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ags/tag1.xml" ContentType="application/vnd.openxmlformats-officedocument.presentationml.tags+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3.xml" ContentType="application/vnd.openxmlformats-officedocument.theme+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4.xml" ContentType="application/vnd.openxmlformats-officedocument.theme+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5.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 id="2147483958" r:id="rId2"/>
    <p:sldMasterId id="2147483991" r:id="rId3"/>
    <p:sldMasterId id="2147484024" r:id="rId4"/>
    <p:sldMasterId id="2147484059" r:id="rId5"/>
  </p:sldMasterIdLst>
  <p:notesMasterIdLst>
    <p:notesMasterId r:id="rId21"/>
  </p:notesMasterIdLst>
  <p:handoutMasterIdLst>
    <p:handoutMasterId r:id="rId22"/>
  </p:handoutMasterIdLst>
  <p:sldIdLst>
    <p:sldId id="256" r:id="rId6"/>
    <p:sldId id="326" r:id="rId7"/>
    <p:sldId id="327" r:id="rId8"/>
    <p:sldId id="1953" r:id="rId9"/>
    <p:sldId id="328" r:id="rId10"/>
    <p:sldId id="260" r:id="rId11"/>
    <p:sldId id="329" r:id="rId12"/>
    <p:sldId id="271" r:id="rId13"/>
    <p:sldId id="281" r:id="rId14"/>
    <p:sldId id="330" r:id="rId15"/>
    <p:sldId id="382" r:id="rId16"/>
    <p:sldId id="393" r:id="rId17"/>
    <p:sldId id="334" r:id="rId18"/>
    <p:sldId id="394" r:id="rId19"/>
    <p:sldId id="141168497" r:id="rId20"/>
  </p:sldIdLst>
  <p:sldSz cx="9144000" cy="5143500" type="screen16x9"/>
  <p:notesSz cx="6858000" cy="9144000"/>
  <p:defaultTex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F5F9A818-4D97-ED4A-9289-C14312126849}">
          <p14:sldIdLst>
            <p14:sldId id="256"/>
            <p14:sldId id="326"/>
            <p14:sldId id="327"/>
            <p14:sldId id="1953"/>
            <p14:sldId id="328"/>
            <p14:sldId id="260"/>
            <p14:sldId id="329"/>
            <p14:sldId id="271"/>
            <p14:sldId id="281"/>
            <p14:sldId id="330"/>
            <p14:sldId id="382"/>
            <p14:sldId id="393"/>
            <p14:sldId id="334"/>
            <p14:sldId id="394"/>
            <p14:sldId id="14116849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ander Rydekull"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29"/>
    <p:restoredTop sz="78308"/>
  </p:normalViewPr>
  <p:slideViewPr>
    <p:cSldViewPr snapToGrid="0" snapToObjects="1">
      <p:cViewPr varScale="1">
        <p:scale>
          <a:sx n="141" d="100"/>
          <a:sy n="141" d="100"/>
        </p:scale>
        <p:origin x="1888" y="136"/>
      </p:cViewPr>
      <p:guideLst/>
    </p:cSldViewPr>
  </p:slideViewPr>
  <p:outlineViewPr>
    <p:cViewPr>
      <p:scale>
        <a:sx n="33" d="100"/>
        <a:sy n="33" d="100"/>
      </p:scale>
      <p:origin x="0" y="-8384"/>
    </p:cViewPr>
  </p:outlineViewPr>
  <p:notesTextViewPr>
    <p:cViewPr>
      <p:scale>
        <a:sx n="1" d="1"/>
        <a:sy n="1" d="1"/>
      </p:scale>
      <p:origin x="0" y="0"/>
    </p:cViewPr>
  </p:notesTextViewPr>
  <p:sorterViewPr>
    <p:cViewPr>
      <p:scale>
        <a:sx n="96" d="100"/>
        <a:sy n="96" d="100"/>
      </p:scale>
      <p:origin x="0" y="0"/>
    </p:cViewPr>
  </p:sorterViewPr>
  <p:notesViewPr>
    <p:cSldViewPr snapToGrid="0" snapToObjects="1">
      <p:cViewPr varScale="1">
        <p:scale>
          <a:sx n="87" d="100"/>
          <a:sy n="87" d="100"/>
        </p:scale>
        <p:origin x="3736"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CFB38CC3-EABE-46D3-BFE8-1CE568D92A78}"/>
    <pc:docChg chg="modSld">
      <pc:chgData name="" userId="" providerId="" clId="Web-{CFB38CC3-EABE-46D3-BFE8-1CE568D92A78}" dt="2019-08-26T15:44:58.844" v="10" actId="20577"/>
      <pc:docMkLst>
        <pc:docMk/>
      </pc:docMkLst>
      <pc:sldChg chg="modSp">
        <pc:chgData name="" userId="" providerId="" clId="Web-{CFB38CC3-EABE-46D3-BFE8-1CE568D92A78}" dt="2019-08-26T15:44:58.844" v="10" actId="20577"/>
        <pc:sldMkLst>
          <pc:docMk/>
          <pc:sldMk cId="1784295857" sldId="269"/>
        </pc:sldMkLst>
        <pc:spChg chg="mod">
          <ac:chgData name="" userId="" providerId="" clId="Web-{CFB38CC3-EABE-46D3-BFE8-1CE568D92A78}" dt="2019-08-26T15:44:58.844" v="10" actId="20577"/>
          <ac:spMkLst>
            <pc:docMk/>
            <pc:sldMk cId="1784295857" sldId="269"/>
            <ac:spMk id="2" creationId="{86A47BBA-DDF0-5840-9DE1-FD6AB9A59AF3}"/>
          </ac:spMkLst>
        </pc:spChg>
      </pc:sldChg>
      <pc:sldChg chg="modSp">
        <pc:chgData name="" userId="" providerId="" clId="Web-{CFB38CC3-EABE-46D3-BFE8-1CE568D92A78}" dt="2019-08-26T15:44:52.125" v="9"/>
        <pc:sldMkLst>
          <pc:docMk/>
          <pc:sldMk cId="3774671580" sldId="1953"/>
        </pc:sldMkLst>
        <pc:graphicFrameChg chg="mod modGraphic">
          <ac:chgData name="" userId="" providerId="" clId="Web-{CFB38CC3-EABE-46D3-BFE8-1CE568D92A78}" dt="2019-08-26T15:44:52.125" v="9"/>
          <ac:graphicFrameMkLst>
            <pc:docMk/>
            <pc:sldMk cId="3774671580" sldId="1953"/>
            <ac:graphicFrameMk id="6" creationId="{F1ECD712-2A19-5B4B-A3EB-391101AA0B96}"/>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solidFill>
                <a:schemeClr val="bg1"/>
              </a:solidFill>
              <a:latin typeface="IBM Plex Sans" charset="0"/>
              <a:ea typeface="IBM Plex Sans" charset="0"/>
              <a:cs typeface="IBM Plex Sans"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AD41EB-D3D3-6044-A7B2-6CD4A3F63263}" type="datetimeFigureOut">
              <a:rPr lang="en-US" smtClean="0">
                <a:solidFill>
                  <a:schemeClr val="bg1"/>
                </a:solidFill>
                <a:latin typeface="IBM Plex Sans" charset="0"/>
                <a:ea typeface="IBM Plex Sans" charset="0"/>
                <a:cs typeface="IBM Plex Sans" charset="0"/>
              </a:rPr>
              <a:t>2/29/20</a:t>
            </a:fld>
            <a:endParaRPr lang="en-US" dirty="0">
              <a:solidFill>
                <a:schemeClr val="bg1"/>
              </a:solidFill>
              <a:latin typeface="IBM Plex Sans" charset="0"/>
              <a:ea typeface="IBM Plex Sans" charset="0"/>
              <a:cs typeface="IBM Plex Sans"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solidFill>
                <a:schemeClr val="bg1"/>
              </a:solidFill>
              <a:latin typeface="IBM Plex Sans" charset="0"/>
              <a:ea typeface="IBM Plex Sans" charset="0"/>
              <a:cs typeface="IBM Plex Sans"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4B4878-71CB-8F40-B9DD-F26F1F6CA014}" type="slidenum">
              <a:rPr lang="en-US" smtClean="0">
                <a:solidFill>
                  <a:schemeClr val="bg1"/>
                </a:solidFill>
                <a:latin typeface="IBM Plex Sans" charset="0"/>
                <a:ea typeface="IBM Plex Sans" charset="0"/>
                <a:cs typeface="IBM Plex Sans" charset="0"/>
              </a:rPr>
              <a:t>‹#›</a:t>
            </a:fld>
            <a:endParaRPr lang="en-US" dirty="0">
              <a:solidFill>
                <a:schemeClr val="bg1"/>
              </a:solidFill>
              <a:latin typeface="IBM Plex Sans" charset="0"/>
              <a:ea typeface="IBM Plex Sans" charset="0"/>
              <a:cs typeface="IBM Plex Sans" charset="0"/>
            </a:endParaRP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solidFill>
                  <a:schemeClr val="bg1"/>
                </a:solidFill>
                <a:latin typeface="IBM Plex Sans" charset="0"/>
                <a:ea typeface="IBM Plex Sans" charset="0"/>
                <a:cs typeface="IBM Plex Sans"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solidFill>
                  <a:schemeClr val="bg1"/>
                </a:solidFill>
                <a:latin typeface="IBM Plex Sans" charset="0"/>
                <a:ea typeface="IBM Plex Sans" charset="0"/>
                <a:cs typeface="IBM Plex Sans" charset="0"/>
              </a:defRPr>
            </a:lvl1pPr>
          </a:lstStyle>
          <a:p>
            <a:fld id="{D96A0541-C2EF-9848-827E-46BECFB549F3}" type="datetimeFigureOut">
              <a:rPr lang="en-US" smtClean="0"/>
              <a:pPr/>
              <a:t>2/29/20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solidFill>
                  <a:schemeClr val="bg1"/>
                </a:solidFill>
                <a:latin typeface="IBM Plex Sans" charset="0"/>
                <a:ea typeface="IBM Plex Sans" charset="0"/>
                <a:cs typeface="IBM Plex Sans"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solidFill>
                  <a:schemeClr val="bg1"/>
                </a:solidFill>
                <a:latin typeface="IBM Plex Sans" charset="0"/>
                <a:ea typeface="IBM Plex Sans" charset="0"/>
                <a:cs typeface="IBM Plex Sans" charset="0"/>
              </a:defRPr>
            </a:lvl1pPr>
          </a:lstStyle>
          <a:p>
            <a:fld id="{6E2E38B8-B0B4-AD41-AC6E-B781F46A9FD3}" type="slidenum">
              <a:rPr lang="en-US" smtClean="0"/>
              <a:pPr/>
              <a:t>‹#›</a:t>
            </a:fld>
            <a:endParaRPr lang="en-US" dirty="0"/>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200" kern="1200">
        <a:solidFill>
          <a:schemeClr val="bg1"/>
        </a:solidFill>
        <a:latin typeface="+mn-lt"/>
        <a:ea typeface="+mn-ea"/>
        <a:cs typeface="+mn-cs"/>
      </a:defRPr>
    </a:lvl2pPr>
    <a:lvl3pPr marL="914400" algn="l" defTabSz="914400" rtl="0" eaLnBrk="1" latinLnBrk="0" hangingPunct="1">
      <a:defRPr sz="1200" kern="1200">
        <a:solidFill>
          <a:schemeClr val="bg1"/>
        </a:solidFill>
        <a:latin typeface="+mn-lt"/>
        <a:ea typeface="+mn-ea"/>
        <a:cs typeface="+mn-cs"/>
      </a:defRPr>
    </a:lvl3pPr>
    <a:lvl4pPr marL="1371600" algn="l" defTabSz="914400" rtl="0" eaLnBrk="1" latinLnBrk="0" hangingPunct="1">
      <a:defRPr sz="1200" kern="1200">
        <a:solidFill>
          <a:schemeClr val="bg1"/>
        </a:solidFill>
        <a:latin typeface="+mn-lt"/>
        <a:ea typeface="+mn-ea"/>
        <a:cs typeface="+mn-cs"/>
      </a:defRPr>
    </a:lvl4pPr>
    <a:lvl5pPr marL="1828800" algn="l" defTabSz="914400" rtl="0" eaLnBrk="1" latinLnBrk="0" hangingPunct="1">
      <a:defRPr sz="1200" kern="1200">
        <a:solidFill>
          <a:schemeClr val="bg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ccess.redhat.com/articles/2176281"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4021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3"/>
        <p:cNvGrpSpPr/>
        <p:nvPr/>
      </p:nvGrpSpPr>
      <p:grpSpPr>
        <a:xfrm>
          <a:off x="0" y="0"/>
          <a:ext cx="0" cy="0"/>
          <a:chOff x="0" y="0"/>
          <a:chExt cx="0" cy="0"/>
        </a:xfrm>
      </p:grpSpPr>
      <p:sp>
        <p:nvSpPr>
          <p:cNvPr id="5644" name="Google Shape;5644;g1b37accb95_2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5" name="Google Shape;5645;g1b37accb95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87654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5"/>
        <p:cNvGrpSpPr/>
        <p:nvPr/>
      </p:nvGrpSpPr>
      <p:grpSpPr>
        <a:xfrm>
          <a:off x="0" y="0"/>
          <a:ext cx="0" cy="0"/>
          <a:chOff x="0" y="0"/>
          <a:chExt cx="0" cy="0"/>
        </a:xfrm>
      </p:grpSpPr>
      <p:sp>
        <p:nvSpPr>
          <p:cNvPr id="4246" name="Google Shape;4246;g20290f3f53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7" name="Google Shape;4247;g20290f3f53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76509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a:t>
            </a:fld>
            <a:endParaRPr lang="en-US" dirty="0"/>
          </a:p>
        </p:txBody>
      </p:sp>
    </p:spTree>
    <p:extLst>
      <p:ext uri="{BB962C8B-B14F-4D97-AF65-F5344CB8AC3E}">
        <p14:creationId xmlns:p14="http://schemas.microsoft.com/office/powerpoint/2010/main" val="2906382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ec295bb39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ec295bb39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Red Hat helps organizations develop, deploy, and manage existing and container-based applications seamlessly across physical, virtual, and public cloud infrastructures</a:t>
            </a:r>
            <a:endParaRPr dirty="0"/>
          </a:p>
          <a:p>
            <a:pPr marL="457200" lvl="0" indent="-317500" algn="l" rtl="0">
              <a:spcBef>
                <a:spcPts val="0"/>
              </a:spcBef>
              <a:spcAft>
                <a:spcPts val="0"/>
              </a:spcAft>
              <a:buSzPts val="1400"/>
              <a:buChar char="●"/>
            </a:pPr>
            <a:r>
              <a:rPr lang="en" dirty="0"/>
              <a:t>Built on proven open source technologies, OpenShift helps application development and IT operations teams modernize applications, deliver new services, and accelerate development processes</a:t>
            </a:r>
            <a:endParaRPr dirty="0"/>
          </a:p>
          <a:p>
            <a:pPr marL="457200" lvl="0" indent="-317500" algn="l" rtl="0">
              <a:spcBef>
                <a:spcPts val="0"/>
              </a:spcBef>
              <a:spcAft>
                <a:spcPts val="0"/>
              </a:spcAft>
              <a:buSzPts val="1400"/>
              <a:buChar char="●"/>
            </a:pPr>
            <a:r>
              <a:rPr lang="en" dirty="0"/>
              <a:t>OpenShift Container Platform provides developers with an optimal platform for provisioning, building, and deploying applications and their components in a self-service fashion. With automated workflows like our source-to-image (S2I) process, it is easy to get source code from version control systems into ready-to-run, docker-formatted container images.</a:t>
            </a:r>
            <a:endParaRPr dirty="0"/>
          </a:p>
          <a:p>
            <a:pPr marL="457200" lvl="0" indent="-317500" algn="l" rtl="0">
              <a:spcBef>
                <a:spcPts val="0"/>
              </a:spcBef>
              <a:spcAft>
                <a:spcPts val="0"/>
              </a:spcAft>
              <a:buSzPts val="1400"/>
              <a:buChar char="●"/>
            </a:pPr>
            <a:r>
              <a:rPr lang="en" dirty="0"/>
              <a:t>OpenShift IT operations a secure, enterprise-grade Kubernetes that provides policy-based control and automation for applications. Cluster services, scheduling, and orchestration provide load-balancing and auto-scaling capabilities. Security features prevent tenants from compromising other applications or the underlying host. And because OpenShift can attach persistent storage directly to containers, IT organizations can run both stateful and stateless applications on one platform.</a:t>
            </a:r>
            <a:endParaRPr dirty="0"/>
          </a:p>
        </p:txBody>
      </p:sp>
    </p:spTree>
    <p:extLst>
      <p:ext uri="{BB962C8B-B14F-4D97-AF65-F5344CB8AC3E}">
        <p14:creationId xmlns:p14="http://schemas.microsoft.com/office/powerpoint/2010/main" val="1343268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3e995368ec_34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3e995368ec_34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rPr>
              <a:t>Running containers and Kubernetes in production</a:t>
            </a:r>
            <a:r>
              <a:rPr lang="en" dirty="0">
                <a:solidFill>
                  <a:schemeClr val="dk1"/>
                </a:solidFill>
              </a:rPr>
              <a:t> takes more than just a hardened distribution of Kubernetes. It also requires:</a:t>
            </a:r>
            <a:endParaRPr dirty="0">
              <a:solidFill>
                <a:schemeClr val="dk1"/>
              </a:solidFill>
            </a:endParaRPr>
          </a:p>
          <a:p>
            <a:pPr marL="457200" lvl="0" indent="-317500" algn="l" rtl="0">
              <a:spcBef>
                <a:spcPts val="0"/>
              </a:spcBef>
              <a:spcAft>
                <a:spcPts val="0"/>
              </a:spcAft>
              <a:buClr>
                <a:schemeClr val="dk1"/>
              </a:buClr>
              <a:buSzPts val="1400"/>
              <a:buChar char="-"/>
            </a:pPr>
            <a:r>
              <a:rPr lang="en" b="1" dirty="0">
                <a:solidFill>
                  <a:schemeClr val="dk1"/>
                </a:solidFill>
              </a:rPr>
              <a:t>A secure, enterprise-grade Linux container host.</a:t>
            </a:r>
            <a:r>
              <a:rPr lang="en" dirty="0">
                <a:solidFill>
                  <a:schemeClr val="dk1"/>
                </a:solidFill>
              </a:rPr>
              <a:t> Red Hat Enterprise Linux is the most trusted Linux OS in the Fortune 500, while Red Hat CoreOS is an immutable, minimal OS with a tiny, tiny attack surface. Depending on your needs, both offer a scalable, trusted base for your container stack.</a:t>
            </a:r>
            <a:endParaRPr dirty="0">
              <a:solidFill>
                <a:schemeClr val="dk1"/>
              </a:solidFill>
            </a:endParaRPr>
          </a:p>
          <a:p>
            <a:pPr marL="457200" lvl="0" indent="-317500" algn="l" rtl="0">
              <a:spcBef>
                <a:spcPts val="0"/>
              </a:spcBef>
              <a:spcAft>
                <a:spcPts val="0"/>
              </a:spcAft>
              <a:buClr>
                <a:schemeClr val="dk1"/>
              </a:buClr>
              <a:buSzPts val="1400"/>
              <a:buChar char="-"/>
            </a:pPr>
            <a:r>
              <a:rPr lang="en" b="1" dirty="0">
                <a:solidFill>
                  <a:schemeClr val="dk1"/>
                </a:solidFill>
              </a:rPr>
              <a:t>Once you have Kubernetes, you also need to manage everything that hooks into it</a:t>
            </a:r>
            <a:r>
              <a:rPr lang="en" dirty="0">
                <a:solidFill>
                  <a:schemeClr val="dk1"/>
                </a:solidFill>
              </a:rPr>
              <a:t>. Kubernetes provides Container Networking and Storage Interfaces (CNI, CSI), but OpenShift comes with networking and (for an add-on), an integrated storage solution, along with support for validated networking and storage plugins. </a:t>
            </a:r>
            <a:r>
              <a:rPr lang="en-IN" dirty="0">
                <a:solidFill>
                  <a:schemeClr val="dk1"/>
                </a:solidFill>
              </a:rPr>
              <a:t>OpenShift</a:t>
            </a:r>
            <a:r>
              <a:rPr lang="en" dirty="0">
                <a:solidFill>
                  <a:schemeClr val="dk1"/>
                </a:solidFill>
              </a:rPr>
              <a:t> also provides lifecycle management for these components, consoles for operators and developers, and considers security throughout the entire lifecycle. And with CoreOS, we’re bringing in automated operations, updating these components can happen in the background, while your team focuses on other tasks.</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Validated integrations: </a:t>
            </a:r>
            <a:r>
              <a:rPr lang="en" u="sng" dirty="0">
                <a:solidFill>
                  <a:srgbClr val="0097A7"/>
                </a:solidFill>
                <a:hlinkClick r:id="rId3"/>
              </a:rPr>
              <a:t>https://access.redhat.com/articles/2176281</a:t>
            </a:r>
            <a:endParaRPr dirty="0">
              <a:solidFill>
                <a:schemeClr val="dk1"/>
              </a:solidFill>
            </a:endParaRPr>
          </a:p>
          <a:p>
            <a:pPr marL="457200" lvl="0" indent="-317500" algn="l" rtl="0">
              <a:spcBef>
                <a:spcPts val="0"/>
              </a:spcBef>
              <a:spcAft>
                <a:spcPts val="0"/>
              </a:spcAft>
              <a:buClr>
                <a:schemeClr val="dk1"/>
              </a:buClr>
              <a:buSzPts val="1400"/>
              <a:buChar char="-"/>
            </a:pPr>
            <a:r>
              <a:rPr lang="en" dirty="0">
                <a:solidFill>
                  <a:schemeClr val="dk1"/>
                </a:solidFill>
              </a:rPr>
              <a:t>OpenShift offers </a:t>
            </a:r>
            <a:r>
              <a:rPr lang="en" b="1" dirty="0">
                <a:solidFill>
                  <a:schemeClr val="dk1"/>
                </a:solidFill>
              </a:rPr>
              <a:t>Cluster Services</a:t>
            </a:r>
            <a:r>
              <a:rPr lang="en" dirty="0">
                <a:solidFill>
                  <a:schemeClr val="dk1"/>
                </a:solidFill>
              </a:rPr>
              <a:t> that are essential to enterprise operation: a private container registry, built-in logging and metrics, and metering and chargeback capabilities so you can manage multiple teams.</a:t>
            </a:r>
            <a:endParaRPr dirty="0">
              <a:solidFill>
                <a:schemeClr val="dk1"/>
              </a:solidFill>
            </a:endParaRPr>
          </a:p>
          <a:p>
            <a:pPr marL="457200" lvl="0" indent="-317500" algn="l" rtl="0">
              <a:spcBef>
                <a:spcPts val="0"/>
              </a:spcBef>
              <a:spcAft>
                <a:spcPts val="0"/>
              </a:spcAft>
              <a:buClr>
                <a:schemeClr val="dk1"/>
              </a:buClr>
              <a:buSzPts val="1400"/>
              <a:buChar char="-"/>
            </a:pPr>
            <a:r>
              <a:rPr lang="en" b="1" dirty="0">
                <a:solidFill>
                  <a:schemeClr val="dk1"/>
                </a:solidFill>
              </a:rPr>
              <a:t>For a Container-as-a-service experience</a:t>
            </a:r>
            <a:r>
              <a:rPr lang="en" dirty="0">
                <a:solidFill>
                  <a:schemeClr val="dk1"/>
                </a:solidFill>
              </a:rPr>
              <a:t>, the OpenShift Service Catalog and Kubernetes operators allow teams to easily provision and consume a variety of services, whether they’re private to your organization, from a public cloud like AWS, or an ISV like MongoDB. And with the forthcoming addition of operators, these can make real-time decisions automatically for your application and cluster as well.</a:t>
            </a:r>
            <a:endParaRPr dirty="0">
              <a:solidFill>
                <a:schemeClr val="dk1"/>
              </a:solidFill>
            </a:endParaRPr>
          </a:p>
          <a:p>
            <a:pPr marL="457200" lvl="0" indent="-317500" algn="l" rtl="0">
              <a:spcBef>
                <a:spcPts val="0"/>
              </a:spcBef>
              <a:spcAft>
                <a:spcPts val="0"/>
              </a:spcAft>
              <a:buClr>
                <a:schemeClr val="dk1"/>
              </a:buClr>
              <a:buSzPts val="1400"/>
              <a:buChar char="-"/>
            </a:pPr>
            <a:r>
              <a:rPr lang="en" b="1" dirty="0">
                <a:solidFill>
                  <a:schemeClr val="dk1"/>
                </a:solidFill>
              </a:rPr>
              <a:t>For a more Platform-as-a-service experience</a:t>
            </a:r>
            <a:r>
              <a:rPr lang="en" dirty="0">
                <a:solidFill>
                  <a:schemeClr val="dk1"/>
                </a:solidFill>
              </a:rPr>
              <a:t>, OpenShift also wraps in a rich developer experience. Our Source-to-image (S2I) capability automatically builds container images based on the changes to application logic your developers commit, while Image Streams can perform a new action (including deployment) once a new version of a container is created. </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b="1" dirty="0">
                <a:solidFill>
                  <a:schemeClr val="dk1"/>
                </a:solidFill>
              </a:rPr>
              <a:t>Altogether, </a:t>
            </a:r>
            <a:r>
              <a:rPr lang="en-IN" b="1" dirty="0">
                <a:solidFill>
                  <a:schemeClr val="dk1"/>
                </a:solidFill>
              </a:rPr>
              <a:t>OpenShift</a:t>
            </a:r>
            <a:r>
              <a:rPr lang="en" b="1" dirty="0">
                <a:solidFill>
                  <a:schemeClr val="dk1"/>
                </a:solidFill>
              </a:rPr>
              <a:t> is a complete platform for building, deploying, and intelligently managing Kubernetes applications in production</a:t>
            </a:r>
            <a:r>
              <a:rPr lang="en" dirty="0">
                <a:solidFill>
                  <a:schemeClr val="dk1"/>
                </a:solidFill>
              </a:rPr>
              <a:t>. </a:t>
            </a:r>
            <a:endParaRPr dirty="0">
              <a:solidFill>
                <a:schemeClr val="dk1"/>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92245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219eb094e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219eb094e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chemeClr val="dk1"/>
              </a:buClr>
              <a:buSzPts val="1100"/>
              <a:buFont typeface="Arial" panose="020B0604020202020204" pitchFamily="34" charset="0"/>
              <a:buChar char="•"/>
            </a:pPr>
            <a:r>
              <a:rPr lang="en" sz="1000" dirty="0">
                <a:solidFill>
                  <a:schemeClr val="dk1"/>
                </a:solidFill>
              </a:rPr>
              <a:t>This is a high level architecture diagram of the OpenShift 3 platform</a:t>
            </a:r>
          </a:p>
          <a:p>
            <a:pPr marL="171450" lvl="0" indent="-171450" algn="l" rtl="0">
              <a:lnSpc>
                <a:spcPct val="115000"/>
              </a:lnSpc>
              <a:spcBef>
                <a:spcPts val="0"/>
              </a:spcBef>
              <a:spcAft>
                <a:spcPts val="0"/>
              </a:spcAft>
              <a:buClr>
                <a:schemeClr val="dk1"/>
              </a:buClr>
              <a:buSzPts val="1100"/>
              <a:buFont typeface="Arial" panose="020B0604020202020204" pitchFamily="34" charset="0"/>
              <a:buChar char="•"/>
            </a:pPr>
            <a:r>
              <a:rPr lang="en" sz="1000" dirty="0">
                <a:solidFill>
                  <a:schemeClr val="dk1"/>
                </a:solidFill>
              </a:rPr>
              <a:t>OpenShift has a complex multi-component architecture</a:t>
            </a:r>
            <a:endParaRPr dirty="0"/>
          </a:p>
        </p:txBody>
      </p:sp>
    </p:spTree>
    <p:extLst>
      <p:ext uri="{BB962C8B-B14F-4D97-AF65-F5344CB8AC3E}">
        <p14:creationId xmlns:p14="http://schemas.microsoft.com/office/powerpoint/2010/main" val="2582468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274aa4007e_54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274aa4007e_54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Kubernetes introduced Container Runtime Interface (CRI), a plugin interface that gives </a:t>
            </a:r>
            <a:r>
              <a:rPr lang="en" dirty="0">
                <a:solidFill>
                  <a:schemeClr val="dk1"/>
                </a:solidFill>
              </a:rPr>
              <a:t>Kubernetes</a:t>
            </a:r>
            <a:r>
              <a:rPr lang="en" dirty="0"/>
              <a:t> the ability to use different OCI-compliant container runtimes. Building on that work, the CRI-O provides a lightweight runtime for Kubernetes. Prior to the introduction of CRI, Kubernetes was tied to specific container runtimes while with CRI, Kubernetes can be container runtime-agnostic.</a:t>
            </a:r>
            <a:endParaRPr dirty="0"/>
          </a:p>
          <a:p>
            <a:pPr marL="457200" lvl="0" indent="-317500" algn="l" rtl="0">
              <a:spcBef>
                <a:spcPts val="0"/>
              </a:spcBef>
              <a:spcAft>
                <a:spcPts val="0"/>
              </a:spcAft>
              <a:buSzPts val="1400"/>
              <a:buChar char="●"/>
            </a:pPr>
            <a:r>
              <a:rPr lang="en" dirty="0"/>
              <a:t>CRI-O currently supports the runc and Clear Container runtimes which are the more mature OCI-complaint runtimes</a:t>
            </a:r>
            <a:endParaRPr dirty="0"/>
          </a:p>
          <a:p>
            <a:pPr marL="457200" lvl="0" indent="-317500" algn="l" rtl="0">
              <a:spcBef>
                <a:spcPts val="0"/>
              </a:spcBef>
              <a:spcAft>
                <a:spcPts val="0"/>
              </a:spcAft>
              <a:buSzPts val="1400"/>
              <a:buChar char="●"/>
            </a:pPr>
            <a:r>
              <a:rPr lang="en" dirty="0"/>
              <a:t>CRI-O is developed by maintainers and contributors from Red Hat, Intel, IBM, Suse, Hyper and others</a:t>
            </a:r>
            <a:endParaRPr dirty="0"/>
          </a:p>
        </p:txBody>
      </p:sp>
    </p:spTree>
    <p:extLst>
      <p:ext uri="{BB962C8B-B14F-4D97-AF65-F5344CB8AC3E}">
        <p14:creationId xmlns:p14="http://schemas.microsoft.com/office/powerpoint/2010/main" val="349240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326dccada9_75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326dccada9_75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Char char="●"/>
            </a:pPr>
            <a:r>
              <a:rPr lang="en" dirty="0">
                <a:solidFill>
                  <a:schemeClr val="dk1"/>
                </a:solidFill>
              </a:rPr>
              <a:t>A router uses the service selector to find the service and the endpoints backing the service. When both router and service provide load balancing, OpenShift Container Platform uses the router load balancing. A router detects relevant changes in the IP addresses of its services and adapts its configuration accordingly</a:t>
            </a:r>
            <a:endParaRPr dirty="0">
              <a:solidFill>
                <a:schemeClr val="dk1"/>
              </a:solidFill>
            </a:endParaRPr>
          </a:p>
          <a:p>
            <a:pPr marL="457200" lvl="0" indent="-317500" algn="l" rtl="0">
              <a:spcBef>
                <a:spcPts val="0"/>
              </a:spcBef>
              <a:spcAft>
                <a:spcPts val="0"/>
              </a:spcAft>
              <a:buClr>
                <a:schemeClr val="dk1"/>
              </a:buClr>
              <a:buSzPts val="1400"/>
              <a:buChar char="●"/>
            </a:pPr>
            <a:r>
              <a:rPr lang="en" dirty="0">
                <a:solidFill>
                  <a:schemeClr val="dk1"/>
                </a:solidFill>
              </a:rPr>
              <a:t>A built-in router comes with OpenShift however it can be replaced by external load-balancers like F5</a:t>
            </a:r>
            <a:endParaRPr dirty="0">
              <a:solidFill>
                <a:schemeClr val="dk1"/>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173064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Google Shape;1010;g326dccada9_75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1" name="Google Shape;1011;g326dccada9_75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Char char="●"/>
            </a:pPr>
            <a:r>
              <a:rPr lang="en" dirty="0">
                <a:solidFill>
                  <a:schemeClr val="dk1"/>
                </a:solidFill>
              </a:rPr>
              <a:t>A user can only access projects that they have created or explicitly given access to</a:t>
            </a:r>
            <a:endParaRPr dirty="0">
              <a:solidFill>
                <a:schemeClr val="dk1"/>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01461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8"/>
        <p:cNvGrpSpPr/>
        <p:nvPr/>
      </p:nvGrpSpPr>
      <p:grpSpPr>
        <a:xfrm>
          <a:off x="0" y="0"/>
          <a:ext cx="0" cy="0"/>
          <a:chOff x="0" y="0"/>
          <a:chExt cx="0" cy="0"/>
        </a:xfrm>
      </p:grpSpPr>
      <p:sp>
        <p:nvSpPr>
          <p:cNvPr id="5339" name="Google Shape;5339;g24497b1490_53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0" name="Google Shape;5340;g24497b1490_53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Developers write code using existing development tools such as Maven, NPM, Bower, PIP, Dockerfile and Git and then access the OpenShift Web, CLI or IDE to create an app from the code</a:t>
            </a:r>
            <a:endParaRPr dirty="0"/>
          </a:p>
          <a:p>
            <a:pPr marL="457200" lvl="0" indent="-317500" algn="l" rtl="0">
              <a:spcBef>
                <a:spcPts val="0"/>
              </a:spcBef>
              <a:spcAft>
                <a:spcPts val="0"/>
              </a:spcAft>
              <a:buSzPts val="1400"/>
              <a:buChar char="●"/>
            </a:pPr>
            <a:r>
              <a:rPr lang="en" dirty="0"/>
              <a:t>S2I combines source code with a builder image (language and application runtimes) and stores the resulting application image in the image registry  </a:t>
            </a:r>
            <a:endParaRPr dirty="0"/>
          </a:p>
          <a:p>
            <a:pPr marL="457200" lvl="0" indent="-317500" algn="l" rtl="0">
              <a:spcBef>
                <a:spcPts val="0"/>
              </a:spcBef>
              <a:spcAft>
                <a:spcPts val="0"/>
              </a:spcAft>
              <a:buSzPts val="1400"/>
              <a:buChar char="●"/>
            </a:pPr>
            <a:r>
              <a:rPr lang="en" dirty="0"/>
              <a:t>This image registry by default is the OpenShift integrated docker registry. However, users can configure S2I to push the built images to third-party registries such as Docker Hub, Nexus, Artifactory, Amazon ECR, Quay, etc. </a:t>
            </a:r>
            <a:endParaRPr dirty="0"/>
          </a:p>
          <a:p>
            <a:pPr marL="457200" lvl="0" indent="-317500" algn="l" rtl="0">
              <a:spcBef>
                <a:spcPts val="0"/>
              </a:spcBef>
              <a:spcAft>
                <a:spcPts val="0"/>
              </a:spcAft>
              <a:buSzPts val="1400"/>
              <a:buChar char="●"/>
            </a:pPr>
            <a:r>
              <a:rPr lang="en" dirty="0"/>
              <a:t>OpenShift monitors the builder images in the image registry and can automatically rebuild the application images if the language (e.g. Java, Ruby, etc) or application runtime (JBoss EAP, JBoss Web Server, Tomcat, etc) image is updated for example due to security patches.</a:t>
            </a:r>
            <a:endParaRPr dirty="0"/>
          </a:p>
          <a:p>
            <a:pPr marL="457200" lvl="0" indent="-317500" algn="l" rtl="0">
              <a:spcBef>
                <a:spcPts val="0"/>
              </a:spcBef>
              <a:spcAft>
                <a:spcPts val="0"/>
              </a:spcAft>
              <a:buSzPts val="1400"/>
              <a:buChar char="●"/>
            </a:pPr>
            <a:r>
              <a:rPr lang="en" dirty="0"/>
              <a:t>OpenShift automates the deployment of application containers across multiple hosts via the Kubernetes. Users can trigger deployments, rollback, configure A/B or other custom deployments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2904331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5.xml"/><Relationship Id="rId1" Type="http://schemas.openxmlformats.org/officeDocument/2006/relationships/tags" Target="../tags/tag3.xml"/></Relationships>
</file>

<file path=ppt/slideLayouts/_rels/slideLayout132.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4.xml"/></Relationships>
</file>

<file path=ppt/slideLayouts/_rels/slideLayout133.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5.xml"/></Relationships>
</file>

<file path=ppt/slideLayouts/_rels/slideLayout134.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6.xml"/></Relationships>
</file>

<file path=ppt/slideLayouts/_rels/slideLayout135.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7.xml"/></Relationships>
</file>

<file path=ppt/slideLayouts/_rels/slideLayout136.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8.xml"/></Relationships>
</file>

<file path=ppt/slideLayouts/_rels/slideLayout137.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9.xml"/></Relationships>
</file>

<file path=ppt/slideLayouts/_rels/slideLayout138.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10.xml"/></Relationships>
</file>

<file path=ppt/slideLayouts/_rels/slideLayout139.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12.xml"/></Relationships>
</file>

<file path=ppt/slideLayouts/_rels/slideLayout141.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13.xml"/></Relationships>
</file>

<file path=ppt/slideLayouts/_rels/slideLayout142.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14.xml"/></Relationships>
</file>

<file path=ppt/slideLayouts/_rels/slideLayout143.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15.xml"/></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5.xml"/><Relationship Id="rId1" Type="http://schemas.openxmlformats.org/officeDocument/2006/relationships/tags" Target="../tags/tag16.xml"/></Relationships>
</file>

<file path=ppt/slideLayouts/_rels/slideLayout145.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17.xml"/></Relationships>
</file>

<file path=ppt/slideLayouts/_rels/slideLayout146.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18.xml"/></Relationships>
</file>

<file path=ppt/slideLayouts/_rels/slideLayout147.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19.xml"/></Relationships>
</file>

<file path=ppt/slideLayouts/_rels/slideLayout148.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20.xml"/></Relationships>
</file>

<file path=ppt/slideLayouts/_rels/slideLayout149.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2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5.xml"/><Relationship Id="rId1" Type="http://schemas.openxmlformats.org/officeDocument/2006/relationships/tags" Target="../tags/tag22.xml"/></Relationships>
</file>

<file path=ppt/slideLayouts/_rels/slideLayout151.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23.xml"/></Relationships>
</file>

<file path=ppt/slideLayouts/_rels/slideLayout152.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2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5.xml"/><Relationship Id="rId1" Type="http://schemas.openxmlformats.org/officeDocument/2006/relationships/tags" Target="../tags/tag2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EA346AF-CBF3-FF43-8D79-36C44E797FB2}"/>
              </a:ext>
            </a:extLst>
          </p:cNvPr>
          <p:cNvSpPr/>
          <p:nvPr userDrawn="1"/>
        </p:nvSpPr>
        <p:spPr>
          <a:xfrm>
            <a:off x="0" y="1289050"/>
            <a:ext cx="9144000" cy="3854450"/>
          </a:xfrm>
          <a:prstGeom prst="rect">
            <a:avLst/>
          </a:prstGeom>
          <a:solidFill>
            <a:schemeClr val="accent1"/>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10312" y="198826"/>
            <a:ext cx="4142232" cy="4305811"/>
          </a:xfrm>
        </p:spPr>
        <p:txBody>
          <a:bodyPr/>
          <a:lstStyle>
            <a:lvl1pPr>
              <a:lnSpc>
                <a:spcPct val="90000"/>
              </a:lnSpc>
              <a:spcAft>
                <a:spcPts val="0"/>
              </a:spcAft>
              <a:defRPr>
                <a:solidFill>
                  <a:schemeClr val="tx1"/>
                </a:solidFill>
              </a:defRPr>
            </a:lvl1pPr>
          </a:lstStyle>
          <a:p>
            <a:r>
              <a:rPr lang="en-US"/>
              <a:t>Click to edit Master title style</a:t>
            </a:r>
            <a:endParaRPr lang="en-US" dirty="0"/>
          </a:p>
        </p:txBody>
      </p:sp>
      <p:pic>
        <p:nvPicPr>
          <p:cNvPr id="9" name="Picture 8">
            <a:extLst>
              <a:ext uri="{FF2B5EF4-FFF2-40B4-BE49-F238E27FC236}">
                <a16:creationId xmlns:a16="http://schemas.microsoft.com/office/drawing/2014/main" id="{0C46DC7D-39A8-7042-AFAF-E1F61B5887D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397707" y="4694756"/>
            <a:ext cx="513796" cy="203701"/>
          </a:xfrm>
          <a:prstGeom prst="rect">
            <a:avLst/>
          </a:prstGeom>
        </p:spPr>
      </p:pic>
      <p:pic>
        <p:nvPicPr>
          <p:cNvPr id="4" name="Picture 3">
            <a:extLst>
              <a:ext uri="{FF2B5EF4-FFF2-40B4-BE49-F238E27FC236}">
                <a16:creationId xmlns:a16="http://schemas.microsoft.com/office/drawing/2014/main" id="{57DDD23E-3E28-DB4D-80F3-CA1EDE3D0B01}"/>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228597" y="4690872"/>
            <a:ext cx="1920240" cy="266393"/>
          </a:xfrm>
          <a:prstGeom prst="rect">
            <a:avLst/>
          </a:prstGeom>
        </p:spPr>
      </p:pic>
    </p:spTree>
    <p:extLst>
      <p:ext uri="{BB962C8B-B14F-4D97-AF65-F5344CB8AC3E}">
        <p14:creationId xmlns:p14="http://schemas.microsoft.com/office/powerpoint/2010/main" val="218610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3"/>
          </p:nvPr>
        </p:nvSpPr>
        <p:spPr>
          <a:xfrm>
            <a:off x="210312" y="1216152"/>
            <a:ext cx="4142232" cy="3279648"/>
          </a:xfrm>
        </p:spPr>
        <p:txBody>
          <a:bodyPr/>
          <a:lstStyle>
            <a:lvl1pPr>
              <a:lnSpc>
                <a:spcPts val="2800"/>
              </a:lnSpc>
              <a:spcAft>
                <a:spcPts val="1800"/>
              </a:spcAft>
              <a:defRPr sz="2400"/>
            </a:lvl1pPr>
          </a:lstStyle>
          <a:p>
            <a:pPr lvl="0"/>
            <a:r>
              <a:rPr lang="en-US"/>
              <a:t>Click to edit Master text styles</a:t>
            </a:r>
          </a:p>
        </p:txBody>
      </p:sp>
    </p:spTree>
    <p:extLst>
      <p:ext uri="{BB962C8B-B14F-4D97-AF65-F5344CB8AC3E}">
        <p14:creationId xmlns:p14="http://schemas.microsoft.com/office/powerpoint/2010/main" val="212335720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0423295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010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944" cy="3252216"/>
          </a:xfrm>
        </p:spPr>
        <p:txBody>
          <a:bodyPr/>
          <a:lstStyle>
            <a:lvl1pPr>
              <a:spcBef>
                <a:spcPts val="0"/>
              </a:spcBef>
              <a:spcAft>
                <a:spcPts val="600"/>
              </a:spcAft>
              <a:defRPr/>
            </a:lvl1pPr>
            <a:lvl2pPr marL="0" indent="0">
              <a:spcBef>
                <a:spcPts val="0"/>
              </a:spcBef>
              <a:spcAft>
                <a:spcPts val="600"/>
              </a:spcAft>
              <a:buNone/>
              <a:defRPr/>
            </a:lvl2pPr>
            <a:lvl3pPr marL="201612" indent="0">
              <a:buNone/>
              <a:defRPr/>
            </a:lvl3pPr>
            <a:lvl4pPr marL="434975" indent="0">
              <a:buNone/>
              <a:defRPr/>
            </a:lvl4pPr>
            <a:lvl5pPr marL="631825"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8" name="Text Placeholder 7"/>
          <p:cNvSpPr>
            <a:spLocks noGrp="1"/>
          </p:cNvSpPr>
          <p:nvPr>
            <p:ph type="body" sz="quarter" idx="13"/>
          </p:nvPr>
        </p:nvSpPr>
        <p:spPr>
          <a:xfrm>
            <a:off x="219456" y="1243584"/>
            <a:ext cx="4123944" cy="3252216"/>
          </a:xfrm>
        </p:spPr>
        <p:txBody>
          <a:bodyPr/>
          <a:lstStyle>
            <a:lvl1pPr>
              <a:spcBef>
                <a:spcPts val="0"/>
              </a:spcBef>
              <a:spcAft>
                <a:spcPts val="600"/>
              </a:spcAft>
              <a:defRPr/>
            </a:lvl1pPr>
            <a:lvl2pPr marL="0" indent="0">
              <a:spcBef>
                <a:spcPts val="0"/>
              </a:spcBef>
              <a:spcAft>
                <a:spcPts val="600"/>
              </a:spcAft>
              <a:buNone/>
              <a:defRPr/>
            </a:lvl2pPr>
            <a:lvl3pPr marL="201612" indent="0">
              <a:buNone/>
              <a:defRPr/>
            </a:lvl3pPr>
            <a:lvl4pPr marL="434975" indent="0">
              <a:buNone/>
              <a:defRPr/>
            </a:lvl4pPr>
            <a:lvl5pPr marL="631825"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Tree>
    <p:extLst>
      <p:ext uri="{BB962C8B-B14F-4D97-AF65-F5344CB8AC3E}">
        <p14:creationId xmlns:p14="http://schemas.microsoft.com/office/powerpoint/2010/main" val="168703090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19456" y="176726"/>
            <a:ext cx="4133088" cy="804672"/>
          </a:xfrm>
        </p:spPr>
        <p:txBody>
          <a:bodyPr/>
          <a:lstStyle>
            <a:lvl1pPr>
              <a:lnSpc>
                <a:spcPts val="2400"/>
              </a:lnSpc>
              <a:spcAft>
                <a:spcPts val="1200"/>
              </a:spcAft>
              <a:defRPr sz="1800"/>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37160" y="1244954"/>
            <a:ext cx="4206240" cy="3242300"/>
          </a:xfrm>
        </p:spPr>
        <p:txBody>
          <a:bodyPr/>
          <a:lstStyle>
            <a:lvl1pPr>
              <a:lnSpc>
                <a:spcPts val="9600"/>
              </a:lnSpc>
              <a:spcAft>
                <a:spcPts val="0"/>
              </a:spcAft>
              <a:defRPr sz="9600" b="0" i="0">
                <a:latin typeface="IBM Plex Mono Light" panose="020B0409050000000000" pitchFamily="49" charset="77"/>
              </a:defRPr>
            </a:lvl1pPr>
          </a:lstStyle>
          <a:p>
            <a:pPr lvl="0"/>
            <a:r>
              <a:rPr lang="en-US" dirty="0"/>
              <a:t>Click to edit Master text styles</a:t>
            </a:r>
          </a:p>
        </p:txBody>
      </p:sp>
    </p:spTree>
    <p:extLst>
      <p:ext uri="{BB962C8B-B14F-4D97-AF65-F5344CB8AC3E}">
        <p14:creationId xmlns:p14="http://schemas.microsoft.com/office/powerpoint/2010/main" val="187873182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dirty="0"/>
              <a:t>Drag picture to placeholder or click icon to add</a:t>
            </a:r>
          </a:p>
        </p:txBody>
      </p:sp>
      <p:sp>
        <p:nvSpPr>
          <p:cNvPr id="2" name="Title 1"/>
          <p:cNvSpPr>
            <a:spLocks noGrp="1"/>
          </p:cNvSpPr>
          <p:nvPr>
            <p:ph type="title"/>
          </p:nvPr>
        </p:nvSpPr>
        <p:spPr>
          <a:xfrm>
            <a:off x="219456" y="176726"/>
            <a:ext cx="4133088" cy="804672"/>
          </a:xfrm>
        </p:spPr>
        <p:txBody>
          <a:bodyPr/>
          <a:lstStyle>
            <a:lvl1pPr>
              <a:lnSpc>
                <a:spcPts val="2400"/>
              </a:lnSpc>
              <a:spcAft>
                <a:spcPts val="1200"/>
              </a:spcAft>
              <a:defRPr sz="1800"/>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37160" y="1244954"/>
            <a:ext cx="4206240" cy="3242300"/>
          </a:xfrm>
        </p:spPr>
        <p:txBody>
          <a:bodyPr/>
          <a:lstStyle>
            <a:lvl1pPr>
              <a:lnSpc>
                <a:spcPts val="9600"/>
              </a:lnSpc>
              <a:spcAft>
                <a:spcPts val="0"/>
              </a:spcAft>
              <a:defRPr sz="9600" b="0" i="0">
                <a:latin typeface="IBM Plex Mono Light" panose="020B0409050000000000" pitchFamily="49" charset="77"/>
              </a:defRPr>
            </a:lvl1pPr>
          </a:lstStyle>
          <a:p>
            <a:pPr lvl="0"/>
            <a:r>
              <a:rPr lang="en-US" dirty="0"/>
              <a:t>Click to edit Master text styles</a:t>
            </a:r>
          </a:p>
        </p:txBody>
      </p:sp>
    </p:spTree>
    <p:extLst>
      <p:ext uri="{BB962C8B-B14F-4D97-AF65-F5344CB8AC3E}">
        <p14:creationId xmlns:p14="http://schemas.microsoft.com/office/powerpoint/2010/main" val="316147105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137160" y="173736"/>
            <a:ext cx="8778172" cy="4301813"/>
          </a:xfrm>
        </p:spPr>
        <p:txBody>
          <a:bodyPr/>
          <a:lstStyle>
            <a:lvl1pPr>
              <a:lnSpc>
                <a:spcPts val="9600"/>
              </a:lnSpc>
              <a:spcAft>
                <a:spcPts val="0"/>
              </a:spcAft>
              <a:defRPr sz="9600" b="0" i="0">
                <a:latin typeface="IBM Plex Mono Light" panose="020B0409050000000000" pitchFamily="49" charset="77"/>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33214970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5562534" cy="4320270"/>
          </a:xfrm>
        </p:spPr>
        <p:txBody>
          <a:bodyPr/>
          <a:lstStyle>
            <a:lvl1pPr>
              <a:spcAft>
                <a:spcPts val="1800"/>
              </a:spcAft>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1032300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lvl1pPr>
              <a:spcAft>
                <a:spcPts val="1800"/>
              </a:spcAft>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5073377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876"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898414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13"/>
          </p:nvPr>
        </p:nvSpPr>
        <p:spPr>
          <a:xfrm>
            <a:off x="210312" y="1216152"/>
            <a:ext cx="4142232" cy="3279648"/>
          </a:xfrm>
        </p:spPr>
        <p:txBody>
          <a:bodyPr/>
          <a:lstStyle>
            <a:lvl1pPr>
              <a:lnSpc>
                <a:spcPts val="2800"/>
              </a:lnSpc>
              <a:spcAft>
                <a:spcPts val="1800"/>
              </a:spcAft>
              <a:defRPr sz="2400"/>
            </a:lvl1pPr>
          </a:lstStyle>
          <a:p>
            <a:pPr lvl="0"/>
            <a:r>
              <a:rPr lang="en-US" dirty="0"/>
              <a:t>Click to edit Master text styles</a:t>
            </a:r>
          </a:p>
        </p:txBody>
      </p:sp>
    </p:spTree>
    <p:extLst>
      <p:ext uri="{BB962C8B-B14F-4D97-AF65-F5344CB8AC3E}">
        <p14:creationId xmlns:p14="http://schemas.microsoft.com/office/powerpoint/2010/main" val="390496009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2505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791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5"/>
          </p:nvPr>
        </p:nvSpPr>
        <p:spPr>
          <a:xfrm>
            <a:off x="7077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22776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4791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5"/>
          </p:nvPr>
        </p:nvSpPr>
        <p:spPr>
          <a:xfrm>
            <a:off x="7077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4160842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952932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7077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24675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text (light background)">
    <p:spTree>
      <p:nvGrpSpPr>
        <p:cNvPr id="1" name=""/>
        <p:cNvGrpSpPr/>
        <p:nvPr/>
      </p:nvGrpSpPr>
      <p:grpSpPr>
        <a:xfrm>
          <a:off x="0" y="0"/>
          <a:ext cx="0" cy="0"/>
          <a:chOff x="0" y="0"/>
          <a:chExt cx="0" cy="0"/>
        </a:xfrm>
      </p:grpSpPr>
      <p:sp>
        <p:nvSpPr>
          <p:cNvPr id="8" name="Rectangle 7"/>
          <p:cNvSpPr/>
          <p:nvPr userDrawn="1"/>
        </p:nvSpPr>
        <p:spPr>
          <a:xfrm>
            <a:off x="4572000" y="0"/>
            <a:ext cx="4572000" cy="5143500"/>
          </a:xfrm>
          <a:prstGeom prst="rect">
            <a:avLst/>
          </a:prstGeom>
          <a:solidFill>
            <a:schemeClr val="accent4"/>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10312" y="175530"/>
            <a:ext cx="4142164"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lvl1pPr>
              <a:buClr>
                <a:schemeClr val="tx1"/>
              </a:buCl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4123944" cy="4294632"/>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7294190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210312" y="175530"/>
            <a:ext cx="4142232"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3925110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9401682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1404562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0"/>
            <a:ext cx="4572000" cy="2571750"/>
          </a:xfrm>
          <a:solidFill>
            <a:schemeClr val="accent4"/>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2" name="Content Placeholder 13"/>
          <p:cNvSpPr>
            <a:spLocks noGrp="1"/>
          </p:cNvSpPr>
          <p:nvPr>
            <p:ph sz="quarter" idx="19"/>
          </p:nvPr>
        </p:nvSpPr>
        <p:spPr>
          <a:xfrm>
            <a:off x="4572000" y="2570162"/>
            <a:ext cx="4572000" cy="2573337"/>
          </a:xfrm>
          <a:solidFill>
            <a:schemeClr val="accent4"/>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677278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6" name="Content Placeholder 5"/>
          <p:cNvSpPr>
            <a:spLocks noGrp="1"/>
          </p:cNvSpPr>
          <p:nvPr>
            <p:ph sz="quarter" idx="17"/>
          </p:nvPr>
        </p:nvSpPr>
        <p:spPr>
          <a:xfrm>
            <a:off x="4572000" y="0"/>
            <a:ext cx="2286000" cy="2571750"/>
          </a:xfrm>
          <a:solidFill>
            <a:schemeClr val="tx1"/>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0" y="-1"/>
            <a:ext cx="4572000" cy="2571751"/>
          </a:xfrm>
          <a:solidFill>
            <a:schemeClr val="tx1"/>
          </a:solidFill>
        </p:spPr>
        <p:txBody>
          <a:bodyPr lIns="210312" tIns="173736" rIns="228600" bIns="228600"/>
          <a:lstStyle>
            <a:lvl1pPr>
              <a:lnSpc>
                <a:spcPts val="2800"/>
              </a:lnSpc>
              <a:defRPr>
                <a:solidFill>
                  <a:schemeClr val="bg1"/>
                </a:solidFill>
              </a:defRPr>
            </a:lvl1pPr>
          </a:lstStyle>
          <a:p>
            <a:r>
              <a:rPr lang="en-US" dirty="0"/>
              <a:t>Click to edit Master title style</a:t>
            </a:r>
          </a:p>
        </p:txBody>
      </p:sp>
      <p:sp>
        <p:nvSpPr>
          <p:cNvPr id="11" name="Content Placeholder 10"/>
          <p:cNvSpPr>
            <a:spLocks noGrp="1"/>
          </p:cNvSpPr>
          <p:nvPr>
            <p:ph sz="quarter" idx="18"/>
          </p:nvPr>
        </p:nvSpPr>
        <p:spPr>
          <a:xfrm>
            <a:off x="6858000" y="0"/>
            <a:ext cx="2286000" cy="2571750"/>
          </a:xfrm>
          <a:solidFill>
            <a:schemeClr val="tx1"/>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13"/>
          <p:cNvSpPr>
            <a:spLocks noGrp="1"/>
          </p:cNvSpPr>
          <p:nvPr>
            <p:ph sz="quarter" idx="19"/>
          </p:nvPr>
        </p:nvSpPr>
        <p:spPr>
          <a:xfrm>
            <a:off x="4572000" y="2570162"/>
            <a:ext cx="4572000" cy="2573337"/>
          </a:xfrm>
          <a:solidFill>
            <a:schemeClr val="tx1"/>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7" name="Content Placeholder 6"/>
          <p:cNvSpPr>
            <a:spLocks noGrp="1"/>
          </p:cNvSpPr>
          <p:nvPr>
            <p:ph sz="quarter" idx="20"/>
          </p:nvPr>
        </p:nvSpPr>
        <p:spPr>
          <a:xfrm>
            <a:off x="0" y="2570162"/>
            <a:ext cx="4572000" cy="2573337"/>
          </a:xfrm>
          <a:solidFill>
            <a:schemeClr val="tx1"/>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2"/>
          <p:cNvSpPr>
            <a:spLocks noGrp="1"/>
          </p:cNvSpPr>
          <p:nvPr>
            <p:ph type="ftr" sz="quarter" idx="10"/>
          </p:nvPr>
        </p:nvSpPr>
        <p:spPr/>
        <p:txBody>
          <a:bodyPr/>
          <a:lstStyle>
            <a:lvl1pPr>
              <a:defRPr>
                <a:solidFill>
                  <a:schemeClr val="bg1"/>
                </a:solidFill>
              </a:defRPr>
            </a:lvl1p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2962733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2570162"/>
            <a:ext cx="2286000" cy="2573338"/>
          </a:xfrm>
          <a:solidFill>
            <a:schemeClr val="accent4"/>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0" name="Content Placeholder 10"/>
          <p:cNvSpPr>
            <a:spLocks noGrp="1"/>
          </p:cNvSpPr>
          <p:nvPr>
            <p:ph sz="quarter" idx="18"/>
          </p:nvPr>
        </p:nvSpPr>
        <p:spPr>
          <a:xfrm>
            <a:off x="6858000" y="2570162"/>
            <a:ext cx="2286000" cy="2573338"/>
          </a:xfrm>
          <a:solidFill>
            <a:schemeClr val="accent4"/>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2" name="Content Placeholder 13"/>
          <p:cNvSpPr>
            <a:spLocks noGrp="1"/>
          </p:cNvSpPr>
          <p:nvPr>
            <p:ph sz="quarter" idx="19"/>
          </p:nvPr>
        </p:nvSpPr>
        <p:spPr>
          <a:xfrm>
            <a:off x="2286001" y="2570162"/>
            <a:ext cx="2286000" cy="2573337"/>
          </a:xfrm>
          <a:solidFill>
            <a:schemeClr val="accent4"/>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3" name="Content Placeholder 6"/>
          <p:cNvSpPr>
            <a:spLocks noGrp="1"/>
          </p:cNvSpPr>
          <p:nvPr>
            <p:ph sz="quarter" idx="20"/>
          </p:nvPr>
        </p:nvSpPr>
        <p:spPr>
          <a:xfrm>
            <a:off x="0" y="2570162"/>
            <a:ext cx="2286000" cy="2573337"/>
          </a:xfrm>
          <a:solidFill>
            <a:schemeClr val="accent4"/>
          </a:solidFill>
        </p:spPr>
        <p:txBody>
          <a:bodyPr lIns="219456" tIns="201168" rIns="228600" bIns="228600"/>
          <a:lstStyle>
            <a:lvl1pPr>
              <a:defRPr>
                <a:solidFill>
                  <a:schemeClr val="tx1"/>
                </a:solidFill>
              </a:defRPr>
            </a:lvl1pPr>
          </a:lstStyle>
          <a:p>
            <a:pPr lvl="0"/>
            <a:r>
              <a:rPr lang="en-US" dirty="0"/>
              <a:t>Click to edit Master text styles</a:t>
            </a:r>
          </a:p>
        </p:txBody>
      </p:sp>
      <p:sp>
        <p:nvSpPr>
          <p:cNvPr id="2" name="Title 1"/>
          <p:cNvSpPr>
            <a:spLocks noGrp="1"/>
          </p:cNvSpPr>
          <p:nvPr>
            <p:ph type="title"/>
          </p:nvPr>
        </p:nvSpPr>
        <p:spPr>
          <a:xfrm>
            <a:off x="0" y="-1"/>
            <a:ext cx="9144000" cy="2569463"/>
          </a:xfrm>
          <a:solidFill>
            <a:schemeClr val="tx1"/>
          </a:solidFill>
        </p:spPr>
        <p:txBody>
          <a:bodyPr lIns="182880" tIns="137160" rIns="228600" bIns="228600"/>
          <a:lstStyle>
            <a:lvl1pPr>
              <a:lnSpc>
                <a:spcPts val="5400"/>
              </a:lnSpc>
              <a:defRPr sz="4800">
                <a:solidFill>
                  <a:schemeClr val="bg1"/>
                </a:solidFill>
              </a:defRPr>
            </a:lvl1pPr>
          </a:lstStyle>
          <a:p>
            <a:r>
              <a:rPr lang="en-US" dirty="0"/>
              <a:t>Click to edit Master title style</a:t>
            </a:r>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grpSp>
        <p:nvGrpSpPr>
          <p:cNvPr id="11" name="Group 10">
            <a:extLst>
              <a:ext uri="{FF2B5EF4-FFF2-40B4-BE49-F238E27FC236}">
                <a16:creationId xmlns:a16="http://schemas.microsoft.com/office/drawing/2014/main" id="{9FBC05E3-BFBC-1042-908B-8935A5D68AAE}"/>
              </a:ext>
            </a:extLst>
          </p:cNvPr>
          <p:cNvGrpSpPr/>
          <p:nvPr userDrawn="1"/>
        </p:nvGrpSpPr>
        <p:grpSpPr>
          <a:xfrm>
            <a:off x="4589092" y="2780522"/>
            <a:ext cx="2260362" cy="1715278"/>
            <a:chOff x="4572000" y="242596"/>
            <a:chExt cx="2260362" cy="4253204"/>
          </a:xfrm>
        </p:grpSpPr>
        <p:cxnSp>
          <p:nvCxnSpPr>
            <p:cNvPr id="14" name="Straight Connector 13">
              <a:extLst>
                <a:ext uri="{FF2B5EF4-FFF2-40B4-BE49-F238E27FC236}">
                  <a16:creationId xmlns:a16="http://schemas.microsoft.com/office/drawing/2014/main" id="{7C410B0C-22E6-104D-A9BD-979C9F181A02}"/>
                </a:ext>
              </a:extLst>
            </p:cNvPr>
            <p:cNvCxnSpPr>
              <a:cxnSpLocks/>
            </p:cNvCxnSpPr>
            <p:nvPr/>
          </p:nvCxnSpPr>
          <p:spPr bwMode="auto">
            <a:xfrm>
              <a:off x="4572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A626806-2181-514D-959F-CA9B19E77D8E}"/>
                </a:ext>
              </a:extLst>
            </p:cNvPr>
            <p:cNvCxnSpPr>
              <a:cxnSpLocks/>
            </p:cNvCxnSpPr>
            <p:nvPr/>
          </p:nvCxnSpPr>
          <p:spPr bwMode="auto">
            <a:xfrm>
              <a:off x="6832362"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cxnSp>
        <p:nvCxnSpPr>
          <p:cNvPr id="16" name="Straight Connector 15">
            <a:extLst>
              <a:ext uri="{FF2B5EF4-FFF2-40B4-BE49-F238E27FC236}">
                <a16:creationId xmlns:a16="http://schemas.microsoft.com/office/drawing/2014/main" id="{665B14B5-A411-9F4C-8DC1-E71FB09456B7}"/>
              </a:ext>
            </a:extLst>
          </p:cNvPr>
          <p:cNvCxnSpPr>
            <a:cxnSpLocks/>
          </p:cNvCxnSpPr>
          <p:nvPr userDrawn="1"/>
        </p:nvCxnSpPr>
        <p:spPr bwMode="auto">
          <a:xfrm>
            <a:off x="2303091" y="2780522"/>
            <a:ext cx="0" cy="1715278"/>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2974900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0" y="1292424"/>
            <a:ext cx="9144000" cy="3851076"/>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0" y="-1"/>
            <a:ext cx="9144000" cy="1292425"/>
          </a:xfrm>
          <a:solidFill>
            <a:schemeClr val="tx1"/>
          </a:solidFill>
        </p:spPr>
        <p:txBody>
          <a:bodyPr lIns="210312" tIns="173736" rIns="228600" bIns="228600"/>
          <a:lstStyle>
            <a:lvl1pPr>
              <a:defRPr>
                <a:solidFill>
                  <a:schemeClr val="bg1"/>
                </a:solidFill>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30316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dirty="0"/>
              <a:t>Click icon to add picture</a:t>
            </a:r>
          </a:p>
        </p:txBody>
      </p:sp>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23651103"/>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8"/>
          <p:cNvSpPr>
            <a:spLocks noGrp="1"/>
          </p:cNvSpPr>
          <p:nvPr>
            <p:ph type="pic" sz="quarter" idx="14"/>
          </p:nvPr>
        </p:nvSpPr>
        <p:spPr>
          <a:xfrm>
            <a:off x="0" y="0"/>
            <a:ext cx="9144000" cy="3848100"/>
          </a:xfrm>
        </p:spPr>
        <p:txBody>
          <a:bodyPr lIns="91440" tIns="91440" rIns="91440" bIns="91440"/>
          <a:lstStyle/>
          <a:p>
            <a:r>
              <a:rPr lang="en-US" dirty="0"/>
              <a:t>Drag picture to placeholder or click icon to add</a:t>
            </a:r>
          </a:p>
        </p:txBody>
      </p:sp>
      <p:sp>
        <p:nvSpPr>
          <p:cNvPr id="6" name="Text Placeholder 5"/>
          <p:cNvSpPr>
            <a:spLocks noGrp="1"/>
          </p:cNvSpPr>
          <p:nvPr>
            <p:ph type="body" sz="quarter" idx="12"/>
          </p:nvPr>
        </p:nvSpPr>
        <p:spPr>
          <a:xfrm>
            <a:off x="-2" y="3848100"/>
            <a:ext cx="4343402" cy="647700"/>
          </a:xfrm>
          <a:solidFill>
            <a:schemeClr val="tx1"/>
          </a:solidFill>
        </p:spPr>
        <p:txBody>
          <a:bodyPr lIns="219456" tIns="201168" rIns="228600" bIns="228600"/>
          <a:lstStyle>
            <a:lvl1pPr>
              <a:lnSpc>
                <a:spcPts val="1600"/>
              </a:lnSpc>
              <a:buClr>
                <a:schemeClr val="bg1"/>
              </a:buClr>
              <a:defRPr>
                <a:solidFill>
                  <a:schemeClr val="bg1"/>
                </a:solidFill>
              </a:defRPr>
            </a:lvl1pPr>
            <a:lvl2pPr>
              <a:lnSpc>
                <a:spcPts val="1600"/>
              </a:lnSpc>
              <a:buClr>
                <a:schemeClr val="bg1"/>
              </a:buClr>
              <a:defRPr sz="900">
                <a:solidFill>
                  <a:schemeClr val="bg1"/>
                </a:solidFill>
              </a:defRPr>
            </a:lvl2pPr>
            <a:lvl3pPr>
              <a:lnSpc>
                <a:spcPts val="1600"/>
              </a:lnSpc>
              <a:buClr>
                <a:schemeClr val="bg1"/>
              </a:buClr>
              <a:defRPr sz="900">
                <a:solidFill>
                  <a:schemeClr val="bg1"/>
                </a:solidFill>
              </a:defRPr>
            </a:lvl3pPr>
            <a:lvl4pPr>
              <a:lnSpc>
                <a:spcPts val="1600"/>
              </a:lnSpc>
              <a:buClr>
                <a:schemeClr val="bg1"/>
              </a:buClr>
              <a:defRPr sz="900">
                <a:solidFill>
                  <a:schemeClr val="bg1"/>
                </a:solidFill>
              </a:defRPr>
            </a:lvl4pPr>
            <a:lvl5pPr>
              <a:lnSpc>
                <a:spcPts val="1600"/>
              </a:lnSpc>
              <a:buClr>
                <a:schemeClr val="bg1"/>
              </a:buClr>
              <a:defRPr sz="9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1404662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0" y="0"/>
            <a:ext cx="2286000" cy="5148072"/>
          </a:xfrm>
          <a:solidFill>
            <a:schemeClr val="tx1"/>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13"/>
          </p:nvPr>
        </p:nvSpPr>
        <p:spPr>
          <a:xfrm>
            <a:off x="2286000" y="0"/>
            <a:ext cx="2286000" cy="5148072"/>
          </a:xfrm>
          <a:solidFill>
            <a:schemeClr val="accent4"/>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15"/>
          <p:cNvSpPr>
            <a:spLocks noGrp="1"/>
          </p:cNvSpPr>
          <p:nvPr>
            <p:ph sz="quarter" idx="14"/>
          </p:nvPr>
        </p:nvSpPr>
        <p:spPr>
          <a:xfrm>
            <a:off x="4572000" y="0"/>
            <a:ext cx="2286000" cy="5148072"/>
          </a:xfrm>
          <a:solidFill>
            <a:schemeClr val="accent4"/>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7"/>
          <p:cNvSpPr>
            <a:spLocks noGrp="1"/>
          </p:cNvSpPr>
          <p:nvPr>
            <p:ph sz="quarter" idx="15"/>
          </p:nvPr>
        </p:nvSpPr>
        <p:spPr>
          <a:xfrm>
            <a:off x="6858000" y="0"/>
            <a:ext cx="2286000" cy="5148072"/>
          </a:xfrm>
          <a:solidFill>
            <a:schemeClr val="accent4"/>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0"/>
          </p:nvPr>
        </p:nvSpPr>
        <p:spPr/>
        <p:txBody>
          <a:bodyPr/>
          <a:lstStyle>
            <a:lvl1pPr>
              <a:defRPr>
                <a:solidFill>
                  <a:schemeClr val="bg1"/>
                </a:solidFill>
              </a:defRPr>
            </a:lvl1p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8" name="Straight Connector 7">
            <a:extLst>
              <a:ext uri="{FF2B5EF4-FFF2-40B4-BE49-F238E27FC236}">
                <a16:creationId xmlns:a16="http://schemas.microsoft.com/office/drawing/2014/main" id="{DEC9313E-CCA7-6044-B182-A66B755ACC4F}"/>
              </a:ext>
            </a:extLst>
          </p:cNvPr>
          <p:cNvCxnSpPr>
            <a:cxnSpLocks/>
          </p:cNvCxnSpPr>
          <p:nvPr userDrawn="1"/>
        </p:nvCxnSpPr>
        <p:spPr bwMode="auto">
          <a:xfrm>
            <a:off x="4572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591E82AF-22D6-8E46-8DB8-87C3701133F9}"/>
              </a:ext>
            </a:extLst>
          </p:cNvPr>
          <p:cNvCxnSpPr>
            <a:cxnSpLocks/>
          </p:cNvCxnSpPr>
          <p:nvPr userDrawn="1"/>
        </p:nvCxnSpPr>
        <p:spPr bwMode="auto">
          <a:xfrm>
            <a:off x="6858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E489451-825F-1B42-AA7A-F656EE0F9649}"/>
              </a:ext>
            </a:extLst>
          </p:cNvPr>
          <p:cNvCxnSpPr>
            <a:cxnSpLocks/>
          </p:cNvCxnSpPr>
          <p:nvPr userDrawn="1"/>
        </p:nvCxnSpPr>
        <p:spPr bwMode="auto">
          <a:xfrm>
            <a:off x="2276168"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0813187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13"/>
          </p:nvPr>
        </p:nvSpPr>
        <p:spPr>
          <a:xfrm>
            <a:off x="2514600" y="1243584"/>
            <a:ext cx="6400800"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82273682"/>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956086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210312" y="173736"/>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5"/>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723375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2505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hasCustomPrompt="1"/>
          </p:nvPr>
        </p:nvSpPr>
        <p:spPr>
          <a:xfrm>
            <a:off x="4780788" y="1225296"/>
            <a:ext cx="4134544" cy="3279648"/>
          </a:xfrm>
        </p:spPr>
        <p:txBody>
          <a:bodyPr/>
          <a:lstStyle>
            <a:lvl1pPr>
              <a:lnSpc>
                <a:spcPts val="2800"/>
              </a:lnSpc>
              <a:spcAft>
                <a:spcPts val="1800"/>
              </a:spcAft>
              <a:defRPr sz="2400" b="0" i="0">
                <a:latin typeface="IBM Plex Mono Light" panose="020B0409050000000000" pitchFamily="49" charset="77"/>
              </a:defRPr>
            </a:lvl1pPr>
            <a:lvl2pPr>
              <a:defRPr b="0" i="0">
                <a:latin typeface="IBM Plex Mono Light" panose="020B0409050000000000" pitchFamily="49" charset="77"/>
              </a:defRPr>
            </a:lvl2pPr>
            <a:lvl3pPr>
              <a:defRPr b="0" i="0">
                <a:latin typeface="IBM Plex Mono Light" panose="020B0409050000000000" pitchFamily="49" charset="77"/>
              </a:defRPr>
            </a:lvl3pPr>
            <a:lvl4pPr>
              <a:defRPr b="0" i="0">
                <a:latin typeface="IBM Plex Mono Light" panose="020B0409050000000000" pitchFamily="49" charset="77"/>
              </a:defRPr>
            </a:lvl4pPr>
            <a:lvl5pPr>
              <a:defRPr b="0" i="0">
                <a:latin typeface="IBM Plex Mono Light" panose="020B0409050000000000" pitchFamily="49"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979559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201168"/>
            <a:ext cx="1837944" cy="429463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6"/>
          <p:cNvSpPr>
            <a:spLocks noGrp="1"/>
          </p:cNvSpPr>
          <p:nvPr>
            <p:ph type="tbl" sz="quarter" idx="13"/>
          </p:nvPr>
        </p:nvSpPr>
        <p:spPr>
          <a:xfrm>
            <a:off x="2505456" y="201168"/>
            <a:ext cx="6409876" cy="4294632"/>
          </a:xfrm>
        </p:spPr>
        <p:txBody>
          <a:bodyPr lIns="0" tIns="0" rIns="91440" bIns="91440"/>
          <a:lstStyle/>
          <a:p>
            <a:r>
              <a:rPr lang="en-US" dirty="0"/>
              <a:t>Click icon to add table</a:t>
            </a:r>
          </a:p>
        </p:txBody>
      </p:sp>
    </p:spTree>
    <p:extLst>
      <p:ext uri="{BB962C8B-B14F-4D97-AF65-F5344CB8AC3E}">
        <p14:creationId xmlns:p14="http://schemas.microsoft.com/office/powerpoint/2010/main" val="141699829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4117788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050628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10312" y="175847"/>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28004"/>
            <a:ext cx="4123944" cy="3267795"/>
          </a:xfrm>
        </p:spPr>
        <p:txBody>
          <a:bodyPr/>
          <a:lstStyle>
            <a:lvl1pPr>
              <a:spcBef>
                <a:spcPts val="0"/>
              </a:spcBef>
              <a:defRPr sz="1000"/>
            </a:lvl1pPr>
            <a:lvl2pPr marL="0" indent="0">
              <a:spcBef>
                <a:spcPts val="0"/>
              </a:spcBef>
              <a:buNone/>
              <a:defRPr/>
            </a:lvl2pPr>
            <a:lvl3pPr marL="201612" indent="0">
              <a:buNone/>
              <a:defRPr/>
            </a:lvl3pPr>
            <a:lvl4pPr marL="434975" indent="0">
              <a:buNone/>
              <a:defRPr/>
            </a:lvl4pPr>
            <a:lvl5pPr marL="631825" indent="0">
              <a:buNone/>
              <a:defRPr/>
            </a:lvl5pPr>
          </a:lstStyle>
          <a:p>
            <a:pPr lvl="0"/>
            <a:r>
              <a:rPr lang="en-US" dirty="0"/>
              <a:t>Click to edit Master text styles</a:t>
            </a:r>
          </a:p>
        </p:txBody>
      </p:sp>
    </p:spTree>
    <p:extLst>
      <p:ext uri="{BB962C8B-B14F-4D97-AF65-F5344CB8AC3E}">
        <p14:creationId xmlns:p14="http://schemas.microsoft.com/office/powerpoint/2010/main" val="642214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3"/>
          </p:nvPr>
        </p:nvSpPr>
        <p:spPr>
          <a:xfrm>
            <a:off x="7077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7588837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4"/>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932890" y="2318365"/>
            <a:ext cx="1278220" cy="506769"/>
          </a:xfrm>
          <a:prstGeom prst="rect">
            <a:avLst/>
          </a:prstGeom>
        </p:spPr>
      </p:pic>
    </p:spTree>
    <p:extLst>
      <p:ext uri="{BB962C8B-B14F-4D97-AF65-F5344CB8AC3E}">
        <p14:creationId xmlns:p14="http://schemas.microsoft.com/office/powerpoint/2010/main" val="411810158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Cover Slide">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28600" y="203782"/>
            <a:ext cx="4114801" cy="1426872"/>
          </a:xfrm>
        </p:spPr>
        <p:txBody>
          <a:bodyPr/>
          <a:lstStyle>
            <a:lvl1pPr>
              <a:lnSpc>
                <a:spcPct val="90000"/>
              </a:lnSpc>
              <a:defRPr sz="2400" b="0">
                <a:solidFill>
                  <a:schemeClr val="bg2"/>
                </a:solidFill>
              </a:defRPr>
            </a:lvl1pPr>
          </a:lstStyle>
          <a:p>
            <a:r>
              <a:rPr lang="en-US"/>
              <a:t>Click to edit Master title style</a:t>
            </a:r>
            <a:endParaRPr lang="en-US" dirty="0"/>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393812" y="241301"/>
            <a:ext cx="521589" cy="211455"/>
          </a:xfrm>
          <a:prstGeom prst="rect">
            <a:avLst/>
          </a:prstGeom>
        </p:spPr>
      </p:pic>
      <p:sp>
        <p:nvSpPr>
          <p:cNvPr id="7" name="Slide Number Placeholder 6"/>
          <p:cNvSpPr>
            <a:spLocks noGrp="1"/>
          </p:cNvSpPr>
          <p:nvPr>
            <p:ph type="sldNum" sz="quarter" idx="11"/>
          </p:nvPr>
        </p:nvSpPr>
        <p:spPr/>
        <p:txBody>
          <a:bodyPr/>
          <a:lstStyle/>
          <a:p>
            <a:fld id="{3FD999D4-B456-9943-89B7-30D56181CE18}" type="slidenum">
              <a:rPr lang="en-US" smtClean="0"/>
              <a:pPr/>
              <a:t>‹#›</a:t>
            </a:fld>
            <a:endParaRPr lang="en-US" dirty="0"/>
          </a:p>
        </p:txBody>
      </p:sp>
      <p:sp>
        <p:nvSpPr>
          <p:cNvPr id="8" name="Title 3"/>
          <p:cNvSpPr txBox="1">
            <a:spLocks/>
          </p:cNvSpPr>
          <p:nvPr/>
        </p:nvSpPr>
        <p:spPr>
          <a:xfrm>
            <a:off x="228600" y="1630653"/>
            <a:ext cx="4114801" cy="1426872"/>
          </a:xfrm>
          <a:prstGeom prst="rect">
            <a:avLst/>
          </a:prstGeom>
        </p:spPr>
        <p:txBody>
          <a:bodyPr vert="horz" lIns="0" tIns="0" rIns="0" bIns="0" rtlCol="0" anchor="t" anchorCtr="0">
            <a:noAutofit/>
          </a:bodyPr>
          <a:lstStyle>
            <a:lvl1pPr algn="l" defTabSz="609585" rtl="0" eaLnBrk="1" latinLnBrk="0" hangingPunct="1">
              <a:lnSpc>
                <a:spcPct val="90000"/>
              </a:lnSpc>
              <a:spcBef>
                <a:spcPct val="0"/>
              </a:spcBef>
              <a:buNone/>
              <a:defRPr sz="3200" b="0" kern="1200">
                <a:solidFill>
                  <a:schemeClr val="bg2"/>
                </a:solidFill>
                <a:latin typeface="+mj-lt"/>
                <a:ea typeface="Arial" charset="0"/>
                <a:cs typeface="Arial" charset="0"/>
              </a:defRPr>
            </a:lvl1pPr>
          </a:lstStyle>
          <a:p>
            <a:r>
              <a:rPr lang="en-US" sz="1200" baseline="0" dirty="0"/>
              <a:t>Click to edit Master title style</a:t>
            </a:r>
          </a:p>
        </p:txBody>
      </p:sp>
    </p:spTree>
    <p:custDataLst>
      <p:tags r:id="rId1"/>
    </p:custDataLst>
    <p:extLst>
      <p:ext uri="{BB962C8B-B14F-4D97-AF65-F5344CB8AC3E}">
        <p14:creationId xmlns:p14="http://schemas.microsoft.com/office/powerpoint/2010/main" val="1534272382"/>
      </p:ext>
    </p:extLst>
  </p:cSld>
  <p:clrMapOvr>
    <a:overrideClrMapping bg1="lt1" tx1="dk1" bg2="lt2" tx2="dk2" accent1="accent1" accent2="accent2" accent3="accent3" accent4="accent4" accent5="accent5" accent6="accent6" hlink="hlink" folHlink="folHlink"/>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Divider">
    <p:bg>
      <p:bgPr>
        <a:solidFill>
          <a:schemeClr val="bg2"/>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dirty="0"/>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3904392413"/>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Divider (with page content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076" algn="dec"/>
              </a:tabLst>
              <a:defRPr/>
            </a:lvl1pPr>
            <a:lvl2pPr marL="173034" indent="-173034">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Edit Master text styles</a:t>
            </a:r>
          </a:p>
          <a:p>
            <a:pPr marL="0" marR="0" lvl="1"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Second level</a:t>
            </a:r>
          </a:p>
          <a:p>
            <a:pPr marL="0" marR="0" lvl="2"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Third level</a:t>
            </a:r>
          </a:p>
          <a:p>
            <a:pPr marL="0" marR="0" lvl="3"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Fourth level</a:t>
            </a:r>
          </a:p>
          <a:p>
            <a:pPr marL="0" marR="0" lvl="4"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Fifth level</a:t>
            </a:r>
            <a:endParaRPr lang="en-US" dirty="0"/>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076"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a:t>Edit Master text styles</a:t>
            </a:r>
          </a:p>
          <a:p>
            <a:pPr marL="0" marR="0" lvl="1"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a:t>Second level</a:t>
            </a:r>
          </a:p>
          <a:p>
            <a:pPr marL="0" marR="0" lvl="2"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a:t>Third level</a:t>
            </a:r>
          </a:p>
          <a:p>
            <a:pPr marL="0" marR="0" lvl="3"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a:t>Fourth level</a:t>
            </a:r>
          </a:p>
          <a:p>
            <a:pPr marL="0" marR="0" lvl="4"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a:t>Fifth level</a:t>
            </a:r>
            <a:endParaRPr lang="en-US" dirty="0"/>
          </a:p>
        </p:txBody>
      </p:sp>
    </p:spTree>
    <p:custDataLst>
      <p:tags r:id="rId1"/>
    </p:custDataLst>
    <p:extLst>
      <p:ext uri="{BB962C8B-B14F-4D97-AF65-F5344CB8AC3E}">
        <p14:creationId xmlns:p14="http://schemas.microsoft.com/office/powerpoint/2010/main" val="263784792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quot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9"/>
            <a:ext cx="5187462" cy="4520805"/>
          </a:xfrm>
        </p:spPr>
        <p:txBody>
          <a:bodyPr/>
          <a:lstStyle>
            <a:lvl1pPr marL="117472" indent="-117472">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dirty="0"/>
          </a:p>
        </p:txBody>
      </p:sp>
    </p:spTree>
    <p:custDataLst>
      <p:tags r:id="rId1"/>
    </p:custDataLst>
    <p:extLst>
      <p:ext uri="{BB962C8B-B14F-4D97-AF65-F5344CB8AC3E}">
        <p14:creationId xmlns:p14="http://schemas.microsoft.com/office/powerpoint/2010/main" val="361664839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title, text (two column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8" name="Text Placeholder 7"/>
          <p:cNvSpPr>
            <a:spLocks noGrp="1"/>
          </p:cNvSpPr>
          <p:nvPr>
            <p:ph type="body" sz="quarter" idx="12"/>
          </p:nvPr>
        </p:nvSpPr>
        <p:spPr>
          <a:xfrm>
            <a:off x="228600" y="1124713"/>
            <a:ext cx="4114800" cy="3585845"/>
          </a:xfrm>
        </p:spPr>
        <p:txBody>
          <a:bodyPr/>
          <a:lstStyle>
            <a:lvl1pPr>
              <a:spcBef>
                <a:spcPts val="0"/>
              </a:spcBef>
              <a:defRPr sz="14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4800600" y="1124713"/>
            <a:ext cx="4114800" cy="3585845"/>
          </a:xfrm>
        </p:spPr>
        <p:txBody>
          <a:bodyPr/>
          <a:lstStyle>
            <a:lvl1pPr>
              <a:spcBef>
                <a:spcPts val="0"/>
              </a:spcBef>
              <a:defRPr sz="14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135560867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dirty="0"/>
          </a:p>
        </p:txBody>
      </p:sp>
      <p:sp>
        <p:nvSpPr>
          <p:cNvPr id="6" name="Content Placeholder 5"/>
          <p:cNvSpPr>
            <a:spLocks noGrp="1"/>
          </p:cNvSpPr>
          <p:nvPr>
            <p:ph sz="quarter" idx="12"/>
          </p:nvPr>
        </p:nvSpPr>
        <p:spPr>
          <a:xfrm>
            <a:off x="228600" y="995519"/>
            <a:ext cx="4114800" cy="3687607"/>
          </a:xfrm>
        </p:spPr>
        <p:txBody>
          <a:bodyPr/>
          <a:lstStyle>
            <a:lvl1pPr>
              <a:defRPr sz="2400"/>
            </a:lvl1pPr>
          </a:lstStyle>
          <a:p>
            <a:pPr lvl="0"/>
            <a:r>
              <a:rPr lang="en-US"/>
              <a:t>Edit Master text styles</a:t>
            </a:r>
          </a:p>
        </p:txBody>
      </p:sp>
      <p:sp>
        <p:nvSpPr>
          <p:cNvPr id="8" name="Content Placeholder 7"/>
          <p:cNvSpPr>
            <a:spLocks noGrp="1"/>
          </p:cNvSpPr>
          <p:nvPr>
            <p:ph sz="quarter" idx="13"/>
          </p:nvPr>
        </p:nvSpPr>
        <p:spPr>
          <a:xfrm>
            <a:off x="4800600" y="1116649"/>
            <a:ext cx="4114800" cy="3566477"/>
          </a:xfrm>
        </p:spPr>
        <p:txBody>
          <a:bodyPr/>
          <a:lstStyle>
            <a:lvl1pPr>
              <a:defRPr sz="1400"/>
            </a:lvl1pPr>
            <a:lvl2pPr>
              <a:defRPr sz="14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88767077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section, title, text (four column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6" name="Text Placeholder 5"/>
          <p:cNvSpPr>
            <a:spLocks noGrp="1"/>
          </p:cNvSpPr>
          <p:nvPr>
            <p:ph type="body" sz="quarter" idx="12"/>
          </p:nvPr>
        </p:nvSpPr>
        <p:spPr>
          <a:xfrm>
            <a:off x="4800600" y="1093470"/>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9"/>
            <a:ext cx="4114800" cy="300037"/>
          </a:xfrm>
        </p:spPr>
        <p:txBody>
          <a:bodyPr/>
          <a:lstStyle>
            <a:lvl1pPr>
              <a:defRPr sz="1100"/>
            </a:lvl1pPr>
          </a:lstStyle>
          <a:p>
            <a:pPr lvl="0"/>
            <a:r>
              <a:rPr lang="en-US"/>
              <a:t>Edit Master text styles</a:t>
            </a:r>
          </a:p>
        </p:txBody>
      </p:sp>
      <p:sp>
        <p:nvSpPr>
          <p:cNvPr id="7" name="Text Placeholder 6"/>
          <p:cNvSpPr>
            <a:spLocks noGrp="1"/>
          </p:cNvSpPr>
          <p:nvPr>
            <p:ph type="body" sz="quarter" idx="14"/>
          </p:nvPr>
        </p:nvSpPr>
        <p:spPr>
          <a:xfrm>
            <a:off x="228600" y="1093470"/>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70"/>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70"/>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324350867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section, title, text, half-image">
    <p:bg>
      <p:bgPr>
        <a:solidFill>
          <a:schemeClr val="bg2"/>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dirty="0"/>
              <a:t>Click icon to add picture</a:t>
            </a:r>
          </a:p>
        </p:txBody>
      </p:sp>
      <p:sp>
        <p:nvSpPr>
          <p:cNvPr id="2" name="Title 1"/>
          <p:cNvSpPr>
            <a:spLocks noGrp="1"/>
          </p:cNvSpPr>
          <p:nvPr>
            <p:ph type="title"/>
          </p:nvPr>
        </p:nvSpPr>
        <p:spPr>
          <a:xfrm>
            <a:off x="228600" y="411480"/>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7" name="Text Placeholder 6"/>
          <p:cNvSpPr>
            <a:spLocks noGrp="1"/>
          </p:cNvSpPr>
          <p:nvPr>
            <p:ph type="body" sz="quarter" idx="14"/>
          </p:nvPr>
        </p:nvSpPr>
        <p:spPr>
          <a:xfrm>
            <a:off x="228600" y="1097281"/>
            <a:ext cx="4114800" cy="3585845"/>
          </a:xfrm>
        </p:spPr>
        <p:txBody>
          <a:bodyPr/>
          <a:lstStyle>
            <a:lvl1pPr>
              <a:defRPr sz="1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222410981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title, image">
    <p:bg>
      <p:bgPr>
        <a:solidFill>
          <a:schemeClr val="bg2"/>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dirty="0"/>
              <a:t>Click icon to add picture</a:t>
            </a:r>
          </a:p>
        </p:txBody>
      </p:sp>
      <p:sp>
        <p:nvSpPr>
          <p:cNvPr id="2" name="Title 1"/>
          <p:cNvSpPr>
            <a:spLocks noGrp="1"/>
          </p:cNvSpPr>
          <p:nvPr>
            <p:ph type="title"/>
          </p:nvPr>
        </p:nvSpPr>
        <p:spPr>
          <a:xfrm>
            <a:off x="228600" y="201169"/>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Tree>
    <p:custDataLst>
      <p:tags r:id="rId1"/>
    </p:custDataLst>
    <p:extLst>
      <p:ext uri="{BB962C8B-B14F-4D97-AF65-F5344CB8AC3E}">
        <p14:creationId xmlns:p14="http://schemas.microsoft.com/office/powerpoint/2010/main" val="1004838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light background)">
    <p:spTree>
      <p:nvGrpSpPr>
        <p:cNvPr id="1" name=""/>
        <p:cNvGrpSpPr/>
        <p:nvPr/>
      </p:nvGrpSpPr>
      <p:grpSpPr>
        <a:xfrm>
          <a:off x="0" y="0"/>
          <a:ext cx="0" cy="0"/>
          <a:chOff x="0" y="0"/>
          <a:chExt cx="0" cy="0"/>
        </a:xfrm>
      </p:grpSpPr>
      <p:sp>
        <p:nvSpPr>
          <p:cNvPr id="8" name="Rectangle 7"/>
          <p:cNvSpPr/>
          <p:nvPr userDrawn="1"/>
        </p:nvSpPr>
        <p:spPr>
          <a:xfrm>
            <a:off x="4572000" y="0"/>
            <a:ext cx="4572000" cy="5143500"/>
          </a:xfrm>
          <a:prstGeom prst="rect">
            <a:avLst/>
          </a:prstGeom>
          <a:solidFill>
            <a:schemeClr val="tx2"/>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10312" y="175530"/>
            <a:ext cx="4142164" cy="432027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lvl1pPr>
              <a:buClr>
                <a:schemeClr val="tx1"/>
              </a:buCl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4123944" cy="4294632"/>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9270641"/>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title, half-blank area">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9"/>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Tree>
    <p:custDataLst>
      <p:tags r:id="rId1"/>
    </p:custDataLst>
    <p:extLst>
      <p:ext uri="{BB962C8B-B14F-4D97-AF65-F5344CB8AC3E}">
        <p14:creationId xmlns:p14="http://schemas.microsoft.com/office/powerpoint/2010/main" val="76711177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itle, blank">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Tree>
    <p:custDataLst>
      <p:tags r:id="rId1"/>
    </p:custDataLst>
    <p:extLst>
      <p:ext uri="{BB962C8B-B14F-4D97-AF65-F5344CB8AC3E}">
        <p14:creationId xmlns:p14="http://schemas.microsoft.com/office/powerpoint/2010/main" val="386920945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insight, text, boxes">
    <p:bg>
      <p:bgPr>
        <a:solidFill>
          <a:schemeClr val="bg2"/>
        </a:solidFill>
        <a:effectLst/>
      </p:bgPr>
    </p:bg>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pPr/>
              <a:t>‹#›</a:t>
            </a:fld>
            <a:endParaRPr lang="en-US" dirty="0"/>
          </a:p>
        </p:txBody>
      </p:sp>
      <p:sp>
        <p:nvSpPr>
          <p:cNvPr id="12" name="Text Placeholder 11"/>
          <p:cNvSpPr>
            <a:spLocks noGrp="1"/>
          </p:cNvSpPr>
          <p:nvPr>
            <p:ph type="body" sz="quarter" idx="13"/>
          </p:nvPr>
        </p:nvSpPr>
        <p:spPr>
          <a:xfrm>
            <a:off x="228600" y="182881"/>
            <a:ext cx="4114800" cy="300037"/>
          </a:xfrm>
        </p:spPr>
        <p:txBody>
          <a:bodyPr/>
          <a:lstStyle>
            <a:lvl1pPr>
              <a:defRPr sz="1600"/>
            </a:lvl1pPr>
          </a:lstStyle>
          <a:p>
            <a:pPr lvl="0"/>
            <a:r>
              <a:rPr lang="en-US"/>
              <a:t>Edit Master text styles</a:t>
            </a:r>
          </a:p>
        </p:txBody>
      </p:sp>
      <p:sp>
        <p:nvSpPr>
          <p:cNvPr id="7" name="Text Placeholder 6"/>
          <p:cNvSpPr>
            <a:spLocks noGrp="1"/>
          </p:cNvSpPr>
          <p:nvPr>
            <p:ph type="body" sz="quarter" idx="14"/>
          </p:nvPr>
        </p:nvSpPr>
        <p:spPr>
          <a:xfrm>
            <a:off x="228600" y="1097281"/>
            <a:ext cx="4114800" cy="3488731"/>
          </a:xfrm>
        </p:spPr>
        <p:txBody>
          <a:bodyPr/>
          <a:lstStyle>
            <a:lvl1pPr>
              <a:defRPr sz="1600"/>
            </a:lvl1pPr>
            <a:lvl2pPr>
              <a:defRPr sz="14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Edit Master text styles</a:t>
            </a:r>
          </a:p>
        </p:txBody>
      </p:sp>
      <p:sp>
        <p:nvSpPr>
          <p:cNvPr id="10" name="Content Placeholder 9"/>
          <p:cNvSpPr>
            <a:spLocks noGrp="1"/>
          </p:cNvSpPr>
          <p:nvPr>
            <p:ph sz="quarter" idx="16"/>
          </p:nvPr>
        </p:nvSpPr>
        <p:spPr>
          <a:xfrm>
            <a:off x="4572000" y="0"/>
            <a:ext cx="2286000" cy="2571750"/>
          </a:xfrm>
          <a:solidFill>
            <a:schemeClr val="accent3">
              <a:lumMod val="75000"/>
            </a:schemeClr>
          </a:solidFill>
        </p:spPr>
        <p:txBody>
          <a:bodyPr lIns="228600" tIns="192024" rIns="228600" bIns="228600"/>
          <a:lstStyle>
            <a:lvl1pPr>
              <a:defRPr sz="1400">
                <a:solidFill>
                  <a:schemeClr val="bg2"/>
                </a:solidFill>
              </a:defRPr>
            </a:lvl1pPr>
          </a:lstStyle>
          <a:p>
            <a:pPr lvl="0"/>
            <a:r>
              <a:rPr lang="en-US"/>
              <a:t>Edit Master text styles</a:t>
            </a:r>
          </a:p>
        </p:txBody>
      </p:sp>
    </p:spTree>
    <p:custDataLst>
      <p:tags r:id="rId1"/>
    </p:custDataLst>
    <p:extLst>
      <p:ext uri="{BB962C8B-B14F-4D97-AF65-F5344CB8AC3E}">
        <p14:creationId xmlns:p14="http://schemas.microsoft.com/office/powerpoint/2010/main" val="338161932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title (black box) over image(s)">
    <p:bg>
      <p:bgPr>
        <a:solidFill>
          <a:schemeClr val="bg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6" name="Title 5"/>
          <p:cNvSpPr>
            <a:spLocks noGrp="1"/>
          </p:cNvSpPr>
          <p:nvPr>
            <p:ph type="title"/>
          </p:nvPr>
        </p:nvSpPr>
        <p:spPr>
          <a:xfrm>
            <a:off x="0"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
        <p:nvSpPr>
          <p:cNvPr id="8" name="Content Placeholder 7"/>
          <p:cNvSpPr>
            <a:spLocks noGrp="1"/>
          </p:cNvSpPr>
          <p:nvPr>
            <p:ph sz="quarter" idx="12"/>
          </p:nvPr>
        </p:nvSpPr>
        <p:spPr>
          <a:xfrm>
            <a:off x="774500" y="1515509"/>
            <a:ext cx="7594997" cy="3086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490621850"/>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text (black box) over image(s)">
    <p:bg>
      <p:bgPr>
        <a:solidFill>
          <a:schemeClr val="bg2"/>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21"/>
          </p:nvPr>
        </p:nvSpPr>
        <p:spPr>
          <a:xfrm>
            <a:off x="0" y="0"/>
            <a:ext cx="9144000" cy="5143500"/>
          </a:xfrm>
        </p:spPr>
        <p:txBody>
          <a:bodyPr/>
          <a:lstStyle/>
          <a:p>
            <a:r>
              <a:rPr lang="en-US" dirty="0"/>
              <a:t>Click icon to add picture</a:t>
            </a:r>
          </a:p>
        </p:txBody>
      </p:sp>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pic>
        <p:nvPicPr>
          <p:cNvPr id="6" name="Picture 5">
            <a:extLst>
              <a:ext uri="{FF2B5EF4-FFF2-40B4-BE49-F238E27FC236}">
                <a16:creationId xmlns:a16="http://schemas.microsoft.com/office/drawing/2014/main" id="{E218EFB1-0560-4A44-A1D6-082CE6B90E83}"/>
              </a:ext>
            </a:extLst>
          </p:cNvPr>
          <p:cNvPicPr>
            <a:picLocks noChangeAspect="1"/>
          </p:cNvPicPr>
          <p:nvPr/>
        </p:nvPicPr>
        <p:blipFill>
          <a:blip r:embed="rId3">
            <a:duotone>
              <a:prstClr val="black"/>
              <a:schemeClr val="accent1">
                <a:tint val="45000"/>
                <a:satMod val="400000"/>
              </a:schemeClr>
            </a:duotone>
          </a:blip>
          <a:stretch>
            <a:fillRect/>
          </a:stretch>
        </p:blipFill>
        <p:spPr>
          <a:xfrm>
            <a:off x="1" y="4680472"/>
            <a:ext cx="1175465" cy="429176"/>
          </a:xfrm>
          <a:prstGeom prst="rect">
            <a:avLst/>
          </a:prstGeom>
        </p:spPr>
      </p:pic>
    </p:spTree>
    <p:custDataLst>
      <p:tags r:id="rId1"/>
    </p:custDataLst>
    <p:extLst>
      <p:ext uri="{BB962C8B-B14F-4D97-AF65-F5344CB8AC3E}">
        <p14:creationId xmlns:p14="http://schemas.microsoft.com/office/powerpoint/2010/main" val="2715132147"/>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1_text (black box) over image(s)">
    <p:bg>
      <p:bgPr>
        <a:solidFill>
          <a:schemeClr val="bg2"/>
        </a:solidFill>
        <a:effectLst/>
      </p:bgPr>
    </p:bg>
    <p:spTree>
      <p:nvGrpSpPr>
        <p:cNvPr id="1" name=""/>
        <p:cNvGrpSpPr/>
        <p:nvPr/>
      </p:nvGrpSpPr>
      <p:grpSpPr>
        <a:xfrm>
          <a:off x="0" y="0"/>
          <a:ext cx="0" cy="0"/>
          <a:chOff x="0" y="0"/>
          <a:chExt cx="0" cy="0"/>
        </a:xfrm>
      </p:grpSpPr>
      <p:sp>
        <p:nvSpPr>
          <p:cNvPr id="8" name="Picture Placeholder 8"/>
          <p:cNvSpPr>
            <a:spLocks noGrp="1"/>
          </p:cNvSpPr>
          <p:nvPr>
            <p:ph type="pic" sz="quarter" idx="21"/>
          </p:nvPr>
        </p:nvSpPr>
        <p:spPr>
          <a:xfrm>
            <a:off x="0" y="0"/>
            <a:ext cx="9144000" cy="5143500"/>
          </a:xfrm>
        </p:spPr>
        <p:txBody>
          <a:bodyPr/>
          <a:lstStyle/>
          <a:p>
            <a:r>
              <a:rPr lang="en-US" dirty="0"/>
              <a:t>Click icon to add picture</a:t>
            </a:r>
          </a:p>
        </p:txBody>
      </p:sp>
      <p:sp>
        <p:nvSpPr>
          <p:cNvPr id="7" name="Content Placeholder 6"/>
          <p:cNvSpPr>
            <a:spLocks noGrp="1"/>
          </p:cNvSpPr>
          <p:nvPr>
            <p:ph sz="quarter" idx="19"/>
          </p:nvPr>
        </p:nvSpPr>
        <p:spPr>
          <a:xfrm>
            <a:off x="685800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pPr/>
              <a:t>‹#›</a:t>
            </a:fld>
            <a:endParaRPr lang="en-US" dirty="0"/>
          </a:p>
        </p:txBody>
      </p:sp>
    </p:spTree>
    <p:custDataLst>
      <p:tags r:id="rId1"/>
    </p:custDataLst>
    <p:extLst>
      <p:ext uri="{BB962C8B-B14F-4D97-AF65-F5344CB8AC3E}">
        <p14:creationId xmlns:p14="http://schemas.microsoft.com/office/powerpoint/2010/main" val="3553667713"/>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graph">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6" name="Text Placeholder 5"/>
          <p:cNvSpPr>
            <a:spLocks noGrp="1"/>
          </p:cNvSpPr>
          <p:nvPr>
            <p:ph type="body" sz="quarter" idx="12"/>
          </p:nvPr>
        </p:nvSpPr>
        <p:spPr>
          <a:xfrm>
            <a:off x="228600" y="1097281"/>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119102700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able">
    <p:bg>
      <p:bgPr>
        <a:solidFill>
          <a:schemeClr val="bg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6" name="Text Placeholder 5"/>
          <p:cNvSpPr>
            <a:spLocks noGrp="1"/>
          </p:cNvSpPr>
          <p:nvPr>
            <p:ph type="body" sz="quarter" idx="12"/>
          </p:nvPr>
        </p:nvSpPr>
        <p:spPr>
          <a:xfrm>
            <a:off x="228600" y="192025"/>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6"/>
            <a:ext cx="6400800" cy="4597400"/>
          </a:xfrm>
        </p:spPr>
        <p:txBody>
          <a:bodyPr/>
          <a:lstStyle/>
          <a:p>
            <a:r>
              <a:rPr lang="en-US" dirty="0"/>
              <a:t>Click icon to add table</a:t>
            </a:r>
          </a:p>
        </p:txBody>
      </p:sp>
    </p:spTree>
    <p:custDataLst>
      <p:tags r:id="rId1"/>
    </p:custDataLst>
    <p:extLst>
      <p:ext uri="{BB962C8B-B14F-4D97-AF65-F5344CB8AC3E}">
        <p14:creationId xmlns:p14="http://schemas.microsoft.com/office/powerpoint/2010/main" val="2913203507"/>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blank (with footer)">
    <p:bg>
      <p:bgPr>
        <a:solidFill>
          <a:schemeClr val="bg2"/>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950976" y="337931"/>
            <a:ext cx="7297530" cy="4104861"/>
          </a:xfrm>
        </p:spPr>
        <p:txBody>
          <a:bodyPr/>
          <a:lstStyle/>
          <a:p>
            <a:r>
              <a:rPr lang="en-US" dirty="0"/>
              <a:t>Click icon to add picture</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Tree>
    <p:custDataLst>
      <p:tags r:id="rId1"/>
    </p:custDataLst>
    <p:extLst>
      <p:ext uri="{BB962C8B-B14F-4D97-AF65-F5344CB8AC3E}">
        <p14:creationId xmlns:p14="http://schemas.microsoft.com/office/powerpoint/2010/main" val="4246190828"/>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Thank you">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076" algn="dec"/>
              </a:tabLst>
              <a:defRPr sz="1100"/>
            </a:lvl1pPr>
            <a:lvl2pPr marL="173034" indent="-173034">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Edit Master text styles</a:t>
            </a:r>
          </a:p>
        </p:txBody>
      </p:sp>
    </p:spTree>
    <p:custDataLst>
      <p:tags r:id="rId1"/>
    </p:custDataLst>
    <p:extLst>
      <p:ext uri="{BB962C8B-B14F-4D97-AF65-F5344CB8AC3E}">
        <p14:creationId xmlns:p14="http://schemas.microsoft.com/office/powerpoint/2010/main" val="1924568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dirty="0"/>
              <a:t>Click icon to add picture</a:t>
            </a:r>
          </a:p>
        </p:txBody>
      </p:sp>
      <p:sp>
        <p:nvSpPr>
          <p:cNvPr id="2" name="Title 1"/>
          <p:cNvSpPr>
            <a:spLocks noGrp="1"/>
          </p:cNvSpPr>
          <p:nvPr>
            <p:ph type="title"/>
          </p:nvPr>
        </p:nvSpPr>
        <p:spPr>
          <a:xfrm>
            <a:off x="210312" y="175530"/>
            <a:ext cx="4142232" cy="432027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51883113"/>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ibm sign-off">
    <p:bg>
      <p:bgPr>
        <a:solidFill>
          <a:schemeClr val="bg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pic>
        <p:nvPicPr>
          <p:cNvPr id="5" name="Picture 4" descr="ibm_gry.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922775" y="2187701"/>
            <a:ext cx="1303020" cy="528291"/>
          </a:xfrm>
          <a:prstGeom prst="rect">
            <a:avLst/>
          </a:prstGeom>
        </p:spPr>
      </p:pic>
    </p:spTree>
    <p:custDataLst>
      <p:tags r:id="rId1"/>
    </p:custDataLst>
    <p:extLst>
      <p:ext uri="{BB962C8B-B14F-4D97-AF65-F5344CB8AC3E}">
        <p14:creationId xmlns:p14="http://schemas.microsoft.com/office/powerpoint/2010/main" val="615170180"/>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1_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Tree>
    <p:custDataLst>
      <p:tags r:id="rId1"/>
    </p:custDataLst>
    <p:extLst>
      <p:ext uri="{BB962C8B-B14F-4D97-AF65-F5344CB8AC3E}">
        <p14:creationId xmlns:p14="http://schemas.microsoft.com/office/powerpoint/2010/main" val="1852539666"/>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7" name="Text Placeholder 6"/>
          <p:cNvSpPr>
            <a:spLocks noGrp="1"/>
          </p:cNvSpPr>
          <p:nvPr>
            <p:ph type="body" sz="quarter" idx="12"/>
          </p:nvPr>
        </p:nvSpPr>
        <p:spPr>
          <a:xfrm>
            <a:off x="228600" y="1116489"/>
            <a:ext cx="1828800" cy="3454400"/>
          </a:xfrm>
        </p:spPr>
        <p:txBody>
          <a:bodyPr/>
          <a:lstStyle>
            <a:lvl1pPr>
              <a:defRPr sz="1400"/>
            </a:lvl1pPr>
            <a:lvl2pPr>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1327949312"/>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0"/>
          </p:nvPr>
        </p:nvSpPr>
        <p:spPr/>
        <p:txBody>
          <a:bodyPr/>
          <a:lstStyle/>
          <a:p>
            <a:pPr defTabSz="617220">
              <a:lnSpc>
                <a:spcPct val="90000"/>
              </a:lnSpc>
              <a:spcBef>
                <a:spcPts val="540"/>
              </a:spcBef>
              <a:buClr>
                <a:srgbClr val="1D3649"/>
              </a:buClr>
            </a:pPr>
            <a:endParaRPr lang="en-US" dirty="0">
              <a:solidFill>
                <a:srgbClr val="FFFFFF"/>
              </a:solidFill>
            </a:endParaRPr>
          </a:p>
        </p:txBody>
      </p:sp>
    </p:spTree>
    <p:extLst>
      <p:ext uri="{BB962C8B-B14F-4D97-AF65-F5344CB8AC3E}">
        <p14:creationId xmlns:p14="http://schemas.microsoft.com/office/powerpoint/2010/main" val="2250256917"/>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itle">
  <p:cSld name="Section divider">
    <p:spTree>
      <p:nvGrpSpPr>
        <p:cNvPr id="1" name=""/>
        <p:cNvGrpSpPr/>
        <p:nvPr/>
      </p:nvGrpSpPr>
      <p:grpSpPr>
        <a:xfrm>
          <a:off x="0" y="0"/>
          <a:ext cx="0" cy="0"/>
          <a:chOff x="0" y="0"/>
          <a:chExt cx="0" cy="0"/>
        </a:xfrm>
      </p:grpSpPr>
      <p:sp>
        <p:nvSpPr>
          <p:cNvPr id="2" name="Title 1"/>
          <p:cNvSpPr>
            <a:spLocks noGrp="1"/>
          </p:cNvSpPr>
          <p:nvPr>
            <p:ph type="ctrTitle"/>
          </p:nvPr>
        </p:nvSpPr>
        <p:spPr>
          <a:xfrm>
            <a:off x="1" y="17411"/>
            <a:ext cx="4695713" cy="1773289"/>
          </a:xfrm>
        </p:spPr>
        <p:txBody>
          <a:bodyPr anchor="b"/>
          <a:lstStyle>
            <a:lvl1pPr marL="171450" algn="l">
              <a:defRPr sz="4500"/>
            </a:lvl1pPr>
          </a:lstStyle>
          <a:p>
            <a:r>
              <a:rPr lang="en-US" dirty="0"/>
              <a:t>Click to edit Master title style</a:t>
            </a:r>
          </a:p>
        </p:txBody>
      </p:sp>
      <p:sp>
        <p:nvSpPr>
          <p:cNvPr id="3" name="Subtitle 2"/>
          <p:cNvSpPr>
            <a:spLocks noGrp="1"/>
          </p:cNvSpPr>
          <p:nvPr>
            <p:ph type="subTitle" idx="1"/>
          </p:nvPr>
        </p:nvSpPr>
        <p:spPr>
          <a:xfrm>
            <a:off x="1" y="1871830"/>
            <a:ext cx="4695713" cy="1229747"/>
          </a:xfrm>
        </p:spPr>
        <p:txBody>
          <a:bodyPr/>
          <a:lstStyle>
            <a:lvl1pPr marL="17145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6" name="Slide Number Placeholder 5"/>
          <p:cNvSpPr>
            <a:spLocks noGrp="1"/>
          </p:cNvSpPr>
          <p:nvPr>
            <p:ph type="sldNum" sz="quarter" idx="12"/>
          </p:nvPr>
        </p:nvSpPr>
        <p:spPr/>
        <p:txBody>
          <a:bodyPr/>
          <a:lstStyle/>
          <a:p>
            <a:fld id="{F53CFF89-25B9-F548-8F7C-CBACCD28F3CA}" type="slidenum">
              <a:rPr lang="en-US" smtClean="0"/>
              <a:t>‹#›</a:t>
            </a:fld>
            <a:endParaRPr lang="en-US" dirty="0"/>
          </a:p>
        </p:txBody>
      </p:sp>
      <p:pic>
        <p:nvPicPr>
          <p:cNvPr id="10" name="Picture 9">
            <a:extLst>
              <a:ext uri="{FF2B5EF4-FFF2-40B4-BE49-F238E27FC236}">
                <a16:creationId xmlns:a16="http://schemas.microsoft.com/office/drawing/2014/main" id="{BA46FA28-7BAF-435F-973D-8C531704259F}"/>
              </a:ext>
            </a:extLst>
          </p:cNvPr>
          <p:cNvPicPr>
            <a:picLocks noChangeAspect="1"/>
          </p:cNvPicPr>
          <p:nvPr userDrawn="1"/>
        </p:nvPicPr>
        <p:blipFill>
          <a:blip r:embed="rId3"/>
          <a:stretch>
            <a:fillRect/>
          </a:stretch>
        </p:blipFill>
        <p:spPr>
          <a:xfrm>
            <a:off x="4510143" y="1285875"/>
            <a:ext cx="4695714" cy="1714460"/>
          </a:xfrm>
          <a:prstGeom prst="rect">
            <a:avLst/>
          </a:prstGeom>
        </p:spPr>
      </p:pic>
      <p:pic>
        <p:nvPicPr>
          <p:cNvPr id="11" name="Picture 10">
            <a:extLst>
              <a:ext uri="{FF2B5EF4-FFF2-40B4-BE49-F238E27FC236}">
                <a16:creationId xmlns:a16="http://schemas.microsoft.com/office/drawing/2014/main" id="{B0F69715-858B-4029-950E-DB80CC0EF8CF}"/>
              </a:ext>
            </a:extLst>
          </p:cNvPr>
          <p:cNvPicPr>
            <a:picLocks noChangeAspect="1"/>
          </p:cNvPicPr>
          <p:nvPr userDrawn="1"/>
        </p:nvPicPr>
        <p:blipFill>
          <a:blip r:embed="rId3"/>
          <a:stretch>
            <a:fillRect/>
          </a:stretch>
        </p:blipFill>
        <p:spPr>
          <a:xfrm>
            <a:off x="1" y="4680472"/>
            <a:ext cx="1175465" cy="429176"/>
          </a:xfrm>
          <a:prstGeom prst="rect">
            <a:avLst/>
          </a:prstGeom>
        </p:spPr>
      </p:pic>
    </p:spTree>
    <p:custDataLst>
      <p:tags r:id="rId1"/>
    </p:custDataLst>
    <p:extLst>
      <p:ext uri="{BB962C8B-B14F-4D97-AF65-F5344CB8AC3E}">
        <p14:creationId xmlns:p14="http://schemas.microsoft.com/office/powerpoint/2010/main" val="600680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534887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0942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0"/>
            <a:ext cx="4572000" cy="2571750"/>
          </a:xfrm>
          <a:solidFill>
            <a:schemeClr val="accent1"/>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13"/>
          <p:cNvSpPr>
            <a:spLocks noGrp="1"/>
          </p:cNvSpPr>
          <p:nvPr>
            <p:ph sz="quarter" idx="19"/>
          </p:nvPr>
        </p:nvSpPr>
        <p:spPr>
          <a:xfrm>
            <a:off x="4572000" y="2570162"/>
            <a:ext cx="4572000" cy="2573337"/>
          </a:xfrm>
          <a:solidFill>
            <a:schemeClr val="accent1"/>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25008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6" name="Content Placeholder 5"/>
          <p:cNvSpPr>
            <a:spLocks noGrp="1"/>
          </p:cNvSpPr>
          <p:nvPr>
            <p:ph sz="quarter" idx="17"/>
          </p:nvPr>
        </p:nvSpPr>
        <p:spPr>
          <a:xfrm>
            <a:off x="4572000" y="0"/>
            <a:ext cx="2286000" cy="2571750"/>
          </a:xfrm>
          <a:solidFill>
            <a:schemeClr val="bg1"/>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2" name="Title 1"/>
          <p:cNvSpPr>
            <a:spLocks noGrp="1"/>
          </p:cNvSpPr>
          <p:nvPr>
            <p:ph type="title"/>
          </p:nvPr>
        </p:nvSpPr>
        <p:spPr>
          <a:xfrm>
            <a:off x="0" y="-1"/>
            <a:ext cx="4572000" cy="2571751"/>
          </a:xfrm>
          <a:solidFill>
            <a:schemeClr val="bg1"/>
          </a:solidFill>
        </p:spPr>
        <p:txBody>
          <a:bodyPr lIns="210312" tIns="173736" rIns="228600" bIns="228600"/>
          <a:lstStyle>
            <a:lvl1pPr>
              <a:lnSpc>
                <a:spcPts val="2800"/>
              </a:lnSpc>
              <a:defRPr>
                <a:solidFill>
                  <a:schemeClr val="tx1"/>
                </a:solidFill>
              </a:defRPr>
            </a:lvl1pPr>
          </a:lstStyle>
          <a:p>
            <a:r>
              <a:rPr lang="en-US"/>
              <a:t>Click to edit Master title style</a:t>
            </a:r>
            <a:endParaRPr lang="en-US" dirty="0"/>
          </a:p>
        </p:txBody>
      </p:sp>
      <p:sp>
        <p:nvSpPr>
          <p:cNvPr id="11" name="Content Placeholder 10"/>
          <p:cNvSpPr>
            <a:spLocks noGrp="1"/>
          </p:cNvSpPr>
          <p:nvPr>
            <p:ph sz="quarter" idx="18"/>
          </p:nvPr>
        </p:nvSpPr>
        <p:spPr>
          <a:xfrm>
            <a:off x="6858000" y="0"/>
            <a:ext cx="2286000" cy="2571750"/>
          </a:xfrm>
          <a:solidFill>
            <a:schemeClr val="bg1"/>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4" name="Content Placeholder 13"/>
          <p:cNvSpPr>
            <a:spLocks noGrp="1"/>
          </p:cNvSpPr>
          <p:nvPr>
            <p:ph sz="quarter" idx="19"/>
          </p:nvPr>
        </p:nvSpPr>
        <p:spPr>
          <a:xfrm>
            <a:off x="4572000" y="2570162"/>
            <a:ext cx="4572000" cy="2573337"/>
          </a:xfrm>
          <a:solidFill>
            <a:schemeClr val="bg1"/>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7" name="Content Placeholder 6"/>
          <p:cNvSpPr>
            <a:spLocks noGrp="1"/>
          </p:cNvSpPr>
          <p:nvPr>
            <p:ph sz="quarter" idx="20"/>
          </p:nvPr>
        </p:nvSpPr>
        <p:spPr>
          <a:xfrm>
            <a:off x="0" y="2570162"/>
            <a:ext cx="4572000" cy="2573337"/>
          </a:xfrm>
          <a:solidFill>
            <a:schemeClr val="bg1"/>
          </a:solidFill>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9817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077714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0" name="Content Placeholder 10"/>
          <p:cNvSpPr>
            <a:spLocks noGrp="1"/>
          </p:cNvSpPr>
          <p:nvPr>
            <p:ph sz="quarter" idx="18"/>
          </p:nvPr>
        </p:nvSpPr>
        <p:spPr>
          <a:xfrm>
            <a:off x="6858000" y="2570162"/>
            <a:ext cx="2286000" cy="2573338"/>
          </a:xfrm>
          <a:solidFill>
            <a:schemeClr val="accent2"/>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2" name="Content Placeholder 13"/>
          <p:cNvSpPr>
            <a:spLocks noGrp="1"/>
          </p:cNvSpPr>
          <p:nvPr>
            <p:ph sz="quarter" idx="19"/>
          </p:nvPr>
        </p:nvSpPr>
        <p:spPr>
          <a:xfrm>
            <a:off x="2286001" y="2570162"/>
            <a:ext cx="2286000" cy="2573337"/>
          </a:xfrm>
          <a:solidFill>
            <a:schemeClr val="accent2"/>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3" name="Content Placeholder 6"/>
          <p:cNvSpPr>
            <a:spLocks noGrp="1"/>
          </p:cNvSpPr>
          <p:nvPr>
            <p:ph sz="quarter" idx="20"/>
          </p:nvPr>
        </p:nvSpPr>
        <p:spPr>
          <a:xfrm>
            <a:off x="0" y="2570162"/>
            <a:ext cx="2286000" cy="2573337"/>
          </a:xfrm>
          <a:solidFill>
            <a:schemeClr val="accent2"/>
          </a:solidFill>
        </p:spPr>
        <p:txBody>
          <a:bodyPr lIns="219456" tIns="201168" rIns="228600" bIns="228600"/>
          <a:lstStyle>
            <a:lvl1pPr>
              <a:defRPr>
                <a:solidFill>
                  <a:schemeClr val="tx1"/>
                </a:solidFill>
              </a:defRPr>
            </a:lvl1pPr>
          </a:lstStyle>
          <a:p>
            <a:pPr lvl="0"/>
            <a:r>
              <a:rPr lang="en-US"/>
              <a:t>Click to edit Master text styles</a:t>
            </a:r>
          </a:p>
        </p:txBody>
      </p:sp>
      <p:sp>
        <p:nvSpPr>
          <p:cNvPr id="2" name="Title 1"/>
          <p:cNvSpPr>
            <a:spLocks noGrp="1"/>
          </p:cNvSpPr>
          <p:nvPr>
            <p:ph type="title"/>
          </p:nvPr>
        </p:nvSpPr>
        <p:spPr>
          <a:xfrm>
            <a:off x="0" y="-1"/>
            <a:ext cx="9144000" cy="2569463"/>
          </a:xfrm>
          <a:solidFill>
            <a:schemeClr val="bg1"/>
          </a:solidFill>
        </p:spPr>
        <p:txBody>
          <a:bodyPr lIns="182880" tIns="137160" rIns="228600" bIns="228600"/>
          <a:lstStyle>
            <a:lvl1pPr>
              <a:lnSpc>
                <a:spcPts val="5400"/>
              </a:lnSpc>
              <a:defRPr sz="4800"/>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grpSp>
        <p:nvGrpSpPr>
          <p:cNvPr id="11" name="Group 10">
            <a:extLst>
              <a:ext uri="{FF2B5EF4-FFF2-40B4-BE49-F238E27FC236}">
                <a16:creationId xmlns:a16="http://schemas.microsoft.com/office/drawing/2014/main" id="{9FBC05E3-BFBC-1042-908B-8935A5D68AAE}"/>
              </a:ext>
            </a:extLst>
          </p:cNvPr>
          <p:cNvGrpSpPr/>
          <p:nvPr userDrawn="1"/>
        </p:nvGrpSpPr>
        <p:grpSpPr>
          <a:xfrm>
            <a:off x="4589092" y="2780522"/>
            <a:ext cx="2260362" cy="1715278"/>
            <a:chOff x="4572000" y="242596"/>
            <a:chExt cx="2260362" cy="4253204"/>
          </a:xfrm>
        </p:grpSpPr>
        <p:cxnSp>
          <p:nvCxnSpPr>
            <p:cNvPr id="14" name="Straight Connector 13">
              <a:extLst>
                <a:ext uri="{FF2B5EF4-FFF2-40B4-BE49-F238E27FC236}">
                  <a16:creationId xmlns:a16="http://schemas.microsoft.com/office/drawing/2014/main" id="{7C410B0C-22E6-104D-A9BD-979C9F181A02}"/>
                </a:ext>
              </a:extLst>
            </p:cNvPr>
            <p:cNvCxnSpPr>
              <a:cxnSpLocks/>
            </p:cNvCxnSpPr>
            <p:nvPr/>
          </p:nvCxnSpPr>
          <p:spPr bwMode="auto">
            <a:xfrm>
              <a:off x="4572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A626806-2181-514D-959F-CA9B19E77D8E}"/>
                </a:ext>
              </a:extLst>
            </p:cNvPr>
            <p:cNvCxnSpPr>
              <a:cxnSpLocks/>
            </p:cNvCxnSpPr>
            <p:nvPr/>
          </p:nvCxnSpPr>
          <p:spPr bwMode="auto">
            <a:xfrm>
              <a:off x="6832362"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cxnSp>
        <p:nvCxnSpPr>
          <p:cNvPr id="16" name="Straight Connector 15">
            <a:extLst>
              <a:ext uri="{FF2B5EF4-FFF2-40B4-BE49-F238E27FC236}">
                <a16:creationId xmlns:a16="http://schemas.microsoft.com/office/drawing/2014/main" id="{665B14B5-A411-9F4C-8DC1-E71FB09456B7}"/>
              </a:ext>
            </a:extLst>
          </p:cNvPr>
          <p:cNvCxnSpPr>
            <a:cxnSpLocks/>
          </p:cNvCxnSpPr>
          <p:nvPr userDrawn="1"/>
        </p:nvCxnSpPr>
        <p:spPr bwMode="auto">
          <a:xfrm>
            <a:off x="2303091" y="2780522"/>
            <a:ext cx="0" cy="1715278"/>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907542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hite box) over image(s)">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0" y="1289050"/>
            <a:ext cx="9144000" cy="3854450"/>
          </a:xfrm>
        </p:spPr>
        <p:txBody>
          <a:bodyPr lIns="91440" tIns="91440" rIns="91440" bIns="91440"/>
          <a:lstStyle/>
          <a:p>
            <a:r>
              <a:rPr lang="en-US" dirty="0"/>
              <a:t>Click icon to add picture</a:t>
            </a:r>
          </a:p>
        </p:txBody>
      </p:sp>
      <p:sp>
        <p:nvSpPr>
          <p:cNvPr id="2" name="Title 1"/>
          <p:cNvSpPr>
            <a:spLocks noGrp="1"/>
          </p:cNvSpPr>
          <p:nvPr>
            <p:ph type="title"/>
          </p:nvPr>
        </p:nvSpPr>
        <p:spPr>
          <a:xfrm>
            <a:off x="0" y="0"/>
            <a:ext cx="9144000" cy="1289050"/>
          </a:xfrm>
          <a:solidFill>
            <a:schemeClr val="bg1"/>
          </a:solidFill>
        </p:spPr>
        <p:txBody>
          <a:bodyPr lIns="210312" tIns="173736" rIns="228600" bIns="228600"/>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38736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white box) over image(s)">
    <p:spTree>
      <p:nvGrpSpPr>
        <p:cNvPr id="1" name=""/>
        <p:cNvGrpSpPr/>
        <p:nvPr/>
      </p:nvGrpSpPr>
      <p:grpSpPr>
        <a:xfrm>
          <a:off x="0" y="0"/>
          <a:ext cx="0" cy="0"/>
          <a:chOff x="0" y="0"/>
          <a:chExt cx="0" cy="0"/>
        </a:xfrm>
      </p:grpSpPr>
      <p:sp>
        <p:nvSpPr>
          <p:cNvPr id="9" name="Picture Placeholder 8"/>
          <p:cNvSpPr>
            <a:spLocks noGrp="1"/>
          </p:cNvSpPr>
          <p:nvPr>
            <p:ph type="pic" sz="quarter" idx="14"/>
          </p:nvPr>
        </p:nvSpPr>
        <p:spPr>
          <a:xfrm>
            <a:off x="0" y="0"/>
            <a:ext cx="9144000" cy="3848100"/>
          </a:xfrm>
        </p:spPr>
        <p:txBody>
          <a:bodyPr lIns="91440" tIns="91440" rIns="91440" bIns="91440"/>
          <a:lstStyle/>
          <a:p>
            <a:r>
              <a:rPr lang="en-US" dirty="0"/>
              <a:t>Click icon to add picture</a:t>
            </a:r>
          </a:p>
        </p:txBody>
      </p:sp>
      <p:sp>
        <p:nvSpPr>
          <p:cNvPr id="6" name="Text Placeholder 5"/>
          <p:cNvSpPr>
            <a:spLocks noGrp="1"/>
          </p:cNvSpPr>
          <p:nvPr>
            <p:ph type="body" sz="quarter" idx="12"/>
          </p:nvPr>
        </p:nvSpPr>
        <p:spPr>
          <a:xfrm>
            <a:off x="-2" y="3848100"/>
            <a:ext cx="4343402" cy="647700"/>
          </a:xfrm>
          <a:solidFill>
            <a:schemeClr val="bg1"/>
          </a:solidFill>
        </p:spPr>
        <p:txBody>
          <a:bodyPr lIns="219456" tIns="201168" rIns="228600" bIns="228600"/>
          <a:lstStyle>
            <a:lvl1pPr>
              <a:lnSpc>
                <a:spcPts val="1600"/>
              </a:lnSpc>
              <a:buClr>
                <a:schemeClr val="tx1"/>
              </a:buClr>
              <a:defRPr>
                <a:solidFill>
                  <a:schemeClr val="tx1"/>
                </a:solidFill>
              </a:defRPr>
            </a:lvl1pPr>
            <a:lvl2pPr>
              <a:lnSpc>
                <a:spcPts val="1600"/>
              </a:lnSpc>
              <a:buClr>
                <a:schemeClr val="tx1"/>
              </a:buClr>
              <a:defRPr sz="900">
                <a:solidFill>
                  <a:schemeClr val="tx1"/>
                </a:solidFill>
              </a:defRPr>
            </a:lvl2pPr>
            <a:lvl3pPr>
              <a:lnSpc>
                <a:spcPts val="1600"/>
              </a:lnSpc>
              <a:buClr>
                <a:schemeClr val="tx1"/>
              </a:buClr>
              <a:defRPr sz="900">
                <a:solidFill>
                  <a:schemeClr val="tx1"/>
                </a:solidFill>
              </a:defRPr>
            </a:lvl3pPr>
            <a:lvl4pPr>
              <a:lnSpc>
                <a:spcPts val="1600"/>
              </a:lnSpc>
              <a:buClr>
                <a:schemeClr val="tx1"/>
              </a:buClr>
              <a:defRPr sz="900">
                <a:solidFill>
                  <a:schemeClr val="tx1"/>
                </a:solidFill>
              </a:defRPr>
            </a:lvl4pPr>
            <a:lvl5pPr>
              <a:lnSpc>
                <a:spcPts val="1600"/>
              </a:lnSpc>
              <a:buClr>
                <a:schemeClr val="tx1"/>
              </a:buClr>
              <a:defRPr sz="9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314597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0" y="0"/>
            <a:ext cx="2286000" cy="5148072"/>
          </a:xfrm>
          <a:solidFill>
            <a:schemeClr val="bg1"/>
          </a:solidFill>
        </p:spPr>
        <p:txBody>
          <a:bodyPr lIns="219456" tIns="201168" rIns="228600" bIns="228600"/>
          <a:lstStyle>
            <a:lvl1pPr>
              <a:buClr>
                <a:schemeClr val="bg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3"/>
          </p:nvPr>
        </p:nvSpPr>
        <p:spPr>
          <a:xfrm>
            <a:off x="2286000" y="0"/>
            <a:ext cx="2286000" cy="5148072"/>
          </a:xfrm>
          <a:solidFill>
            <a:schemeClr val="accent3"/>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4"/>
          </p:nvPr>
        </p:nvSpPr>
        <p:spPr>
          <a:xfrm>
            <a:off x="4572000" y="0"/>
            <a:ext cx="2286000" cy="5148072"/>
          </a:xfrm>
          <a:solidFill>
            <a:schemeClr val="accent3"/>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7"/>
          <p:cNvSpPr>
            <a:spLocks noGrp="1"/>
          </p:cNvSpPr>
          <p:nvPr>
            <p:ph sz="quarter" idx="15"/>
          </p:nvPr>
        </p:nvSpPr>
        <p:spPr>
          <a:xfrm>
            <a:off x="6858000" y="0"/>
            <a:ext cx="2286000" cy="5148072"/>
          </a:xfrm>
          <a:solidFill>
            <a:schemeClr val="accent3"/>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8" name="Straight Connector 7">
            <a:extLst>
              <a:ext uri="{FF2B5EF4-FFF2-40B4-BE49-F238E27FC236}">
                <a16:creationId xmlns:a16="http://schemas.microsoft.com/office/drawing/2014/main" id="{DEC9313E-CCA7-6044-B182-A66B755ACC4F}"/>
              </a:ext>
            </a:extLst>
          </p:cNvPr>
          <p:cNvCxnSpPr>
            <a:cxnSpLocks/>
          </p:cNvCxnSpPr>
          <p:nvPr userDrawn="1"/>
        </p:nvCxnSpPr>
        <p:spPr bwMode="auto">
          <a:xfrm>
            <a:off x="4572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591E82AF-22D6-8E46-8DB8-87C3701133F9}"/>
              </a:ext>
            </a:extLst>
          </p:cNvPr>
          <p:cNvCxnSpPr>
            <a:cxnSpLocks/>
          </p:cNvCxnSpPr>
          <p:nvPr userDrawn="1"/>
        </p:nvCxnSpPr>
        <p:spPr bwMode="auto">
          <a:xfrm>
            <a:off x="6858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264870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3"/>
          </p:nvPr>
        </p:nvSpPr>
        <p:spPr>
          <a:xfrm>
            <a:off x="2514600" y="1243584"/>
            <a:ext cx="6400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9661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236266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dirty="0"/>
              <a:t>Click icon to add picture</a:t>
            </a:r>
          </a:p>
        </p:txBody>
      </p:sp>
      <p:sp>
        <p:nvSpPr>
          <p:cNvPr id="2" name="Title 1"/>
          <p:cNvSpPr>
            <a:spLocks noGrp="1"/>
          </p:cNvSpPr>
          <p:nvPr>
            <p:ph type="title"/>
          </p:nvPr>
        </p:nvSpPr>
        <p:spPr>
          <a:xfrm>
            <a:off x="210312" y="173736"/>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5"/>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14272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hasCustomPrompt="1"/>
          </p:nvPr>
        </p:nvSpPr>
        <p:spPr>
          <a:xfrm>
            <a:off x="4780788" y="1225296"/>
            <a:ext cx="4134544" cy="3279648"/>
          </a:xfrm>
        </p:spPr>
        <p:txBody>
          <a:bodyPr/>
          <a:lstStyle>
            <a:lvl1pPr>
              <a:lnSpc>
                <a:spcPts val="2800"/>
              </a:lnSpc>
              <a:spcAft>
                <a:spcPts val="1800"/>
              </a:spcAft>
              <a:defRPr sz="2400" b="0" i="0">
                <a:latin typeface="IBM Plex Mono Light" panose="020B0409050000000000" pitchFamily="49" charset="77"/>
              </a:defRPr>
            </a:lvl1pPr>
            <a:lvl2pPr>
              <a:defRPr b="0" i="0">
                <a:latin typeface="IBM Plex Mono Light" panose="020B0409050000000000" pitchFamily="49" charset="77"/>
              </a:defRPr>
            </a:lvl2pPr>
            <a:lvl3pPr>
              <a:defRPr b="0" i="0">
                <a:latin typeface="IBM Plex Mono Light" panose="020B0409050000000000" pitchFamily="49" charset="77"/>
              </a:defRPr>
            </a:lvl3pPr>
            <a:lvl4pPr>
              <a:defRPr b="0" i="0">
                <a:latin typeface="IBM Plex Mono Light" panose="020B0409050000000000" pitchFamily="49" charset="77"/>
              </a:defRPr>
            </a:lvl4pPr>
            <a:lvl5pPr>
              <a:defRPr b="0" i="0">
                <a:latin typeface="IBM Plex Mono Light" panose="020B0409050000000000" pitchFamily="49"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557718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201168"/>
            <a:ext cx="1837944" cy="4294632"/>
          </a:xfrm>
        </p:spPr>
        <p:txBody>
          <a:bodyPr/>
          <a:lstStyle>
            <a:lvl4pPr>
              <a:defRPr>
                <a:solidFill>
                  <a:schemeClr val="tx1"/>
                </a:solidFill>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05456" y="201168"/>
            <a:ext cx="6409876" cy="4294632"/>
          </a:xfrm>
        </p:spPr>
        <p:txBody>
          <a:bodyPr lIns="0" tIns="0" rIns="91440" bIns="91440"/>
          <a:lstStyle/>
          <a:p>
            <a:r>
              <a:rPr lang="en-US" dirty="0"/>
              <a:t>Click icon to add table</a:t>
            </a:r>
          </a:p>
        </p:txBody>
      </p:sp>
    </p:spTree>
    <p:extLst>
      <p:ext uri="{BB962C8B-B14F-4D97-AF65-F5344CB8AC3E}">
        <p14:creationId xmlns:p14="http://schemas.microsoft.com/office/powerpoint/2010/main" val="20735263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84836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010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944" cy="3252216"/>
          </a:xfrm>
        </p:spPr>
        <p:txBody>
          <a:bodyPr/>
          <a:lstStyle>
            <a:lvl1pPr>
              <a:spcBef>
                <a:spcPts val="0"/>
              </a:spcBef>
              <a:spcAft>
                <a:spcPts val="600"/>
              </a:spcAft>
              <a:defRPr/>
            </a:lvl1pPr>
            <a:lvl2pPr marL="0" indent="0">
              <a:spcBef>
                <a:spcPts val="0"/>
              </a:spcBef>
              <a:spcAft>
                <a:spcPts val="600"/>
              </a:spcAft>
              <a:buNone/>
              <a:defRPr/>
            </a:lvl2pPr>
            <a:lvl3pPr marL="201612" indent="0">
              <a:buNone/>
              <a:defRPr/>
            </a:lvl3pPr>
            <a:lvl4pPr marL="434975" indent="0">
              <a:buNone/>
              <a:defRPr/>
            </a:lvl4pPr>
            <a:lvl5pPr marL="63182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19456" y="1243584"/>
            <a:ext cx="4123944" cy="3252216"/>
          </a:xfrm>
        </p:spPr>
        <p:txBody>
          <a:bodyPr/>
          <a:lstStyle>
            <a:lvl1pPr>
              <a:spcBef>
                <a:spcPts val="0"/>
              </a:spcBef>
              <a:spcAft>
                <a:spcPts val="600"/>
              </a:spcAft>
              <a:defRPr/>
            </a:lvl1pPr>
            <a:lvl2pPr marL="0" indent="0">
              <a:spcBef>
                <a:spcPts val="0"/>
              </a:spcBef>
              <a:spcAft>
                <a:spcPts val="600"/>
              </a:spcAft>
              <a:buNone/>
              <a:defRPr/>
            </a:lvl2pPr>
            <a:lvl3pPr marL="201612" indent="0">
              <a:buNone/>
              <a:defRPr/>
            </a:lvl3pPr>
            <a:lvl4pPr marL="434975" indent="0">
              <a:buNone/>
              <a:defRPr/>
            </a:lvl4pPr>
            <a:lvl5pPr marL="63182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76519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76239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10312" y="175847"/>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28004"/>
            <a:ext cx="4123944" cy="3267795"/>
          </a:xfrm>
        </p:spPr>
        <p:txBody>
          <a:bodyPr/>
          <a:lstStyle>
            <a:lvl1pPr>
              <a:spcBef>
                <a:spcPts val="0"/>
              </a:spcBef>
              <a:defRPr sz="1000"/>
            </a:lvl1pPr>
            <a:lvl2pPr marL="0" indent="0">
              <a:spcBef>
                <a:spcPts val="0"/>
              </a:spcBef>
              <a:buNone/>
              <a:defRPr/>
            </a:lvl2pPr>
            <a:lvl3pPr marL="201612" indent="0">
              <a:buNone/>
              <a:defRPr/>
            </a:lvl3pPr>
            <a:lvl4pPr marL="434975" indent="0">
              <a:buNone/>
              <a:defRPr/>
            </a:lvl4pPr>
            <a:lvl5pPr marL="631825" indent="0">
              <a:buNone/>
              <a:defRPr/>
            </a:lvl5pPr>
          </a:lstStyle>
          <a:p>
            <a:pPr lvl="0"/>
            <a:r>
              <a:rPr lang="en-US"/>
              <a:t>Click to edit Master text styles</a:t>
            </a:r>
          </a:p>
        </p:txBody>
      </p:sp>
    </p:spTree>
    <p:extLst>
      <p:ext uri="{BB962C8B-B14F-4D97-AF65-F5344CB8AC3E}">
        <p14:creationId xmlns:p14="http://schemas.microsoft.com/office/powerpoint/2010/main" val="9775826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4"/>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932890" y="2316752"/>
            <a:ext cx="1278220" cy="509996"/>
          </a:xfrm>
          <a:prstGeom prst="rect">
            <a:avLst/>
          </a:prstGeom>
        </p:spPr>
      </p:pic>
    </p:spTree>
    <p:extLst>
      <p:ext uri="{BB962C8B-B14F-4D97-AF65-F5344CB8AC3E}">
        <p14:creationId xmlns:p14="http://schemas.microsoft.com/office/powerpoint/2010/main" val="8632162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ext only">
  <p:cSld name="text only">
    <p:spTree>
      <p:nvGrpSpPr>
        <p:cNvPr id="1" name="Shape 138"/>
        <p:cNvGrpSpPr/>
        <p:nvPr/>
      </p:nvGrpSpPr>
      <p:grpSpPr>
        <a:xfrm>
          <a:off x="0" y="0"/>
          <a:ext cx="0" cy="0"/>
          <a:chOff x="0" y="0"/>
          <a:chExt cx="0" cy="0"/>
        </a:xfrm>
      </p:grpSpPr>
      <p:sp>
        <p:nvSpPr>
          <p:cNvPr id="139" name="Google Shape;139;p32"/>
          <p:cNvSpPr txBox="1">
            <a:spLocks noGrp="1"/>
          </p:cNvSpPr>
          <p:nvPr>
            <p:ph type="sldNum" idx="12"/>
          </p:nvPr>
        </p:nvSpPr>
        <p:spPr>
          <a:xfrm>
            <a:off x="103328" y="4733944"/>
            <a:ext cx="3606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
        <p:nvSpPr>
          <p:cNvPr id="140" name="Google Shape;140;p32"/>
          <p:cNvSpPr txBox="1">
            <a:spLocks noGrp="1"/>
          </p:cNvSpPr>
          <p:nvPr>
            <p:ph type="body" idx="1"/>
          </p:nvPr>
        </p:nvSpPr>
        <p:spPr>
          <a:xfrm>
            <a:off x="826700" y="1233775"/>
            <a:ext cx="7490700" cy="3290100"/>
          </a:xfrm>
          <a:prstGeom prst="rect">
            <a:avLst/>
          </a:prstGeom>
        </p:spPr>
        <p:txBody>
          <a:bodyPr spcFirstLastPara="1" wrap="square" lIns="91425" tIns="91425" rIns="91425" bIns="91425" anchor="t" anchorCtr="0"/>
          <a:lstStyle>
            <a:lvl1pPr marL="457200" lvl="0" indent="-292100" rtl="0">
              <a:spcBef>
                <a:spcPts val="600"/>
              </a:spcBef>
              <a:spcAft>
                <a:spcPts val="0"/>
              </a:spcAft>
              <a:buSzPts val="1000"/>
              <a:buFont typeface="Overpass"/>
              <a:buChar char="●"/>
              <a:defRPr>
                <a:latin typeface="Overpass"/>
                <a:ea typeface="Overpass"/>
                <a:cs typeface="Overpass"/>
                <a:sym typeface="Overpass"/>
              </a:defRPr>
            </a:lvl1pPr>
            <a:lvl2pPr marL="914400" lvl="1" indent="-292100" rtl="0">
              <a:spcBef>
                <a:spcPts val="0"/>
              </a:spcBef>
              <a:spcAft>
                <a:spcPts val="0"/>
              </a:spcAft>
              <a:buSzPts val="1000"/>
              <a:buFont typeface="Overpass"/>
              <a:buChar char="○"/>
              <a:defRPr>
                <a:latin typeface="Overpass"/>
                <a:ea typeface="Overpass"/>
                <a:cs typeface="Overpass"/>
                <a:sym typeface="Overpass"/>
              </a:defRPr>
            </a:lvl2pPr>
            <a:lvl3pPr marL="1371600" lvl="2" indent="-292100" rtl="0">
              <a:spcBef>
                <a:spcPts val="0"/>
              </a:spcBef>
              <a:spcAft>
                <a:spcPts val="0"/>
              </a:spcAft>
              <a:buSzPts val="1000"/>
              <a:buFont typeface="Overpass"/>
              <a:buChar char="■"/>
              <a:defRPr>
                <a:latin typeface="Overpass"/>
                <a:ea typeface="Overpass"/>
                <a:cs typeface="Overpass"/>
                <a:sym typeface="Overpass"/>
              </a:defRPr>
            </a:lvl3pPr>
            <a:lvl4pPr marL="1828800" lvl="3" indent="-292100" rtl="0">
              <a:spcBef>
                <a:spcPts val="0"/>
              </a:spcBef>
              <a:spcAft>
                <a:spcPts val="0"/>
              </a:spcAft>
              <a:buSzPts val="1000"/>
              <a:buFont typeface="Overpass"/>
              <a:buChar char="●"/>
              <a:defRPr>
                <a:latin typeface="Overpass"/>
                <a:ea typeface="Overpass"/>
                <a:cs typeface="Overpass"/>
                <a:sym typeface="Overpass"/>
              </a:defRPr>
            </a:lvl4pPr>
            <a:lvl5pPr marL="2286000" lvl="4" indent="-292100" rtl="0">
              <a:spcBef>
                <a:spcPts val="0"/>
              </a:spcBef>
              <a:spcAft>
                <a:spcPts val="0"/>
              </a:spcAft>
              <a:buSzPts val="1000"/>
              <a:buFont typeface="Overpass"/>
              <a:buChar char="○"/>
              <a:defRPr>
                <a:latin typeface="Overpass"/>
                <a:ea typeface="Overpass"/>
                <a:cs typeface="Overpass"/>
                <a:sym typeface="Overpass"/>
              </a:defRPr>
            </a:lvl5pPr>
            <a:lvl6pPr marL="2743200" lvl="5" indent="-292100" rtl="0">
              <a:spcBef>
                <a:spcPts val="0"/>
              </a:spcBef>
              <a:spcAft>
                <a:spcPts val="0"/>
              </a:spcAft>
              <a:buSzPts val="1000"/>
              <a:buFont typeface="Overpass"/>
              <a:buChar char="■"/>
              <a:defRPr>
                <a:latin typeface="Overpass"/>
                <a:ea typeface="Overpass"/>
                <a:cs typeface="Overpass"/>
                <a:sym typeface="Overpass"/>
              </a:defRPr>
            </a:lvl6pPr>
            <a:lvl7pPr marL="3200400" lvl="6" indent="-292100" rtl="0">
              <a:spcBef>
                <a:spcPts val="0"/>
              </a:spcBef>
              <a:spcAft>
                <a:spcPts val="0"/>
              </a:spcAft>
              <a:buSzPts val="1000"/>
              <a:buFont typeface="Overpass"/>
              <a:buChar char="●"/>
              <a:defRPr>
                <a:latin typeface="Overpass"/>
                <a:ea typeface="Overpass"/>
                <a:cs typeface="Overpass"/>
                <a:sym typeface="Overpass"/>
              </a:defRPr>
            </a:lvl7pPr>
            <a:lvl8pPr marL="3657600" lvl="7" indent="-292100" rtl="0">
              <a:spcBef>
                <a:spcPts val="0"/>
              </a:spcBef>
              <a:spcAft>
                <a:spcPts val="0"/>
              </a:spcAft>
              <a:buSzPts val="1000"/>
              <a:buFont typeface="Overpass"/>
              <a:buChar char="○"/>
              <a:defRPr>
                <a:latin typeface="Overpass"/>
                <a:ea typeface="Overpass"/>
                <a:cs typeface="Overpass"/>
                <a:sym typeface="Overpass"/>
              </a:defRPr>
            </a:lvl8pPr>
            <a:lvl9pPr marL="4114800" lvl="8" indent="-292100" rtl="0">
              <a:spcBef>
                <a:spcPts val="0"/>
              </a:spcBef>
              <a:spcAft>
                <a:spcPts val="0"/>
              </a:spcAft>
              <a:buSzPts val="1000"/>
              <a:buFont typeface="Overpass"/>
              <a:buChar char="■"/>
              <a:defRPr>
                <a:latin typeface="Overpass"/>
                <a:ea typeface="Overpass"/>
                <a:cs typeface="Overpass"/>
                <a:sym typeface="Overpass"/>
              </a:defRPr>
            </a:lvl9pPr>
          </a:lstStyle>
          <a:p>
            <a:endParaRPr/>
          </a:p>
        </p:txBody>
      </p:sp>
      <p:sp>
        <p:nvSpPr>
          <p:cNvPr id="141" name="Google Shape;141;p32"/>
          <p:cNvSpPr txBox="1">
            <a:spLocks noGrp="1"/>
          </p:cNvSpPr>
          <p:nvPr>
            <p:ph type="title"/>
          </p:nvPr>
        </p:nvSpPr>
        <p:spPr>
          <a:xfrm>
            <a:off x="826650" y="0"/>
            <a:ext cx="7490700" cy="1063200"/>
          </a:xfrm>
          <a:prstGeom prst="rect">
            <a:avLst/>
          </a:prstGeom>
        </p:spPr>
        <p:txBody>
          <a:bodyPr spcFirstLastPara="1" wrap="square" lIns="91425" tIns="91425" rIns="91425" bIns="91425" anchor="b" anchorCtr="0"/>
          <a:lstStyle>
            <a:lvl1pPr lvl="0" rtl="0">
              <a:spcBef>
                <a:spcPts val="0"/>
              </a:spcBef>
              <a:spcAft>
                <a:spcPts val="0"/>
              </a:spcAft>
              <a:buSzPts val="2800"/>
              <a:buFont typeface="Overpass"/>
              <a:buNone/>
              <a:defRPr>
                <a:latin typeface="Overpass"/>
                <a:ea typeface="Overpass"/>
                <a:cs typeface="Overpass"/>
                <a:sym typeface="Overpass"/>
              </a:defRPr>
            </a:lvl1pPr>
            <a:lvl2pPr lvl="1"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495528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Section divider">
    <p:spTree>
      <p:nvGrpSpPr>
        <p:cNvPr id="1" name=""/>
        <p:cNvGrpSpPr/>
        <p:nvPr/>
      </p:nvGrpSpPr>
      <p:grpSpPr>
        <a:xfrm>
          <a:off x="0" y="0"/>
          <a:ext cx="0" cy="0"/>
          <a:chOff x="0" y="0"/>
          <a:chExt cx="0" cy="0"/>
        </a:xfrm>
      </p:grpSpPr>
      <p:sp>
        <p:nvSpPr>
          <p:cNvPr id="2" name="Title 1"/>
          <p:cNvSpPr>
            <a:spLocks noGrp="1"/>
          </p:cNvSpPr>
          <p:nvPr>
            <p:ph type="ctrTitle"/>
          </p:nvPr>
        </p:nvSpPr>
        <p:spPr>
          <a:xfrm>
            <a:off x="1" y="17411"/>
            <a:ext cx="4695713" cy="1773289"/>
          </a:xfrm>
        </p:spPr>
        <p:txBody>
          <a:bodyPr anchor="b"/>
          <a:lstStyle>
            <a:lvl1pPr marL="171450" algn="l">
              <a:defRPr sz="4500"/>
            </a:lvl1pPr>
          </a:lstStyle>
          <a:p>
            <a:r>
              <a:rPr lang="en-US"/>
              <a:t>Click to edit Master title style</a:t>
            </a:r>
            <a:endParaRPr lang="en-US" dirty="0"/>
          </a:p>
        </p:txBody>
      </p:sp>
      <p:sp>
        <p:nvSpPr>
          <p:cNvPr id="3" name="Subtitle 2"/>
          <p:cNvSpPr>
            <a:spLocks noGrp="1"/>
          </p:cNvSpPr>
          <p:nvPr>
            <p:ph type="subTitle" idx="1"/>
          </p:nvPr>
        </p:nvSpPr>
        <p:spPr>
          <a:xfrm>
            <a:off x="1" y="1871830"/>
            <a:ext cx="4695713" cy="1229747"/>
          </a:xfrm>
        </p:spPr>
        <p:txBody>
          <a:bodyPr/>
          <a:lstStyle>
            <a:lvl1pPr marL="17145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dirty="0"/>
          </a:p>
        </p:txBody>
      </p:sp>
      <p:pic>
        <p:nvPicPr>
          <p:cNvPr id="10" name="Picture 9">
            <a:extLst>
              <a:ext uri="{FF2B5EF4-FFF2-40B4-BE49-F238E27FC236}">
                <a16:creationId xmlns:a16="http://schemas.microsoft.com/office/drawing/2014/main" id="{BA46FA28-7BAF-435F-973D-8C531704259F}"/>
              </a:ext>
            </a:extLst>
          </p:cNvPr>
          <p:cNvPicPr>
            <a:picLocks noChangeAspect="1"/>
          </p:cNvPicPr>
          <p:nvPr/>
        </p:nvPicPr>
        <p:blipFill>
          <a:blip r:embed="rId3"/>
          <a:stretch>
            <a:fillRect/>
          </a:stretch>
        </p:blipFill>
        <p:spPr>
          <a:xfrm>
            <a:off x="4510143" y="1285875"/>
            <a:ext cx="4695714" cy="1714460"/>
          </a:xfrm>
          <a:prstGeom prst="rect">
            <a:avLst/>
          </a:prstGeom>
        </p:spPr>
      </p:pic>
      <p:pic>
        <p:nvPicPr>
          <p:cNvPr id="11" name="Picture 10">
            <a:extLst>
              <a:ext uri="{FF2B5EF4-FFF2-40B4-BE49-F238E27FC236}">
                <a16:creationId xmlns:a16="http://schemas.microsoft.com/office/drawing/2014/main" id="{B0F69715-858B-4029-950E-DB80CC0EF8CF}"/>
              </a:ext>
            </a:extLst>
          </p:cNvPr>
          <p:cNvPicPr>
            <a:picLocks noChangeAspect="1"/>
          </p:cNvPicPr>
          <p:nvPr/>
        </p:nvPicPr>
        <p:blipFill>
          <a:blip r:embed="rId3"/>
          <a:stretch>
            <a:fillRect/>
          </a:stretch>
        </p:blipFill>
        <p:spPr>
          <a:xfrm>
            <a:off x="1" y="4680472"/>
            <a:ext cx="1175465" cy="429176"/>
          </a:xfrm>
          <a:prstGeom prst="rect">
            <a:avLst/>
          </a:prstGeom>
        </p:spPr>
      </p:pic>
    </p:spTree>
    <p:custDataLst>
      <p:tags r:id="rId1"/>
    </p:custDataLst>
    <p:extLst>
      <p:ext uri="{BB962C8B-B14F-4D97-AF65-F5344CB8AC3E}">
        <p14:creationId xmlns:p14="http://schemas.microsoft.com/office/powerpoint/2010/main" val="36797089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EA346AF-CBF3-FF43-8D79-36C44E797FB2}"/>
              </a:ext>
            </a:extLst>
          </p:cNvPr>
          <p:cNvSpPr/>
          <p:nvPr userDrawn="1"/>
        </p:nvSpPr>
        <p:spPr>
          <a:xfrm>
            <a:off x="0" y="1289050"/>
            <a:ext cx="9144000" cy="3854450"/>
          </a:xfrm>
          <a:prstGeom prst="rect">
            <a:avLst/>
          </a:prstGeom>
          <a:solidFill>
            <a:schemeClr val="accent2"/>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10312" y="198826"/>
            <a:ext cx="4142232" cy="4296974"/>
          </a:xfrm>
        </p:spPr>
        <p:txBody>
          <a:bodyPr/>
          <a:lstStyle>
            <a:lvl1pPr>
              <a:lnSpc>
                <a:spcPct val="90000"/>
              </a:lnSpc>
              <a:spcAft>
                <a:spcPts val="0"/>
              </a:spcAft>
              <a:defRPr>
                <a:solidFill>
                  <a:schemeClr val="tx1"/>
                </a:solidFill>
              </a:defRPr>
            </a:lvl1pPr>
          </a:lstStyle>
          <a:p>
            <a:r>
              <a:rPr lang="en-US" dirty="0"/>
              <a:t>Click to edit Master title style</a:t>
            </a:r>
          </a:p>
        </p:txBody>
      </p:sp>
      <p:pic>
        <p:nvPicPr>
          <p:cNvPr id="9" name="Picture 8">
            <a:extLst>
              <a:ext uri="{FF2B5EF4-FFF2-40B4-BE49-F238E27FC236}">
                <a16:creationId xmlns:a16="http://schemas.microsoft.com/office/drawing/2014/main" id="{0C46DC7D-39A8-7042-AFAF-E1F61B5887D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397708" y="4694108"/>
            <a:ext cx="513793" cy="204998"/>
          </a:xfrm>
          <a:prstGeom prst="rect">
            <a:avLst/>
          </a:prstGeom>
        </p:spPr>
      </p:pic>
      <p:pic>
        <p:nvPicPr>
          <p:cNvPr id="4" name="Picture 3">
            <a:extLst>
              <a:ext uri="{FF2B5EF4-FFF2-40B4-BE49-F238E27FC236}">
                <a16:creationId xmlns:a16="http://schemas.microsoft.com/office/drawing/2014/main" id="{57DDD23E-3E28-DB4D-80F3-CA1EDE3D0B01}"/>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228597" y="4690873"/>
            <a:ext cx="1920240" cy="266391"/>
          </a:xfrm>
          <a:prstGeom prst="rect">
            <a:avLst/>
          </a:prstGeom>
        </p:spPr>
      </p:pic>
    </p:spTree>
    <p:extLst>
      <p:ext uri="{BB962C8B-B14F-4D97-AF65-F5344CB8AC3E}">
        <p14:creationId xmlns:p14="http://schemas.microsoft.com/office/powerpoint/2010/main" val="16628836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97618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010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944" cy="3252216"/>
          </a:xfrm>
        </p:spPr>
        <p:txBody>
          <a:bodyPr/>
          <a:lstStyle>
            <a:lvl1pPr>
              <a:spcBef>
                <a:spcPts val="0"/>
              </a:spcBef>
              <a:spcAft>
                <a:spcPts val="600"/>
              </a:spcAft>
              <a:defRPr/>
            </a:lvl1pPr>
            <a:lvl2pPr marL="0" indent="0">
              <a:spcBef>
                <a:spcPts val="0"/>
              </a:spcBef>
              <a:spcAft>
                <a:spcPts val="600"/>
              </a:spcAft>
              <a:buNone/>
              <a:defRPr/>
            </a:lvl2pPr>
            <a:lvl3pPr marL="201612" indent="0">
              <a:buNone/>
              <a:defRPr/>
            </a:lvl3pPr>
            <a:lvl4pPr marL="434975" indent="0">
              <a:buNone/>
              <a:defRPr/>
            </a:lvl4pPr>
            <a:lvl5pPr marL="631825"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8" name="Text Placeholder 7"/>
          <p:cNvSpPr>
            <a:spLocks noGrp="1"/>
          </p:cNvSpPr>
          <p:nvPr>
            <p:ph type="body" sz="quarter" idx="13"/>
          </p:nvPr>
        </p:nvSpPr>
        <p:spPr>
          <a:xfrm>
            <a:off x="219456" y="1243584"/>
            <a:ext cx="4123944" cy="3252216"/>
          </a:xfrm>
        </p:spPr>
        <p:txBody>
          <a:bodyPr/>
          <a:lstStyle>
            <a:lvl1pPr>
              <a:spcBef>
                <a:spcPts val="0"/>
              </a:spcBef>
              <a:spcAft>
                <a:spcPts val="600"/>
              </a:spcAft>
              <a:defRPr/>
            </a:lvl1pPr>
            <a:lvl2pPr marL="0" indent="0">
              <a:spcBef>
                <a:spcPts val="0"/>
              </a:spcBef>
              <a:spcAft>
                <a:spcPts val="600"/>
              </a:spcAft>
              <a:buNone/>
              <a:defRPr/>
            </a:lvl2pPr>
            <a:lvl3pPr marL="201612" indent="0">
              <a:buNone/>
              <a:defRPr/>
            </a:lvl3pPr>
            <a:lvl4pPr marL="434975" indent="0">
              <a:buNone/>
              <a:defRPr/>
            </a:lvl4pPr>
            <a:lvl5pPr marL="631825"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Tree>
    <p:extLst>
      <p:ext uri="{BB962C8B-B14F-4D97-AF65-F5344CB8AC3E}">
        <p14:creationId xmlns:p14="http://schemas.microsoft.com/office/powerpoint/2010/main" val="408468695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19456" y="176726"/>
            <a:ext cx="4133088" cy="804672"/>
          </a:xfrm>
        </p:spPr>
        <p:txBody>
          <a:bodyPr/>
          <a:lstStyle>
            <a:lvl1pPr>
              <a:lnSpc>
                <a:spcPts val="2400"/>
              </a:lnSpc>
              <a:spcAft>
                <a:spcPts val="1200"/>
              </a:spcAft>
              <a:defRPr sz="1800"/>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37160" y="1244954"/>
            <a:ext cx="4206240" cy="3242300"/>
          </a:xfrm>
        </p:spPr>
        <p:txBody>
          <a:bodyPr/>
          <a:lstStyle>
            <a:lvl1pPr>
              <a:lnSpc>
                <a:spcPts val="9600"/>
              </a:lnSpc>
              <a:spcAft>
                <a:spcPts val="0"/>
              </a:spcAft>
              <a:defRPr sz="9600" b="0" i="0">
                <a:latin typeface="IBM Plex Mono Light" panose="020B0409050000000000" pitchFamily="49" charset="77"/>
              </a:defRPr>
            </a:lvl1pPr>
          </a:lstStyle>
          <a:p>
            <a:pPr lvl="0"/>
            <a:r>
              <a:rPr lang="en-US" dirty="0"/>
              <a:t>Click to edit Master text styles</a:t>
            </a:r>
          </a:p>
        </p:txBody>
      </p:sp>
    </p:spTree>
    <p:extLst>
      <p:ext uri="{BB962C8B-B14F-4D97-AF65-F5344CB8AC3E}">
        <p14:creationId xmlns:p14="http://schemas.microsoft.com/office/powerpoint/2010/main" val="1203166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dirty="0"/>
              <a:t>Drag picture to placeholder or click icon to add</a:t>
            </a:r>
          </a:p>
        </p:txBody>
      </p:sp>
      <p:sp>
        <p:nvSpPr>
          <p:cNvPr id="2" name="Title 1"/>
          <p:cNvSpPr>
            <a:spLocks noGrp="1"/>
          </p:cNvSpPr>
          <p:nvPr>
            <p:ph type="title"/>
          </p:nvPr>
        </p:nvSpPr>
        <p:spPr>
          <a:xfrm>
            <a:off x="219456" y="176726"/>
            <a:ext cx="4133088" cy="804672"/>
          </a:xfrm>
        </p:spPr>
        <p:txBody>
          <a:bodyPr/>
          <a:lstStyle>
            <a:lvl1pPr>
              <a:lnSpc>
                <a:spcPts val="2400"/>
              </a:lnSpc>
              <a:spcAft>
                <a:spcPts val="1200"/>
              </a:spcAft>
              <a:defRPr sz="1800"/>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37160" y="1244954"/>
            <a:ext cx="4206240" cy="3242300"/>
          </a:xfrm>
        </p:spPr>
        <p:txBody>
          <a:bodyPr/>
          <a:lstStyle>
            <a:lvl1pPr>
              <a:lnSpc>
                <a:spcPts val="9600"/>
              </a:lnSpc>
              <a:spcAft>
                <a:spcPts val="0"/>
              </a:spcAft>
              <a:defRPr sz="9600" b="0" i="0">
                <a:latin typeface="IBM Plex Mono Light" panose="020B0409050000000000" pitchFamily="49" charset="77"/>
              </a:defRPr>
            </a:lvl1pPr>
          </a:lstStyle>
          <a:p>
            <a:pPr lvl="0"/>
            <a:r>
              <a:rPr lang="en-US" dirty="0"/>
              <a:t>Click to edit Master text styles</a:t>
            </a:r>
          </a:p>
        </p:txBody>
      </p:sp>
    </p:spTree>
    <p:extLst>
      <p:ext uri="{BB962C8B-B14F-4D97-AF65-F5344CB8AC3E}">
        <p14:creationId xmlns:p14="http://schemas.microsoft.com/office/powerpoint/2010/main" val="923257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19456" y="176726"/>
            <a:ext cx="4133088" cy="804672"/>
          </a:xfrm>
        </p:spPr>
        <p:txBody>
          <a:bodyPr/>
          <a:lstStyle>
            <a:lvl1pPr>
              <a:lnSpc>
                <a:spcPts val="2400"/>
              </a:lnSpc>
              <a:spcAft>
                <a:spcPts val="1200"/>
              </a:spcAft>
              <a:defRPr sz="1800"/>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37160" y="1244954"/>
            <a:ext cx="4206240" cy="3242300"/>
          </a:xfrm>
        </p:spPr>
        <p:txBody>
          <a:bodyPr/>
          <a:lstStyle>
            <a:lvl1pPr>
              <a:lnSpc>
                <a:spcPts val="9600"/>
              </a:lnSpc>
              <a:spcAft>
                <a:spcPts val="0"/>
              </a:spcAft>
              <a:defRPr sz="9600" b="0" i="0">
                <a:latin typeface="IBM Plex Mono Light" panose="020B0409050000000000" pitchFamily="49" charset="77"/>
              </a:defRPr>
            </a:lvl1pPr>
          </a:lstStyle>
          <a:p>
            <a:pPr lvl="0"/>
            <a:r>
              <a:rPr lang="en-US"/>
              <a:t>Click to edit Master text styles</a:t>
            </a:r>
          </a:p>
        </p:txBody>
      </p:sp>
    </p:spTree>
    <p:extLst>
      <p:ext uri="{BB962C8B-B14F-4D97-AF65-F5344CB8AC3E}">
        <p14:creationId xmlns:p14="http://schemas.microsoft.com/office/powerpoint/2010/main" val="9024266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137160" y="173736"/>
            <a:ext cx="8778172" cy="4301813"/>
          </a:xfrm>
        </p:spPr>
        <p:txBody>
          <a:bodyPr/>
          <a:lstStyle>
            <a:lvl1pPr>
              <a:lnSpc>
                <a:spcPts val="9600"/>
              </a:lnSpc>
              <a:spcAft>
                <a:spcPts val="0"/>
              </a:spcAft>
              <a:defRPr sz="9600" b="0" i="0">
                <a:latin typeface="IBM Plex Mono Light" panose="020B0409050000000000" pitchFamily="49" charset="77"/>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355393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5562534" cy="4320270"/>
          </a:xfrm>
        </p:spPr>
        <p:txBody>
          <a:bodyPr/>
          <a:lstStyle>
            <a:lvl1pPr>
              <a:spcAft>
                <a:spcPts val="1800"/>
              </a:spcAft>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9540734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lvl1pPr>
              <a:spcAft>
                <a:spcPts val="1800"/>
              </a:spcAft>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7173689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876"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3108677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13"/>
          </p:nvPr>
        </p:nvSpPr>
        <p:spPr>
          <a:xfrm>
            <a:off x="210312" y="1216152"/>
            <a:ext cx="4142232" cy="3279648"/>
          </a:xfrm>
        </p:spPr>
        <p:txBody>
          <a:bodyPr/>
          <a:lstStyle>
            <a:lvl1pPr>
              <a:lnSpc>
                <a:spcPts val="2800"/>
              </a:lnSpc>
              <a:spcAft>
                <a:spcPts val="1800"/>
              </a:spcAft>
              <a:defRPr sz="2400"/>
            </a:lvl1pPr>
          </a:lstStyle>
          <a:p>
            <a:pPr lvl="0"/>
            <a:r>
              <a:rPr lang="en-US" dirty="0"/>
              <a:t>Click to edit Master text styles</a:t>
            </a:r>
          </a:p>
        </p:txBody>
      </p:sp>
    </p:spTree>
    <p:extLst>
      <p:ext uri="{BB962C8B-B14F-4D97-AF65-F5344CB8AC3E}">
        <p14:creationId xmlns:p14="http://schemas.microsoft.com/office/powerpoint/2010/main" val="308632838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2505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791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5"/>
          </p:nvPr>
        </p:nvSpPr>
        <p:spPr>
          <a:xfrm>
            <a:off x="7077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6143144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233103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7077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4162287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text (light background)">
    <p:spTree>
      <p:nvGrpSpPr>
        <p:cNvPr id="1" name=""/>
        <p:cNvGrpSpPr/>
        <p:nvPr/>
      </p:nvGrpSpPr>
      <p:grpSpPr>
        <a:xfrm>
          <a:off x="0" y="0"/>
          <a:ext cx="0" cy="0"/>
          <a:chOff x="0" y="0"/>
          <a:chExt cx="0" cy="0"/>
        </a:xfrm>
      </p:grpSpPr>
      <p:sp>
        <p:nvSpPr>
          <p:cNvPr id="8" name="Rectangle 7"/>
          <p:cNvSpPr/>
          <p:nvPr userDrawn="1"/>
        </p:nvSpPr>
        <p:spPr>
          <a:xfrm>
            <a:off x="4572000" y="0"/>
            <a:ext cx="4572000" cy="5143500"/>
          </a:xfrm>
          <a:prstGeom prst="rect">
            <a:avLst/>
          </a:prstGeom>
          <a:solidFill>
            <a:schemeClr val="bg1"/>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10312" y="175530"/>
            <a:ext cx="4142164"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lvl1pPr>
              <a:buClr>
                <a:schemeClr val="tx1"/>
              </a:buCl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4123944" cy="4294632"/>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3825491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210312" y="175530"/>
            <a:ext cx="4142232"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63433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dirty="0"/>
              <a:t>Click icon to add picture</a:t>
            </a:r>
          </a:p>
        </p:txBody>
      </p:sp>
      <p:sp>
        <p:nvSpPr>
          <p:cNvPr id="2" name="Title 1"/>
          <p:cNvSpPr>
            <a:spLocks noGrp="1"/>
          </p:cNvSpPr>
          <p:nvPr>
            <p:ph type="title"/>
          </p:nvPr>
        </p:nvSpPr>
        <p:spPr>
          <a:xfrm>
            <a:off x="219456" y="176726"/>
            <a:ext cx="4133088" cy="804672"/>
          </a:xfrm>
        </p:spPr>
        <p:txBody>
          <a:bodyPr/>
          <a:lstStyle>
            <a:lvl1pPr>
              <a:lnSpc>
                <a:spcPts val="2400"/>
              </a:lnSpc>
              <a:spcAft>
                <a:spcPts val="1200"/>
              </a:spcAft>
              <a:defRPr sz="1800"/>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37160" y="1244954"/>
            <a:ext cx="4206240" cy="3242300"/>
          </a:xfrm>
        </p:spPr>
        <p:txBody>
          <a:bodyPr/>
          <a:lstStyle>
            <a:lvl1pPr>
              <a:lnSpc>
                <a:spcPts val="9600"/>
              </a:lnSpc>
              <a:spcAft>
                <a:spcPts val="0"/>
              </a:spcAft>
              <a:defRPr sz="9600" b="0" i="0">
                <a:latin typeface="IBM Plex Mono Light" panose="020B0409050000000000" pitchFamily="49" charset="77"/>
              </a:defRPr>
            </a:lvl1pPr>
          </a:lstStyle>
          <a:p>
            <a:pPr lvl="0"/>
            <a:r>
              <a:rPr lang="en-US"/>
              <a:t>Click to edit Master text styles</a:t>
            </a:r>
          </a:p>
        </p:txBody>
      </p:sp>
    </p:spTree>
    <p:extLst>
      <p:ext uri="{BB962C8B-B14F-4D97-AF65-F5344CB8AC3E}">
        <p14:creationId xmlns:p14="http://schemas.microsoft.com/office/powerpoint/2010/main" val="28605125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8054428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6532674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0"/>
            <a:ext cx="4572000" cy="2571750"/>
          </a:xfrm>
          <a:solidFill>
            <a:schemeClr val="accent1"/>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13"/>
          <p:cNvSpPr>
            <a:spLocks noGrp="1"/>
          </p:cNvSpPr>
          <p:nvPr>
            <p:ph sz="quarter" idx="19"/>
          </p:nvPr>
        </p:nvSpPr>
        <p:spPr>
          <a:xfrm>
            <a:off x="4572000" y="2570162"/>
            <a:ext cx="4572000" cy="2573337"/>
          </a:xfrm>
          <a:solidFill>
            <a:schemeClr val="accent1"/>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5643073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6" name="Content Placeholder 5"/>
          <p:cNvSpPr>
            <a:spLocks noGrp="1"/>
          </p:cNvSpPr>
          <p:nvPr>
            <p:ph sz="quarter" idx="17"/>
          </p:nvPr>
        </p:nvSpPr>
        <p:spPr>
          <a:xfrm>
            <a:off x="4572000" y="0"/>
            <a:ext cx="2286000" cy="2571750"/>
          </a:xfrm>
          <a:solidFill>
            <a:schemeClr val="tx2"/>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2" name="Title 1"/>
          <p:cNvSpPr>
            <a:spLocks noGrp="1"/>
          </p:cNvSpPr>
          <p:nvPr>
            <p:ph type="title"/>
          </p:nvPr>
        </p:nvSpPr>
        <p:spPr>
          <a:xfrm>
            <a:off x="0" y="-1"/>
            <a:ext cx="4572000" cy="2571751"/>
          </a:xfrm>
          <a:solidFill>
            <a:schemeClr val="tx2"/>
          </a:solidFill>
        </p:spPr>
        <p:txBody>
          <a:bodyPr lIns="210312" tIns="173736" rIns="228600" bIns="228600"/>
          <a:lstStyle>
            <a:lvl1pPr>
              <a:lnSpc>
                <a:spcPts val="2800"/>
              </a:lnSpc>
              <a:defRPr>
                <a:solidFill>
                  <a:schemeClr val="tx1"/>
                </a:solidFill>
              </a:defRPr>
            </a:lvl1pPr>
          </a:lstStyle>
          <a:p>
            <a:r>
              <a:rPr lang="en-US" dirty="0"/>
              <a:t>Click to edit Master title style</a:t>
            </a:r>
          </a:p>
        </p:txBody>
      </p:sp>
      <p:sp>
        <p:nvSpPr>
          <p:cNvPr id="11" name="Content Placeholder 10"/>
          <p:cNvSpPr>
            <a:spLocks noGrp="1"/>
          </p:cNvSpPr>
          <p:nvPr>
            <p:ph sz="quarter" idx="18"/>
          </p:nvPr>
        </p:nvSpPr>
        <p:spPr>
          <a:xfrm>
            <a:off x="6858000" y="0"/>
            <a:ext cx="2286000" cy="2571750"/>
          </a:xfrm>
          <a:solidFill>
            <a:schemeClr val="tx2"/>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4" name="Content Placeholder 13"/>
          <p:cNvSpPr>
            <a:spLocks noGrp="1"/>
          </p:cNvSpPr>
          <p:nvPr>
            <p:ph sz="quarter" idx="19"/>
          </p:nvPr>
        </p:nvSpPr>
        <p:spPr>
          <a:xfrm>
            <a:off x="4572000" y="2570162"/>
            <a:ext cx="4572000" cy="2573337"/>
          </a:xfrm>
          <a:solidFill>
            <a:schemeClr val="tx2"/>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7" name="Content Placeholder 6"/>
          <p:cNvSpPr>
            <a:spLocks noGrp="1"/>
          </p:cNvSpPr>
          <p:nvPr>
            <p:ph sz="quarter" idx="20"/>
          </p:nvPr>
        </p:nvSpPr>
        <p:spPr>
          <a:xfrm>
            <a:off x="0" y="2570162"/>
            <a:ext cx="4572000" cy="2573337"/>
          </a:xfrm>
          <a:solidFill>
            <a:schemeClr val="tx2"/>
          </a:solidFill>
        </p:spPr>
        <p:txBody>
          <a:bodyPr lIns="219456" tIns="201168" rIns="228600" bIns="228600"/>
          <a:lstStyle>
            <a:lvl1pPr>
              <a:defRPr>
                <a:solidFill>
                  <a:schemeClr val="tx1"/>
                </a:solidFill>
              </a:defRPr>
            </a:lvl1pPr>
          </a:lstStyle>
          <a:p>
            <a:pPr lvl="0"/>
            <a:r>
              <a:rPr lang="en-US" dirty="0"/>
              <a:t>Click to edit Master text styles</a:t>
            </a:r>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0312168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0" name="Content Placeholder 10"/>
          <p:cNvSpPr>
            <a:spLocks noGrp="1"/>
          </p:cNvSpPr>
          <p:nvPr>
            <p:ph sz="quarter" idx="18"/>
          </p:nvPr>
        </p:nvSpPr>
        <p:spPr>
          <a:xfrm>
            <a:off x="6858000" y="2570162"/>
            <a:ext cx="2286000" cy="2573338"/>
          </a:xfrm>
          <a:solidFill>
            <a:schemeClr val="accent2"/>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2" name="Content Placeholder 13"/>
          <p:cNvSpPr>
            <a:spLocks noGrp="1"/>
          </p:cNvSpPr>
          <p:nvPr>
            <p:ph sz="quarter" idx="19"/>
          </p:nvPr>
        </p:nvSpPr>
        <p:spPr>
          <a:xfrm>
            <a:off x="2286001" y="2570162"/>
            <a:ext cx="2286000" cy="2573337"/>
          </a:xfrm>
          <a:solidFill>
            <a:schemeClr val="accent2"/>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3" name="Content Placeholder 6"/>
          <p:cNvSpPr>
            <a:spLocks noGrp="1"/>
          </p:cNvSpPr>
          <p:nvPr>
            <p:ph sz="quarter" idx="20"/>
          </p:nvPr>
        </p:nvSpPr>
        <p:spPr>
          <a:xfrm>
            <a:off x="0" y="2570162"/>
            <a:ext cx="2286000" cy="2573337"/>
          </a:xfrm>
          <a:solidFill>
            <a:schemeClr val="accent2"/>
          </a:solidFill>
        </p:spPr>
        <p:txBody>
          <a:bodyPr lIns="219456" tIns="201168" rIns="228600" bIns="228600"/>
          <a:lstStyle>
            <a:lvl1pPr>
              <a:defRPr>
                <a:solidFill>
                  <a:schemeClr val="tx1"/>
                </a:solidFill>
              </a:defRPr>
            </a:lvl1pPr>
          </a:lstStyle>
          <a:p>
            <a:pPr lvl="0"/>
            <a:r>
              <a:rPr lang="en-US" dirty="0"/>
              <a:t>Click to edit Master text styles</a:t>
            </a:r>
          </a:p>
        </p:txBody>
      </p:sp>
      <p:sp>
        <p:nvSpPr>
          <p:cNvPr id="2" name="Title 1"/>
          <p:cNvSpPr>
            <a:spLocks noGrp="1"/>
          </p:cNvSpPr>
          <p:nvPr>
            <p:ph type="title"/>
          </p:nvPr>
        </p:nvSpPr>
        <p:spPr>
          <a:xfrm>
            <a:off x="0" y="-1"/>
            <a:ext cx="9144000" cy="2569463"/>
          </a:xfrm>
          <a:solidFill>
            <a:schemeClr val="tx2"/>
          </a:solidFill>
        </p:spPr>
        <p:txBody>
          <a:bodyPr lIns="182880" tIns="137160" rIns="228600" bIns="228600"/>
          <a:lstStyle>
            <a:lvl1pPr>
              <a:lnSpc>
                <a:spcPts val="5400"/>
              </a:lnSpc>
              <a:defRPr sz="4800"/>
            </a:lvl1pPr>
          </a:lstStyle>
          <a:p>
            <a:r>
              <a:rPr lang="en-US" dirty="0"/>
              <a:t>Click to edit Master title style</a:t>
            </a:r>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grpSp>
        <p:nvGrpSpPr>
          <p:cNvPr id="11" name="Group 10">
            <a:extLst>
              <a:ext uri="{FF2B5EF4-FFF2-40B4-BE49-F238E27FC236}">
                <a16:creationId xmlns:a16="http://schemas.microsoft.com/office/drawing/2014/main" id="{9FBC05E3-BFBC-1042-908B-8935A5D68AAE}"/>
              </a:ext>
            </a:extLst>
          </p:cNvPr>
          <p:cNvGrpSpPr/>
          <p:nvPr userDrawn="1"/>
        </p:nvGrpSpPr>
        <p:grpSpPr>
          <a:xfrm>
            <a:off x="4589092" y="2780522"/>
            <a:ext cx="2260362" cy="1715278"/>
            <a:chOff x="4572000" y="242596"/>
            <a:chExt cx="2260362" cy="4253204"/>
          </a:xfrm>
        </p:grpSpPr>
        <p:cxnSp>
          <p:nvCxnSpPr>
            <p:cNvPr id="14" name="Straight Connector 13">
              <a:extLst>
                <a:ext uri="{FF2B5EF4-FFF2-40B4-BE49-F238E27FC236}">
                  <a16:creationId xmlns:a16="http://schemas.microsoft.com/office/drawing/2014/main" id="{7C410B0C-22E6-104D-A9BD-979C9F181A02}"/>
                </a:ext>
              </a:extLst>
            </p:cNvPr>
            <p:cNvCxnSpPr>
              <a:cxnSpLocks/>
            </p:cNvCxnSpPr>
            <p:nvPr/>
          </p:nvCxnSpPr>
          <p:spPr bwMode="auto">
            <a:xfrm>
              <a:off x="4572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A626806-2181-514D-959F-CA9B19E77D8E}"/>
                </a:ext>
              </a:extLst>
            </p:cNvPr>
            <p:cNvCxnSpPr>
              <a:cxnSpLocks/>
            </p:cNvCxnSpPr>
            <p:nvPr/>
          </p:nvCxnSpPr>
          <p:spPr bwMode="auto">
            <a:xfrm>
              <a:off x="6832362"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cxnSp>
        <p:nvCxnSpPr>
          <p:cNvPr id="16" name="Straight Connector 15">
            <a:extLst>
              <a:ext uri="{FF2B5EF4-FFF2-40B4-BE49-F238E27FC236}">
                <a16:creationId xmlns:a16="http://schemas.microsoft.com/office/drawing/2014/main" id="{665B14B5-A411-9F4C-8DC1-E71FB09456B7}"/>
              </a:ext>
            </a:extLst>
          </p:cNvPr>
          <p:cNvCxnSpPr>
            <a:cxnSpLocks/>
          </p:cNvCxnSpPr>
          <p:nvPr userDrawn="1"/>
        </p:nvCxnSpPr>
        <p:spPr bwMode="auto">
          <a:xfrm>
            <a:off x="2303091" y="2780522"/>
            <a:ext cx="0" cy="1715278"/>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239547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lt gray box) over image(s)">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0" y="1289050"/>
            <a:ext cx="9144000" cy="385445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0" y="0"/>
            <a:ext cx="9144000" cy="1289050"/>
          </a:xfrm>
          <a:solidFill>
            <a:schemeClr val="tx2"/>
          </a:solidFill>
        </p:spPr>
        <p:txBody>
          <a:bodyPr lIns="210312" tIns="173736" rIns="228600" bIns="228600"/>
          <a:lstStyle>
            <a:lvl1pPr>
              <a:defRPr>
                <a:solidFill>
                  <a:schemeClr val="tx1"/>
                </a:solidFill>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0561894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lt gray box) over image(s)">
    <p:spTree>
      <p:nvGrpSpPr>
        <p:cNvPr id="1" name=""/>
        <p:cNvGrpSpPr/>
        <p:nvPr/>
      </p:nvGrpSpPr>
      <p:grpSpPr>
        <a:xfrm>
          <a:off x="0" y="0"/>
          <a:ext cx="0" cy="0"/>
          <a:chOff x="0" y="0"/>
          <a:chExt cx="0" cy="0"/>
        </a:xfrm>
      </p:grpSpPr>
      <p:sp>
        <p:nvSpPr>
          <p:cNvPr id="9" name="Picture Placeholder 8"/>
          <p:cNvSpPr>
            <a:spLocks noGrp="1"/>
          </p:cNvSpPr>
          <p:nvPr>
            <p:ph type="pic" sz="quarter" idx="14"/>
          </p:nvPr>
        </p:nvSpPr>
        <p:spPr>
          <a:xfrm>
            <a:off x="0" y="0"/>
            <a:ext cx="9144000" cy="3848100"/>
          </a:xfrm>
        </p:spPr>
        <p:txBody>
          <a:bodyPr lIns="91440" tIns="91440" rIns="91440" bIns="91440"/>
          <a:lstStyle/>
          <a:p>
            <a:r>
              <a:rPr lang="en-US" dirty="0"/>
              <a:t>Drag picture to placeholder or click icon to add</a:t>
            </a:r>
          </a:p>
        </p:txBody>
      </p:sp>
      <p:sp>
        <p:nvSpPr>
          <p:cNvPr id="6" name="Text Placeholder 5"/>
          <p:cNvSpPr>
            <a:spLocks noGrp="1"/>
          </p:cNvSpPr>
          <p:nvPr>
            <p:ph type="body" sz="quarter" idx="12"/>
          </p:nvPr>
        </p:nvSpPr>
        <p:spPr>
          <a:xfrm>
            <a:off x="-2" y="3848100"/>
            <a:ext cx="4343402" cy="647700"/>
          </a:xfrm>
          <a:solidFill>
            <a:schemeClr val="tx2"/>
          </a:solidFill>
        </p:spPr>
        <p:txBody>
          <a:bodyPr lIns="219456" tIns="201168" rIns="228600" bIns="228600"/>
          <a:lstStyle>
            <a:lvl1pPr>
              <a:lnSpc>
                <a:spcPts val="1600"/>
              </a:lnSpc>
              <a:buClr>
                <a:schemeClr val="tx1"/>
              </a:buClr>
              <a:defRPr>
                <a:solidFill>
                  <a:schemeClr val="tx1"/>
                </a:solidFill>
              </a:defRPr>
            </a:lvl1pPr>
            <a:lvl2pPr>
              <a:lnSpc>
                <a:spcPts val="1600"/>
              </a:lnSpc>
              <a:buClr>
                <a:schemeClr val="tx1"/>
              </a:buClr>
              <a:defRPr sz="900">
                <a:solidFill>
                  <a:schemeClr val="tx1"/>
                </a:solidFill>
              </a:defRPr>
            </a:lvl2pPr>
            <a:lvl3pPr>
              <a:lnSpc>
                <a:spcPts val="1600"/>
              </a:lnSpc>
              <a:buClr>
                <a:schemeClr val="tx1"/>
              </a:buClr>
              <a:defRPr sz="900">
                <a:solidFill>
                  <a:schemeClr val="tx1"/>
                </a:solidFill>
              </a:defRPr>
            </a:lvl3pPr>
            <a:lvl4pPr>
              <a:lnSpc>
                <a:spcPts val="1600"/>
              </a:lnSpc>
              <a:buClr>
                <a:schemeClr val="tx1"/>
              </a:buClr>
              <a:defRPr sz="900">
                <a:solidFill>
                  <a:schemeClr val="tx1"/>
                </a:solidFill>
              </a:defRPr>
            </a:lvl4pPr>
            <a:lvl5pPr>
              <a:lnSpc>
                <a:spcPts val="1600"/>
              </a:lnSpc>
              <a:buClr>
                <a:schemeClr val="tx1"/>
              </a:buClr>
              <a:defRPr sz="9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7825772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0" y="0"/>
            <a:ext cx="2286000" cy="5148072"/>
          </a:xfrm>
          <a:solidFill>
            <a:schemeClr val="tx2"/>
          </a:solidFill>
        </p:spPr>
        <p:txBody>
          <a:bodyPr lIns="219456" tIns="201168" rIns="228600" bIns="228600"/>
          <a:lstStyle>
            <a:lvl1pPr>
              <a:buClr>
                <a:schemeClr val="bg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13"/>
          </p:nvPr>
        </p:nvSpPr>
        <p:spPr>
          <a:xfrm>
            <a:off x="2286000" y="0"/>
            <a:ext cx="2286000" cy="5148072"/>
          </a:xfrm>
          <a:solidFill>
            <a:schemeClr val="accent3"/>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15"/>
          <p:cNvSpPr>
            <a:spLocks noGrp="1"/>
          </p:cNvSpPr>
          <p:nvPr>
            <p:ph sz="quarter" idx="14"/>
          </p:nvPr>
        </p:nvSpPr>
        <p:spPr>
          <a:xfrm>
            <a:off x="4572000" y="0"/>
            <a:ext cx="2286000" cy="5148072"/>
          </a:xfrm>
          <a:solidFill>
            <a:schemeClr val="accent3"/>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7"/>
          <p:cNvSpPr>
            <a:spLocks noGrp="1"/>
          </p:cNvSpPr>
          <p:nvPr>
            <p:ph sz="quarter" idx="15"/>
          </p:nvPr>
        </p:nvSpPr>
        <p:spPr>
          <a:xfrm>
            <a:off x="6858000" y="0"/>
            <a:ext cx="2286000" cy="5148072"/>
          </a:xfrm>
          <a:solidFill>
            <a:schemeClr val="accent3"/>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8" name="Straight Connector 7">
            <a:extLst>
              <a:ext uri="{FF2B5EF4-FFF2-40B4-BE49-F238E27FC236}">
                <a16:creationId xmlns:a16="http://schemas.microsoft.com/office/drawing/2014/main" id="{DEC9313E-CCA7-6044-B182-A66B755ACC4F}"/>
              </a:ext>
            </a:extLst>
          </p:cNvPr>
          <p:cNvCxnSpPr>
            <a:cxnSpLocks/>
          </p:cNvCxnSpPr>
          <p:nvPr userDrawn="1"/>
        </p:nvCxnSpPr>
        <p:spPr bwMode="auto">
          <a:xfrm>
            <a:off x="4572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591E82AF-22D6-8E46-8DB8-87C3701133F9}"/>
              </a:ext>
            </a:extLst>
          </p:cNvPr>
          <p:cNvCxnSpPr>
            <a:cxnSpLocks/>
          </p:cNvCxnSpPr>
          <p:nvPr userDrawn="1"/>
        </p:nvCxnSpPr>
        <p:spPr bwMode="auto">
          <a:xfrm>
            <a:off x="6858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3986919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13"/>
          </p:nvPr>
        </p:nvSpPr>
        <p:spPr>
          <a:xfrm>
            <a:off x="2514600" y="1243584"/>
            <a:ext cx="6400800"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43735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4543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137160" y="173736"/>
            <a:ext cx="8778172" cy="4301813"/>
          </a:xfrm>
        </p:spPr>
        <p:txBody>
          <a:bodyPr/>
          <a:lstStyle>
            <a:lvl1pPr>
              <a:lnSpc>
                <a:spcPts val="9600"/>
              </a:lnSpc>
              <a:spcAft>
                <a:spcPts val="0"/>
              </a:spcAft>
              <a:defRPr sz="9600" b="0" i="0">
                <a:latin typeface="IBM Plex Mono Light" panose="020B0409050000000000" pitchFamily="49" charset="77"/>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2986804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210312" y="173736"/>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5"/>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936417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2505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hasCustomPrompt="1"/>
          </p:nvPr>
        </p:nvSpPr>
        <p:spPr>
          <a:xfrm>
            <a:off x="4780788" y="1225296"/>
            <a:ext cx="4134544" cy="3279648"/>
          </a:xfrm>
        </p:spPr>
        <p:txBody>
          <a:bodyPr/>
          <a:lstStyle>
            <a:lvl1pPr>
              <a:lnSpc>
                <a:spcPts val="2800"/>
              </a:lnSpc>
              <a:spcAft>
                <a:spcPts val="1800"/>
              </a:spcAft>
              <a:defRPr sz="2400" b="0" i="0">
                <a:latin typeface="IBM Plex Mono Light" panose="020B0409050000000000" pitchFamily="49" charset="77"/>
              </a:defRPr>
            </a:lvl1pPr>
            <a:lvl2pPr>
              <a:defRPr b="0" i="0">
                <a:latin typeface="IBM Plex Mono Light" panose="020B0409050000000000" pitchFamily="49" charset="77"/>
              </a:defRPr>
            </a:lvl2pPr>
            <a:lvl3pPr>
              <a:defRPr b="0" i="0">
                <a:latin typeface="IBM Plex Mono Light" panose="020B0409050000000000" pitchFamily="49" charset="77"/>
              </a:defRPr>
            </a:lvl3pPr>
            <a:lvl4pPr>
              <a:defRPr b="0" i="0">
                <a:latin typeface="IBM Plex Mono Light" panose="020B0409050000000000" pitchFamily="49" charset="77"/>
              </a:defRPr>
            </a:lvl4pPr>
            <a:lvl5pPr>
              <a:defRPr b="0" i="0">
                <a:latin typeface="IBM Plex Mono Light" panose="020B0409050000000000" pitchFamily="49"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787618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201168"/>
            <a:ext cx="1837944" cy="4294632"/>
          </a:xfrm>
        </p:spPr>
        <p:txBody>
          <a:bodyPr/>
          <a:lstStyle>
            <a:lvl4pPr>
              <a:defRPr>
                <a:solidFill>
                  <a:schemeClr val="tx1"/>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6"/>
          <p:cNvSpPr>
            <a:spLocks noGrp="1"/>
          </p:cNvSpPr>
          <p:nvPr>
            <p:ph type="tbl" sz="quarter" idx="13"/>
          </p:nvPr>
        </p:nvSpPr>
        <p:spPr>
          <a:xfrm>
            <a:off x="2505456" y="201168"/>
            <a:ext cx="6409876" cy="4294632"/>
          </a:xfrm>
        </p:spPr>
        <p:txBody>
          <a:bodyPr lIns="0" tIns="0" rIns="91440" bIns="91440"/>
          <a:lstStyle/>
          <a:p>
            <a:r>
              <a:rPr lang="en-US" dirty="0"/>
              <a:t>Click icon to add table</a:t>
            </a:r>
          </a:p>
        </p:txBody>
      </p:sp>
    </p:spTree>
    <p:extLst>
      <p:ext uri="{BB962C8B-B14F-4D97-AF65-F5344CB8AC3E}">
        <p14:creationId xmlns:p14="http://schemas.microsoft.com/office/powerpoint/2010/main" val="248251748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7137622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51470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10312" y="175847"/>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28004"/>
            <a:ext cx="4123944" cy="3267795"/>
          </a:xfrm>
        </p:spPr>
        <p:txBody>
          <a:bodyPr/>
          <a:lstStyle>
            <a:lvl1pPr>
              <a:spcBef>
                <a:spcPts val="0"/>
              </a:spcBef>
              <a:defRPr sz="1000"/>
            </a:lvl1pPr>
            <a:lvl2pPr marL="0" indent="0">
              <a:spcBef>
                <a:spcPts val="0"/>
              </a:spcBef>
              <a:buNone/>
              <a:defRPr/>
            </a:lvl2pPr>
            <a:lvl3pPr marL="201612" indent="0">
              <a:buNone/>
              <a:defRPr/>
            </a:lvl3pPr>
            <a:lvl4pPr marL="434975" indent="0">
              <a:buNone/>
              <a:defRPr/>
            </a:lvl4pPr>
            <a:lvl5pPr marL="631825" indent="0">
              <a:buNone/>
              <a:defRPr/>
            </a:lvl5pPr>
          </a:lstStyle>
          <a:p>
            <a:pPr lvl="0"/>
            <a:r>
              <a:rPr lang="en-US" dirty="0"/>
              <a:t>Click to edit Master text styles</a:t>
            </a:r>
          </a:p>
        </p:txBody>
      </p:sp>
    </p:spTree>
    <p:extLst>
      <p:ext uri="{BB962C8B-B14F-4D97-AF65-F5344CB8AC3E}">
        <p14:creationId xmlns:p14="http://schemas.microsoft.com/office/powerpoint/2010/main" val="85709513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4"/>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932890" y="2316752"/>
            <a:ext cx="1278220" cy="509996"/>
          </a:xfrm>
          <a:prstGeom prst="rect">
            <a:avLst/>
          </a:prstGeom>
        </p:spPr>
      </p:pic>
    </p:spTree>
    <p:extLst>
      <p:ext uri="{BB962C8B-B14F-4D97-AF65-F5344CB8AC3E}">
        <p14:creationId xmlns:p14="http://schemas.microsoft.com/office/powerpoint/2010/main" val="22593019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1"/>
          <p:cNvSpPr>
            <a:spLocks noGrp="1"/>
          </p:cNvSpPr>
          <p:nvPr>
            <p:ph type="title"/>
          </p:nvPr>
        </p:nvSpPr>
        <p:spPr>
          <a:xfrm>
            <a:off x="210312" y="198826"/>
            <a:ext cx="4142232" cy="4296974"/>
          </a:xfrm>
        </p:spPr>
        <p:txBody>
          <a:bodyPr/>
          <a:lstStyle>
            <a:lvl1pPr>
              <a:lnSpc>
                <a:spcPct val="90000"/>
              </a:lnSpc>
              <a:spcAft>
                <a:spcPts val="0"/>
              </a:spcAft>
              <a:defRPr>
                <a:solidFill>
                  <a:schemeClr val="bg1"/>
                </a:solidFill>
              </a:defRPr>
            </a:lvl1pPr>
          </a:lstStyle>
          <a:p>
            <a:r>
              <a:rPr lang="en-US" dirty="0"/>
              <a:t>Click to edit Master title style</a:t>
            </a:r>
          </a:p>
        </p:txBody>
      </p:sp>
      <p:pic>
        <p:nvPicPr>
          <p:cNvPr id="9" name="Picture 8">
            <a:extLst>
              <a:ext uri="{FF2B5EF4-FFF2-40B4-BE49-F238E27FC236}">
                <a16:creationId xmlns:a16="http://schemas.microsoft.com/office/drawing/2014/main" id="{0C46DC7D-39A8-7042-AFAF-E1F61B5887D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397707" y="4694756"/>
            <a:ext cx="513796" cy="203701"/>
          </a:xfrm>
          <a:prstGeom prst="rect">
            <a:avLst/>
          </a:prstGeom>
        </p:spPr>
      </p:pic>
      <p:pic>
        <p:nvPicPr>
          <p:cNvPr id="4" name="Picture 3">
            <a:extLst>
              <a:ext uri="{FF2B5EF4-FFF2-40B4-BE49-F238E27FC236}">
                <a16:creationId xmlns:a16="http://schemas.microsoft.com/office/drawing/2014/main" id="{57DDD23E-3E28-DB4D-80F3-CA1EDE3D0B01}"/>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228597" y="4690872"/>
            <a:ext cx="1920240" cy="266393"/>
          </a:xfrm>
          <a:prstGeom prst="rect">
            <a:avLst/>
          </a:prstGeom>
        </p:spPr>
      </p:pic>
    </p:spTree>
    <p:extLst>
      <p:ext uri="{BB962C8B-B14F-4D97-AF65-F5344CB8AC3E}">
        <p14:creationId xmlns:p14="http://schemas.microsoft.com/office/powerpoint/2010/main" val="31251584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1707110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010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944" cy="3252216"/>
          </a:xfrm>
        </p:spPr>
        <p:txBody>
          <a:bodyPr/>
          <a:lstStyle>
            <a:lvl1pPr>
              <a:spcBef>
                <a:spcPts val="0"/>
              </a:spcBef>
              <a:spcAft>
                <a:spcPts val="600"/>
              </a:spcAft>
              <a:defRPr/>
            </a:lvl1pPr>
            <a:lvl2pPr marL="0" indent="0">
              <a:spcBef>
                <a:spcPts val="0"/>
              </a:spcBef>
              <a:spcAft>
                <a:spcPts val="600"/>
              </a:spcAft>
              <a:buNone/>
              <a:defRPr/>
            </a:lvl2pPr>
            <a:lvl3pPr marL="201612" indent="0">
              <a:buNone/>
              <a:defRPr/>
            </a:lvl3pPr>
            <a:lvl4pPr marL="434975" indent="0">
              <a:buNone/>
              <a:defRPr/>
            </a:lvl4pPr>
            <a:lvl5pPr marL="631825"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8" name="Text Placeholder 7"/>
          <p:cNvSpPr>
            <a:spLocks noGrp="1"/>
          </p:cNvSpPr>
          <p:nvPr>
            <p:ph type="body" sz="quarter" idx="13"/>
          </p:nvPr>
        </p:nvSpPr>
        <p:spPr>
          <a:xfrm>
            <a:off x="219456" y="1243584"/>
            <a:ext cx="4123944" cy="3252216"/>
          </a:xfrm>
        </p:spPr>
        <p:txBody>
          <a:bodyPr/>
          <a:lstStyle>
            <a:lvl1pPr>
              <a:spcBef>
                <a:spcPts val="0"/>
              </a:spcBef>
              <a:spcAft>
                <a:spcPts val="600"/>
              </a:spcAft>
              <a:defRPr/>
            </a:lvl1pPr>
            <a:lvl2pPr marL="0" indent="0">
              <a:spcBef>
                <a:spcPts val="0"/>
              </a:spcBef>
              <a:spcAft>
                <a:spcPts val="600"/>
              </a:spcAft>
              <a:buNone/>
              <a:defRPr/>
            </a:lvl2pPr>
            <a:lvl3pPr marL="201612" indent="0">
              <a:buNone/>
              <a:defRPr/>
            </a:lvl3pPr>
            <a:lvl4pPr marL="434975" indent="0">
              <a:buNone/>
              <a:defRPr/>
            </a:lvl4pPr>
            <a:lvl5pPr marL="631825"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Tree>
    <p:extLst>
      <p:ext uri="{BB962C8B-B14F-4D97-AF65-F5344CB8AC3E}">
        <p14:creationId xmlns:p14="http://schemas.microsoft.com/office/powerpoint/2010/main" val="1904104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5562534" cy="4320270"/>
          </a:xfrm>
        </p:spPr>
        <p:txBody>
          <a:bodyPr/>
          <a:lstStyle>
            <a:lvl1pPr>
              <a:spcAft>
                <a:spcPts val="1800"/>
              </a:spcAft>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2456521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19456" y="176726"/>
            <a:ext cx="4133088" cy="804672"/>
          </a:xfrm>
        </p:spPr>
        <p:txBody>
          <a:bodyPr/>
          <a:lstStyle>
            <a:lvl1pPr>
              <a:lnSpc>
                <a:spcPts val="2400"/>
              </a:lnSpc>
              <a:spcAft>
                <a:spcPts val="1200"/>
              </a:spcAft>
              <a:defRPr sz="1800"/>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37160" y="1244954"/>
            <a:ext cx="4206240" cy="3242300"/>
          </a:xfrm>
        </p:spPr>
        <p:txBody>
          <a:bodyPr/>
          <a:lstStyle>
            <a:lvl1pPr>
              <a:lnSpc>
                <a:spcPts val="9600"/>
              </a:lnSpc>
              <a:spcAft>
                <a:spcPts val="0"/>
              </a:spcAft>
              <a:defRPr sz="9600" b="0" i="0">
                <a:latin typeface="IBM Plex Mono Light" panose="020B0409050000000000" pitchFamily="49" charset="77"/>
              </a:defRPr>
            </a:lvl1pPr>
          </a:lstStyle>
          <a:p>
            <a:pPr lvl="0"/>
            <a:r>
              <a:rPr lang="en-US" dirty="0"/>
              <a:t>Click to edit Master text styles</a:t>
            </a:r>
          </a:p>
        </p:txBody>
      </p:sp>
    </p:spTree>
    <p:extLst>
      <p:ext uri="{BB962C8B-B14F-4D97-AF65-F5344CB8AC3E}">
        <p14:creationId xmlns:p14="http://schemas.microsoft.com/office/powerpoint/2010/main" val="146201676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dirty="0"/>
              <a:t>Drag picture to placeholder or click icon to add</a:t>
            </a:r>
          </a:p>
        </p:txBody>
      </p:sp>
      <p:sp>
        <p:nvSpPr>
          <p:cNvPr id="2" name="Title 1"/>
          <p:cNvSpPr>
            <a:spLocks noGrp="1"/>
          </p:cNvSpPr>
          <p:nvPr>
            <p:ph type="title"/>
          </p:nvPr>
        </p:nvSpPr>
        <p:spPr>
          <a:xfrm>
            <a:off x="219456" y="176726"/>
            <a:ext cx="4133088" cy="804672"/>
          </a:xfrm>
        </p:spPr>
        <p:txBody>
          <a:bodyPr/>
          <a:lstStyle>
            <a:lvl1pPr>
              <a:lnSpc>
                <a:spcPts val="2400"/>
              </a:lnSpc>
              <a:spcAft>
                <a:spcPts val="1200"/>
              </a:spcAft>
              <a:defRPr sz="1800"/>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37160" y="1244954"/>
            <a:ext cx="4206240" cy="3242300"/>
          </a:xfrm>
        </p:spPr>
        <p:txBody>
          <a:bodyPr/>
          <a:lstStyle>
            <a:lvl1pPr>
              <a:lnSpc>
                <a:spcPts val="9600"/>
              </a:lnSpc>
              <a:spcAft>
                <a:spcPts val="0"/>
              </a:spcAft>
              <a:defRPr sz="9600" b="0" i="0">
                <a:latin typeface="IBM Plex Mono Light" panose="020B0409050000000000" pitchFamily="49" charset="77"/>
              </a:defRPr>
            </a:lvl1pPr>
          </a:lstStyle>
          <a:p>
            <a:pPr lvl="0"/>
            <a:r>
              <a:rPr lang="en-US" dirty="0"/>
              <a:t>Click to edit Master text styles</a:t>
            </a:r>
          </a:p>
        </p:txBody>
      </p:sp>
    </p:spTree>
    <p:extLst>
      <p:ext uri="{BB962C8B-B14F-4D97-AF65-F5344CB8AC3E}">
        <p14:creationId xmlns:p14="http://schemas.microsoft.com/office/powerpoint/2010/main" val="364904244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137160" y="173736"/>
            <a:ext cx="8778172" cy="4301813"/>
          </a:xfrm>
        </p:spPr>
        <p:txBody>
          <a:bodyPr/>
          <a:lstStyle>
            <a:lvl1pPr>
              <a:lnSpc>
                <a:spcPts val="9600"/>
              </a:lnSpc>
              <a:spcAft>
                <a:spcPts val="0"/>
              </a:spcAft>
              <a:defRPr sz="9600" b="0" i="0">
                <a:latin typeface="IBM Plex Mono Light" panose="020B0409050000000000" pitchFamily="49" charset="77"/>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3338176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5562534" cy="4320270"/>
          </a:xfrm>
        </p:spPr>
        <p:txBody>
          <a:bodyPr/>
          <a:lstStyle>
            <a:lvl1pPr>
              <a:spcAft>
                <a:spcPts val="1800"/>
              </a:spcAft>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8080471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lvl1pPr>
              <a:spcAft>
                <a:spcPts val="1800"/>
              </a:spcAft>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110436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876"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1177364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13"/>
          </p:nvPr>
        </p:nvSpPr>
        <p:spPr>
          <a:xfrm>
            <a:off x="210312" y="1216152"/>
            <a:ext cx="4142232" cy="3279648"/>
          </a:xfrm>
        </p:spPr>
        <p:txBody>
          <a:bodyPr/>
          <a:lstStyle>
            <a:lvl1pPr>
              <a:lnSpc>
                <a:spcPts val="2800"/>
              </a:lnSpc>
              <a:spcAft>
                <a:spcPts val="1800"/>
              </a:spcAft>
              <a:defRPr sz="2400"/>
            </a:lvl1pPr>
          </a:lstStyle>
          <a:p>
            <a:pPr lvl="0"/>
            <a:r>
              <a:rPr lang="en-US" dirty="0"/>
              <a:t>Click to edit Master text styles</a:t>
            </a:r>
          </a:p>
        </p:txBody>
      </p:sp>
    </p:spTree>
    <p:extLst>
      <p:ext uri="{BB962C8B-B14F-4D97-AF65-F5344CB8AC3E}">
        <p14:creationId xmlns:p14="http://schemas.microsoft.com/office/powerpoint/2010/main" val="357077733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2505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791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5"/>
          </p:nvPr>
        </p:nvSpPr>
        <p:spPr>
          <a:xfrm>
            <a:off x="7077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1955846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235731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7077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6152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lvl1pPr>
              <a:spcAft>
                <a:spcPts val="1800"/>
              </a:spcAft>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4123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946188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text (light background)">
    <p:spTree>
      <p:nvGrpSpPr>
        <p:cNvPr id="1" name=""/>
        <p:cNvGrpSpPr/>
        <p:nvPr/>
      </p:nvGrpSpPr>
      <p:grpSpPr>
        <a:xfrm>
          <a:off x="0" y="0"/>
          <a:ext cx="0" cy="0"/>
          <a:chOff x="0" y="0"/>
          <a:chExt cx="0" cy="0"/>
        </a:xfrm>
      </p:grpSpPr>
      <p:sp>
        <p:nvSpPr>
          <p:cNvPr id="8" name="Rectangle 7"/>
          <p:cNvSpPr/>
          <p:nvPr userDrawn="1"/>
        </p:nvSpPr>
        <p:spPr>
          <a:xfrm>
            <a:off x="4572000" y="0"/>
            <a:ext cx="4572000" cy="5143500"/>
          </a:xfrm>
          <a:prstGeom prst="rect">
            <a:avLst/>
          </a:prstGeom>
          <a:solidFill>
            <a:schemeClr val="tx2"/>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10312" y="175530"/>
            <a:ext cx="4142164"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lvl1pPr>
              <a:buClr>
                <a:schemeClr val="tx1"/>
              </a:buCl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4123944" cy="4294632"/>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155846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210312" y="175530"/>
            <a:ext cx="4142232"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8296737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8502206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038950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0"/>
            <a:ext cx="4572000" cy="2571750"/>
          </a:xfrm>
          <a:solidFill>
            <a:schemeClr val="accent4"/>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2" name="Content Placeholder 13"/>
          <p:cNvSpPr>
            <a:spLocks noGrp="1"/>
          </p:cNvSpPr>
          <p:nvPr>
            <p:ph sz="quarter" idx="19"/>
          </p:nvPr>
        </p:nvSpPr>
        <p:spPr>
          <a:xfrm>
            <a:off x="4572000" y="2570162"/>
            <a:ext cx="4572000" cy="2573337"/>
          </a:xfrm>
          <a:solidFill>
            <a:schemeClr val="accent4"/>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0030627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6" name="Content Placeholder 5"/>
          <p:cNvSpPr>
            <a:spLocks noGrp="1"/>
          </p:cNvSpPr>
          <p:nvPr>
            <p:ph sz="quarter" idx="17"/>
          </p:nvPr>
        </p:nvSpPr>
        <p:spPr>
          <a:xfrm>
            <a:off x="4572000" y="0"/>
            <a:ext cx="2286000" cy="2571750"/>
          </a:xfrm>
          <a:solidFill>
            <a:schemeClr val="accent1"/>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0" y="-1"/>
            <a:ext cx="4572000" cy="2571751"/>
          </a:xfrm>
          <a:solidFill>
            <a:schemeClr val="accent1"/>
          </a:solidFill>
        </p:spPr>
        <p:txBody>
          <a:bodyPr lIns="210312" tIns="173736" rIns="228600" bIns="228600"/>
          <a:lstStyle>
            <a:lvl1pPr>
              <a:lnSpc>
                <a:spcPts val="2800"/>
              </a:lnSpc>
              <a:defRPr>
                <a:solidFill>
                  <a:schemeClr val="bg1"/>
                </a:solidFill>
              </a:defRPr>
            </a:lvl1pPr>
          </a:lstStyle>
          <a:p>
            <a:r>
              <a:rPr lang="en-US" dirty="0"/>
              <a:t>Click to edit Master title style</a:t>
            </a:r>
          </a:p>
        </p:txBody>
      </p:sp>
      <p:sp>
        <p:nvSpPr>
          <p:cNvPr id="11" name="Content Placeholder 10"/>
          <p:cNvSpPr>
            <a:spLocks noGrp="1"/>
          </p:cNvSpPr>
          <p:nvPr>
            <p:ph sz="quarter" idx="18"/>
          </p:nvPr>
        </p:nvSpPr>
        <p:spPr>
          <a:xfrm>
            <a:off x="6858000" y="0"/>
            <a:ext cx="2286000" cy="2571750"/>
          </a:xfrm>
          <a:solidFill>
            <a:schemeClr val="accent1"/>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13"/>
          <p:cNvSpPr>
            <a:spLocks noGrp="1"/>
          </p:cNvSpPr>
          <p:nvPr>
            <p:ph sz="quarter" idx="19"/>
          </p:nvPr>
        </p:nvSpPr>
        <p:spPr>
          <a:xfrm>
            <a:off x="4572000" y="2570162"/>
            <a:ext cx="4572000" cy="2573337"/>
          </a:xfrm>
          <a:solidFill>
            <a:schemeClr val="accent1"/>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7" name="Content Placeholder 6"/>
          <p:cNvSpPr>
            <a:spLocks noGrp="1"/>
          </p:cNvSpPr>
          <p:nvPr>
            <p:ph sz="quarter" idx="20"/>
          </p:nvPr>
        </p:nvSpPr>
        <p:spPr>
          <a:xfrm>
            <a:off x="0" y="2570162"/>
            <a:ext cx="4572000" cy="2573337"/>
          </a:xfrm>
          <a:solidFill>
            <a:schemeClr val="accent1"/>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2"/>
          <p:cNvSpPr>
            <a:spLocks noGrp="1"/>
          </p:cNvSpPr>
          <p:nvPr>
            <p:ph type="ftr" sz="quarter" idx="10"/>
          </p:nvPr>
        </p:nvSpPr>
        <p:spPr/>
        <p:txBody>
          <a:bodyPr/>
          <a:lstStyle>
            <a:lvl1pPr>
              <a:defRPr>
                <a:solidFill>
                  <a:schemeClr val="bg1"/>
                </a:solidFill>
              </a:defRPr>
            </a:lvl1p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29088886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2570162"/>
            <a:ext cx="2286000" cy="2573338"/>
          </a:xfrm>
          <a:solidFill>
            <a:schemeClr val="accent4"/>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0" name="Content Placeholder 10"/>
          <p:cNvSpPr>
            <a:spLocks noGrp="1"/>
          </p:cNvSpPr>
          <p:nvPr>
            <p:ph sz="quarter" idx="18"/>
          </p:nvPr>
        </p:nvSpPr>
        <p:spPr>
          <a:xfrm>
            <a:off x="6858000" y="2570162"/>
            <a:ext cx="2286000" cy="2573338"/>
          </a:xfrm>
          <a:solidFill>
            <a:schemeClr val="accent4"/>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2" name="Content Placeholder 13"/>
          <p:cNvSpPr>
            <a:spLocks noGrp="1"/>
          </p:cNvSpPr>
          <p:nvPr>
            <p:ph sz="quarter" idx="19"/>
          </p:nvPr>
        </p:nvSpPr>
        <p:spPr>
          <a:xfrm>
            <a:off x="2286001" y="2570162"/>
            <a:ext cx="2286000" cy="2573337"/>
          </a:xfrm>
          <a:solidFill>
            <a:schemeClr val="accent4"/>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3" name="Content Placeholder 6"/>
          <p:cNvSpPr>
            <a:spLocks noGrp="1"/>
          </p:cNvSpPr>
          <p:nvPr>
            <p:ph sz="quarter" idx="20"/>
          </p:nvPr>
        </p:nvSpPr>
        <p:spPr>
          <a:xfrm>
            <a:off x="0" y="2570162"/>
            <a:ext cx="2286000" cy="2573337"/>
          </a:xfrm>
          <a:solidFill>
            <a:schemeClr val="accent4"/>
          </a:solidFill>
        </p:spPr>
        <p:txBody>
          <a:bodyPr lIns="219456" tIns="201168" rIns="228600" bIns="228600"/>
          <a:lstStyle>
            <a:lvl1pPr>
              <a:defRPr>
                <a:solidFill>
                  <a:schemeClr val="tx1"/>
                </a:solidFill>
              </a:defRPr>
            </a:lvl1pPr>
          </a:lstStyle>
          <a:p>
            <a:pPr lvl="0"/>
            <a:r>
              <a:rPr lang="en-US" dirty="0"/>
              <a:t>Click to edit Master text styles</a:t>
            </a:r>
          </a:p>
        </p:txBody>
      </p:sp>
      <p:sp>
        <p:nvSpPr>
          <p:cNvPr id="2" name="Title 1"/>
          <p:cNvSpPr>
            <a:spLocks noGrp="1"/>
          </p:cNvSpPr>
          <p:nvPr>
            <p:ph type="title"/>
          </p:nvPr>
        </p:nvSpPr>
        <p:spPr>
          <a:xfrm>
            <a:off x="0" y="-1"/>
            <a:ext cx="9144000" cy="2569463"/>
          </a:xfrm>
          <a:solidFill>
            <a:schemeClr val="accent1"/>
          </a:solidFill>
        </p:spPr>
        <p:txBody>
          <a:bodyPr lIns="182880" tIns="137160" rIns="228600" bIns="228600"/>
          <a:lstStyle>
            <a:lvl1pPr>
              <a:lnSpc>
                <a:spcPts val="5400"/>
              </a:lnSpc>
              <a:defRPr sz="4800">
                <a:solidFill>
                  <a:schemeClr val="bg1"/>
                </a:solidFill>
              </a:defRPr>
            </a:lvl1pPr>
          </a:lstStyle>
          <a:p>
            <a:r>
              <a:rPr lang="en-US" dirty="0"/>
              <a:t>Click to edit Master title style</a:t>
            </a:r>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grpSp>
        <p:nvGrpSpPr>
          <p:cNvPr id="11" name="Group 10">
            <a:extLst>
              <a:ext uri="{FF2B5EF4-FFF2-40B4-BE49-F238E27FC236}">
                <a16:creationId xmlns:a16="http://schemas.microsoft.com/office/drawing/2014/main" id="{9FBC05E3-BFBC-1042-908B-8935A5D68AAE}"/>
              </a:ext>
            </a:extLst>
          </p:cNvPr>
          <p:cNvGrpSpPr/>
          <p:nvPr userDrawn="1"/>
        </p:nvGrpSpPr>
        <p:grpSpPr>
          <a:xfrm>
            <a:off x="4589092" y="2780522"/>
            <a:ext cx="2260362" cy="1715278"/>
            <a:chOff x="4572000" y="242596"/>
            <a:chExt cx="2260362" cy="4253204"/>
          </a:xfrm>
        </p:grpSpPr>
        <p:cxnSp>
          <p:nvCxnSpPr>
            <p:cNvPr id="14" name="Straight Connector 13">
              <a:extLst>
                <a:ext uri="{FF2B5EF4-FFF2-40B4-BE49-F238E27FC236}">
                  <a16:creationId xmlns:a16="http://schemas.microsoft.com/office/drawing/2014/main" id="{7C410B0C-22E6-104D-A9BD-979C9F181A02}"/>
                </a:ext>
              </a:extLst>
            </p:cNvPr>
            <p:cNvCxnSpPr>
              <a:cxnSpLocks/>
            </p:cNvCxnSpPr>
            <p:nvPr/>
          </p:nvCxnSpPr>
          <p:spPr bwMode="auto">
            <a:xfrm>
              <a:off x="4572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A626806-2181-514D-959F-CA9B19E77D8E}"/>
                </a:ext>
              </a:extLst>
            </p:cNvPr>
            <p:cNvCxnSpPr>
              <a:cxnSpLocks/>
            </p:cNvCxnSpPr>
            <p:nvPr/>
          </p:nvCxnSpPr>
          <p:spPr bwMode="auto">
            <a:xfrm>
              <a:off x="6832362"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cxnSp>
        <p:nvCxnSpPr>
          <p:cNvPr id="16" name="Straight Connector 15">
            <a:extLst>
              <a:ext uri="{FF2B5EF4-FFF2-40B4-BE49-F238E27FC236}">
                <a16:creationId xmlns:a16="http://schemas.microsoft.com/office/drawing/2014/main" id="{665B14B5-A411-9F4C-8DC1-E71FB09456B7}"/>
              </a:ext>
            </a:extLst>
          </p:cNvPr>
          <p:cNvCxnSpPr>
            <a:cxnSpLocks/>
          </p:cNvCxnSpPr>
          <p:nvPr userDrawn="1"/>
        </p:nvCxnSpPr>
        <p:spPr bwMode="auto">
          <a:xfrm>
            <a:off x="2303091" y="2780522"/>
            <a:ext cx="0" cy="1715278"/>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9463593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blue box) over image(s)">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0" y="1289050"/>
            <a:ext cx="9144000" cy="385445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0" y="0"/>
            <a:ext cx="9144000" cy="1289050"/>
          </a:xfrm>
          <a:solidFill>
            <a:schemeClr val="accent1"/>
          </a:solidFill>
        </p:spPr>
        <p:txBody>
          <a:bodyPr lIns="210312" tIns="173736" rIns="228600" bIns="228600"/>
          <a:lstStyle>
            <a:lvl1pPr>
              <a:defRPr>
                <a:solidFill>
                  <a:schemeClr val="bg1"/>
                </a:solidFill>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42159807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ext (blue box) over image(s)">
    <p:spTree>
      <p:nvGrpSpPr>
        <p:cNvPr id="1" name=""/>
        <p:cNvGrpSpPr/>
        <p:nvPr/>
      </p:nvGrpSpPr>
      <p:grpSpPr>
        <a:xfrm>
          <a:off x="0" y="0"/>
          <a:ext cx="0" cy="0"/>
          <a:chOff x="0" y="0"/>
          <a:chExt cx="0" cy="0"/>
        </a:xfrm>
      </p:grpSpPr>
      <p:sp>
        <p:nvSpPr>
          <p:cNvPr id="9" name="Picture Placeholder 8"/>
          <p:cNvSpPr>
            <a:spLocks noGrp="1"/>
          </p:cNvSpPr>
          <p:nvPr>
            <p:ph type="pic" sz="quarter" idx="14"/>
          </p:nvPr>
        </p:nvSpPr>
        <p:spPr>
          <a:xfrm>
            <a:off x="0" y="0"/>
            <a:ext cx="9144000" cy="3848100"/>
          </a:xfrm>
        </p:spPr>
        <p:txBody>
          <a:bodyPr lIns="91440" tIns="91440" rIns="91440" bIns="91440"/>
          <a:lstStyle/>
          <a:p>
            <a:r>
              <a:rPr lang="en-US" dirty="0"/>
              <a:t>Drag picture to placeholder or click icon to add</a:t>
            </a:r>
          </a:p>
        </p:txBody>
      </p:sp>
      <p:sp>
        <p:nvSpPr>
          <p:cNvPr id="6" name="Text Placeholder 5"/>
          <p:cNvSpPr>
            <a:spLocks noGrp="1"/>
          </p:cNvSpPr>
          <p:nvPr>
            <p:ph type="body" sz="quarter" idx="12"/>
          </p:nvPr>
        </p:nvSpPr>
        <p:spPr>
          <a:xfrm>
            <a:off x="-2" y="3848100"/>
            <a:ext cx="4343402" cy="647700"/>
          </a:xfrm>
          <a:solidFill>
            <a:schemeClr val="accent1"/>
          </a:solidFill>
        </p:spPr>
        <p:txBody>
          <a:bodyPr lIns="219456" tIns="201168" rIns="228600" bIns="228600"/>
          <a:lstStyle>
            <a:lvl1pPr>
              <a:lnSpc>
                <a:spcPts val="1600"/>
              </a:lnSpc>
              <a:buClr>
                <a:schemeClr val="bg1"/>
              </a:buClr>
              <a:defRPr>
                <a:solidFill>
                  <a:schemeClr val="bg1"/>
                </a:solidFill>
              </a:defRPr>
            </a:lvl1pPr>
            <a:lvl2pPr>
              <a:lnSpc>
                <a:spcPts val="1600"/>
              </a:lnSpc>
              <a:buClr>
                <a:schemeClr val="bg1"/>
              </a:buClr>
              <a:defRPr sz="900">
                <a:solidFill>
                  <a:schemeClr val="bg1"/>
                </a:solidFill>
              </a:defRPr>
            </a:lvl2pPr>
            <a:lvl3pPr>
              <a:lnSpc>
                <a:spcPts val="1600"/>
              </a:lnSpc>
              <a:buClr>
                <a:schemeClr val="bg1"/>
              </a:buClr>
              <a:defRPr sz="900">
                <a:solidFill>
                  <a:schemeClr val="bg1"/>
                </a:solidFill>
              </a:defRPr>
            </a:lvl3pPr>
            <a:lvl4pPr>
              <a:lnSpc>
                <a:spcPts val="1600"/>
              </a:lnSpc>
              <a:buClr>
                <a:schemeClr val="bg1"/>
              </a:buClr>
              <a:defRPr sz="900">
                <a:solidFill>
                  <a:schemeClr val="bg1"/>
                </a:solidFill>
              </a:defRPr>
            </a:lvl4pPr>
            <a:lvl5pPr>
              <a:lnSpc>
                <a:spcPts val="1600"/>
              </a:lnSpc>
              <a:buClr>
                <a:schemeClr val="bg1"/>
              </a:buClr>
              <a:defRPr sz="9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11785815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0" y="0"/>
            <a:ext cx="2286000" cy="5148072"/>
          </a:xfrm>
          <a:solidFill>
            <a:schemeClr val="accent1"/>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13"/>
          </p:nvPr>
        </p:nvSpPr>
        <p:spPr>
          <a:xfrm>
            <a:off x="2286000" y="0"/>
            <a:ext cx="2286000" cy="5148072"/>
          </a:xfrm>
          <a:solidFill>
            <a:schemeClr val="accent4"/>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15"/>
          <p:cNvSpPr>
            <a:spLocks noGrp="1"/>
          </p:cNvSpPr>
          <p:nvPr>
            <p:ph sz="quarter" idx="14"/>
          </p:nvPr>
        </p:nvSpPr>
        <p:spPr>
          <a:xfrm>
            <a:off x="4572000" y="0"/>
            <a:ext cx="2286000" cy="5148072"/>
          </a:xfrm>
          <a:solidFill>
            <a:schemeClr val="accent4"/>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7"/>
          <p:cNvSpPr>
            <a:spLocks noGrp="1"/>
          </p:cNvSpPr>
          <p:nvPr>
            <p:ph sz="quarter" idx="15"/>
          </p:nvPr>
        </p:nvSpPr>
        <p:spPr>
          <a:xfrm>
            <a:off x="6858000" y="0"/>
            <a:ext cx="2286000" cy="5148072"/>
          </a:xfrm>
          <a:solidFill>
            <a:schemeClr val="accent4"/>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0"/>
          </p:nvPr>
        </p:nvSpPr>
        <p:spPr/>
        <p:txBody>
          <a:bodyPr/>
          <a:lstStyle>
            <a:lvl1pPr>
              <a:buClr>
                <a:schemeClr val="bg1"/>
              </a:buClr>
              <a:defRPr>
                <a:solidFill>
                  <a:schemeClr val="bg1"/>
                </a:solidFill>
              </a:defRPr>
            </a:lvl1p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8" name="Straight Connector 7">
            <a:extLst>
              <a:ext uri="{FF2B5EF4-FFF2-40B4-BE49-F238E27FC236}">
                <a16:creationId xmlns:a16="http://schemas.microsoft.com/office/drawing/2014/main" id="{DEC9313E-CCA7-6044-B182-A66B755ACC4F}"/>
              </a:ext>
            </a:extLst>
          </p:cNvPr>
          <p:cNvCxnSpPr>
            <a:cxnSpLocks/>
          </p:cNvCxnSpPr>
          <p:nvPr userDrawn="1"/>
        </p:nvCxnSpPr>
        <p:spPr bwMode="auto">
          <a:xfrm>
            <a:off x="4572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591E82AF-22D6-8E46-8DB8-87C3701133F9}"/>
              </a:ext>
            </a:extLst>
          </p:cNvPr>
          <p:cNvCxnSpPr>
            <a:cxnSpLocks/>
          </p:cNvCxnSpPr>
          <p:nvPr userDrawn="1"/>
        </p:nvCxnSpPr>
        <p:spPr bwMode="auto">
          <a:xfrm>
            <a:off x="6858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E489451-825F-1B42-AA7A-F656EE0F9649}"/>
              </a:ext>
            </a:extLst>
          </p:cNvPr>
          <p:cNvCxnSpPr>
            <a:cxnSpLocks/>
          </p:cNvCxnSpPr>
          <p:nvPr userDrawn="1"/>
        </p:nvCxnSpPr>
        <p:spPr bwMode="auto">
          <a:xfrm>
            <a:off x="2276168"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81475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876"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515537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13"/>
          </p:nvPr>
        </p:nvSpPr>
        <p:spPr>
          <a:xfrm>
            <a:off x="2514600" y="1243584"/>
            <a:ext cx="6400800"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31582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608865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210312" y="173736"/>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5"/>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192743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2505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hasCustomPrompt="1"/>
          </p:nvPr>
        </p:nvSpPr>
        <p:spPr>
          <a:xfrm>
            <a:off x="4780788" y="1225296"/>
            <a:ext cx="4134544" cy="3279648"/>
          </a:xfrm>
        </p:spPr>
        <p:txBody>
          <a:bodyPr/>
          <a:lstStyle>
            <a:lvl1pPr>
              <a:lnSpc>
                <a:spcPts val="2800"/>
              </a:lnSpc>
              <a:spcAft>
                <a:spcPts val="1800"/>
              </a:spcAft>
              <a:defRPr sz="2400" b="0" i="0">
                <a:latin typeface="IBM Plex Mono Light" panose="020B0409050000000000" pitchFamily="49" charset="77"/>
              </a:defRPr>
            </a:lvl1pPr>
            <a:lvl2pPr>
              <a:defRPr b="0" i="0">
                <a:latin typeface="IBM Plex Mono Light" panose="020B0409050000000000" pitchFamily="49" charset="77"/>
              </a:defRPr>
            </a:lvl2pPr>
            <a:lvl3pPr>
              <a:defRPr b="0" i="0">
                <a:latin typeface="IBM Plex Mono Light" panose="020B0409050000000000" pitchFamily="49" charset="77"/>
              </a:defRPr>
            </a:lvl3pPr>
            <a:lvl4pPr>
              <a:defRPr b="0" i="0">
                <a:latin typeface="IBM Plex Mono Light" panose="020B0409050000000000" pitchFamily="49" charset="77"/>
              </a:defRPr>
            </a:lvl4pPr>
            <a:lvl5pPr>
              <a:defRPr b="0" i="0">
                <a:latin typeface="IBM Plex Mono Light" panose="020B0409050000000000" pitchFamily="49"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6586252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201168"/>
            <a:ext cx="1837944" cy="429463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6"/>
          <p:cNvSpPr>
            <a:spLocks noGrp="1"/>
          </p:cNvSpPr>
          <p:nvPr>
            <p:ph type="tbl" sz="quarter" idx="13"/>
          </p:nvPr>
        </p:nvSpPr>
        <p:spPr>
          <a:xfrm>
            <a:off x="2505456" y="201168"/>
            <a:ext cx="6409876" cy="4294632"/>
          </a:xfrm>
        </p:spPr>
        <p:txBody>
          <a:bodyPr lIns="0" tIns="0" rIns="91440" bIns="91440"/>
          <a:lstStyle/>
          <a:p>
            <a:r>
              <a:rPr lang="en-US" dirty="0"/>
              <a:t>Click icon to add table</a:t>
            </a:r>
          </a:p>
        </p:txBody>
      </p:sp>
    </p:spTree>
    <p:extLst>
      <p:ext uri="{BB962C8B-B14F-4D97-AF65-F5344CB8AC3E}">
        <p14:creationId xmlns:p14="http://schemas.microsoft.com/office/powerpoint/2010/main" val="47714999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7923691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880647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10312" y="175847"/>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28004"/>
            <a:ext cx="4123944" cy="3267795"/>
          </a:xfrm>
        </p:spPr>
        <p:txBody>
          <a:bodyPr/>
          <a:lstStyle>
            <a:lvl1pPr>
              <a:spcBef>
                <a:spcPts val="0"/>
              </a:spcBef>
              <a:defRPr sz="1000"/>
            </a:lvl1pPr>
            <a:lvl2pPr marL="0" indent="0">
              <a:spcBef>
                <a:spcPts val="0"/>
              </a:spcBef>
              <a:buNone/>
              <a:defRPr/>
            </a:lvl2pPr>
            <a:lvl3pPr marL="201612" indent="0">
              <a:buNone/>
              <a:defRPr/>
            </a:lvl3pPr>
            <a:lvl4pPr marL="434975" indent="0">
              <a:buNone/>
              <a:defRPr/>
            </a:lvl4pPr>
            <a:lvl5pPr marL="631825" indent="0">
              <a:buNone/>
              <a:defRPr/>
            </a:lvl5pPr>
          </a:lstStyle>
          <a:p>
            <a:pPr lvl="0"/>
            <a:r>
              <a:rPr lang="en-US" dirty="0"/>
              <a:t>Click to edit Master text styles</a:t>
            </a:r>
          </a:p>
        </p:txBody>
      </p:sp>
    </p:spTree>
    <p:extLst>
      <p:ext uri="{BB962C8B-B14F-4D97-AF65-F5344CB8AC3E}">
        <p14:creationId xmlns:p14="http://schemas.microsoft.com/office/powerpoint/2010/main" val="209373828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4"/>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932890" y="2318365"/>
            <a:ext cx="1278220" cy="506769"/>
          </a:xfrm>
          <a:prstGeom prst="rect">
            <a:avLst/>
          </a:prstGeom>
        </p:spPr>
      </p:pic>
    </p:spTree>
    <p:extLst>
      <p:ext uri="{BB962C8B-B14F-4D97-AF65-F5344CB8AC3E}">
        <p14:creationId xmlns:p14="http://schemas.microsoft.com/office/powerpoint/2010/main" val="308347588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1"/>
          <p:cNvSpPr>
            <a:spLocks noGrp="1"/>
          </p:cNvSpPr>
          <p:nvPr>
            <p:ph type="title"/>
          </p:nvPr>
        </p:nvSpPr>
        <p:spPr>
          <a:xfrm>
            <a:off x="210312" y="198826"/>
            <a:ext cx="4142232" cy="4296974"/>
          </a:xfrm>
        </p:spPr>
        <p:txBody>
          <a:bodyPr/>
          <a:lstStyle>
            <a:lvl1pPr>
              <a:lnSpc>
                <a:spcPct val="90000"/>
              </a:lnSpc>
              <a:spcAft>
                <a:spcPts val="0"/>
              </a:spcAft>
              <a:defRPr>
                <a:solidFill>
                  <a:schemeClr val="bg1"/>
                </a:solidFill>
              </a:defRPr>
            </a:lvl1pPr>
          </a:lstStyle>
          <a:p>
            <a:r>
              <a:rPr lang="en-US" dirty="0"/>
              <a:t>Click to edit Master title style</a:t>
            </a:r>
          </a:p>
        </p:txBody>
      </p:sp>
      <p:pic>
        <p:nvPicPr>
          <p:cNvPr id="9" name="Picture 8">
            <a:extLst>
              <a:ext uri="{FF2B5EF4-FFF2-40B4-BE49-F238E27FC236}">
                <a16:creationId xmlns:a16="http://schemas.microsoft.com/office/drawing/2014/main" id="{0C46DC7D-39A8-7042-AFAF-E1F61B5887D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397707" y="4694756"/>
            <a:ext cx="513796" cy="203701"/>
          </a:xfrm>
          <a:prstGeom prst="rect">
            <a:avLst/>
          </a:prstGeom>
        </p:spPr>
      </p:pic>
      <p:pic>
        <p:nvPicPr>
          <p:cNvPr id="4" name="Picture 3">
            <a:extLst>
              <a:ext uri="{FF2B5EF4-FFF2-40B4-BE49-F238E27FC236}">
                <a16:creationId xmlns:a16="http://schemas.microsoft.com/office/drawing/2014/main" id="{57DDD23E-3E28-DB4D-80F3-CA1EDE3D0B01}"/>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228597" y="4690872"/>
            <a:ext cx="1920240" cy="266393"/>
          </a:xfrm>
          <a:prstGeom prst="rect">
            <a:avLst/>
          </a:prstGeom>
        </p:spPr>
      </p:pic>
    </p:spTree>
    <p:extLst>
      <p:ext uri="{BB962C8B-B14F-4D97-AF65-F5344CB8AC3E}">
        <p14:creationId xmlns:p14="http://schemas.microsoft.com/office/powerpoint/2010/main" val="250050889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slideLayout" Target="../slideLayouts/slideLayout60.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33" Type="http://schemas.openxmlformats.org/officeDocument/2006/relationships/theme" Target="../theme/theme2.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slideLayout" Target="../slideLayouts/slideLayout63.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32" Type="http://schemas.openxmlformats.org/officeDocument/2006/relationships/slideLayout" Target="../slideLayouts/slideLayout66.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slideLayout" Target="../slideLayouts/slideLayout62.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31" Type="http://schemas.openxmlformats.org/officeDocument/2006/relationships/slideLayout" Target="../slideLayouts/slideLayout65.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slideLayout" Target="../slideLayouts/slideLayout61.xml"/><Relationship Id="rId30" Type="http://schemas.openxmlformats.org/officeDocument/2006/relationships/slideLayout" Target="../slideLayouts/slideLayout64.xml"/><Relationship Id="rId8" Type="http://schemas.openxmlformats.org/officeDocument/2006/relationships/slideLayout" Target="../slideLayouts/slideLayout4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9.xml"/><Relationship Id="rId18" Type="http://schemas.openxmlformats.org/officeDocument/2006/relationships/slideLayout" Target="../slideLayouts/slideLayout84.xml"/><Relationship Id="rId26" Type="http://schemas.openxmlformats.org/officeDocument/2006/relationships/slideLayout" Target="../slideLayouts/slideLayout92.xml"/><Relationship Id="rId3" Type="http://schemas.openxmlformats.org/officeDocument/2006/relationships/slideLayout" Target="../slideLayouts/slideLayout69.xml"/><Relationship Id="rId21" Type="http://schemas.openxmlformats.org/officeDocument/2006/relationships/slideLayout" Target="../slideLayouts/slideLayout87.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5" Type="http://schemas.openxmlformats.org/officeDocument/2006/relationships/slideLayout" Target="../slideLayouts/slideLayout91.xml"/><Relationship Id="rId33" Type="http://schemas.openxmlformats.org/officeDocument/2006/relationships/theme" Target="../theme/theme3.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20" Type="http://schemas.openxmlformats.org/officeDocument/2006/relationships/slideLayout" Target="../slideLayouts/slideLayout86.xml"/><Relationship Id="rId29" Type="http://schemas.openxmlformats.org/officeDocument/2006/relationships/slideLayout" Target="../slideLayouts/slideLayout95.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24" Type="http://schemas.openxmlformats.org/officeDocument/2006/relationships/slideLayout" Target="../slideLayouts/slideLayout90.xml"/><Relationship Id="rId32" Type="http://schemas.openxmlformats.org/officeDocument/2006/relationships/slideLayout" Target="../slideLayouts/slideLayout98.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23" Type="http://schemas.openxmlformats.org/officeDocument/2006/relationships/slideLayout" Target="../slideLayouts/slideLayout89.xml"/><Relationship Id="rId28" Type="http://schemas.openxmlformats.org/officeDocument/2006/relationships/slideLayout" Target="../slideLayouts/slideLayout94.xml"/><Relationship Id="rId10" Type="http://schemas.openxmlformats.org/officeDocument/2006/relationships/slideLayout" Target="../slideLayouts/slideLayout76.xml"/><Relationship Id="rId19" Type="http://schemas.openxmlformats.org/officeDocument/2006/relationships/slideLayout" Target="../slideLayouts/slideLayout85.xml"/><Relationship Id="rId31" Type="http://schemas.openxmlformats.org/officeDocument/2006/relationships/slideLayout" Target="../slideLayouts/slideLayout97.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slideLayout" Target="../slideLayouts/slideLayout88.xml"/><Relationship Id="rId27" Type="http://schemas.openxmlformats.org/officeDocument/2006/relationships/slideLayout" Target="../slideLayouts/slideLayout93.xml"/><Relationship Id="rId30" Type="http://schemas.openxmlformats.org/officeDocument/2006/relationships/slideLayout" Target="../slideLayouts/slideLayout96.xml"/><Relationship Id="rId8" Type="http://schemas.openxmlformats.org/officeDocument/2006/relationships/slideLayout" Target="../slideLayouts/slideLayout74.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1.xml"/><Relationship Id="rId18" Type="http://schemas.openxmlformats.org/officeDocument/2006/relationships/slideLayout" Target="../slideLayouts/slideLayout116.xml"/><Relationship Id="rId26" Type="http://schemas.openxmlformats.org/officeDocument/2006/relationships/slideLayout" Target="../slideLayouts/slideLayout124.xml"/><Relationship Id="rId3" Type="http://schemas.openxmlformats.org/officeDocument/2006/relationships/slideLayout" Target="../slideLayouts/slideLayout101.xml"/><Relationship Id="rId21" Type="http://schemas.openxmlformats.org/officeDocument/2006/relationships/slideLayout" Target="../slideLayouts/slideLayout119.xml"/><Relationship Id="rId7" Type="http://schemas.openxmlformats.org/officeDocument/2006/relationships/slideLayout" Target="../slideLayouts/slideLayout105.xml"/><Relationship Id="rId12" Type="http://schemas.openxmlformats.org/officeDocument/2006/relationships/slideLayout" Target="../slideLayouts/slideLayout110.xml"/><Relationship Id="rId17" Type="http://schemas.openxmlformats.org/officeDocument/2006/relationships/slideLayout" Target="../slideLayouts/slideLayout115.xml"/><Relationship Id="rId25" Type="http://schemas.openxmlformats.org/officeDocument/2006/relationships/slideLayout" Target="../slideLayouts/slideLayout123.xml"/><Relationship Id="rId33" Type="http://schemas.openxmlformats.org/officeDocument/2006/relationships/theme" Target="../theme/theme4.xml"/><Relationship Id="rId2" Type="http://schemas.openxmlformats.org/officeDocument/2006/relationships/slideLayout" Target="../slideLayouts/slideLayout100.xml"/><Relationship Id="rId16" Type="http://schemas.openxmlformats.org/officeDocument/2006/relationships/slideLayout" Target="../slideLayouts/slideLayout114.xml"/><Relationship Id="rId20" Type="http://schemas.openxmlformats.org/officeDocument/2006/relationships/slideLayout" Target="../slideLayouts/slideLayout118.xml"/><Relationship Id="rId29" Type="http://schemas.openxmlformats.org/officeDocument/2006/relationships/slideLayout" Target="../slideLayouts/slideLayout127.xml"/><Relationship Id="rId1" Type="http://schemas.openxmlformats.org/officeDocument/2006/relationships/slideLayout" Target="../slideLayouts/slideLayout99.xml"/><Relationship Id="rId6" Type="http://schemas.openxmlformats.org/officeDocument/2006/relationships/slideLayout" Target="../slideLayouts/slideLayout104.xml"/><Relationship Id="rId11" Type="http://schemas.openxmlformats.org/officeDocument/2006/relationships/slideLayout" Target="../slideLayouts/slideLayout109.xml"/><Relationship Id="rId24" Type="http://schemas.openxmlformats.org/officeDocument/2006/relationships/slideLayout" Target="../slideLayouts/slideLayout122.xml"/><Relationship Id="rId32" Type="http://schemas.openxmlformats.org/officeDocument/2006/relationships/slideLayout" Target="../slideLayouts/slideLayout130.xml"/><Relationship Id="rId5" Type="http://schemas.openxmlformats.org/officeDocument/2006/relationships/slideLayout" Target="../slideLayouts/slideLayout103.xml"/><Relationship Id="rId15" Type="http://schemas.openxmlformats.org/officeDocument/2006/relationships/slideLayout" Target="../slideLayouts/slideLayout113.xml"/><Relationship Id="rId23" Type="http://schemas.openxmlformats.org/officeDocument/2006/relationships/slideLayout" Target="../slideLayouts/slideLayout121.xml"/><Relationship Id="rId28" Type="http://schemas.openxmlformats.org/officeDocument/2006/relationships/slideLayout" Target="../slideLayouts/slideLayout126.xml"/><Relationship Id="rId10" Type="http://schemas.openxmlformats.org/officeDocument/2006/relationships/slideLayout" Target="../slideLayouts/slideLayout108.xml"/><Relationship Id="rId19" Type="http://schemas.openxmlformats.org/officeDocument/2006/relationships/slideLayout" Target="../slideLayouts/slideLayout117.xml"/><Relationship Id="rId31" Type="http://schemas.openxmlformats.org/officeDocument/2006/relationships/slideLayout" Target="../slideLayouts/slideLayout129.xml"/><Relationship Id="rId4" Type="http://schemas.openxmlformats.org/officeDocument/2006/relationships/slideLayout" Target="../slideLayouts/slideLayout102.xml"/><Relationship Id="rId9" Type="http://schemas.openxmlformats.org/officeDocument/2006/relationships/slideLayout" Target="../slideLayouts/slideLayout107.xml"/><Relationship Id="rId14" Type="http://schemas.openxmlformats.org/officeDocument/2006/relationships/slideLayout" Target="../slideLayouts/slideLayout112.xml"/><Relationship Id="rId22" Type="http://schemas.openxmlformats.org/officeDocument/2006/relationships/slideLayout" Target="../slideLayouts/slideLayout120.xml"/><Relationship Id="rId27" Type="http://schemas.openxmlformats.org/officeDocument/2006/relationships/slideLayout" Target="../slideLayouts/slideLayout125.xml"/><Relationship Id="rId30" Type="http://schemas.openxmlformats.org/officeDocument/2006/relationships/slideLayout" Target="../slideLayouts/slideLayout128.xml"/><Relationship Id="rId8" Type="http://schemas.openxmlformats.org/officeDocument/2006/relationships/slideLayout" Target="../slideLayouts/slideLayout10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38.xml"/><Relationship Id="rId13" Type="http://schemas.openxmlformats.org/officeDocument/2006/relationships/slideLayout" Target="../slideLayouts/slideLayout143.xml"/><Relationship Id="rId18" Type="http://schemas.openxmlformats.org/officeDocument/2006/relationships/slideLayout" Target="../slideLayouts/slideLayout148.xml"/><Relationship Id="rId26" Type="http://schemas.openxmlformats.org/officeDocument/2006/relationships/tags" Target="../tags/tag2.xml"/><Relationship Id="rId3" Type="http://schemas.openxmlformats.org/officeDocument/2006/relationships/slideLayout" Target="../slideLayouts/slideLayout133.xml"/><Relationship Id="rId21" Type="http://schemas.openxmlformats.org/officeDocument/2006/relationships/slideLayout" Target="../slideLayouts/slideLayout151.xml"/><Relationship Id="rId7" Type="http://schemas.openxmlformats.org/officeDocument/2006/relationships/slideLayout" Target="../slideLayouts/slideLayout137.xml"/><Relationship Id="rId12" Type="http://schemas.openxmlformats.org/officeDocument/2006/relationships/slideLayout" Target="../slideLayouts/slideLayout142.xml"/><Relationship Id="rId17" Type="http://schemas.openxmlformats.org/officeDocument/2006/relationships/slideLayout" Target="../slideLayouts/slideLayout147.xml"/><Relationship Id="rId25" Type="http://schemas.openxmlformats.org/officeDocument/2006/relationships/theme" Target="../theme/theme5.xml"/><Relationship Id="rId2" Type="http://schemas.openxmlformats.org/officeDocument/2006/relationships/slideLayout" Target="../slideLayouts/slideLayout132.xml"/><Relationship Id="rId16" Type="http://schemas.openxmlformats.org/officeDocument/2006/relationships/slideLayout" Target="../slideLayouts/slideLayout146.xml"/><Relationship Id="rId20" Type="http://schemas.openxmlformats.org/officeDocument/2006/relationships/slideLayout" Target="../slideLayouts/slideLayout150.xml"/><Relationship Id="rId1" Type="http://schemas.openxmlformats.org/officeDocument/2006/relationships/slideLayout" Target="../slideLayouts/slideLayout131.xml"/><Relationship Id="rId6" Type="http://schemas.openxmlformats.org/officeDocument/2006/relationships/slideLayout" Target="../slideLayouts/slideLayout136.xml"/><Relationship Id="rId11" Type="http://schemas.openxmlformats.org/officeDocument/2006/relationships/slideLayout" Target="../slideLayouts/slideLayout141.xml"/><Relationship Id="rId24" Type="http://schemas.openxmlformats.org/officeDocument/2006/relationships/slideLayout" Target="../slideLayouts/slideLayout154.xml"/><Relationship Id="rId5" Type="http://schemas.openxmlformats.org/officeDocument/2006/relationships/slideLayout" Target="../slideLayouts/slideLayout135.xml"/><Relationship Id="rId15" Type="http://schemas.openxmlformats.org/officeDocument/2006/relationships/slideLayout" Target="../slideLayouts/slideLayout145.xml"/><Relationship Id="rId23" Type="http://schemas.openxmlformats.org/officeDocument/2006/relationships/slideLayout" Target="../slideLayouts/slideLayout153.xml"/><Relationship Id="rId10" Type="http://schemas.openxmlformats.org/officeDocument/2006/relationships/slideLayout" Target="../slideLayouts/slideLayout140.xml"/><Relationship Id="rId19" Type="http://schemas.openxmlformats.org/officeDocument/2006/relationships/slideLayout" Target="../slideLayouts/slideLayout149.xml"/><Relationship Id="rId4" Type="http://schemas.openxmlformats.org/officeDocument/2006/relationships/slideLayout" Target="../slideLayouts/slideLayout134.xml"/><Relationship Id="rId9" Type="http://schemas.openxmlformats.org/officeDocument/2006/relationships/slideLayout" Target="../slideLayouts/slideLayout139.xml"/><Relationship Id="rId14" Type="http://schemas.openxmlformats.org/officeDocument/2006/relationships/slideLayout" Target="../slideLayouts/slideLayout144.xml"/><Relationship Id="rId22" Type="http://schemas.openxmlformats.org/officeDocument/2006/relationships/slideLayout" Target="../slideLayouts/slideLayout152.xml"/><Relationship Id="rId27"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3"/>
          <p:cNvSpPr>
            <a:spLocks noGrp="1"/>
          </p:cNvSpPr>
          <p:nvPr>
            <p:ph type="title"/>
          </p:nvPr>
        </p:nvSpPr>
        <p:spPr>
          <a:xfrm>
            <a:off x="210312" y="175530"/>
            <a:ext cx="4142232" cy="4294632"/>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4"/>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p:cNvSpPr>
            <a:spLocks noGrp="1"/>
          </p:cNvSpPr>
          <p:nvPr>
            <p:ph type="ftr" sz="quarter" idx="3"/>
          </p:nvPr>
        </p:nvSpPr>
        <p:spPr>
          <a:xfrm>
            <a:off x="228666" y="4787900"/>
            <a:ext cx="4114734" cy="166687"/>
          </a:xfrm>
          <a:prstGeom prst="rect">
            <a:avLst/>
          </a:prstGeom>
        </p:spPr>
        <p:txBody>
          <a:bodyPr vert="horz" lIns="0" tIns="0" rIns="0" bIns="0" rtlCol="0" anchor="ctr"/>
          <a:lstStyle>
            <a:lvl1pPr marL="0" marR="0" indent="0" algn="l" defTabSz="685983" rtl="0" eaLnBrk="1" fontAlgn="auto" latinLnBrk="0" hangingPunct="1">
              <a:lnSpc>
                <a:spcPct val="100000"/>
              </a:lnSpc>
              <a:spcBef>
                <a:spcPts val="0"/>
              </a:spcBef>
              <a:spcAft>
                <a:spcPts val="0"/>
              </a:spcAft>
              <a:buClrTx/>
              <a:buSzTx/>
              <a:buFontTx/>
              <a:buNone/>
              <a:tabLst/>
              <a:defRPr sz="600" b="0" i="0">
                <a:solidFill>
                  <a:schemeClr val="tx1"/>
                </a:solidFill>
                <a:latin typeface="IBM Plex Sans Light" panose="020B0403050000000000" pitchFamily="34" charset="77"/>
              </a:defRPr>
            </a:lvl1pPr>
          </a:lstStyle>
          <a:p>
            <a:r>
              <a:rPr lang="en-US" dirty="0"/>
              <a:t>Group Name / DOC ID / Month XX, 2018 / © 2018 IBM Corporation</a:t>
            </a:r>
          </a:p>
        </p:txBody>
      </p:sp>
      <p:sp>
        <p:nvSpPr>
          <p:cNvPr id="8" name="Slide Number Placeholder 7"/>
          <p:cNvSpPr>
            <a:spLocks noGrp="1"/>
          </p:cNvSpPr>
          <p:nvPr>
            <p:ph type="sldNum" sz="quarter" idx="4"/>
          </p:nvPr>
        </p:nvSpPr>
        <p:spPr>
          <a:xfrm>
            <a:off x="7086600" y="4787900"/>
            <a:ext cx="1828732" cy="166687"/>
          </a:xfrm>
          <a:prstGeom prst="rect">
            <a:avLst/>
          </a:prstGeom>
        </p:spPr>
        <p:txBody>
          <a:bodyPr vert="horz" lIns="0" tIns="0" rIns="0" bIns="0" rtlCol="0" anchor="ctr"/>
          <a:lstStyle>
            <a:lvl1pPr algn="r">
              <a:defRPr sz="600" b="0" i="0">
                <a:solidFill>
                  <a:schemeClr val="tx1"/>
                </a:solidFill>
                <a:latin typeface="IBM Plex Sans Light" panose="020B0403050000000000" pitchFamily="34" charset="77"/>
              </a:defRPr>
            </a:lvl1pPr>
          </a:lstStyle>
          <a:p>
            <a:fld id="{59395FB3-9C97-154F-86B2-7E381B951268}" type="slidenum">
              <a:rPr lang="en-US" smtClean="0"/>
              <a:pPr/>
              <a:t>‹#›</a:t>
            </a:fld>
            <a:endParaRPr lang="en-US" dirty="0"/>
          </a:p>
        </p:txBody>
      </p:sp>
      <p:grpSp>
        <p:nvGrpSpPr>
          <p:cNvPr id="59" name="Group 58"/>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871975732"/>
      </p:ext>
    </p:extLst>
  </p:cSld>
  <p:clrMap bg1="dk1" tx1="lt1" bg2="dk2" tx2="lt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7" r:id="rId13"/>
    <p:sldLayoutId id="2147483938" r:id="rId14"/>
    <p:sldLayoutId id="2147483939" r:id="rId15"/>
    <p:sldLayoutId id="2147483940" r:id="rId16"/>
    <p:sldLayoutId id="2147483941" r:id="rId17"/>
    <p:sldLayoutId id="2147483942" r:id="rId18"/>
    <p:sldLayoutId id="2147483957" r:id="rId19"/>
    <p:sldLayoutId id="2147483944" r:id="rId20"/>
    <p:sldLayoutId id="2147483945" r:id="rId21"/>
    <p:sldLayoutId id="2147483946" r:id="rId22"/>
    <p:sldLayoutId id="2147483947" r:id="rId23"/>
    <p:sldLayoutId id="2147483948" r:id="rId24"/>
    <p:sldLayoutId id="2147483949" r:id="rId25"/>
    <p:sldLayoutId id="2147483950" r:id="rId26"/>
    <p:sldLayoutId id="2147483951" r:id="rId27"/>
    <p:sldLayoutId id="2147483952" r:id="rId28"/>
    <p:sldLayoutId id="2147483953" r:id="rId29"/>
    <p:sldLayoutId id="2147483954" r:id="rId30"/>
    <p:sldLayoutId id="2147483955" r:id="rId31"/>
    <p:sldLayoutId id="2147483956" r:id="rId32"/>
    <p:sldLayoutId id="2147484057" r:id="rId33"/>
    <p:sldLayoutId id="2147484084" r:id="rId34"/>
  </p:sldLayoutIdLst>
  <p:hf hdr="0" dt="0"/>
  <p:txStyles>
    <p:titleStyle>
      <a:lvl1pPr algn="l" rtl="0" eaLnBrk="1" fontAlgn="base" hangingPunct="1">
        <a:lnSpc>
          <a:spcPts val="2800"/>
        </a:lnSpc>
        <a:spcBef>
          <a:spcPct val="0"/>
        </a:spcBef>
        <a:spcAft>
          <a:spcPts val="1800"/>
        </a:spcAft>
        <a:defRPr sz="2400" b="0" i="0">
          <a:solidFill>
            <a:schemeClr val="tx1"/>
          </a:solidFill>
          <a:latin typeface="IBM Plex Mono Light" panose="020B0409050000000000" pitchFamily="49" charset="77"/>
          <a:ea typeface="IBM Plex Mono Light" panose="020B0409050000000000" pitchFamily="49" charset="77"/>
          <a:cs typeface="IBM Plex Mono Light" panose="020B0409050000000000" pitchFamily="49"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4"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0"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693"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58"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tx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tx1"/>
        </a:buClr>
        <a:buSzPct val="100000"/>
        <a:buFont typeface=".AppleSystemUIFont" charset="-120"/>
        <a:buChar char="–"/>
        <a:tabLst/>
        <a:defRPr sz="1200">
          <a:solidFill>
            <a:schemeClr val="tx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tx1"/>
        </a:buClr>
        <a:buSzPct val="100000"/>
        <a:buFont typeface="Arial" panose="020B0604020202020204" pitchFamily="34" charset="0"/>
        <a:buChar char="•"/>
        <a:tabLst/>
        <a:defRPr sz="1200">
          <a:solidFill>
            <a:schemeClr val="tx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tx1"/>
        </a:buClr>
        <a:buSzPct val="100000"/>
        <a:buFont typeface=".AppleSystemUIFont" charset="-120"/>
        <a:buChar char="–"/>
        <a:tabLst/>
        <a:defRPr sz="1200" baseline="0">
          <a:solidFill>
            <a:schemeClr val="tx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tx1"/>
        </a:buClr>
        <a:buFont typeface=".AppleSystemUIFont" charset="-120"/>
        <a:buChar char="»"/>
        <a:tabLst/>
        <a:defRPr sz="1200">
          <a:solidFill>
            <a:schemeClr val="tx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0" rtl="0" eaLnBrk="1" latinLnBrk="0" hangingPunct="1">
        <a:defRPr sz="1428" kern="1200">
          <a:solidFill>
            <a:schemeClr val="tx1"/>
          </a:solidFill>
          <a:latin typeface="+mn-lt"/>
          <a:ea typeface="+mn-ea"/>
          <a:cs typeface="+mn-cs"/>
        </a:defRPr>
      </a:lvl1pPr>
      <a:lvl2pPr marL="362564" algn="l" defTabSz="725130" rtl="0" eaLnBrk="1" latinLnBrk="0" hangingPunct="1">
        <a:defRPr sz="1428" kern="1200">
          <a:solidFill>
            <a:schemeClr val="tx1"/>
          </a:solidFill>
          <a:latin typeface="+mn-lt"/>
          <a:ea typeface="+mn-ea"/>
          <a:cs typeface="+mn-cs"/>
        </a:defRPr>
      </a:lvl2pPr>
      <a:lvl3pPr marL="725130" algn="l" defTabSz="725130" rtl="0" eaLnBrk="1" latinLnBrk="0" hangingPunct="1">
        <a:defRPr sz="1428" kern="1200">
          <a:solidFill>
            <a:schemeClr val="tx1"/>
          </a:solidFill>
          <a:latin typeface="+mn-lt"/>
          <a:ea typeface="+mn-ea"/>
          <a:cs typeface="+mn-cs"/>
        </a:defRPr>
      </a:lvl3pPr>
      <a:lvl4pPr marL="1087693" algn="l" defTabSz="725130" rtl="0" eaLnBrk="1" latinLnBrk="0" hangingPunct="1">
        <a:defRPr sz="1428" kern="1200">
          <a:solidFill>
            <a:schemeClr val="tx1"/>
          </a:solidFill>
          <a:latin typeface="+mn-lt"/>
          <a:ea typeface="+mn-ea"/>
          <a:cs typeface="+mn-cs"/>
        </a:defRPr>
      </a:lvl4pPr>
      <a:lvl5pPr marL="1450258" algn="l" defTabSz="725130" rtl="0" eaLnBrk="1" latinLnBrk="0" hangingPunct="1">
        <a:defRPr sz="1428" kern="1200">
          <a:solidFill>
            <a:schemeClr val="tx1"/>
          </a:solidFill>
          <a:latin typeface="+mn-lt"/>
          <a:ea typeface="+mn-ea"/>
          <a:cs typeface="+mn-cs"/>
        </a:defRPr>
      </a:lvl5pPr>
      <a:lvl6pPr marL="1812823" algn="l" defTabSz="725130" rtl="0" eaLnBrk="1" latinLnBrk="0" hangingPunct="1">
        <a:defRPr sz="1428" kern="1200">
          <a:solidFill>
            <a:schemeClr val="tx1"/>
          </a:solidFill>
          <a:latin typeface="+mn-lt"/>
          <a:ea typeface="+mn-ea"/>
          <a:cs typeface="+mn-cs"/>
        </a:defRPr>
      </a:lvl6pPr>
      <a:lvl7pPr marL="2175387" algn="l" defTabSz="725130" rtl="0" eaLnBrk="1" latinLnBrk="0" hangingPunct="1">
        <a:defRPr sz="1428" kern="1200">
          <a:solidFill>
            <a:schemeClr val="tx1"/>
          </a:solidFill>
          <a:latin typeface="+mn-lt"/>
          <a:ea typeface="+mn-ea"/>
          <a:cs typeface="+mn-cs"/>
        </a:defRPr>
      </a:lvl7pPr>
      <a:lvl8pPr marL="2537951" algn="l" defTabSz="725130" rtl="0" eaLnBrk="1" latinLnBrk="0" hangingPunct="1">
        <a:defRPr sz="1428" kern="1200">
          <a:solidFill>
            <a:schemeClr val="tx1"/>
          </a:solidFill>
          <a:latin typeface="+mn-lt"/>
          <a:ea typeface="+mn-ea"/>
          <a:cs typeface="+mn-cs"/>
        </a:defRPr>
      </a:lvl8pPr>
      <a:lvl9pPr marL="2900516" algn="l" defTabSz="725130"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4" name="Title Placeholder 3"/>
          <p:cNvSpPr>
            <a:spLocks noGrp="1"/>
          </p:cNvSpPr>
          <p:nvPr>
            <p:ph type="title"/>
          </p:nvPr>
        </p:nvSpPr>
        <p:spPr>
          <a:xfrm>
            <a:off x="210312" y="175530"/>
            <a:ext cx="4142232" cy="4294632"/>
          </a:xfrm>
          <a:prstGeom prst="rect">
            <a:avLst/>
          </a:prstGeom>
        </p:spPr>
        <p:txBody>
          <a:bodyPr vert="horz" lIns="0" tIns="0" rIns="0" bIns="0" rtlCol="0" anchor="t">
            <a:noAutofit/>
          </a:bodyPr>
          <a:lstStyle/>
          <a:p>
            <a:r>
              <a:rPr lang="en-US" dirty="0"/>
              <a:t>Click to edit Master title style</a:t>
            </a:r>
          </a:p>
        </p:txBody>
      </p:sp>
      <p:sp>
        <p:nvSpPr>
          <p:cNvPr id="5" name="Text Placeholder 4"/>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p:cNvSpPr>
            <a:spLocks noGrp="1"/>
          </p:cNvSpPr>
          <p:nvPr>
            <p:ph type="ftr" sz="quarter" idx="3"/>
          </p:nvPr>
        </p:nvSpPr>
        <p:spPr>
          <a:xfrm>
            <a:off x="228666" y="4787900"/>
            <a:ext cx="4114734" cy="166687"/>
          </a:xfrm>
          <a:prstGeom prst="rect">
            <a:avLst/>
          </a:prstGeom>
        </p:spPr>
        <p:txBody>
          <a:bodyPr vert="horz" lIns="0" tIns="0" rIns="0" bIns="0" rtlCol="0" anchor="ctr"/>
          <a:lstStyle>
            <a:lvl1pPr marL="0" marR="0" indent="0" algn="l" defTabSz="685983" rtl="0" eaLnBrk="1" fontAlgn="auto" latinLnBrk="0" hangingPunct="1">
              <a:lnSpc>
                <a:spcPct val="100000"/>
              </a:lnSpc>
              <a:spcBef>
                <a:spcPts val="0"/>
              </a:spcBef>
              <a:spcAft>
                <a:spcPts val="0"/>
              </a:spcAft>
              <a:buClrTx/>
              <a:buSzTx/>
              <a:buFontTx/>
              <a:buNone/>
              <a:tabLst/>
              <a:defRPr sz="600">
                <a:solidFill>
                  <a:schemeClr val="tx1"/>
                </a:solidFill>
              </a:defRPr>
            </a:lvl1pPr>
          </a:lstStyle>
          <a:p>
            <a:r>
              <a:rPr lang="en-US" dirty="0"/>
              <a:t>Group Name / DOC ID / Month XX, 2018 / © 2018 IBM Corporation</a:t>
            </a:r>
          </a:p>
        </p:txBody>
      </p:sp>
      <p:sp>
        <p:nvSpPr>
          <p:cNvPr id="8" name="Slide Number Placeholder 7"/>
          <p:cNvSpPr>
            <a:spLocks noGrp="1"/>
          </p:cNvSpPr>
          <p:nvPr>
            <p:ph type="sldNum" sz="quarter" idx="4"/>
          </p:nvPr>
        </p:nvSpPr>
        <p:spPr>
          <a:xfrm>
            <a:off x="7086600" y="4787900"/>
            <a:ext cx="1828732" cy="166687"/>
          </a:xfrm>
          <a:prstGeom prst="rect">
            <a:avLst/>
          </a:prstGeom>
        </p:spPr>
        <p:txBody>
          <a:bodyPr vert="horz" lIns="0" tIns="0" rIns="0" bIns="0" rtlCol="0" anchor="ctr"/>
          <a:lstStyle>
            <a:lvl1pPr algn="r">
              <a:defRPr sz="600">
                <a:solidFill>
                  <a:schemeClr val="tx1"/>
                </a:solidFill>
              </a:defRPr>
            </a:lvl1pPr>
          </a:lstStyle>
          <a:p>
            <a:fld id="{59395FB3-9C97-154F-86B2-7E381B951268}" type="slidenum">
              <a:rPr lang="en-US" smtClean="0"/>
              <a:pPr/>
              <a:t>‹#›</a:t>
            </a:fld>
            <a:endParaRPr lang="en-US" dirty="0"/>
          </a:p>
        </p:txBody>
      </p:sp>
      <p:grpSp>
        <p:nvGrpSpPr>
          <p:cNvPr id="59" name="Group 58"/>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398244318"/>
      </p:ext>
    </p:extLst>
  </p:cSld>
  <p:clrMap bg1="dk1" tx1="lt1" bg2="dk2" tx2="lt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 id="2147483970" r:id="rId12"/>
    <p:sldLayoutId id="2147483971" r:id="rId13"/>
    <p:sldLayoutId id="2147483972" r:id="rId14"/>
    <p:sldLayoutId id="2147483973" r:id="rId15"/>
    <p:sldLayoutId id="2147483974" r:id="rId16"/>
    <p:sldLayoutId id="2147483975" r:id="rId17"/>
    <p:sldLayoutId id="2147483976" r:id="rId18"/>
    <p:sldLayoutId id="2147483977" r:id="rId19"/>
    <p:sldLayoutId id="2147483978" r:id="rId20"/>
    <p:sldLayoutId id="2147483979" r:id="rId21"/>
    <p:sldLayoutId id="2147483980" r:id="rId22"/>
    <p:sldLayoutId id="2147483981" r:id="rId23"/>
    <p:sldLayoutId id="2147483982" r:id="rId24"/>
    <p:sldLayoutId id="2147483983" r:id="rId25"/>
    <p:sldLayoutId id="2147483984" r:id="rId26"/>
    <p:sldLayoutId id="2147483985" r:id="rId27"/>
    <p:sldLayoutId id="2147483986" r:id="rId28"/>
    <p:sldLayoutId id="2147483987" r:id="rId29"/>
    <p:sldLayoutId id="2147483988" r:id="rId30"/>
    <p:sldLayoutId id="2147483989" r:id="rId31"/>
    <p:sldLayoutId id="2147483990" r:id="rId32"/>
  </p:sldLayoutIdLst>
  <p:hf hdr="0" dt="0"/>
  <p:txStyles>
    <p:titleStyle>
      <a:lvl1pPr algn="l" rtl="0" eaLnBrk="1" fontAlgn="base" hangingPunct="1">
        <a:lnSpc>
          <a:spcPts val="2800"/>
        </a:lnSpc>
        <a:spcBef>
          <a:spcPct val="0"/>
        </a:spcBef>
        <a:spcAft>
          <a:spcPts val="1800"/>
        </a:spcAft>
        <a:defRPr sz="2400" b="0" i="0">
          <a:solidFill>
            <a:schemeClr val="tx1"/>
          </a:solidFill>
          <a:latin typeface="IBM Plex Mono Light" panose="020B0409050000000000" pitchFamily="49" charset="77"/>
          <a:ea typeface="IBM Plex Mono Light" panose="020B0409050000000000" pitchFamily="49" charset="77"/>
          <a:cs typeface="IBM Plex Mono Light" panose="020B0409050000000000" pitchFamily="49"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4"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0"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693"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58"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tx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tx1"/>
        </a:buClr>
        <a:buSzPct val="100000"/>
        <a:buFont typeface=".AppleSystemUIFont" charset="-120"/>
        <a:buChar char="–"/>
        <a:tabLst/>
        <a:defRPr sz="1200">
          <a:solidFill>
            <a:schemeClr val="tx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tx1"/>
        </a:buClr>
        <a:buSzPct val="100000"/>
        <a:buFont typeface="Arial" panose="020B0604020202020204" pitchFamily="34" charset="0"/>
        <a:buChar char="•"/>
        <a:tabLst/>
        <a:defRPr sz="1200">
          <a:solidFill>
            <a:schemeClr val="tx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tx1"/>
        </a:buClr>
        <a:buSzPct val="100000"/>
        <a:buFont typeface=".AppleSystemUIFont" charset="-120"/>
        <a:buChar char="–"/>
        <a:tabLst/>
        <a:defRPr sz="1200" baseline="0">
          <a:solidFill>
            <a:schemeClr val="tx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tx1"/>
        </a:buClr>
        <a:buFont typeface=".AppleSystemUIFont" charset="-120"/>
        <a:buChar char="»"/>
        <a:tabLst/>
        <a:defRPr sz="1200">
          <a:solidFill>
            <a:schemeClr val="tx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0" rtl="0" eaLnBrk="1" latinLnBrk="0" hangingPunct="1">
        <a:defRPr sz="1428" kern="1200">
          <a:solidFill>
            <a:schemeClr val="tx1"/>
          </a:solidFill>
          <a:latin typeface="+mn-lt"/>
          <a:ea typeface="+mn-ea"/>
          <a:cs typeface="+mn-cs"/>
        </a:defRPr>
      </a:lvl1pPr>
      <a:lvl2pPr marL="362564" algn="l" defTabSz="725130" rtl="0" eaLnBrk="1" latinLnBrk="0" hangingPunct="1">
        <a:defRPr sz="1428" kern="1200">
          <a:solidFill>
            <a:schemeClr val="tx1"/>
          </a:solidFill>
          <a:latin typeface="+mn-lt"/>
          <a:ea typeface="+mn-ea"/>
          <a:cs typeface="+mn-cs"/>
        </a:defRPr>
      </a:lvl2pPr>
      <a:lvl3pPr marL="725130" algn="l" defTabSz="725130" rtl="0" eaLnBrk="1" latinLnBrk="0" hangingPunct="1">
        <a:defRPr sz="1428" kern="1200">
          <a:solidFill>
            <a:schemeClr val="tx1"/>
          </a:solidFill>
          <a:latin typeface="+mn-lt"/>
          <a:ea typeface="+mn-ea"/>
          <a:cs typeface="+mn-cs"/>
        </a:defRPr>
      </a:lvl3pPr>
      <a:lvl4pPr marL="1087693" algn="l" defTabSz="725130" rtl="0" eaLnBrk="1" latinLnBrk="0" hangingPunct="1">
        <a:defRPr sz="1428" kern="1200">
          <a:solidFill>
            <a:schemeClr val="tx1"/>
          </a:solidFill>
          <a:latin typeface="+mn-lt"/>
          <a:ea typeface="+mn-ea"/>
          <a:cs typeface="+mn-cs"/>
        </a:defRPr>
      </a:lvl4pPr>
      <a:lvl5pPr marL="1450258" algn="l" defTabSz="725130" rtl="0" eaLnBrk="1" latinLnBrk="0" hangingPunct="1">
        <a:defRPr sz="1428" kern="1200">
          <a:solidFill>
            <a:schemeClr val="tx1"/>
          </a:solidFill>
          <a:latin typeface="+mn-lt"/>
          <a:ea typeface="+mn-ea"/>
          <a:cs typeface="+mn-cs"/>
        </a:defRPr>
      </a:lvl5pPr>
      <a:lvl6pPr marL="1812823" algn="l" defTabSz="725130" rtl="0" eaLnBrk="1" latinLnBrk="0" hangingPunct="1">
        <a:defRPr sz="1428" kern="1200">
          <a:solidFill>
            <a:schemeClr val="tx1"/>
          </a:solidFill>
          <a:latin typeface="+mn-lt"/>
          <a:ea typeface="+mn-ea"/>
          <a:cs typeface="+mn-cs"/>
        </a:defRPr>
      </a:lvl6pPr>
      <a:lvl7pPr marL="2175387" algn="l" defTabSz="725130" rtl="0" eaLnBrk="1" latinLnBrk="0" hangingPunct="1">
        <a:defRPr sz="1428" kern="1200">
          <a:solidFill>
            <a:schemeClr val="tx1"/>
          </a:solidFill>
          <a:latin typeface="+mn-lt"/>
          <a:ea typeface="+mn-ea"/>
          <a:cs typeface="+mn-cs"/>
        </a:defRPr>
      </a:lvl7pPr>
      <a:lvl8pPr marL="2537951" algn="l" defTabSz="725130" rtl="0" eaLnBrk="1" latinLnBrk="0" hangingPunct="1">
        <a:defRPr sz="1428" kern="1200">
          <a:solidFill>
            <a:schemeClr val="tx1"/>
          </a:solidFill>
          <a:latin typeface="+mn-lt"/>
          <a:ea typeface="+mn-ea"/>
          <a:cs typeface="+mn-cs"/>
        </a:defRPr>
      </a:lvl8pPr>
      <a:lvl9pPr marL="2900516" algn="l" defTabSz="725130"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4" name="Title Placeholder 3"/>
          <p:cNvSpPr>
            <a:spLocks noGrp="1"/>
          </p:cNvSpPr>
          <p:nvPr>
            <p:ph type="title"/>
          </p:nvPr>
        </p:nvSpPr>
        <p:spPr>
          <a:xfrm>
            <a:off x="210312" y="175530"/>
            <a:ext cx="4142232" cy="4294632"/>
          </a:xfrm>
          <a:prstGeom prst="rect">
            <a:avLst/>
          </a:prstGeom>
        </p:spPr>
        <p:txBody>
          <a:bodyPr vert="horz" lIns="0" tIns="0" rIns="0" bIns="0" rtlCol="0" anchor="t">
            <a:noAutofit/>
          </a:bodyPr>
          <a:lstStyle/>
          <a:p>
            <a:r>
              <a:rPr lang="en-US" dirty="0"/>
              <a:t>Click to edit Master title style</a:t>
            </a:r>
          </a:p>
        </p:txBody>
      </p:sp>
      <p:sp>
        <p:nvSpPr>
          <p:cNvPr id="5" name="Text Placeholder 4"/>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p:cNvSpPr>
            <a:spLocks noGrp="1"/>
          </p:cNvSpPr>
          <p:nvPr>
            <p:ph type="ftr" sz="quarter" idx="3"/>
          </p:nvPr>
        </p:nvSpPr>
        <p:spPr>
          <a:xfrm>
            <a:off x="228666" y="4787900"/>
            <a:ext cx="4114734" cy="166687"/>
          </a:xfrm>
          <a:prstGeom prst="rect">
            <a:avLst/>
          </a:prstGeom>
        </p:spPr>
        <p:txBody>
          <a:bodyPr vert="horz" lIns="0" tIns="0" rIns="0" bIns="0" rtlCol="0" anchor="ctr"/>
          <a:lstStyle>
            <a:lvl1pPr marL="0" marR="0" indent="0" algn="l" defTabSz="685983" rtl="0" eaLnBrk="1" fontAlgn="auto" latinLnBrk="0" hangingPunct="1">
              <a:lnSpc>
                <a:spcPct val="100000"/>
              </a:lnSpc>
              <a:spcBef>
                <a:spcPts val="0"/>
              </a:spcBef>
              <a:spcAft>
                <a:spcPts val="0"/>
              </a:spcAft>
              <a:buClrTx/>
              <a:buSzTx/>
              <a:buFontTx/>
              <a:buNone/>
              <a:tabLst/>
              <a:defRPr sz="600">
                <a:solidFill>
                  <a:schemeClr val="bg1"/>
                </a:solidFill>
              </a:defRPr>
            </a:lvl1pPr>
          </a:lstStyle>
          <a:p>
            <a:r>
              <a:rPr lang="en-US" dirty="0"/>
              <a:t>Group Name / DOC ID / Month XX, 2018 / © 2018 IBM Corporation</a:t>
            </a:r>
          </a:p>
        </p:txBody>
      </p:sp>
      <p:sp>
        <p:nvSpPr>
          <p:cNvPr id="8" name="Slide Number Placeholder 7"/>
          <p:cNvSpPr>
            <a:spLocks noGrp="1"/>
          </p:cNvSpPr>
          <p:nvPr>
            <p:ph type="sldNum" sz="quarter" idx="4"/>
          </p:nvPr>
        </p:nvSpPr>
        <p:spPr>
          <a:xfrm>
            <a:off x="7086600" y="4787900"/>
            <a:ext cx="1828732" cy="166687"/>
          </a:xfrm>
          <a:prstGeom prst="rect">
            <a:avLst/>
          </a:prstGeom>
        </p:spPr>
        <p:txBody>
          <a:bodyPr vert="horz" lIns="0" tIns="0" rIns="0" bIns="0" rtlCol="0" anchor="ctr"/>
          <a:lstStyle>
            <a:lvl1pPr algn="r">
              <a:defRPr sz="600">
                <a:solidFill>
                  <a:schemeClr val="bg1"/>
                </a:solidFill>
              </a:defRPr>
            </a:lvl1pPr>
          </a:lstStyle>
          <a:p>
            <a:fld id="{59395FB3-9C97-154F-86B2-7E381B951268}" type="slidenum">
              <a:rPr lang="en-US" smtClean="0"/>
              <a:pPr/>
              <a:t>‹#›</a:t>
            </a:fld>
            <a:endParaRPr lang="en-US" dirty="0"/>
          </a:p>
        </p:txBody>
      </p:sp>
      <p:grpSp>
        <p:nvGrpSpPr>
          <p:cNvPr id="59" name="Group 58"/>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72062339"/>
      </p:ext>
    </p:extLst>
  </p:cSld>
  <p:clrMap bg1="dk1" tx1="lt1" bg2="dk2" tx2="lt2" accent1="accent1" accent2="accent2" accent3="accent3" accent4="accent4" accent5="accent5" accent6="accent6" hlink="hlink" folHlink="folHlink"/>
  <p:sldLayoutIdLst>
    <p:sldLayoutId id="2147483992" r:id="rId1"/>
    <p:sldLayoutId id="2147483993" r:id="rId2"/>
    <p:sldLayoutId id="2147483994" r:id="rId3"/>
    <p:sldLayoutId id="2147483995" r:id="rId4"/>
    <p:sldLayoutId id="2147483996" r:id="rId5"/>
    <p:sldLayoutId id="2147483997" r:id="rId6"/>
    <p:sldLayoutId id="2147483998" r:id="rId7"/>
    <p:sldLayoutId id="2147483999" r:id="rId8"/>
    <p:sldLayoutId id="2147484000" r:id="rId9"/>
    <p:sldLayoutId id="2147484001" r:id="rId10"/>
    <p:sldLayoutId id="2147484002" r:id="rId11"/>
    <p:sldLayoutId id="2147484003" r:id="rId12"/>
    <p:sldLayoutId id="2147484004" r:id="rId13"/>
    <p:sldLayoutId id="2147484005" r:id="rId14"/>
    <p:sldLayoutId id="2147484006" r:id="rId15"/>
    <p:sldLayoutId id="2147484007" r:id="rId16"/>
    <p:sldLayoutId id="2147484008" r:id="rId17"/>
    <p:sldLayoutId id="2147484009" r:id="rId18"/>
    <p:sldLayoutId id="2147484010" r:id="rId19"/>
    <p:sldLayoutId id="2147484011" r:id="rId20"/>
    <p:sldLayoutId id="2147484012" r:id="rId21"/>
    <p:sldLayoutId id="2147484013" r:id="rId22"/>
    <p:sldLayoutId id="2147484014" r:id="rId23"/>
    <p:sldLayoutId id="2147484015" r:id="rId24"/>
    <p:sldLayoutId id="2147484016" r:id="rId25"/>
    <p:sldLayoutId id="2147484017" r:id="rId26"/>
    <p:sldLayoutId id="2147484018" r:id="rId27"/>
    <p:sldLayoutId id="2147484019" r:id="rId28"/>
    <p:sldLayoutId id="2147484020" r:id="rId29"/>
    <p:sldLayoutId id="2147484021" r:id="rId30"/>
    <p:sldLayoutId id="2147484022" r:id="rId31"/>
    <p:sldLayoutId id="2147484023" r:id="rId32"/>
  </p:sldLayoutIdLst>
  <p:hf hdr="0" dt="0"/>
  <p:txStyles>
    <p:titleStyle>
      <a:lvl1pPr algn="l" rtl="0" eaLnBrk="1" fontAlgn="base" hangingPunct="1">
        <a:lnSpc>
          <a:spcPts val="2800"/>
        </a:lnSpc>
        <a:spcBef>
          <a:spcPct val="0"/>
        </a:spcBef>
        <a:spcAft>
          <a:spcPts val="1800"/>
        </a:spcAft>
        <a:defRPr sz="2400" b="0" i="0">
          <a:solidFill>
            <a:schemeClr val="bg1"/>
          </a:solidFill>
          <a:latin typeface="IBM Plex Mono Light" panose="020B0409050000000000" pitchFamily="49" charset="77"/>
          <a:ea typeface="IBM Plex Mono Light" panose="020B0409050000000000" pitchFamily="49" charset="77"/>
          <a:cs typeface="IBM Plex Mono Light" panose="020B0409050000000000" pitchFamily="49"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4"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0"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693"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58"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bg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bg1"/>
        </a:buClr>
        <a:buSzPct val="100000"/>
        <a:buFont typeface=".AppleSystemUIFont" charset="-120"/>
        <a:buChar char="–"/>
        <a:tabLst/>
        <a:defRPr sz="1200">
          <a:solidFill>
            <a:schemeClr val="bg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bg1"/>
        </a:buClr>
        <a:buSzPct val="100000"/>
        <a:buFont typeface="Arial" panose="020B0604020202020204" pitchFamily="34" charset="0"/>
        <a:buChar char="•"/>
        <a:tabLst/>
        <a:defRPr sz="1200">
          <a:solidFill>
            <a:schemeClr val="bg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bg1"/>
        </a:buClr>
        <a:buSzPct val="100000"/>
        <a:buFont typeface=".AppleSystemUIFont" charset="-120"/>
        <a:buChar char="–"/>
        <a:tabLst/>
        <a:defRPr sz="1200" baseline="0">
          <a:solidFill>
            <a:schemeClr val="bg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bg1"/>
        </a:buClr>
        <a:buFont typeface=".AppleSystemUIFont" charset="-120"/>
        <a:buChar char="»"/>
        <a:tabLst/>
        <a:defRPr sz="1200">
          <a:solidFill>
            <a:schemeClr val="bg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0" rtl="0" eaLnBrk="1" latinLnBrk="0" hangingPunct="1">
        <a:defRPr sz="1428" kern="1200">
          <a:solidFill>
            <a:schemeClr val="tx1"/>
          </a:solidFill>
          <a:latin typeface="+mn-lt"/>
          <a:ea typeface="+mn-ea"/>
          <a:cs typeface="+mn-cs"/>
        </a:defRPr>
      </a:lvl1pPr>
      <a:lvl2pPr marL="362564" algn="l" defTabSz="725130" rtl="0" eaLnBrk="1" latinLnBrk="0" hangingPunct="1">
        <a:defRPr sz="1428" kern="1200">
          <a:solidFill>
            <a:schemeClr val="tx1"/>
          </a:solidFill>
          <a:latin typeface="+mn-lt"/>
          <a:ea typeface="+mn-ea"/>
          <a:cs typeface="+mn-cs"/>
        </a:defRPr>
      </a:lvl2pPr>
      <a:lvl3pPr marL="725130" algn="l" defTabSz="725130" rtl="0" eaLnBrk="1" latinLnBrk="0" hangingPunct="1">
        <a:defRPr sz="1428" kern="1200">
          <a:solidFill>
            <a:schemeClr val="tx1"/>
          </a:solidFill>
          <a:latin typeface="+mn-lt"/>
          <a:ea typeface="+mn-ea"/>
          <a:cs typeface="+mn-cs"/>
        </a:defRPr>
      </a:lvl3pPr>
      <a:lvl4pPr marL="1087693" algn="l" defTabSz="725130" rtl="0" eaLnBrk="1" latinLnBrk="0" hangingPunct="1">
        <a:defRPr sz="1428" kern="1200">
          <a:solidFill>
            <a:schemeClr val="tx1"/>
          </a:solidFill>
          <a:latin typeface="+mn-lt"/>
          <a:ea typeface="+mn-ea"/>
          <a:cs typeface="+mn-cs"/>
        </a:defRPr>
      </a:lvl4pPr>
      <a:lvl5pPr marL="1450258" algn="l" defTabSz="725130" rtl="0" eaLnBrk="1" latinLnBrk="0" hangingPunct="1">
        <a:defRPr sz="1428" kern="1200">
          <a:solidFill>
            <a:schemeClr val="tx1"/>
          </a:solidFill>
          <a:latin typeface="+mn-lt"/>
          <a:ea typeface="+mn-ea"/>
          <a:cs typeface="+mn-cs"/>
        </a:defRPr>
      </a:lvl5pPr>
      <a:lvl6pPr marL="1812823" algn="l" defTabSz="725130" rtl="0" eaLnBrk="1" latinLnBrk="0" hangingPunct="1">
        <a:defRPr sz="1428" kern="1200">
          <a:solidFill>
            <a:schemeClr val="tx1"/>
          </a:solidFill>
          <a:latin typeface="+mn-lt"/>
          <a:ea typeface="+mn-ea"/>
          <a:cs typeface="+mn-cs"/>
        </a:defRPr>
      </a:lvl6pPr>
      <a:lvl7pPr marL="2175387" algn="l" defTabSz="725130" rtl="0" eaLnBrk="1" latinLnBrk="0" hangingPunct="1">
        <a:defRPr sz="1428" kern="1200">
          <a:solidFill>
            <a:schemeClr val="tx1"/>
          </a:solidFill>
          <a:latin typeface="+mn-lt"/>
          <a:ea typeface="+mn-ea"/>
          <a:cs typeface="+mn-cs"/>
        </a:defRPr>
      </a:lvl7pPr>
      <a:lvl8pPr marL="2537951" algn="l" defTabSz="725130" rtl="0" eaLnBrk="1" latinLnBrk="0" hangingPunct="1">
        <a:defRPr sz="1428" kern="1200">
          <a:solidFill>
            <a:schemeClr val="tx1"/>
          </a:solidFill>
          <a:latin typeface="+mn-lt"/>
          <a:ea typeface="+mn-ea"/>
          <a:cs typeface="+mn-cs"/>
        </a:defRPr>
      </a:lvl8pPr>
      <a:lvl9pPr marL="2900516" algn="l" defTabSz="725130"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3"/>
          <p:cNvSpPr>
            <a:spLocks noGrp="1"/>
          </p:cNvSpPr>
          <p:nvPr>
            <p:ph type="title"/>
          </p:nvPr>
        </p:nvSpPr>
        <p:spPr>
          <a:xfrm>
            <a:off x="210312" y="175530"/>
            <a:ext cx="4142232" cy="4294632"/>
          </a:xfrm>
          <a:prstGeom prst="rect">
            <a:avLst/>
          </a:prstGeom>
        </p:spPr>
        <p:txBody>
          <a:bodyPr vert="horz" lIns="0" tIns="0" rIns="0" bIns="0" rtlCol="0" anchor="t">
            <a:noAutofit/>
          </a:bodyPr>
          <a:lstStyle/>
          <a:p>
            <a:r>
              <a:rPr lang="en-US" dirty="0"/>
              <a:t>Click to edit Master title style</a:t>
            </a:r>
          </a:p>
        </p:txBody>
      </p:sp>
      <p:sp>
        <p:nvSpPr>
          <p:cNvPr id="5" name="Text Placeholder 4"/>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p:cNvSpPr>
            <a:spLocks noGrp="1"/>
          </p:cNvSpPr>
          <p:nvPr>
            <p:ph type="ftr" sz="quarter" idx="3"/>
          </p:nvPr>
        </p:nvSpPr>
        <p:spPr>
          <a:xfrm>
            <a:off x="228666" y="4787900"/>
            <a:ext cx="4114734" cy="166687"/>
          </a:xfrm>
          <a:prstGeom prst="rect">
            <a:avLst/>
          </a:prstGeom>
        </p:spPr>
        <p:txBody>
          <a:bodyPr vert="horz" lIns="0" tIns="0" rIns="0" bIns="0" rtlCol="0" anchor="ctr"/>
          <a:lstStyle>
            <a:lvl1pPr marL="0" marR="0" indent="0" algn="l" defTabSz="685983" rtl="0" eaLnBrk="1" fontAlgn="auto" latinLnBrk="0" hangingPunct="1">
              <a:lnSpc>
                <a:spcPct val="100000"/>
              </a:lnSpc>
              <a:spcBef>
                <a:spcPts val="0"/>
              </a:spcBef>
              <a:spcAft>
                <a:spcPts val="0"/>
              </a:spcAft>
              <a:buClrTx/>
              <a:buSzTx/>
              <a:buFontTx/>
              <a:buNone/>
              <a:tabLst/>
              <a:defRPr sz="600">
                <a:solidFill>
                  <a:schemeClr val="bg1"/>
                </a:solidFill>
              </a:defRPr>
            </a:lvl1pPr>
          </a:lstStyle>
          <a:p>
            <a:r>
              <a:rPr lang="en-US" dirty="0"/>
              <a:t>Group Name / DOC ID / Month XX, 2018 / © 2018 IBM Corporation</a:t>
            </a:r>
          </a:p>
        </p:txBody>
      </p:sp>
      <p:sp>
        <p:nvSpPr>
          <p:cNvPr id="8" name="Slide Number Placeholder 7"/>
          <p:cNvSpPr>
            <a:spLocks noGrp="1"/>
          </p:cNvSpPr>
          <p:nvPr>
            <p:ph type="sldNum" sz="quarter" idx="4"/>
          </p:nvPr>
        </p:nvSpPr>
        <p:spPr>
          <a:xfrm>
            <a:off x="7086600" y="4787900"/>
            <a:ext cx="1828732" cy="166687"/>
          </a:xfrm>
          <a:prstGeom prst="rect">
            <a:avLst/>
          </a:prstGeom>
        </p:spPr>
        <p:txBody>
          <a:bodyPr vert="horz" lIns="0" tIns="0" rIns="0" bIns="0" rtlCol="0" anchor="ctr"/>
          <a:lstStyle>
            <a:lvl1pPr algn="r">
              <a:defRPr sz="600">
                <a:solidFill>
                  <a:schemeClr val="bg1"/>
                </a:solidFill>
              </a:defRPr>
            </a:lvl1pPr>
          </a:lstStyle>
          <a:p>
            <a:fld id="{59395FB3-9C97-154F-86B2-7E381B951268}" type="slidenum">
              <a:rPr lang="en-US" smtClean="0"/>
              <a:pPr/>
              <a:t>‹#›</a:t>
            </a:fld>
            <a:endParaRPr lang="en-US" dirty="0"/>
          </a:p>
        </p:txBody>
      </p:sp>
      <p:grpSp>
        <p:nvGrpSpPr>
          <p:cNvPr id="59" name="Group 58"/>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939719678"/>
      </p:ext>
    </p:extLst>
  </p:cSld>
  <p:clrMap bg1="dk1" tx1="lt1" bg2="dk2" tx2="lt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 id="2147484037" r:id="rId13"/>
    <p:sldLayoutId id="2147484038" r:id="rId14"/>
    <p:sldLayoutId id="2147484039" r:id="rId15"/>
    <p:sldLayoutId id="2147484040" r:id="rId16"/>
    <p:sldLayoutId id="2147484041" r:id="rId17"/>
    <p:sldLayoutId id="2147484042" r:id="rId18"/>
    <p:sldLayoutId id="2147484043" r:id="rId19"/>
    <p:sldLayoutId id="2147484044" r:id="rId20"/>
    <p:sldLayoutId id="2147484045" r:id="rId21"/>
    <p:sldLayoutId id="2147484046" r:id="rId22"/>
    <p:sldLayoutId id="2147484047" r:id="rId23"/>
    <p:sldLayoutId id="2147484048" r:id="rId24"/>
    <p:sldLayoutId id="2147484049" r:id="rId25"/>
    <p:sldLayoutId id="2147484050" r:id="rId26"/>
    <p:sldLayoutId id="2147484051" r:id="rId27"/>
    <p:sldLayoutId id="2147484052" r:id="rId28"/>
    <p:sldLayoutId id="2147484053" r:id="rId29"/>
    <p:sldLayoutId id="2147484054" r:id="rId30"/>
    <p:sldLayoutId id="2147484055" r:id="rId31"/>
    <p:sldLayoutId id="2147484056" r:id="rId32"/>
  </p:sldLayoutIdLst>
  <p:hf hdr="0" dt="0"/>
  <p:txStyles>
    <p:titleStyle>
      <a:lvl1pPr algn="l" rtl="0" eaLnBrk="1" fontAlgn="base" hangingPunct="1">
        <a:lnSpc>
          <a:spcPts val="2800"/>
        </a:lnSpc>
        <a:spcBef>
          <a:spcPct val="0"/>
        </a:spcBef>
        <a:spcAft>
          <a:spcPts val="1800"/>
        </a:spcAft>
        <a:defRPr sz="2400" b="0" i="0">
          <a:solidFill>
            <a:schemeClr val="bg1"/>
          </a:solidFill>
          <a:latin typeface="IBM Plex Mono Light" panose="020B0409050000000000" pitchFamily="49" charset="77"/>
          <a:ea typeface="IBM Plex Mono Light" panose="020B0409050000000000" pitchFamily="49" charset="77"/>
          <a:cs typeface="IBM Plex Mono Light" panose="020B0409050000000000" pitchFamily="49"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4"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0"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693"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58"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bg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bg1"/>
        </a:buClr>
        <a:buSzPct val="100000"/>
        <a:buFont typeface=".AppleSystemUIFont" charset="-120"/>
        <a:buChar char="–"/>
        <a:tabLst/>
        <a:defRPr sz="1200">
          <a:solidFill>
            <a:schemeClr val="bg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bg1"/>
        </a:buClr>
        <a:buSzPct val="100000"/>
        <a:buFont typeface="Arial" panose="020B0604020202020204" pitchFamily="34" charset="0"/>
        <a:buChar char="•"/>
        <a:tabLst/>
        <a:defRPr sz="1200">
          <a:solidFill>
            <a:schemeClr val="bg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bg1"/>
        </a:buClr>
        <a:buSzPct val="100000"/>
        <a:buFont typeface=".AppleSystemUIFont" charset="-120"/>
        <a:buChar char="–"/>
        <a:tabLst/>
        <a:defRPr sz="1200" baseline="0">
          <a:solidFill>
            <a:schemeClr val="bg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bg1"/>
        </a:buClr>
        <a:buFont typeface=".AppleSystemUIFont" charset="-120"/>
        <a:buChar char="»"/>
        <a:tabLst/>
        <a:defRPr sz="1200">
          <a:solidFill>
            <a:schemeClr val="bg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0" rtl="0" eaLnBrk="1" latinLnBrk="0" hangingPunct="1">
        <a:defRPr sz="1428" kern="1200">
          <a:solidFill>
            <a:schemeClr val="tx1"/>
          </a:solidFill>
          <a:latin typeface="+mn-lt"/>
          <a:ea typeface="+mn-ea"/>
          <a:cs typeface="+mn-cs"/>
        </a:defRPr>
      </a:lvl1pPr>
      <a:lvl2pPr marL="362564" algn="l" defTabSz="725130" rtl="0" eaLnBrk="1" latinLnBrk="0" hangingPunct="1">
        <a:defRPr sz="1428" kern="1200">
          <a:solidFill>
            <a:schemeClr val="tx1"/>
          </a:solidFill>
          <a:latin typeface="+mn-lt"/>
          <a:ea typeface="+mn-ea"/>
          <a:cs typeface="+mn-cs"/>
        </a:defRPr>
      </a:lvl2pPr>
      <a:lvl3pPr marL="725130" algn="l" defTabSz="725130" rtl="0" eaLnBrk="1" latinLnBrk="0" hangingPunct="1">
        <a:defRPr sz="1428" kern="1200">
          <a:solidFill>
            <a:schemeClr val="tx1"/>
          </a:solidFill>
          <a:latin typeface="+mn-lt"/>
          <a:ea typeface="+mn-ea"/>
          <a:cs typeface="+mn-cs"/>
        </a:defRPr>
      </a:lvl3pPr>
      <a:lvl4pPr marL="1087693" algn="l" defTabSz="725130" rtl="0" eaLnBrk="1" latinLnBrk="0" hangingPunct="1">
        <a:defRPr sz="1428" kern="1200">
          <a:solidFill>
            <a:schemeClr val="tx1"/>
          </a:solidFill>
          <a:latin typeface="+mn-lt"/>
          <a:ea typeface="+mn-ea"/>
          <a:cs typeface="+mn-cs"/>
        </a:defRPr>
      </a:lvl4pPr>
      <a:lvl5pPr marL="1450258" algn="l" defTabSz="725130" rtl="0" eaLnBrk="1" latinLnBrk="0" hangingPunct="1">
        <a:defRPr sz="1428" kern="1200">
          <a:solidFill>
            <a:schemeClr val="tx1"/>
          </a:solidFill>
          <a:latin typeface="+mn-lt"/>
          <a:ea typeface="+mn-ea"/>
          <a:cs typeface="+mn-cs"/>
        </a:defRPr>
      </a:lvl5pPr>
      <a:lvl6pPr marL="1812823" algn="l" defTabSz="725130" rtl="0" eaLnBrk="1" latinLnBrk="0" hangingPunct="1">
        <a:defRPr sz="1428" kern="1200">
          <a:solidFill>
            <a:schemeClr val="tx1"/>
          </a:solidFill>
          <a:latin typeface="+mn-lt"/>
          <a:ea typeface="+mn-ea"/>
          <a:cs typeface="+mn-cs"/>
        </a:defRPr>
      </a:lvl6pPr>
      <a:lvl7pPr marL="2175387" algn="l" defTabSz="725130" rtl="0" eaLnBrk="1" latinLnBrk="0" hangingPunct="1">
        <a:defRPr sz="1428" kern="1200">
          <a:solidFill>
            <a:schemeClr val="tx1"/>
          </a:solidFill>
          <a:latin typeface="+mn-lt"/>
          <a:ea typeface="+mn-ea"/>
          <a:cs typeface="+mn-cs"/>
        </a:defRPr>
      </a:lvl7pPr>
      <a:lvl8pPr marL="2537951" algn="l" defTabSz="725130" rtl="0" eaLnBrk="1" latinLnBrk="0" hangingPunct="1">
        <a:defRPr sz="1428" kern="1200">
          <a:solidFill>
            <a:schemeClr val="tx1"/>
          </a:solidFill>
          <a:latin typeface="+mn-lt"/>
          <a:ea typeface="+mn-ea"/>
          <a:cs typeface="+mn-cs"/>
        </a:defRPr>
      </a:lvl8pPr>
      <a:lvl9pPr marL="2900516" algn="l" defTabSz="725130"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9"/>
            <a:ext cx="4114800" cy="449110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4800600" y="192025"/>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rgbClr val="2B2B2B"/>
                </a:solidFill>
                <a:latin typeface="+mn-lt"/>
                <a:ea typeface="Arial" charset="0"/>
                <a:cs typeface="Arial" charset="0"/>
              </a:defRPr>
            </a:lvl1pPr>
          </a:lstStyle>
          <a:p>
            <a:fld id="{3FD999D4-B456-9943-89B7-30D56181CE18}" type="slidenum">
              <a:rPr lang="en-US" smtClean="0"/>
              <a:pPr/>
              <a:t>‹#›</a:t>
            </a:fld>
            <a:endParaRPr lang="en-US" dirty="0"/>
          </a:p>
        </p:txBody>
      </p:sp>
      <p:pic>
        <p:nvPicPr>
          <p:cNvPr id="8" name="Picture 7">
            <a:extLst>
              <a:ext uri="{FF2B5EF4-FFF2-40B4-BE49-F238E27FC236}">
                <a16:creationId xmlns:a16="http://schemas.microsoft.com/office/drawing/2014/main" id="{330ABD7A-BE41-440B-9ADD-FED20D64D8AB}"/>
              </a:ext>
            </a:extLst>
          </p:cNvPr>
          <p:cNvPicPr>
            <a:picLocks noChangeAspect="1"/>
          </p:cNvPicPr>
          <p:nvPr/>
        </p:nvPicPr>
        <p:blipFill>
          <a:blip r:embed="rId27">
            <a:duotone>
              <a:prstClr val="black"/>
              <a:schemeClr val="accent1">
                <a:tint val="45000"/>
                <a:satMod val="400000"/>
              </a:schemeClr>
            </a:duotone>
          </a:blip>
          <a:stretch>
            <a:fillRect/>
          </a:stretch>
        </p:blipFill>
        <p:spPr>
          <a:xfrm>
            <a:off x="1" y="4680472"/>
            <a:ext cx="1175465" cy="429176"/>
          </a:xfrm>
          <a:prstGeom prst="rect">
            <a:avLst/>
          </a:prstGeom>
        </p:spPr>
      </p:pic>
    </p:spTree>
    <p:custDataLst>
      <p:tags r:id="rId26"/>
    </p:custDataLst>
    <p:extLst>
      <p:ext uri="{BB962C8B-B14F-4D97-AF65-F5344CB8AC3E}">
        <p14:creationId xmlns:p14="http://schemas.microsoft.com/office/powerpoint/2010/main" val="3718172335"/>
      </p:ext>
    </p:extLst>
  </p:cSld>
  <p:clrMap bg1="lt1" tx1="dk1" bg2="lt2" tx2="dk2" accent1="accent1" accent2="accent2" accent3="accent3" accent4="accent4" accent5="accent5" accent6="accent6" hlink="hlink" folHlink="folHlink"/>
  <p:sldLayoutIdLst>
    <p:sldLayoutId id="2147484060" r:id="rId1"/>
    <p:sldLayoutId id="2147484061"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 id="2147484071" r:id="rId12"/>
    <p:sldLayoutId id="2147484072" r:id="rId13"/>
    <p:sldLayoutId id="2147484073" r:id="rId14"/>
    <p:sldLayoutId id="2147484074" r:id="rId15"/>
    <p:sldLayoutId id="2147484075" r:id="rId16"/>
    <p:sldLayoutId id="2147484076" r:id="rId17"/>
    <p:sldLayoutId id="2147484077" r:id="rId18"/>
    <p:sldLayoutId id="2147484078" r:id="rId19"/>
    <p:sldLayoutId id="2147484079" r:id="rId20"/>
    <p:sldLayoutId id="2147484080" r:id="rId21"/>
    <p:sldLayoutId id="2147484081" r:id="rId22"/>
    <p:sldLayoutId id="2147484082" r:id="rId23"/>
    <p:sldLayoutId id="2147484083" r:id="rId24"/>
  </p:sldLayoutIdLst>
  <p:hf hdr="0" dt="0"/>
  <p:txStyles>
    <p:titleStyle>
      <a:lvl1pPr algn="l" defTabSz="457189" rtl="0" eaLnBrk="1" latinLnBrk="0" hangingPunct="1">
        <a:lnSpc>
          <a:spcPct val="90000"/>
        </a:lnSpc>
        <a:spcBef>
          <a:spcPct val="0"/>
        </a:spcBef>
        <a:buNone/>
        <a:defRPr sz="2400" kern="1200">
          <a:solidFill>
            <a:srgbClr val="2B2B2B"/>
          </a:solidFill>
          <a:latin typeface="+mj-lt"/>
          <a:ea typeface="Arial" charset="0"/>
          <a:cs typeface="Arial" charset="0"/>
        </a:defRPr>
      </a:lvl1pPr>
    </p:titleStyle>
    <p:bodyStyle>
      <a:lvl1pPr marL="0" indent="0" algn="l" defTabSz="457189" rtl="0" eaLnBrk="1" latinLnBrk="0" hangingPunct="1">
        <a:lnSpc>
          <a:spcPct val="100000"/>
        </a:lnSpc>
        <a:spcBef>
          <a:spcPts val="1100"/>
        </a:spcBef>
        <a:buFont typeface="Arial"/>
        <a:buNone/>
        <a:defRPr sz="1400" kern="1200">
          <a:solidFill>
            <a:srgbClr val="2B2B2B"/>
          </a:solidFill>
          <a:latin typeface="+mn-lt"/>
          <a:ea typeface="Arial" charset="0"/>
          <a:cs typeface="Arial" charset="0"/>
        </a:defRPr>
      </a:lvl1pPr>
      <a:lvl2pPr marL="173034" indent="-173034" algn="l" defTabSz="457189" rtl="0" eaLnBrk="1" latinLnBrk="0" hangingPunct="1">
        <a:lnSpc>
          <a:spcPct val="100000"/>
        </a:lnSpc>
        <a:spcBef>
          <a:spcPts val="1100"/>
        </a:spcBef>
        <a:spcAft>
          <a:spcPts val="0"/>
        </a:spcAft>
        <a:buFont typeface="Arial"/>
        <a:buChar char="–"/>
        <a:defRPr sz="1400" kern="1200">
          <a:solidFill>
            <a:srgbClr val="2B2B2B"/>
          </a:solidFill>
          <a:latin typeface="+mn-lt"/>
          <a:ea typeface="Arial" charset="0"/>
          <a:cs typeface="Arial" charset="0"/>
        </a:defRPr>
      </a:lvl2pPr>
      <a:lvl3pPr marL="396865" indent="-173034" algn="l" defTabSz="457189" rtl="0" eaLnBrk="1" latinLnBrk="0" hangingPunct="1">
        <a:lnSpc>
          <a:spcPct val="100000"/>
        </a:lnSpc>
        <a:spcBef>
          <a:spcPts val="1100"/>
        </a:spcBef>
        <a:spcAft>
          <a:spcPts val="0"/>
        </a:spcAft>
        <a:buFont typeface="Arial"/>
        <a:buChar char="•"/>
        <a:defRPr sz="1400" kern="1200">
          <a:solidFill>
            <a:srgbClr val="2B2B2B"/>
          </a:solidFill>
          <a:latin typeface="+mn-lt"/>
          <a:ea typeface="Arial" charset="0"/>
          <a:cs typeface="Arial" charset="0"/>
        </a:defRPr>
      </a:lvl3pPr>
      <a:lvl4pPr marL="625460" indent="-168271" algn="l" defTabSz="457189" rtl="0" eaLnBrk="1" latinLnBrk="0" hangingPunct="1">
        <a:lnSpc>
          <a:spcPct val="100000"/>
        </a:lnSpc>
        <a:spcBef>
          <a:spcPts val="1100"/>
        </a:spcBef>
        <a:spcAft>
          <a:spcPts val="0"/>
        </a:spcAft>
        <a:buFont typeface="Arial"/>
        <a:buChar char="–"/>
        <a:defRPr sz="1400" kern="1200">
          <a:solidFill>
            <a:srgbClr val="2B2B2B"/>
          </a:solidFill>
          <a:latin typeface="+mn-lt"/>
          <a:ea typeface="Arial" charset="0"/>
          <a:cs typeface="Arial" charset="0"/>
        </a:defRPr>
      </a:lvl4pPr>
      <a:lvl5pPr marL="803255" indent="-173034" algn="l" defTabSz="457189" rtl="0" eaLnBrk="1" latinLnBrk="0" hangingPunct="1">
        <a:lnSpc>
          <a:spcPct val="100000"/>
        </a:lnSpc>
        <a:spcBef>
          <a:spcPts val="1100"/>
        </a:spcBef>
        <a:spcAft>
          <a:spcPts val="0"/>
        </a:spcAft>
        <a:buFont typeface="Arial"/>
        <a:buChar char="»"/>
        <a:defRPr sz="1400" kern="1200">
          <a:solidFill>
            <a:srgbClr val="2B2B2B"/>
          </a:solidFill>
          <a:latin typeface="+mn-lt"/>
          <a:ea typeface="Arial" charset="0"/>
          <a:cs typeface="Arial"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Sudharshan.govindan@in.ibm.com" TargetMode="External"/><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9.xml"/><Relationship Id="rId1" Type="http://schemas.openxmlformats.org/officeDocument/2006/relationships/slideLayout" Target="../slideLayouts/slideLayout1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46.png"/></Relationships>
</file>

<file path=ppt/slides/_rels/slide1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0.xml"/><Relationship Id="rId1" Type="http://schemas.openxmlformats.org/officeDocument/2006/relationships/slideLayout" Target="../slideLayouts/slideLayout17.xml"/><Relationship Id="rId5" Type="http://schemas.openxmlformats.org/officeDocument/2006/relationships/image" Target="../media/image47.png"/><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1.xml"/><Relationship Id="rId1" Type="http://schemas.openxmlformats.org/officeDocument/2006/relationships/slideLayout" Target="../slideLayouts/slideLayout17.xml"/><Relationship Id="rId5" Type="http://schemas.openxmlformats.org/officeDocument/2006/relationships/image" Target="../media/image50.png"/><Relationship Id="rId4" Type="http://schemas.openxmlformats.org/officeDocument/2006/relationships/image" Target="../media/image49.png"/></Relationships>
</file>

<file path=ppt/slides/_rels/slide1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11.tiff"/></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7.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image" Target="../media/image19.png"/><Relationship Id="rId21" Type="http://schemas.openxmlformats.org/officeDocument/2006/relationships/image" Target="../media/image37.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notesSlide" Target="../notesSlides/notesSlide5.xml"/><Relationship Id="rId16" Type="http://schemas.openxmlformats.org/officeDocument/2006/relationships/image" Target="../media/image32.png"/><Relationship Id="rId20" Type="http://schemas.openxmlformats.org/officeDocument/2006/relationships/image" Target="../media/image36.png"/><Relationship Id="rId1" Type="http://schemas.openxmlformats.org/officeDocument/2006/relationships/slideLayout" Target="../slideLayouts/slideLayout29.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19" Type="http://schemas.openxmlformats.org/officeDocument/2006/relationships/image" Target="../media/image35.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itle 4"/>
          <p:cNvSpPr txBox="1">
            <a:spLocks noGrp="1"/>
          </p:cNvSpPr>
          <p:nvPr>
            <p:ph type="ctrTitle"/>
          </p:nvPr>
        </p:nvSpPr>
        <p:spPr>
          <a:xfrm>
            <a:off x="272560" y="219812"/>
            <a:ext cx="4695713" cy="1122486"/>
          </a:xfrm>
          <a:prstGeom prst="rect">
            <a:avLst/>
          </a:prstGeom>
        </p:spPr>
        <p:txBody>
          <a:bodyPr/>
          <a:lstStyle/>
          <a:p>
            <a:r>
              <a:rPr lang="en-US" sz="3000" dirty="0"/>
              <a:t>Red Hat OpenShift Overview</a:t>
            </a:r>
            <a:endParaRPr sz="3000" dirty="0"/>
          </a:p>
        </p:txBody>
      </p:sp>
      <p:sp>
        <p:nvSpPr>
          <p:cNvPr id="168" name="Subtitle 5"/>
          <p:cNvSpPr txBox="1">
            <a:spLocks noGrp="1"/>
          </p:cNvSpPr>
          <p:nvPr>
            <p:ph type="subTitle" idx="1"/>
          </p:nvPr>
        </p:nvSpPr>
        <p:spPr>
          <a:xfrm>
            <a:off x="299674" y="2747305"/>
            <a:ext cx="4695713" cy="1477396"/>
          </a:xfrm>
          <a:prstGeom prst="rect">
            <a:avLst/>
          </a:prstGeom>
        </p:spPr>
        <p:txBody>
          <a:bodyPr vert="horz" lIns="34289" tIns="0" rIns="34289" bIns="0" rtlCol="0" anchor="t">
            <a:noAutofit/>
          </a:bodyPr>
          <a:lstStyle/>
          <a:p>
            <a:r>
              <a:rPr lang="en-US" sz="1500" dirty="0"/>
              <a:t>Sudharshan Govindan</a:t>
            </a:r>
          </a:p>
          <a:p>
            <a:endParaRPr lang="en-US" sz="1500" dirty="0"/>
          </a:p>
          <a:p>
            <a:r>
              <a:rPr lang="en-US" sz="1500" dirty="0">
                <a:hlinkClick r:id="rId3"/>
              </a:rPr>
              <a:t>sudharshan.govindan@in.ibm.com</a:t>
            </a:r>
            <a:endParaRPr lang="en-US" sz="1500" dirty="0"/>
          </a:p>
          <a:p>
            <a:r>
              <a:rPr lang="en-US" sz="1500" dirty="0"/>
              <a:t>@sudhargovindan</a:t>
            </a:r>
          </a:p>
        </p:txBody>
      </p:sp>
      <p:sp>
        <p:nvSpPr>
          <p:cNvPr id="169"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 val="1"/>
            </a:ext>
          </a:extLst>
        </p:spPr>
        <p:txBody>
          <a:bodyPr/>
          <a:lstStyle>
            <a:lvl1pPr>
              <a:defRPr b="1">
                <a:solidFill>
                  <a:srgbClr val="888888"/>
                </a:solidFill>
                <a:latin typeface="+mj-lt"/>
                <a:ea typeface="+mj-ea"/>
                <a:cs typeface="+mj-cs"/>
                <a:sym typeface="Calibri"/>
              </a:defRPr>
            </a:lvl1pPr>
          </a:lstStyle>
          <a:p>
            <a:fld id="{86CB4B4D-7CA3-9044-876B-883B54F8677D}" type="slidenum">
              <a:rPr/>
              <a:t>1</a:t>
            </a:fld>
            <a:endParaRPr dirty="0"/>
          </a:p>
        </p:txBody>
      </p:sp>
    </p:spTree>
    <p:extLst>
      <p:ext uri="{BB962C8B-B14F-4D97-AF65-F5344CB8AC3E}">
        <p14:creationId xmlns:p14="http://schemas.microsoft.com/office/powerpoint/2010/main" val="543762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sp>
        <p:nvSpPr>
          <p:cNvPr id="2" name="Title 1">
            <a:extLst>
              <a:ext uri="{FF2B5EF4-FFF2-40B4-BE49-F238E27FC236}">
                <a16:creationId xmlns:a16="http://schemas.microsoft.com/office/drawing/2014/main" id="{222EFDBE-733B-1743-B18E-7CD477976A19}"/>
              </a:ext>
            </a:extLst>
          </p:cNvPr>
          <p:cNvSpPr>
            <a:spLocks noGrp="1"/>
          </p:cNvSpPr>
          <p:nvPr>
            <p:ph type="title"/>
          </p:nvPr>
        </p:nvSpPr>
        <p:spPr>
          <a:xfrm>
            <a:off x="210311" y="175530"/>
            <a:ext cx="6077791" cy="804672"/>
          </a:xfrm>
        </p:spPr>
        <p:txBody>
          <a:bodyPr/>
          <a:lstStyle/>
          <a:p>
            <a:r>
              <a:rPr lang="en-US" dirty="0"/>
              <a:t>Projects – extends k8s namespaces</a:t>
            </a:r>
          </a:p>
        </p:txBody>
      </p:sp>
      <p:sp>
        <p:nvSpPr>
          <p:cNvPr id="1013" name="Google Shape;1013;p72"/>
          <p:cNvSpPr txBox="1">
            <a:spLocks noGrp="1"/>
          </p:cNvSpPr>
          <p:nvPr>
            <p:ph type="sldNum" sz="quarter" idx="11"/>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dirty="0"/>
          </a:p>
        </p:txBody>
      </p:sp>
      <p:sp>
        <p:nvSpPr>
          <p:cNvPr id="1014" name="Google Shape;1014;p72"/>
          <p:cNvSpPr txBox="1"/>
          <p:nvPr/>
        </p:nvSpPr>
        <p:spPr>
          <a:xfrm>
            <a:off x="931950" y="820131"/>
            <a:ext cx="7280100" cy="106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latin typeface="Proxima Nova"/>
                <a:ea typeface="Proxima Nova"/>
                <a:cs typeface="Proxima Nova"/>
                <a:sym typeface="Proxima Nova"/>
              </a:rPr>
              <a:t>projects isolate apps across environments, teams, groups and departments</a:t>
            </a:r>
            <a:endParaRPr sz="2800" dirty="0">
              <a:latin typeface="Proxima Nova"/>
              <a:ea typeface="Proxima Nova"/>
              <a:cs typeface="Proxima Nova"/>
              <a:sym typeface="Proxima Nova"/>
            </a:endParaRPr>
          </a:p>
        </p:txBody>
      </p:sp>
      <p:grpSp>
        <p:nvGrpSpPr>
          <p:cNvPr id="1015" name="Google Shape;1015;p72"/>
          <p:cNvGrpSpPr/>
          <p:nvPr/>
        </p:nvGrpSpPr>
        <p:grpSpPr>
          <a:xfrm>
            <a:off x="4114913" y="2886315"/>
            <a:ext cx="721800" cy="721800"/>
            <a:chOff x="4199125" y="2910350"/>
            <a:chExt cx="721800" cy="721800"/>
          </a:xfrm>
        </p:grpSpPr>
        <p:sp>
          <p:nvSpPr>
            <p:cNvPr id="1016" name="Google Shape;1016;p72"/>
            <p:cNvSpPr/>
            <p:nvPr/>
          </p:nvSpPr>
          <p:spPr>
            <a:xfrm>
              <a:off x="4199125" y="2910350"/>
              <a:ext cx="721800" cy="721800"/>
            </a:xfrm>
            <a:prstGeom prst="ellipse">
              <a:avLst/>
            </a:prstGeom>
            <a:solidFill>
              <a:srgbClr val="114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017" name="Google Shape;1017;p72"/>
            <p:cNvPicPr preferRelativeResize="0"/>
            <p:nvPr/>
          </p:nvPicPr>
          <p:blipFill>
            <a:blip r:embed="rId3" cstate="hqprint">
              <a:alphaModFix/>
              <a:extLst>
                <a:ext uri="{28A0092B-C50C-407E-A947-70E740481C1C}">
                  <a14:useLocalDpi xmlns:a14="http://schemas.microsoft.com/office/drawing/2010/main"/>
                </a:ext>
              </a:extLst>
            </a:blip>
            <a:stretch>
              <a:fillRect/>
            </a:stretch>
          </p:blipFill>
          <p:spPr>
            <a:xfrm>
              <a:off x="4398815" y="3022088"/>
              <a:ext cx="322488" cy="498391"/>
            </a:xfrm>
            <a:prstGeom prst="rect">
              <a:avLst/>
            </a:prstGeom>
            <a:noFill/>
            <a:ln>
              <a:noFill/>
            </a:ln>
          </p:spPr>
        </p:pic>
      </p:grpSp>
      <p:grpSp>
        <p:nvGrpSpPr>
          <p:cNvPr id="1018" name="Google Shape;1018;p72"/>
          <p:cNvGrpSpPr/>
          <p:nvPr/>
        </p:nvGrpSpPr>
        <p:grpSpPr>
          <a:xfrm>
            <a:off x="1295575" y="1894238"/>
            <a:ext cx="2058900" cy="1248012"/>
            <a:chOff x="1066975" y="1894238"/>
            <a:chExt cx="2058900" cy="1248012"/>
          </a:xfrm>
        </p:grpSpPr>
        <p:sp>
          <p:nvSpPr>
            <p:cNvPr id="1019" name="Google Shape;1019;p72"/>
            <p:cNvSpPr/>
            <p:nvPr/>
          </p:nvSpPr>
          <p:spPr>
            <a:xfrm>
              <a:off x="1066975" y="1911950"/>
              <a:ext cx="2058900" cy="12303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000" dirty="0">
                <a:latin typeface="Overpass"/>
                <a:ea typeface="Overpass"/>
                <a:cs typeface="Overpass"/>
                <a:sym typeface="Overpass"/>
              </a:endParaRPr>
            </a:p>
          </p:txBody>
        </p:sp>
        <p:sp>
          <p:nvSpPr>
            <p:cNvPr id="1020" name="Google Shape;1020;p72"/>
            <p:cNvSpPr/>
            <p:nvPr/>
          </p:nvSpPr>
          <p:spPr>
            <a:xfrm>
              <a:off x="1180550" y="2299350"/>
              <a:ext cx="577200" cy="728700"/>
            </a:xfrm>
            <a:prstGeom prst="rect">
              <a:avLst/>
            </a:prstGeom>
            <a:solidFill>
              <a:srgbClr val="BFDDE4"/>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dirty="0">
                  <a:latin typeface="Overpass"/>
                  <a:ea typeface="Overpass"/>
                  <a:cs typeface="Overpass"/>
                  <a:sym typeface="Overpass"/>
                </a:rPr>
                <a:t>POD</a:t>
              </a:r>
              <a:endParaRPr sz="700" dirty="0">
                <a:latin typeface="Overpass"/>
                <a:ea typeface="Overpass"/>
                <a:cs typeface="Overpass"/>
                <a:sym typeface="Overpass"/>
              </a:endParaRPr>
            </a:p>
          </p:txBody>
        </p:sp>
        <p:sp>
          <p:nvSpPr>
            <p:cNvPr id="1021" name="Google Shape;1021;p72"/>
            <p:cNvSpPr/>
            <p:nvPr/>
          </p:nvSpPr>
          <p:spPr>
            <a:xfrm>
              <a:off x="1264761" y="2537498"/>
              <a:ext cx="415200" cy="415200"/>
            </a:xfrm>
            <a:prstGeom prst="rect">
              <a:avLst/>
            </a:prstGeom>
            <a:solidFill>
              <a:srgbClr val="03717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a:solidFill>
                    <a:srgbClr val="FFFFFF"/>
                  </a:solidFill>
                  <a:latin typeface="Overpass"/>
                  <a:ea typeface="Overpass"/>
                  <a:cs typeface="Overpass"/>
                  <a:sym typeface="Overpass"/>
                </a:rPr>
                <a:t>C</a:t>
              </a:r>
              <a:endParaRPr sz="800" dirty="0">
                <a:solidFill>
                  <a:srgbClr val="FFFFFF"/>
                </a:solidFill>
                <a:latin typeface="Overpass"/>
                <a:ea typeface="Overpass"/>
                <a:cs typeface="Overpass"/>
                <a:sym typeface="Overpass"/>
              </a:endParaRPr>
            </a:p>
          </p:txBody>
        </p:sp>
        <p:sp>
          <p:nvSpPr>
            <p:cNvPr id="1022" name="Google Shape;1022;p72"/>
            <p:cNvSpPr/>
            <p:nvPr/>
          </p:nvSpPr>
          <p:spPr>
            <a:xfrm>
              <a:off x="1803263" y="2299350"/>
              <a:ext cx="577200" cy="728700"/>
            </a:xfrm>
            <a:prstGeom prst="rect">
              <a:avLst/>
            </a:prstGeom>
            <a:solidFill>
              <a:srgbClr val="BFDDE4"/>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dirty="0">
                  <a:latin typeface="Overpass"/>
                  <a:ea typeface="Overpass"/>
                  <a:cs typeface="Overpass"/>
                  <a:sym typeface="Overpass"/>
                </a:rPr>
                <a:t>POD</a:t>
              </a:r>
              <a:endParaRPr sz="700" dirty="0">
                <a:latin typeface="Overpass"/>
                <a:ea typeface="Overpass"/>
                <a:cs typeface="Overpass"/>
                <a:sym typeface="Overpass"/>
              </a:endParaRPr>
            </a:p>
          </p:txBody>
        </p:sp>
        <p:sp>
          <p:nvSpPr>
            <p:cNvPr id="1023" name="Google Shape;1023;p72"/>
            <p:cNvSpPr/>
            <p:nvPr/>
          </p:nvSpPr>
          <p:spPr>
            <a:xfrm>
              <a:off x="1887474" y="2537498"/>
              <a:ext cx="415200" cy="415200"/>
            </a:xfrm>
            <a:prstGeom prst="rect">
              <a:avLst/>
            </a:prstGeom>
            <a:solidFill>
              <a:srgbClr val="03717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a:solidFill>
                    <a:srgbClr val="FFFFFF"/>
                  </a:solidFill>
                  <a:latin typeface="Overpass"/>
                  <a:ea typeface="Overpass"/>
                  <a:cs typeface="Overpass"/>
                  <a:sym typeface="Overpass"/>
                </a:rPr>
                <a:t>C</a:t>
              </a:r>
              <a:endParaRPr sz="800" dirty="0">
                <a:solidFill>
                  <a:srgbClr val="FFFFFF"/>
                </a:solidFill>
                <a:latin typeface="Overpass"/>
                <a:ea typeface="Overpass"/>
                <a:cs typeface="Overpass"/>
                <a:sym typeface="Overpass"/>
              </a:endParaRPr>
            </a:p>
          </p:txBody>
        </p:sp>
        <p:sp>
          <p:nvSpPr>
            <p:cNvPr id="1024" name="Google Shape;1024;p72"/>
            <p:cNvSpPr/>
            <p:nvPr/>
          </p:nvSpPr>
          <p:spPr>
            <a:xfrm>
              <a:off x="2425976" y="2299350"/>
              <a:ext cx="577200" cy="728700"/>
            </a:xfrm>
            <a:prstGeom prst="rect">
              <a:avLst/>
            </a:prstGeom>
            <a:solidFill>
              <a:srgbClr val="BFDDE4"/>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dirty="0">
                  <a:latin typeface="Overpass"/>
                  <a:ea typeface="Overpass"/>
                  <a:cs typeface="Overpass"/>
                  <a:sym typeface="Overpass"/>
                </a:rPr>
                <a:t>POD</a:t>
              </a:r>
              <a:endParaRPr sz="700" dirty="0">
                <a:latin typeface="Overpass"/>
                <a:ea typeface="Overpass"/>
                <a:cs typeface="Overpass"/>
                <a:sym typeface="Overpass"/>
              </a:endParaRPr>
            </a:p>
          </p:txBody>
        </p:sp>
        <p:sp>
          <p:nvSpPr>
            <p:cNvPr id="1025" name="Google Shape;1025;p72"/>
            <p:cNvSpPr/>
            <p:nvPr/>
          </p:nvSpPr>
          <p:spPr>
            <a:xfrm>
              <a:off x="2510187" y="2537498"/>
              <a:ext cx="415200" cy="415200"/>
            </a:xfrm>
            <a:prstGeom prst="rect">
              <a:avLst/>
            </a:prstGeom>
            <a:solidFill>
              <a:srgbClr val="03717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a:solidFill>
                    <a:srgbClr val="FFFFFF"/>
                  </a:solidFill>
                  <a:latin typeface="Overpass"/>
                  <a:ea typeface="Overpass"/>
                  <a:cs typeface="Overpass"/>
                  <a:sym typeface="Overpass"/>
                </a:rPr>
                <a:t>C</a:t>
              </a:r>
              <a:endParaRPr sz="800" dirty="0">
                <a:solidFill>
                  <a:srgbClr val="FFFFFF"/>
                </a:solidFill>
                <a:latin typeface="Overpass"/>
                <a:ea typeface="Overpass"/>
                <a:cs typeface="Overpass"/>
                <a:sym typeface="Overpass"/>
              </a:endParaRPr>
            </a:p>
          </p:txBody>
        </p:sp>
        <p:sp>
          <p:nvSpPr>
            <p:cNvPr id="1026" name="Google Shape;1026;p72"/>
            <p:cNvSpPr/>
            <p:nvPr/>
          </p:nvSpPr>
          <p:spPr>
            <a:xfrm>
              <a:off x="1066975" y="1894238"/>
              <a:ext cx="2058900" cy="193200"/>
            </a:xfrm>
            <a:prstGeom prst="rect">
              <a:avLst/>
            </a:prstGeom>
            <a:solidFill>
              <a:srgbClr val="00B9E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solidFill>
                    <a:srgbClr val="FFFFFF"/>
                  </a:solidFill>
                  <a:latin typeface="Overpass"/>
                  <a:ea typeface="Overpass"/>
                  <a:cs typeface="Overpass"/>
                  <a:sym typeface="Overpass"/>
                </a:rPr>
                <a:t>PAYMENT DEV</a:t>
              </a:r>
              <a:endParaRPr sz="900" dirty="0">
                <a:solidFill>
                  <a:srgbClr val="FFFFFF"/>
                </a:solidFill>
                <a:latin typeface="Overpass"/>
                <a:ea typeface="Overpass"/>
                <a:cs typeface="Overpass"/>
                <a:sym typeface="Overpass"/>
              </a:endParaRPr>
            </a:p>
          </p:txBody>
        </p:sp>
      </p:grpSp>
      <p:grpSp>
        <p:nvGrpSpPr>
          <p:cNvPr id="1027" name="Google Shape;1027;p72"/>
          <p:cNvGrpSpPr/>
          <p:nvPr/>
        </p:nvGrpSpPr>
        <p:grpSpPr>
          <a:xfrm>
            <a:off x="1295575" y="3342038"/>
            <a:ext cx="2058900" cy="1248012"/>
            <a:chOff x="1066975" y="3342038"/>
            <a:chExt cx="2058900" cy="1248012"/>
          </a:xfrm>
        </p:grpSpPr>
        <p:sp>
          <p:nvSpPr>
            <p:cNvPr id="1028" name="Google Shape;1028;p72"/>
            <p:cNvSpPr/>
            <p:nvPr/>
          </p:nvSpPr>
          <p:spPr>
            <a:xfrm>
              <a:off x="1066975" y="3359750"/>
              <a:ext cx="2058900" cy="12303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000" dirty="0">
                <a:latin typeface="Overpass"/>
                <a:ea typeface="Overpass"/>
                <a:cs typeface="Overpass"/>
                <a:sym typeface="Overpass"/>
              </a:endParaRPr>
            </a:p>
          </p:txBody>
        </p:sp>
        <p:sp>
          <p:nvSpPr>
            <p:cNvPr id="1029" name="Google Shape;1029;p72"/>
            <p:cNvSpPr/>
            <p:nvPr/>
          </p:nvSpPr>
          <p:spPr>
            <a:xfrm>
              <a:off x="1180550" y="3747150"/>
              <a:ext cx="577200" cy="728700"/>
            </a:xfrm>
            <a:prstGeom prst="rect">
              <a:avLst/>
            </a:prstGeom>
            <a:solidFill>
              <a:srgbClr val="BFDDE4"/>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dirty="0">
                  <a:latin typeface="Overpass"/>
                  <a:ea typeface="Overpass"/>
                  <a:cs typeface="Overpass"/>
                  <a:sym typeface="Overpass"/>
                </a:rPr>
                <a:t>POD</a:t>
              </a:r>
              <a:endParaRPr sz="700" dirty="0">
                <a:latin typeface="Overpass"/>
                <a:ea typeface="Overpass"/>
                <a:cs typeface="Overpass"/>
                <a:sym typeface="Overpass"/>
              </a:endParaRPr>
            </a:p>
          </p:txBody>
        </p:sp>
        <p:sp>
          <p:nvSpPr>
            <p:cNvPr id="1030" name="Google Shape;1030;p72"/>
            <p:cNvSpPr/>
            <p:nvPr/>
          </p:nvSpPr>
          <p:spPr>
            <a:xfrm>
              <a:off x="1264761" y="3985298"/>
              <a:ext cx="415200" cy="415200"/>
            </a:xfrm>
            <a:prstGeom prst="rect">
              <a:avLst/>
            </a:prstGeom>
            <a:solidFill>
              <a:srgbClr val="03717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a:solidFill>
                    <a:srgbClr val="FFFFFF"/>
                  </a:solidFill>
                  <a:latin typeface="Overpass"/>
                  <a:ea typeface="Overpass"/>
                  <a:cs typeface="Overpass"/>
                  <a:sym typeface="Overpass"/>
                </a:rPr>
                <a:t>C</a:t>
              </a:r>
              <a:endParaRPr sz="800" dirty="0">
                <a:solidFill>
                  <a:srgbClr val="FFFFFF"/>
                </a:solidFill>
                <a:latin typeface="Overpass"/>
                <a:ea typeface="Overpass"/>
                <a:cs typeface="Overpass"/>
                <a:sym typeface="Overpass"/>
              </a:endParaRPr>
            </a:p>
          </p:txBody>
        </p:sp>
        <p:sp>
          <p:nvSpPr>
            <p:cNvPr id="1031" name="Google Shape;1031;p72"/>
            <p:cNvSpPr/>
            <p:nvPr/>
          </p:nvSpPr>
          <p:spPr>
            <a:xfrm>
              <a:off x="1803263" y="3747150"/>
              <a:ext cx="577200" cy="728700"/>
            </a:xfrm>
            <a:prstGeom prst="rect">
              <a:avLst/>
            </a:prstGeom>
            <a:solidFill>
              <a:srgbClr val="BFDDE4"/>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dirty="0">
                  <a:latin typeface="Overpass"/>
                  <a:ea typeface="Overpass"/>
                  <a:cs typeface="Overpass"/>
                  <a:sym typeface="Overpass"/>
                </a:rPr>
                <a:t>POD</a:t>
              </a:r>
              <a:endParaRPr sz="700" dirty="0">
                <a:latin typeface="Overpass"/>
                <a:ea typeface="Overpass"/>
                <a:cs typeface="Overpass"/>
                <a:sym typeface="Overpass"/>
              </a:endParaRPr>
            </a:p>
          </p:txBody>
        </p:sp>
        <p:sp>
          <p:nvSpPr>
            <p:cNvPr id="1032" name="Google Shape;1032;p72"/>
            <p:cNvSpPr/>
            <p:nvPr/>
          </p:nvSpPr>
          <p:spPr>
            <a:xfrm>
              <a:off x="1887474" y="3985298"/>
              <a:ext cx="415200" cy="415200"/>
            </a:xfrm>
            <a:prstGeom prst="rect">
              <a:avLst/>
            </a:prstGeom>
            <a:solidFill>
              <a:srgbClr val="03717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a:solidFill>
                    <a:srgbClr val="FFFFFF"/>
                  </a:solidFill>
                  <a:latin typeface="Overpass"/>
                  <a:ea typeface="Overpass"/>
                  <a:cs typeface="Overpass"/>
                  <a:sym typeface="Overpass"/>
                </a:rPr>
                <a:t>C</a:t>
              </a:r>
              <a:endParaRPr sz="800" dirty="0">
                <a:solidFill>
                  <a:srgbClr val="FFFFFF"/>
                </a:solidFill>
                <a:latin typeface="Overpass"/>
                <a:ea typeface="Overpass"/>
                <a:cs typeface="Overpass"/>
                <a:sym typeface="Overpass"/>
              </a:endParaRPr>
            </a:p>
          </p:txBody>
        </p:sp>
        <p:sp>
          <p:nvSpPr>
            <p:cNvPr id="1033" name="Google Shape;1033;p72"/>
            <p:cNvSpPr/>
            <p:nvPr/>
          </p:nvSpPr>
          <p:spPr>
            <a:xfrm>
              <a:off x="2425976" y="3747150"/>
              <a:ext cx="577200" cy="728700"/>
            </a:xfrm>
            <a:prstGeom prst="rect">
              <a:avLst/>
            </a:prstGeom>
            <a:solidFill>
              <a:srgbClr val="BFDDE4"/>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dirty="0">
                  <a:latin typeface="Overpass"/>
                  <a:ea typeface="Overpass"/>
                  <a:cs typeface="Overpass"/>
                  <a:sym typeface="Overpass"/>
                </a:rPr>
                <a:t>POD</a:t>
              </a:r>
              <a:endParaRPr sz="700" dirty="0">
                <a:latin typeface="Overpass"/>
                <a:ea typeface="Overpass"/>
                <a:cs typeface="Overpass"/>
                <a:sym typeface="Overpass"/>
              </a:endParaRPr>
            </a:p>
          </p:txBody>
        </p:sp>
        <p:sp>
          <p:nvSpPr>
            <p:cNvPr id="1034" name="Google Shape;1034;p72"/>
            <p:cNvSpPr/>
            <p:nvPr/>
          </p:nvSpPr>
          <p:spPr>
            <a:xfrm>
              <a:off x="2510187" y="3985298"/>
              <a:ext cx="415200" cy="415200"/>
            </a:xfrm>
            <a:prstGeom prst="rect">
              <a:avLst/>
            </a:prstGeom>
            <a:solidFill>
              <a:srgbClr val="03717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a:solidFill>
                    <a:srgbClr val="FFFFFF"/>
                  </a:solidFill>
                  <a:latin typeface="Overpass"/>
                  <a:ea typeface="Overpass"/>
                  <a:cs typeface="Overpass"/>
                  <a:sym typeface="Overpass"/>
                </a:rPr>
                <a:t>C</a:t>
              </a:r>
              <a:endParaRPr sz="800" dirty="0">
                <a:solidFill>
                  <a:srgbClr val="FFFFFF"/>
                </a:solidFill>
                <a:latin typeface="Overpass"/>
                <a:ea typeface="Overpass"/>
                <a:cs typeface="Overpass"/>
                <a:sym typeface="Overpass"/>
              </a:endParaRPr>
            </a:p>
          </p:txBody>
        </p:sp>
        <p:sp>
          <p:nvSpPr>
            <p:cNvPr id="1035" name="Google Shape;1035;p72"/>
            <p:cNvSpPr/>
            <p:nvPr/>
          </p:nvSpPr>
          <p:spPr>
            <a:xfrm>
              <a:off x="1066975" y="3342038"/>
              <a:ext cx="2058900" cy="193200"/>
            </a:xfrm>
            <a:prstGeom prst="rect">
              <a:avLst/>
            </a:prstGeom>
            <a:solidFill>
              <a:srgbClr val="6AA84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solidFill>
                    <a:srgbClr val="FFFFFF"/>
                  </a:solidFill>
                  <a:latin typeface="Overpass"/>
                  <a:ea typeface="Overpass"/>
                  <a:cs typeface="Overpass"/>
                  <a:sym typeface="Overpass"/>
                </a:rPr>
                <a:t>PAYMENT PROD</a:t>
              </a:r>
              <a:endParaRPr sz="900" dirty="0">
                <a:solidFill>
                  <a:srgbClr val="FFFFFF"/>
                </a:solidFill>
                <a:latin typeface="Overpass"/>
                <a:ea typeface="Overpass"/>
                <a:cs typeface="Overpass"/>
                <a:sym typeface="Overpass"/>
              </a:endParaRPr>
            </a:p>
          </p:txBody>
        </p:sp>
      </p:grpSp>
      <p:grpSp>
        <p:nvGrpSpPr>
          <p:cNvPr id="1036" name="Google Shape;1036;p72"/>
          <p:cNvGrpSpPr/>
          <p:nvPr/>
        </p:nvGrpSpPr>
        <p:grpSpPr>
          <a:xfrm>
            <a:off x="5675117" y="1894238"/>
            <a:ext cx="2058900" cy="1248012"/>
            <a:chOff x="5715175" y="1894238"/>
            <a:chExt cx="2058900" cy="1248012"/>
          </a:xfrm>
        </p:grpSpPr>
        <p:sp>
          <p:nvSpPr>
            <p:cNvPr id="1037" name="Google Shape;1037;p72"/>
            <p:cNvSpPr/>
            <p:nvPr/>
          </p:nvSpPr>
          <p:spPr>
            <a:xfrm>
              <a:off x="5715175" y="1911950"/>
              <a:ext cx="2058900" cy="12303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000" dirty="0">
                <a:latin typeface="Overpass"/>
                <a:ea typeface="Overpass"/>
                <a:cs typeface="Overpass"/>
                <a:sym typeface="Overpass"/>
              </a:endParaRPr>
            </a:p>
          </p:txBody>
        </p:sp>
        <p:sp>
          <p:nvSpPr>
            <p:cNvPr id="1038" name="Google Shape;1038;p72"/>
            <p:cNvSpPr/>
            <p:nvPr/>
          </p:nvSpPr>
          <p:spPr>
            <a:xfrm>
              <a:off x="5828750" y="2299350"/>
              <a:ext cx="577200" cy="728700"/>
            </a:xfrm>
            <a:prstGeom prst="rect">
              <a:avLst/>
            </a:prstGeom>
            <a:solidFill>
              <a:srgbClr val="BFDDE4"/>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dirty="0">
                  <a:latin typeface="Overpass"/>
                  <a:ea typeface="Overpass"/>
                  <a:cs typeface="Overpass"/>
                  <a:sym typeface="Overpass"/>
                </a:rPr>
                <a:t>POD</a:t>
              </a:r>
              <a:endParaRPr sz="700" dirty="0">
                <a:latin typeface="Overpass"/>
                <a:ea typeface="Overpass"/>
                <a:cs typeface="Overpass"/>
                <a:sym typeface="Overpass"/>
              </a:endParaRPr>
            </a:p>
          </p:txBody>
        </p:sp>
        <p:sp>
          <p:nvSpPr>
            <p:cNvPr id="1039" name="Google Shape;1039;p72"/>
            <p:cNvSpPr/>
            <p:nvPr/>
          </p:nvSpPr>
          <p:spPr>
            <a:xfrm>
              <a:off x="5912961" y="2537498"/>
              <a:ext cx="415200" cy="415200"/>
            </a:xfrm>
            <a:prstGeom prst="rect">
              <a:avLst/>
            </a:prstGeom>
            <a:solidFill>
              <a:srgbClr val="03717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a:solidFill>
                    <a:srgbClr val="FFFFFF"/>
                  </a:solidFill>
                  <a:latin typeface="Overpass"/>
                  <a:ea typeface="Overpass"/>
                  <a:cs typeface="Overpass"/>
                  <a:sym typeface="Overpass"/>
                </a:rPr>
                <a:t>C</a:t>
              </a:r>
              <a:endParaRPr sz="800" dirty="0">
                <a:solidFill>
                  <a:srgbClr val="FFFFFF"/>
                </a:solidFill>
                <a:latin typeface="Overpass"/>
                <a:ea typeface="Overpass"/>
                <a:cs typeface="Overpass"/>
                <a:sym typeface="Overpass"/>
              </a:endParaRPr>
            </a:p>
          </p:txBody>
        </p:sp>
        <p:sp>
          <p:nvSpPr>
            <p:cNvPr id="1040" name="Google Shape;1040;p72"/>
            <p:cNvSpPr/>
            <p:nvPr/>
          </p:nvSpPr>
          <p:spPr>
            <a:xfrm>
              <a:off x="6451463" y="2299350"/>
              <a:ext cx="577200" cy="728700"/>
            </a:xfrm>
            <a:prstGeom prst="rect">
              <a:avLst/>
            </a:prstGeom>
            <a:solidFill>
              <a:srgbClr val="BFDDE4"/>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dirty="0">
                  <a:latin typeface="Overpass"/>
                  <a:ea typeface="Overpass"/>
                  <a:cs typeface="Overpass"/>
                  <a:sym typeface="Overpass"/>
                </a:rPr>
                <a:t>POD</a:t>
              </a:r>
              <a:endParaRPr sz="700" dirty="0">
                <a:latin typeface="Overpass"/>
                <a:ea typeface="Overpass"/>
                <a:cs typeface="Overpass"/>
                <a:sym typeface="Overpass"/>
              </a:endParaRPr>
            </a:p>
          </p:txBody>
        </p:sp>
        <p:sp>
          <p:nvSpPr>
            <p:cNvPr id="1041" name="Google Shape;1041;p72"/>
            <p:cNvSpPr/>
            <p:nvPr/>
          </p:nvSpPr>
          <p:spPr>
            <a:xfrm>
              <a:off x="6535674" y="2537498"/>
              <a:ext cx="415200" cy="415200"/>
            </a:xfrm>
            <a:prstGeom prst="rect">
              <a:avLst/>
            </a:prstGeom>
            <a:solidFill>
              <a:srgbClr val="03717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a:solidFill>
                    <a:srgbClr val="FFFFFF"/>
                  </a:solidFill>
                  <a:latin typeface="Overpass"/>
                  <a:ea typeface="Overpass"/>
                  <a:cs typeface="Overpass"/>
                  <a:sym typeface="Overpass"/>
                </a:rPr>
                <a:t>C</a:t>
              </a:r>
              <a:endParaRPr sz="800" dirty="0">
                <a:solidFill>
                  <a:srgbClr val="FFFFFF"/>
                </a:solidFill>
                <a:latin typeface="Overpass"/>
                <a:ea typeface="Overpass"/>
                <a:cs typeface="Overpass"/>
                <a:sym typeface="Overpass"/>
              </a:endParaRPr>
            </a:p>
          </p:txBody>
        </p:sp>
        <p:sp>
          <p:nvSpPr>
            <p:cNvPr id="1042" name="Google Shape;1042;p72"/>
            <p:cNvSpPr/>
            <p:nvPr/>
          </p:nvSpPr>
          <p:spPr>
            <a:xfrm>
              <a:off x="7074176" y="2299350"/>
              <a:ext cx="577200" cy="728700"/>
            </a:xfrm>
            <a:prstGeom prst="rect">
              <a:avLst/>
            </a:prstGeom>
            <a:solidFill>
              <a:srgbClr val="BFDDE4"/>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dirty="0">
                  <a:latin typeface="Overpass"/>
                  <a:ea typeface="Overpass"/>
                  <a:cs typeface="Overpass"/>
                  <a:sym typeface="Overpass"/>
                </a:rPr>
                <a:t>POD</a:t>
              </a:r>
              <a:endParaRPr sz="700" dirty="0">
                <a:latin typeface="Overpass"/>
                <a:ea typeface="Overpass"/>
                <a:cs typeface="Overpass"/>
                <a:sym typeface="Overpass"/>
              </a:endParaRPr>
            </a:p>
          </p:txBody>
        </p:sp>
        <p:sp>
          <p:nvSpPr>
            <p:cNvPr id="1043" name="Google Shape;1043;p72"/>
            <p:cNvSpPr/>
            <p:nvPr/>
          </p:nvSpPr>
          <p:spPr>
            <a:xfrm>
              <a:off x="7158387" y="2537498"/>
              <a:ext cx="415200" cy="415200"/>
            </a:xfrm>
            <a:prstGeom prst="rect">
              <a:avLst/>
            </a:prstGeom>
            <a:solidFill>
              <a:srgbClr val="03717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a:solidFill>
                    <a:srgbClr val="FFFFFF"/>
                  </a:solidFill>
                  <a:latin typeface="Overpass"/>
                  <a:ea typeface="Overpass"/>
                  <a:cs typeface="Overpass"/>
                  <a:sym typeface="Overpass"/>
                </a:rPr>
                <a:t>C</a:t>
              </a:r>
              <a:endParaRPr sz="800" dirty="0">
                <a:solidFill>
                  <a:srgbClr val="FFFFFF"/>
                </a:solidFill>
                <a:latin typeface="Overpass"/>
                <a:ea typeface="Overpass"/>
                <a:cs typeface="Overpass"/>
                <a:sym typeface="Overpass"/>
              </a:endParaRPr>
            </a:p>
          </p:txBody>
        </p:sp>
        <p:sp>
          <p:nvSpPr>
            <p:cNvPr id="1044" name="Google Shape;1044;p72"/>
            <p:cNvSpPr/>
            <p:nvPr/>
          </p:nvSpPr>
          <p:spPr>
            <a:xfrm>
              <a:off x="5715175" y="1894238"/>
              <a:ext cx="2058900" cy="193200"/>
            </a:xfrm>
            <a:prstGeom prst="rect">
              <a:avLst/>
            </a:prstGeom>
            <a:solidFill>
              <a:srgbClr val="A64D7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solidFill>
                    <a:srgbClr val="FFFFFF"/>
                  </a:solidFill>
                  <a:latin typeface="Overpass"/>
                  <a:ea typeface="Overpass"/>
                  <a:cs typeface="Overpass"/>
                  <a:sym typeface="Overpass"/>
                </a:rPr>
                <a:t>CATALOG</a:t>
              </a:r>
              <a:endParaRPr sz="900" dirty="0">
                <a:solidFill>
                  <a:srgbClr val="FFFFFF"/>
                </a:solidFill>
                <a:latin typeface="Overpass"/>
                <a:ea typeface="Overpass"/>
                <a:cs typeface="Overpass"/>
                <a:sym typeface="Overpass"/>
              </a:endParaRPr>
            </a:p>
          </p:txBody>
        </p:sp>
      </p:grpSp>
      <p:grpSp>
        <p:nvGrpSpPr>
          <p:cNvPr id="1045" name="Google Shape;1045;p72"/>
          <p:cNvGrpSpPr/>
          <p:nvPr/>
        </p:nvGrpSpPr>
        <p:grpSpPr>
          <a:xfrm>
            <a:off x="5675117" y="3342038"/>
            <a:ext cx="2058900" cy="1248012"/>
            <a:chOff x="5715175" y="3342038"/>
            <a:chExt cx="2058900" cy="1248012"/>
          </a:xfrm>
        </p:grpSpPr>
        <p:sp>
          <p:nvSpPr>
            <p:cNvPr id="1046" name="Google Shape;1046;p72"/>
            <p:cNvSpPr/>
            <p:nvPr/>
          </p:nvSpPr>
          <p:spPr>
            <a:xfrm>
              <a:off x="5715175" y="3359750"/>
              <a:ext cx="2058900" cy="12303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000" dirty="0">
                <a:latin typeface="Overpass"/>
                <a:ea typeface="Overpass"/>
                <a:cs typeface="Overpass"/>
                <a:sym typeface="Overpass"/>
              </a:endParaRPr>
            </a:p>
          </p:txBody>
        </p:sp>
        <p:sp>
          <p:nvSpPr>
            <p:cNvPr id="1047" name="Google Shape;1047;p72"/>
            <p:cNvSpPr/>
            <p:nvPr/>
          </p:nvSpPr>
          <p:spPr>
            <a:xfrm>
              <a:off x="5828750" y="3747150"/>
              <a:ext cx="577200" cy="728700"/>
            </a:xfrm>
            <a:prstGeom prst="rect">
              <a:avLst/>
            </a:prstGeom>
            <a:solidFill>
              <a:srgbClr val="BFDDE4"/>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dirty="0">
                  <a:latin typeface="Overpass"/>
                  <a:ea typeface="Overpass"/>
                  <a:cs typeface="Overpass"/>
                  <a:sym typeface="Overpass"/>
                </a:rPr>
                <a:t>POD</a:t>
              </a:r>
              <a:endParaRPr sz="700" dirty="0">
                <a:latin typeface="Overpass"/>
                <a:ea typeface="Overpass"/>
                <a:cs typeface="Overpass"/>
                <a:sym typeface="Overpass"/>
              </a:endParaRPr>
            </a:p>
          </p:txBody>
        </p:sp>
        <p:sp>
          <p:nvSpPr>
            <p:cNvPr id="1048" name="Google Shape;1048;p72"/>
            <p:cNvSpPr/>
            <p:nvPr/>
          </p:nvSpPr>
          <p:spPr>
            <a:xfrm>
              <a:off x="5912961" y="3985298"/>
              <a:ext cx="415200" cy="415200"/>
            </a:xfrm>
            <a:prstGeom prst="rect">
              <a:avLst/>
            </a:prstGeom>
            <a:solidFill>
              <a:srgbClr val="03717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a:solidFill>
                    <a:srgbClr val="FFFFFF"/>
                  </a:solidFill>
                  <a:latin typeface="Overpass"/>
                  <a:ea typeface="Overpass"/>
                  <a:cs typeface="Overpass"/>
                  <a:sym typeface="Overpass"/>
                </a:rPr>
                <a:t>C</a:t>
              </a:r>
              <a:endParaRPr sz="800" dirty="0">
                <a:solidFill>
                  <a:srgbClr val="FFFFFF"/>
                </a:solidFill>
                <a:latin typeface="Overpass"/>
                <a:ea typeface="Overpass"/>
                <a:cs typeface="Overpass"/>
                <a:sym typeface="Overpass"/>
              </a:endParaRPr>
            </a:p>
          </p:txBody>
        </p:sp>
        <p:sp>
          <p:nvSpPr>
            <p:cNvPr id="1049" name="Google Shape;1049;p72"/>
            <p:cNvSpPr/>
            <p:nvPr/>
          </p:nvSpPr>
          <p:spPr>
            <a:xfrm>
              <a:off x="6451463" y="3747150"/>
              <a:ext cx="577200" cy="728700"/>
            </a:xfrm>
            <a:prstGeom prst="rect">
              <a:avLst/>
            </a:prstGeom>
            <a:solidFill>
              <a:srgbClr val="BFDDE4"/>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dirty="0">
                  <a:latin typeface="Overpass"/>
                  <a:ea typeface="Overpass"/>
                  <a:cs typeface="Overpass"/>
                  <a:sym typeface="Overpass"/>
                </a:rPr>
                <a:t>POD</a:t>
              </a:r>
              <a:endParaRPr sz="700" dirty="0">
                <a:latin typeface="Overpass"/>
                <a:ea typeface="Overpass"/>
                <a:cs typeface="Overpass"/>
                <a:sym typeface="Overpass"/>
              </a:endParaRPr>
            </a:p>
          </p:txBody>
        </p:sp>
        <p:sp>
          <p:nvSpPr>
            <p:cNvPr id="1050" name="Google Shape;1050;p72"/>
            <p:cNvSpPr/>
            <p:nvPr/>
          </p:nvSpPr>
          <p:spPr>
            <a:xfrm>
              <a:off x="6535674" y="3985298"/>
              <a:ext cx="415200" cy="415200"/>
            </a:xfrm>
            <a:prstGeom prst="rect">
              <a:avLst/>
            </a:prstGeom>
            <a:solidFill>
              <a:srgbClr val="03717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a:solidFill>
                    <a:srgbClr val="FFFFFF"/>
                  </a:solidFill>
                  <a:latin typeface="Overpass"/>
                  <a:ea typeface="Overpass"/>
                  <a:cs typeface="Overpass"/>
                  <a:sym typeface="Overpass"/>
                </a:rPr>
                <a:t>C</a:t>
              </a:r>
              <a:endParaRPr sz="800" dirty="0">
                <a:solidFill>
                  <a:srgbClr val="FFFFFF"/>
                </a:solidFill>
                <a:latin typeface="Overpass"/>
                <a:ea typeface="Overpass"/>
                <a:cs typeface="Overpass"/>
                <a:sym typeface="Overpass"/>
              </a:endParaRPr>
            </a:p>
          </p:txBody>
        </p:sp>
        <p:sp>
          <p:nvSpPr>
            <p:cNvPr id="1051" name="Google Shape;1051;p72"/>
            <p:cNvSpPr/>
            <p:nvPr/>
          </p:nvSpPr>
          <p:spPr>
            <a:xfrm>
              <a:off x="7074176" y="3747150"/>
              <a:ext cx="577200" cy="728700"/>
            </a:xfrm>
            <a:prstGeom prst="rect">
              <a:avLst/>
            </a:prstGeom>
            <a:solidFill>
              <a:srgbClr val="BFDDE4"/>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dirty="0">
                  <a:latin typeface="Overpass"/>
                  <a:ea typeface="Overpass"/>
                  <a:cs typeface="Overpass"/>
                  <a:sym typeface="Overpass"/>
                </a:rPr>
                <a:t>POD</a:t>
              </a:r>
              <a:endParaRPr sz="700" dirty="0">
                <a:latin typeface="Overpass"/>
                <a:ea typeface="Overpass"/>
                <a:cs typeface="Overpass"/>
                <a:sym typeface="Overpass"/>
              </a:endParaRPr>
            </a:p>
          </p:txBody>
        </p:sp>
        <p:sp>
          <p:nvSpPr>
            <p:cNvPr id="1052" name="Google Shape;1052;p72"/>
            <p:cNvSpPr/>
            <p:nvPr/>
          </p:nvSpPr>
          <p:spPr>
            <a:xfrm>
              <a:off x="7158387" y="3985298"/>
              <a:ext cx="415200" cy="415200"/>
            </a:xfrm>
            <a:prstGeom prst="rect">
              <a:avLst/>
            </a:prstGeom>
            <a:solidFill>
              <a:srgbClr val="03717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a:solidFill>
                    <a:srgbClr val="FFFFFF"/>
                  </a:solidFill>
                  <a:latin typeface="Overpass"/>
                  <a:ea typeface="Overpass"/>
                  <a:cs typeface="Overpass"/>
                  <a:sym typeface="Overpass"/>
                </a:rPr>
                <a:t>C</a:t>
              </a:r>
              <a:endParaRPr sz="800" dirty="0">
                <a:solidFill>
                  <a:srgbClr val="FFFFFF"/>
                </a:solidFill>
                <a:latin typeface="Overpass"/>
                <a:ea typeface="Overpass"/>
                <a:cs typeface="Overpass"/>
                <a:sym typeface="Overpass"/>
              </a:endParaRPr>
            </a:p>
          </p:txBody>
        </p:sp>
        <p:sp>
          <p:nvSpPr>
            <p:cNvPr id="1053" name="Google Shape;1053;p72"/>
            <p:cNvSpPr/>
            <p:nvPr/>
          </p:nvSpPr>
          <p:spPr>
            <a:xfrm>
              <a:off x="5715175" y="3342038"/>
              <a:ext cx="2058900" cy="193200"/>
            </a:xfrm>
            <a:prstGeom prst="rect">
              <a:avLst/>
            </a:prstGeom>
            <a:solidFill>
              <a:srgbClr val="F0AB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solidFill>
                    <a:srgbClr val="FFFFFF"/>
                  </a:solidFill>
                  <a:latin typeface="Overpass"/>
                  <a:ea typeface="Overpass"/>
                  <a:cs typeface="Overpass"/>
                  <a:sym typeface="Overpass"/>
                </a:rPr>
                <a:t>INVENTORY</a:t>
              </a:r>
              <a:endParaRPr sz="900" dirty="0">
                <a:solidFill>
                  <a:srgbClr val="FFFFFF"/>
                </a:solidFill>
                <a:latin typeface="Overpass"/>
                <a:ea typeface="Overpass"/>
                <a:cs typeface="Overpass"/>
                <a:sym typeface="Overpass"/>
              </a:endParaRPr>
            </a:p>
          </p:txBody>
        </p:sp>
      </p:grpSp>
      <p:cxnSp>
        <p:nvCxnSpPr>
          <p:cNvPr id="1054" name="Google Shape;1054;p72"/>
          <p:cNvCxnSpPr>
            <a:stCxn id="1016" idx="7"/>
            <a:endCxn id="1037" idx="1"/>
          </p:cNvCxnSpPr>
          <p:nvPr/>
        </p:nvCxnSpPr>
        <p:spPr>
          <a:xfrm rot="-5400000">
            <a:off x="4970558" y="2287471"/>
            <a:ext cx="465000" cy="944100"/>
          </a:xfrm>
          <a:prstGeom prst="bentConnector2">
            <a:avLst/>
          </a:prstGeom>
          <a:noFill/>
          <a:ln w="9525" cap="flat" cmpd="sng">
            <a:solidFill>
              <a:srgbClr val="666666"/>
            </a:solidFill>
            <a:prstDash val="solid"/>
            <a:round/>
            <a:headEnd type="none" w="med" len="med"/>
            <a:tailEnd type="none" w="med" len="med"/>
          </a:ln>
        </p:spPr>
      </p:cxnSp>
      <p:cxnSp>
        <p:nvCxnSpPr>
          <p:cNvPr id="1055" name="Google Shape;1055;p72"/>
          <p:cNvCxnSpPr>
            <a:stCxn id="1016" idx="1"/>
            <a:endCxn id="1019" idx="3"/>
          </p:cNvCxnSpPr>
          <p:nvPr/>
        </p:nvCxnSpPr>
        <p:spPr>
          <a:xfrm rot="5400000" flipH="1">
            <a:off x="3555068" y="2326471"/>
            <a:ext cx="465000" cy="866100"/>
          </a:xfrm>
          <a:prstGeom prst="bentConnector2">
            <a:avLst/>
          </a:prstGeom>
          <a:noFill/>
          <a:ln w="9525" cap="flat" cmpd="sng">
            <a:solidFill>
              <a:srgbClr val="666666"/>
            </a:solidFill>
            <a:prstDash val="solid"/>
            <a:round/>
            <a:headEnd type="none" w="med" len="med"/>
            <a:tailEnd type="none" w="med" len="med"/>
          </a:ln>
        </p:spPr>
      </p:cxnSp>
      <p:cxnSp>
        <p:nvCxnSpPr>
          <p:cNvPr id="1056" name="Google Shape;1056;p72"/>
          <p:cNvCxnSpPr>
            <a:stCxn id="1016" idx="3"/>
            <a:endCxn id="1028" idx="3"/>
          </p:cNvCxnSpPr>
          <p:nvPr/>
        </p:nvCxnSpPr>
        <p:spPr>
          <a:xfrm rot="5400000">
            <a:off x="3551318" y="3305610"/>
            <a:ext cx="472500" cy="866100"/>
          </a:xfrm>
          <a:prstGeom prst="bentConnector2">
            <a:avLst/>
          </a:prstGeom>
          <a:noFill/>
          <a:ln w="9525" cap="flat" cmpd="sng">
            <a:solidFill>
              <a:srgbClr val="666666"/>
            </a:solidFill>
            <a:prstDash val="solid"/>
            <a:round/>
            <a:headEnd type="none" w="med" len="med"/>
            <a:tailEnd type="none" w="med" len="med"/>
          </a:ln>
        </p:spPr>
      </p:cxnSp>
      <p:cxnSp>
        <p:nvCxnSpPr>
          <p:cNvPr id="1057" name="Google Shape;1057;p72"/>
          <p:cNvCxnSpPr>
            <a:stCxn id="1016" idx="5"/>
            <a:endCxn id="1046" idx="1"/>
          </p:cNvCxnSpPr>
          <p:nvPr/>
        </p:nvCxnSpPr>
        <p:spPr>
          <a:xfrm rot="-5400000" flipH="1">
            <a:off x="4966808" y="3266610"/>
            <a:ext cx="472500" cy="944100"/>
          </a:xfrm>
          <a:prstGeom prst="bentConnector2">
            <a:avLst/>
          </a:prstGeom>
          <a:noFill/>
          <a:ln w="9525" cap="flat" cmpd="sng">
            <a:solidFill>
              <a:srgbClr val="666666"/>
            </a:solidFill>
            <a:prstDash val="solid"/>
            <a:round/>
            <a:headEnd type="none" w="med" len="med"/>
            <a:tailEnd type="none" w="med" len="med"/>
          </a:ln>
        </p:spPr>
      </p:cxnSp>
      <p:sp>
        <p:nvSpPr>
          <p:cNvPr id="1058" name="Google Shape;1058;p72"/>
          <p:cNvSpPr txBox="1"/>
          <p:nvPr/>
        </p:nvSpPr>
        <p:spPr>
          <a:xfrm>
            <a:off x="4923800" y="2311285"/>
            <a:ext cx="488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a:t>
            </a:r>
            <a:endParaRPr sz="1800" dirty="0"/>
          </a:p>
        </p:txBody>
      </p:sp>
      <p:sp>
        <p:nvSpPr>
          <p:cNvPr id="1059" name="Google Shape;1059;p72"/>
          <p:cNvSpPr txBox="1"/>
          <p:nvPr/>
        </p:nvSpPr>
        <p:spPr>
          <a:xfrm>
            <a:off x="4923800" y="3759085"/>
            <a:ext cx="488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a:t>
            </a:r>
            <a:endParaRPr sz="1800" dirty="0"/>
          </a:p>
        </p:txBody>
      </p:sp>
      <p:sp>
        <p:nvSpPr>
          <p:cNvPr id="1060" name="Google Shape;1060;p72"/>
          <p:cNvSpPr txBox="1"/>
          <p:nvPr/>
        </p:nvSpPr>
        <p:spPr>
          <a:xfrm>
            <a:off x="3628400" y="3759085"/>
            <a:ext cx="488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a:t>
            </a:r>
            <a:endParaRPr sz="1800" dirty="0"/>
          </a:p>
        </p:txBody>
      </p:sp>
      <p:sp>
        <p:nvSpPr>
          <p:cNvPr id="51" name="Footer Placeholder 2">
            <a:extLst>
              <a:ext uri="{FF2B5EF4-FFF2-40B4-BE49-F238E27FC236}">
                <a16:creationId xmlns:a16="http://schemas.microsoft.com/office/drawing/2014/main" id="{78649885-1AED-2247-8C84-06674DE2BCF3}"/>
              </a:ext>
            </a:extLst>
          </p:cNvPr>
          <p:cNvSpPr>
            <a:spLocks noGrp="1"/>
          </p:cNvSpPr>
          <p:nvPr>
            <p:ph type="ftr" sz="quarter" idx="10"/>
          </p:nvPr>
        </p:nvSpPr>
        <p:spPr>
          <a:xfrm>
            <a:off x="228666" y="4787900"/>
            <a:ext cx="4114734" cy="166687"/>
          </a:xfrm>
        </p:spPr>
        <p:txBody>
          <a:bodyPr/>
          <a:lstStyle/>
          <a:p>
            <a:r>
              <a:rPr lang="en-US" sz="800" dirty="0"/>
              <a:t>IBM </a:t>
            </a:r>
            <a:r>
              <a:rPr lang="en-US" sz="800" dirty="0">
                <a:latin typeface="+mj-lt"/>
              </a:rPr>
              <a:t>Developer</a:t>
            </a:r>
          </a:p>
        </p:txBody>
      </p:sp>
    </p:spTree>
    <p:extLst>
      <p:ext uri="{BB962C8B-B14F-4D97-AF65-F5344CB8AC3E}">
        <p14:creationId xmlns:p14="http://schemas.microsoft.com/office/powerpoint/2010/main" val="597175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41"/>
        <p:cNvGrpSpPr/>
        <p:nvPr/>
      </p:nvGrpSpPr>
      <p:grpSpPr>
        <a:xfrm>
          <a:off x="0" y="0"/>
          <a:ext cx="0" cy="0"/>
          <a:chOff x="0" y="0"/>
          <a:chExt cx="0" cy="0"/>
        </a:xfrm>
      </p:grpSpPr>
      <p:sp>
        <p:nvSpPr>
          <p:cNvPr id="5342" name="Google Shape;5342;p172"/>
          <p:cNvSpPr/>
          <p:nvPr/>
        </p:nvSpPr>
        <p:spPr>
          <a:xfrm>
            <a:off x="933050" y="1099930"/>
            <a:ext cx="7302900" cy="10791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Title 3">
            <a:extLst>
              <a:ext uri="{FF2B5EF4-FFF2-40B4-BE49-F238E27FC236}">
                <a16:creationId xmlns:a16="http://schemas.microsoft.com/office/drawing/2014/main" id="{5C7CDCD8-138A-3046-A7D1-A99C3F8309CB}"/>
              </a:ext>
            </a:extLst>
          </p:cNvPr>
          <p:cNvSpPr>
            <a:spLocks noGrp="1"/>
          </p:cNvSpPr>
          <p:nvPr>
            <p:ph type="title"/>
          </p:nvPr>
        </p:nvSpPr>
        <p:spPr/>
        <p:txBody>
          <a:bodyPr/>
          <a:lstStyle/>
          <a:p>
            <a:r>
              <a:rPr lang="en-US" dirty="0"/>
              <a:t>Source-to-Image</a:t>
            </a:r>
          </a:p>
        </p:txBody>
      </p:sp>
      <p:sp>
        <p:nvSpPr>
          <p:cNvPr id="5343" name="Google Shape;5343;p172"/>
          <p:cNvSpPr txBox="1">
            <a:spLocks noGrp="1"/>
          </p:cNvSpPr>
          <p:nvPr>
            <p:ph type="sldNum" sz="quarter" idx="11"/>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dirty="0"/>
          </a:p>
        </p:txBody>
      </p:sp>
      <p:sp>
        <p:nvSpPr>
          <p:cNvPr id="5345" name="Google Shape;5345;p172"/>
          <p:cNvSpPr txBox="1"/>
          <p:nvPr/>
        </p:nvSpPr>
        <p:spPr>
          <a:xfrm>
            <a:off x="3652118" y="1403721"/>
            <a:ext cx="927300" cy="22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Proxima Nova"/>
                <a:ea typeface="Proxima Nova"/>
                <a:cs typeface="Proxima Nova"/>
                <a:sym typeface="Proxima Nova"/>
              </a:rPr>
              <a:t>Git</a:t>
            </a:r>
            <a:br>
              <a:rPr lang="en" sz="1000" dirty="0">
                <a:latin typeface="Proxima Nova"/>
                <a:ea typeface="Proxima Nova"/>
                <a:cs typeface="Proxima Nova"/>
                <a:sym typeface="Proxima Nova"/>
              </a:rPr>
            </a:br>
            <a:r>
              <a:rPr lang="en" sz="1000" dirty="0">
                <a:latin typeface="Proxima Nova"/>
                <a:ea typeface="Proxima Nova"/>
                <a:cs typeface="Proxima Nova"/>
                <a:sym typeface="Proxima Nova"/>
              </a:rPr>
              <a:t>Repository</a:t>
            </a:r>
            <a:endParaRPr sz="1000" dirty="0">
              <a:latin typeface="Proxima Nova"/>
              <a:ea typeface="Proxima Nova"/>
              <a:cs typeface="Proxima Nova"/>
              <a:sym typeface="Proxima Nova"/>
            </a:endParaRPr>
          </a:p>
        </p:txBody>
      </p:sp>
      <p:sp>
        <p:nvSpPr>
          <p:cNvPr id="5346" name="Google Shape;5346;p172"/>
          <p:cNvSpPr txBox="1"/>
          <p:nvPr/>
        </p:nvSpPr>
        <p:spPr>
          <a:xfrm>
            <a:off x="1016950" y="1379680"/>
            <a:ext cx="1956300" cy="51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latin typeface="Proxima Nova"/>
                <a:ea typeface="Proxima Nova"/>
                <a:cs typeface="Proxima Nova"/>
                <a:sym typeface="Proxima Nova"/>
              </a:rPr>
              <a:t>COMMIT APP</a:t>
            </a:r>
            <a:endParaRPr sz="2400" b="1" dirty="0">
              <a:latin typeface="Proxima Nova"/>
              <a:ea typeface="Proxima Nova"/>
              <a:cs typeface="Proxima Nova"/>
              <a:sym typeface="Proxima Nova"/>
            </a:endParaRPr>
          </a:p>
          <a:p>
            <a:pPr marL="0" lvl="0" indent="0" algn="l" rtl="0">
              <a:spcBef>
                <a:spcPts val="0"/>
              </a:spcBef>
              <a:spcAft>
                <a:spcPts val="0"/>
              </a:spcAft>
              <a:buNone/>
            </a:pPr>
            <a:r>
              <a:rPr lang="en" sz="1200" dirty="0">
                <a:latin typeface="Proxima Nova"/>
                <a:ea typeface="Proxima Nova"/>
                <a:cs typeface="Proxima Nova"/>
                <a:sym typeface="Proxima Nova"/>
              </a:rPr>
              <a:t>(User)</a:t>
            </a:r>
            <a:endParaRPr sz="1200" dirty="0">
              <a:latin typeface="Proxima Nova"/>
              <a:ea typeface="Proxima Nova"/>
              <a:cs typeface="Proxima Nova"/>
              <a:sym typeface="Proxima Nova"/>
            </a:endParaRPr>
          </a:p>
        </p:txBody>
      </p:sp>
      <p:sp>
        <p:nvSpPr>
          <p:cNvPr id="5347" name="Google Shape;5347;p172"/>
          <p:cNvSpPr txBox="1"/>
          <p:nvPr/>
        </p:nvSpPr>
        <p:spPr>
          <a:xfrm>
            <a:off x="6868524" y="1891030"/>
            <a:ext cx="976800" cy="22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Proxima Nova"/>
                <a:ea typeface="Proxima Nova"/>
                <a:cs typeface="Proxima Nova"/>
                <a:sym typeface="Proxima Nova"/>
              </a:rPr>
              <a:t>Developer</a:t>
            </a:r>
            <a:endParaRPr sz="1000" dirty="0">
              <a:latin typeface="Proxima Nova"/>
              <a:ea typeface="Proxima Nova"/>
              <a:cs typeface="Proxima Nova"/>
              <a:sym typeface="Proxima Nova"/>
            </a:endParaRPr>
          </a:p>
        </p:txBody>
      </p:sp>
      <p:cxnSp>
        <p:nvCxnSpPr>
          <p:cNvPr id="5348" name="Google Shape;5348;p172"/>
          <p:cNvCxnSpPr/>
          <p:nvPr/>
        </p:nvCxnSpPr>
        <p:spPr>
          <a:xfrm rot="10800000">
            <a:off x="5266825" y="1509021"/>
            <a:ext cx="1860300" cy="0"/>
          </a:xfrm>
          <a:prstGeom prst="straightConnector1">
            <a:avLst/>
          </a:prstGeom>
          <a:noFill/>
          <a:ln w="9525" cap="flat" cmpd="sng">
            <a:solidFill>
              <a:srgbClr val="666666"/>
            </a:solidFill>
            <a:prstDash val="solid"/>
            <a:round/>
            <a:headEnd type="none" w="med" len="med"/>
            <a:tailEnd type="triangle" w="med" len="med"/>
          </a:ln>
        </p:spPr>
      </p:cxnSp>
      <p:sp>
        <p:nvSpPr>
          <p:cNvPr id="5349" name="Google Shape;5349;p172"/>
          <p:cNvSpPr txBox="1"/>
          <p:nvPr/>
        </p:nvSpPr>
        <p:spPr>
          <a:xfrm>
            <a:off x="5666185" y="1289325"/>
            <a:ext cx="976800" cy="22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Proxima Nova"/>
                <a:ea typeface="Proxima Nova"/>
                <a:cs typeface="Proxima Nova"/>
                <a:sym typeface="Proxima Nova"/>
              </a:rPr>
              <a:t>code </a:t>
            </a:r>
            <a:endParaRPr sz="1000" dirty="0">
              <a:latin typeface="Proxima Nova"/>
              <a:ea typeface="Proxima Nova"/>
              <a:cs typeface="Proxima Nova"/>
              <a:sym typeface="Proxima Nova"/>
            </a:endParaRPr>
          </a:p>
        </p:txBody>
      </p:sp>
      <p:grpSp>
        <p:nvGrpSpPr>
          <p:cNvPr id="5350" name="Google Shape;5350;p172"/>
          <p:cNvGrpSpPr/>
          <p:nvPr/>
        </p:nvGrpSpPr>
        <p:grpSpPr>
          <a:xfrm>
            <a:off x="933050" y="1741942"/>
            <a:ext cx="7302900" cy="1542777"/>
            <a:chOff x="780650" y="1861212"/>
            <a:chExt cx="7302900" cy="1542777"/>
          </a:xfrm>
        </p:grpSpPr>
        <p:sp>
          <p:nvSpPr>
            <p:cNvPr id="5351" name="Google Shape;5351;p172"/>
            <p:cNvSpPr/>
            <p:nvPr/>
          </p:nvSpPr>
          <p:spPr>
            <a:xfrm>
              <a:off x="780650" y="2324889"/>
              <a:ext cx="7302900" cy="1079100"/>
            </a:xfrm>
            <a:prstGeom prst="rect">
              <a:avLst/>
            </a:prstGeom>
            <a:solidFill>
              <a:srgbClr val="CFE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5352" name="Google Shape;5352;p172" descr="Icon_RH_Object_Gear-Group_RGB_Flat.png"/>
            <p:cNvPicPr preferRelativeResize="0"/>
            <p:nvPr/>
          </p:nvPicPr>
          <p:blipFill>
            <a:blip r:embed="rId3" cstate="hqprint">
              <a:alphaModFix/>
              <a:extLst>
                <a:ext uri="{28A0092B-C50C-407E-A947-70E740481C1C}">
                  <a14:useLocalDpi xmlns:a14="http://schemas.microsoft.com/office/drawing/2010/main"/>
                </a:ext>
              </a:extLst>
            </a:blip>
            <a:stretch>
              <a:fillRect/>
            </a:stretch>
          </p:blipFill>
          <p:spPr>
            <a:xfrm>
              <a:off x="4494425" y="2507112"/>
              <a:ext cx="548700" cy="592048"/>
            </a:xfrm>
            <a:prstGeom prst="rect">
              <a:avLst/>
            </a:prstGeom>
            <a:noFill/>
            <a:ln>
              <a:noFill/>
            </a:ln>
          </p:spPr>
        </p:pic>
        <p:pic>
          <p:nvPicPr>
            <p:cNvPr id="5353" name="Google Shape;5353;p172"/>
            <p:cNvPicPr preferRelativeResize="0"/>
            <p:nvPr/>
          </p:nvPicPr>
          <p:blipFill>
            <a:blip r:embed="rId4" cstate="hqprint">
              <a:alphaModFix/>
              <a:extLst>
                <a:ext uri="{28A0092B-C50C-407E-A947-70E740481C1C}">
                  <a14:useLocalDpi xmlns:a14="http://schemas.microsoft.com/office/drawing/2010/main"/>
                </a:ext>
              </a:extLst>
            </a:blip>
            <a:stretch>
              <a:fillRect/>
            </a:stretch>
          </p:blipFill>
          <p:spPr>
            <a:xfrm>
              <a:off x="6946513" y="2535821"/>
              <a:ext cx="582075" cy="461644"/>
            </a:xfrm>
            <a:prstGeom prst="rect">
              <a:avLst/>
            </a:prstGeom>
            <a:noFill/>
            <a:ln>
              <a:noFill/>
            </a:ln>
          </p:spPr>
        </p:pic>
        <p:cxnSp>
          <p:nvCxnSpPr>
            <p:cNvPr id="5354" name="Google Shape;5354;p172"/>
            <p:cNvCxnSpPr>
              <a:stCxn id="5355" idx="2"/>
              <a:endCxn id="5352" idx="0"/>
            </p:cNvCxnSpPr>
            <p:nvPr/>
          </p:nvCxnSpPr>
          <p:spPr>
            <a:xfrm flipH="1">
              <a:off x="4768775" y="1861212"/>
              <a:ext cx="9900" cy="645900"/>
            </a:xfrm>
            <a:prstGeom prst="straightConnector1">
              <a:avLst/>
            </a:prstGeom>
            <a:noFill/>
            <a:ln w="9525" cap="flat" cmpd="sng">
              <a:solidFill>
                <a:srgbClr val="666666"/>
              </a:solidFill>
              <a:prstDash val="solid"/>
              <a:round/>
              <a:headEnd type="none" w="med" len="med"/>
              <a:tailEnd type="triangle" w="med" len="med"/>
            </a:ln>
          </p:spPr>
        </p:cxnSp>
        <p:sp>
          <p:nvSpPr>
            <p:cNvPr id="5356" name="Google Shape;5356;p172"/>
            <p:cNvSpPr txBox="1"/>
            <p:nvPr/>
          </p:nvSpPr>
          <p:spPr>
            <a:xfrm>
              <a:off x="3337924" y="2649425"/>
              <a:ext cx="1163400" cy="22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Proxima Nova"/>
                  <a:ea typeface="Proxima Nova"/>
                  <a:cs typeface="Proxima Nova"/>
                  <a:sym typeface="Proxima Nova"/>
                </a:rPr>
                <a:t>Source-to-Image</a:t>
              </a:r>
              <a:br>
                <a:rPr lang="en" sz="1000" dirty="0">
                  <a:latin typeface="Proxima Nova"/>
                  <a:ea typeface="Proxima Nova"/>
                  <a:cs typeface="Proxima Nova"/>
                  <a:sym typeface="Proxima Nova"/>
                </a:rPr>
              </a:br>
              <a:r>
                <a:rPr lang="en" sz="1000" dirty="0">
                  <a:latin typeface="Proxima Nova"/>
                  <a:ea typeface="Proxima Nova"/>
                  <a:cs typeface="Proxima Nova"/>
                  <a:sym typeface="Proxima Nova"/>
                </a:rPr>
                <a:t>(S2I)</a:t>
              </a:r>
              <a:endParaRPr sz="1000" dirty="0">
                <a:latin typeface="Proxima Nova"/>
                <a:ea typeface="Proxima Nova"/>
                <a:cs typeface="Proxima Nova"/>
                <a:sym typeface="Proxima Nova"/>
              </a:endParaRPr>
            </a:p>
          </p:txBody>
        </p:sp>
        <p:sp>
          <p:nvSpPr>
            <p:cNvPr id="5357" name="Google Shape;5357;p172"/>
            <p:cNvSpPr txBox="1"/>
            <p:nvPr/>
          </p:nvSpPr>
          <p:spPr>
            <a:xfrm>
              <a:off x="5571378" y="3116828"/>
              <a:ext cx="918600" cy="22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Proxima Nova"/>
                  <a:ea typeface="Proxima Nova"/>
                  <a:cs typeface="Proxima Nova"/>
                  <a:sym typeface="Proxima Nova"/>
                </a:rPr>
                <a:t>Builder Image</a:t>
              </a:r>
              <a:endParaRPr sz="1000" dirty="0">
                <a:latin typeface="Proxima Nova"/>
                <a:ea typeface="Proxima Nova"/>
                <a:cs typeface="Proxima Nova"/>
                <a:sym typeface="Proxima Nova"/>
              </a:endParaRPr>
            </a:p>
          </p:txBody>
        </p:sp>
        <p:sp>
          <p:nvSpPr>
            <p:cNvPr id="5358" name="Google Shape;5358;p172"/>
            <p:cNvSpPr txBox="1"/>
            <p:nvPr/>
          </p:nvSpPr>
          <p:spPr>
            <a:xfrm>
              <a:off x="6790578" y="3116828"/>
              <a:ext cx="918600" cy="22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Proxima Nova"/>
                  <a:ea typeface="Proxima Nova"/>
                  <a:cs typeface="Proxima Nova"/>
                  <a:sym typeface="Proxima Nova"/>
                </a:rPr>
                <a:t>Image</a:t>
              </a:r>
              <a:br>
                <a:rPr lang="en" sz="1000" dirty="0">
                  <a:latin typeface="Proxima Nova"/>
                  <a:ea typeface="Proxima Nova"/>
                  <a:cs typeface="Proxima Nova"/>
                  <a:sym typeface="Proxima Nova"/>
                </a:rPr>
              </a:br>
              <a:r>
                <a:rPr lang="en" sz="1000" dirty="0">
                  <a:latin typeface="Proxima Nova"/>
                  <a:ea typeface="Proxima Nova"/>
                  <a:cs typeface="Proxima Nova"/>
                  <a:sym typeface="Proxima Nova"/>
                </a:rPr>
                <a:t>Registry</a:t>
              </a:r>
              <a:endParaRPr sz="1000" dirty="0">
                <a:latin typeface="Proxima Nova"/>
                <a:ea typeface="Proxima Nova"/>
                <a:cs typeface="Proxima Nova"/>
                <a:sym typeface="Proxima Nova"/>
              </a:endParaRPr>
            </a:p>
          </p:txBody>
        </p:sp>
        <p:sp>
          <p:nvSpPr>
            <p:cNvPr id="5359" name="Google Shape;5359;p172"/>
            <p:cNvSpPr txBox="1"/>
            <p:nvPr/>
          </p:nvSpPr>
          <p:spPr>
            <a:xfrm>
              <a:off x="864550" y="2604639"/>
              <a:ext cx="2245500" cy="51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Proxima Nova"/>
                  <a:ea typeface="Proxima Nova"/>
                  <a:cs typeface="Proxima Nova"/>
                  <a:sym typeface="Proxima Nova"/>
                </a:rPr>
                <a:t>BUILD IMAGE</a:t>
              </a:r>
              <a:endParaRPr sz="2400" b="1" dirty="0">
                <a:latin typeface="Proxima Nova"/>
                <a:ea typeface="Proxima Nova"/>
                <a:cs typeface="Proxima Nova"/>
                <a:sym typeface="Proxima Nova"/>
              </a:endParaRPr>
            </a:p>
            <a:p>
              <a:pPr marL="0" lvl="0" indent="0" algn="l" rtl="0">
                <a:spcBef>
                  <a:spcPts val="0"/>
                </a:spcBef>
                <a:spcAft>
                  <a:spcPts val="0"/>
                </a:spcAft>
                <a:buClr>
                  <a:schemeClr val="dk1"/>
                </a:buClr>
                <a:buSzPts val="1100"/>
                <a:buFont typeface="Arial"/>
                <a:buNone/>
              </a:pPr>
              <a:r>
                <a:rPr lang="en" sz="1200" dirty="0">
                  <a:latin typeface="Proxima Nova"/>
                  <a:ea typeface="Proxima Nova"/>
                  <a:cs typeface="Proxima Nova"/>
                  <a:sym typeface="Proxima Nova"/>
                </a:rPr>
                <a:t>(OpenShift)</a:t>
              </a:r>
              <a:endParaRPr sz="2400" b="1" dirty="0">
                <a:latin typeface="Proxima Nova"/>
                <a:ea typeface="Proxima Nova"/>
                <a:cs typeface="Proxima Nova"/>
                <a:sym typeface="Proxima Nova"/>
              </a:endParaRPr>
            </a:p>
          </p:txBody>
        </p:sp>
        <p:cxnSp>
          <p:nvCxnSpPr>
            <p:cNvPr id="5360" name="Google Shape;5360;p172"/>
            <p:cNvCxnSpPr/>
            <p:nvPr/>
          </p:nvCxnSpPr>
          <p:spPr>
            <a:xfrm flipH="1">
              <a:off x="5043124" y="2802236"/>
              <a:ext cx="655500" cy="900"/>
            </a:xfrm>
            <a:prstGeom prst="straightConnector1">
              <a:avLst/>
            </a:prstGeom>
            <a:noFill/>
            <a:ln w="9525" cap="flat" cmpd="sng">
              <a:solidFill>
                <a:srgbClr val="666666"/>
              </a:solidFill>
              <a:prstDash val="solid"/>
              <a:round/>
              <a:headEnd type="none" w="med" len="med"/>
              <a:tailEnd type="triangle" w="med" len="med"/>
            </a:ln>
          </p:spPr>
        </p:cxnSp>
        <p:grpSp>
          <p:nvGrpSpPr>
            <p:cNvPr id="5361" name="Google Shape;5361;p172"/>
            <p:cNvGrpSpPr/>
            <p:nvPr/>
          </p:nvGrpSpPr>
          <p:grpSpPr>
            <a:xfrm>
              <a:off x="5756869" y="2520488"/>
              <a:ext cx="536892" cy="532712"/>
              <a:chOff x="2142075" y="3159950"/>
              <a:chExt cx="501300" cy="497350"/>
            </a:xfrm>
          </p:grpSpPr>
          <p:pic>
            <p:nvPicPr>
              <p:cNvPr id="5362" name="Google Shape;5362;p172"/>
              <p:cNvPicPr preferRelativeResize="0"/>
              <p:nvPr/>
            </p:nvPicPr>
            <p:blipFill>
              <a:blip r:embed="rId5" cstate="hqprint">
                <a:alphaModFix/>
                <a:extLst>
                  <a:ext uri="{28A0092B-C50C-407E-A947-70E740481C1C}">
                    <a14:useLocalDpi xmlns:a14="http://schemas.microsoft.com/office/drawing/2010/main"/>
                  </a:ext>
                </a:extLst>
              </a:blip>
              <a:stretch>
                <a:fillRect/>
              </a:stretch>
            </p:blipFill>
            <p:spPr>
              <a:xfrm>
                <a:off x="2142075" y="3159950"/>
                <a:ext cx="501300" cy="497350"/>
              </a:xfrm>
              <a:prstGeom prst="rect">
                <a:avLst/>
              </a:prstGeom>
              <a:noFill/>
              <a:ln>
                <a:noFill/>
              </a:ln>
            </p:spPr>
          </p:pic>
          <p:pic>
            <p:nvPicPr>
              <p:cNvPr id="5363" name="Google Shape;5363;p172"/>
              <p:cNvPicPr preferRelativeResize="0"/>
              <p:nvPr/>
            </p:nvPicPr>
            <p:blipFill>
              <a:blip r:embed="rId6" cstate="hqprint">
                <a:alphaModFix/>
                <a:extLst>
                  <a:ext uri="{28A0092B-C50C-407E-A947-70E740481C1C}">
                    <a14:useLocalDpi xmlns:a14="http://schemas.microsoft.com/office/drawing/2010/main"/>
                  </a:ext>
                </a:extLst>
              </a:blip>
              <a:stretch>
                <a:fillRect/>
              </a:stretch>
            </p:blipFill>
            <p:spPr>
              <a:xfrm>
                <a:off x="2212425" y="3232484"/>
                <a:ext cx="360600" cy="352298"/>
              </a:xfrm>
              <a:prstGeom prst="rect">
                <a:avLst/>
              </a:prstGeom>
              <a:noFill/>
              <a:ln>
                <a:noFill/>
              </a:ln>
            </p:spPr>
          </p:pic>
        </p:grpSp>
        <p:cxnSp>
          <p:nvCxnSpPr>
            <p:cNvPr id="5364" name="Google Shape;5364;p172"/>
            <p:cNvCxnSpPr/>
            <p:nvPr/>
          </p:nvCxnSpPr>
          <p:spPr>
            <a:xfrm rot="10800000">
              <a:off x="6293713" y="2803122"/>
              <a:ext cx="652800" cy="0"/>
            </a:xfrm>
            <a:prstGeom prst="straightConnector1">
              <a:avLst/>
            </a:prstGeom>
            <a:noFill/>
            <a:ln w="9525" cap="flat" cmpd="sng">
              <a:solidFill>
                <a:srgbClr val="666666"/>
              </a:solidFill>
              <a:prstDash val="solid"/>
              <a:round/>
              <a:headEnd type="none" w="med" len="med"/>
              <a:tailEnd type="triangle" w="med" len="med"/>
            </a:ln>
          </p:spPr>
        </p:cxnSp>
      </p:grpSp>
      <p:grpSp>
        <p:nvGrpSpPr>
          <p:cNvPr id="5365" name="Google Shape;5365;p172"/>
          <p:cNvGrpSpPr/>
          <p:nvPr/>
        </p:nvGrpSpPr>
        <p:grpSpPr>
          <a:xfrm>
            <a:off x="933050" y="3032480"/>
            <a:ext cx="7302900" cy="1353578"/>
            <a:chOff x="780650" y="3151750"/>
            <a:chExt cx="7302900" cy="1353578"/>
          </a:xfrm>
        </p:grpSpPr>
        <p:sp>
          <p:nvSpPr>
            <p:cNvPr id="5366" name="Google Shape;5366;p172"/>
            <p:cNvSpPr/>
            <p:nvPr/>
          </p:nvSpPr>
          <p:spPr>
            <a:xfrm>
              <a:off x="780650" y="3426228"/>
              <a:ext cx="7302900" cy="1079100"/>
            </a:xfrm>
            <a:prstGeom prst="rect">
              <a:avLst/>
            </a:prstGeom>
            <a:solidFill>
              <a:srgbClr val="CFE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7" name="Google Shape;5367;p172"/>
            <p:cNvSpPr txBox="1"/>
            <p:nvPr/>
          </p:nvSpPr>
          <p:spPr>
            <a:xfrm>
              <a:off x="864550" y="3705978"/>
              <a:ext cx="1433100" cy="51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Proxima Nova"/>
                  <a:ea typeface="Proxima Nova"/>
                  <a:cs typeface="Proxima Nova"/>
                  <a:sym typeface="Proxima Nova"/>
                </a:rPr>
                <a:t>DEPLOY</a:t>
              </a:r>
              <a:endParaRPr sz="2400" b="1" dirty="0">
                <a:latin typeface="Proxima Nova"/>
                <a:ea typeface="Proxima Nova"/>
                <a:cs typeface="Proxima Nova"/>
                <a:sym typeface="Proxima Nova"/>
              </a:endParaRPr>
            </a:p>
            <a:p>
              <a:pPr marL="0" lvl="0" indent="0" algn="l" rtl="0">
                <a:spcBef>
                  <a:spcPts val="0"/>
                </a:spcBef>
                <a:spcAft>
                  <a:spcPts val="0"/>
                </a:spcAft>
                <a:buClr>
                  <a:schemeClr val="dk1"/>
                </a:buClr>
                <a:buSzPts val="1100"/>
                <a:buFont typeface="Arial"/>
                <a:buNone/>
              </a:pPr>
              <a:r>
                <a:rPr lang="en" sz="1200" dirty="0">
                  <a:latin typeface="Proxima Nova"/>
                  <a:ea typeface="Proxima Nova"/>
                  <a:cs typeface="Proxima Nova"/>
                  <a:sym typeface="Proxima Nova"/>
                </a:rPr>
                <a:t>(OpenShift)</a:t>
              </a:r>
              <a:endParaRPr sz="2400" b="1" dirty="0">
                <a:latin typeface="Proxima Nova"/>
                <a:ea typeface="Proxima Nova"/>
                <a:cs typeface="Proxima Nova"/>
                <a:sym typeface="Proxima Nova"/>
              </a:endParaRPr>
            </a:p>
          </p:txBody>
        </p:sp>
        <p:pic>
          <p:nvPicPr>
            <p:cNvPr id="5368" name="Google Shape;5368;p172" descr="Icon_RH_People_Adult-VNeck_RGB_Flat.png"/>
            <p:cNvPicPr preferRelativeResize="0"/>
            <p:nvPr/>
          </p:nvPicPr>
          <p:blipFill>
            <a:blip r:embed="rId7">
              <a:alphaModFix/>
            </a:blip>
            <a:stretch>
              <a:fillRect/>
            </a:stretch>
          </p:blipFill>
          <p:spPr>
            <a:xfrm>
              <a:off x="7050719" y="3737877"/>
              <a:ext cx="373661" cy="577505"/>
            </a:xfrm>
            <a:prstGeom prst="rect">
              <a:avLst/>
            </a:prstGeom>
            <a:noFill/>
            <a:ln>
              <a:noFill/>
            </a:ln>
          </p:spPr>
        </p:pic>
        <p:cxnSp>
          <p:nvCxnSpPr>
            <p:cNvPr id="5369" name="Google Shape;5369;p172"/>
            <p:cNvCxnSpPr/>
            <p:nvPr/>
          </p:nvCxnSpPr>
          <p:spPr>
            <a:xfrm>
              <a:off x="4768775" y="3151750"/>
              <a:ext cx="0" cy="615300"/>
            </a:xfrm>
            <a:prstGeom prst="straightConnector1">
              <a:avLst/>
            </a:prstGeom>
            <a:noFill/>
            <a:ln w="9525" cap="flat" cmpd="sng">
              <a:solidFill>
                <a:srgbClr val="666666"/>
              </a:solidFill>
              <a:prstDash val="solid"/>
              <a:round/>
              <a:headEnd type="none" w="med" len="med"/>
              <a:tailEnd type="triangle" w="med" len="med"/>
            </a:ln>
          </p:spPr>
        </p:cxnSp>
        <p:cxnSp>
          <p:nvCxnSpPr>
            <p:cNvPr id="5370" name="Google Shape;5370;p172"/>
            <p:cNvCxnSpPr>
              <a:stCxn id="5368" idx="1"/>
              <a:endCxn id="5371" idx="3"/>
            </p:cNvCxnSpPr>
            <p:nvPr/>
          </p:nvCxnSpPr>
          <p:spPr>
            <a:xfrm rot="10800000">
              <a:off x="5030519" y="4026630"/>
              <a:ext cx="2020200" cy="0"/>
            </a:xfrm>
            <a:prstGeom prst="straightConnector1">
              <a:avLst/>
            </a:prstGeom>
            <a:noFill/>
            <a:ln w="9525" cap="flat" cmpd="sng">
              <a:solidFill>
                <a:srgbClr val="666666"/>
              </a:solidFill>
              <a:prstDash val="solid"/>
              <a:round/>
              <a:headEnd type="none" w="med" len="med"/>
              <a:tailEnd type="triangle" w="med" len="med"/>
            </a:ln>
          </p:spPr>
        </p:cxnSp>
        <p:sp>
          <p:nvSpPr>
            <p:cNvPr id="5372" name="Google Shape;5372;p172"/>
            <p:cNvSpPr txBox="1"/>
            <p:nvPr/>
          </p:nvSpPr>
          <p:spPr>
            <a:xfrm>
              <a:off x="5727554" y="3809614"/>
              <a:ext cx="608400" cy="22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Proxima Nova"/>
                  <a:ea typeface="Proxima Nova"/>
                  <a:cs typeface="Proxima Nova"/>
                  <a:sym typeface="Proxima Nova"/>
                </a:rPr>
                <a:t>deploy</a:t>
              </a:r>
              <a:endParaRPr sz="1000" dirty="0">
                <a:latin typeface="Proxima Nova"/>
                <a:ea typeface="Proxima Nova"/>
                <a:cs typeface="Proxima Nova"/>
                <a:sym typeface="Proxima Nova"/>
              </a:endParaRPr>
            </a:p>
          </p:txBody>
        </p:sp>
        <p:sp>
          <p:nvSpPr>
            <p:cNvPr id="5373" name="Google Shape;5373;p172"/>
            <p:cNvSpPr txBox="1"/>
            <p:nvPr/>
          </p:nvSpPr>
          <p:spPr>
            <a:xfrm>
              <a:off x="3499718" y="3884200"/>
              <a:ext cx="976800" cy="22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Proxima Nova"/>
                  <a:ea typeface="Proxima Nova"/>
                  <a:cs typeface="Proxima Nova"/>
                  <a:sym typeface="Proxima Nova"/>
                </a:rPr>
                <a:t>Application Container</a:t>
              </a:r>
              <a:endParaRPr sz="1000" dirty="0">
                <a:latin typeface="Proxima Nova"/>
                <a:ea typeface="Proxima Nova"/>
                <a:cs typeface="Proxima Nova"/>
                <a:sym typeface="Proxima Nova"/>
              </a:endParaRPr>
            </a:p>
          </p:txBody>
        </p:sp>
        <p:pic>
          <p:nvPicPr>
            <p:cNvPr id="5374" name="Google Shape;5374;p172"/>
            <p:cNvPicPr preferRelativeResize="0"/>
            <p:nvPr/>
          </p:nvPicPr>
          <p:blipFill>
            <a:blip r:embed="rId8" cstate="hqprint">
              <a:alphaModFix/>
              <a:extLst>
                <a:ext uri="{28A0092B-C50C-407E-A947-70E740481C1C}">
                  <a14:useLocalDpi xmlns:a14="http://schemas.microsoft.com/office/drawing/2010/main"/>
                </a:ext>
              </a:extLst>
            </a:blip>
            <a:stretch>
              <a:fillRect/>
            </a:stretch>
          </p:blipFill>
          <p:spPr>
            <a:xfrm>
              <a:off x="4512340" y="3766848"/>
              <a:ext cx="523675" cy="519521"/>
            </a:xfrm>
            <a:prstGeom prst="rect">
              <a:avLst/>
            </a:prstGeom>
            <a:noFill/>
            <a:ln>
              <a:noFill/>
            </a:ln>
          </p:spPr>
        </p:pic>
      </p:grpSp>
      <p:pic>
        <p:nvPicPr>
          <p:cNvPr id="5375" name="Google Shape;5375;p172" descr="Icon_RH_People_Adult-VNeck_RGB_Flat.png"/>
          <p:cNvPicPr preferRelativeResize="0"/>
          <p:nvPr/>
        </p:nvPicPr>
        <p:blipFill>
          <a:blip r:embed="rId7">
            <a:alphaModFix/>
          </a:blip>
          <a:stretch>
            <a:fillRect/>
          </a:stretch>
        </p:blipFill>
        <p:spPr>
          <a:xfrm>
            <a:off x="7203125" y="1225593"/>
            <a:ext cx="373650" cy="577477"/>
          </a:xfrm>
          <a:prstGeom prst="rect">
            <a:avLst/>
          </a:prstGeom>
          <a:noFill/>
          <a:ln>
            <a:noFill/>
          </a:ln>
        </p:spPr>
      </p:pic>
      <p:pic>
        <p:nvPicPr>
          <p:cNvPr id="5376" name="Google Shape;5376;p172" descr="Icon_RH_Hardware_Storage-A-Single_RGB_Flat.png"/>
          <p:cNvPicPr preferRelativeResize="0"/>
          <p:nvPr/>
        </p:nvPicPr>
        <p:blipFill>
          <a:blip r:embed="rId9" cstate="hqprint">
            <a:alphaModFix/>
            <a:extLst>
              <a:ext uri="{28A0092B-C50C-407E-A947-70E740481C1C}">
                <a14:useLocalDpi xmlns:a14="http://schemas.microsoft.com/office/drawing/2010/main"/>
              </a:ext>
            </a:extLst>
          </a:blip>
          <a:stretch>
            <a:fillRect/>
          </a:stretch>
        </p:blipFill>
        <p:spPr>
          <a:xfrm>
            <a:off x="4595477" y="1336520"/>
            <a:ext cx="651375" cy="344978"/>
          </a:xfrm>
          <a:prstGeom prst="rect">
            <a:avLst/>
          </a:prstGeom>
          <a:noFill/>
          <a:ln>
            <a:noFill/>
          </a:ln>
        </p:spPr>
      </p:pic>
      <p:sp>
        <p:nvSpPr>
          <p:cNvPr id="5377" name="Google Shape;5377;p172"/>
          <p:cNvSpPr/>
          <p:nvPr/>
        </p:nvSpPr>
        <p:spPr>
          <a:xfrm>
            <a:off x="4554211" y="4519634"/>
            <a:ext cx="147300" cy="147300"/>
          </a:xfrm>
          <a:prstGeom prst="rect">
            <a:avLst/>
          </a:prstGeom>
          <a:solidFill>
            <a:srgbClr val="CFE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8" name="Google Shape;5378;p172"/>
          <p:cNvSpPr txBox="1"/>
          <p:nvPr/>
        </p:nvSpPr>
        <p:spPr>
          <a:xfrm>
            <a:off x="4676614" y="4420779"/>
            <a:ext cx="1154400" cy="345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dirty="0">
                <a:latin typeface="Overpass"/>
                <a:ea typeface="Overpass"/>
                <a:cs typeface="Overpass"/>
                <a:sym typeface="Overpass"/>
              </a:rPr>
              <a:t>OpenShift Does</a:t>
            </a:r>
            <a:endParaRPr sz="900" dirty="0">
              <a:latin typeface="Overpass"/>
              <a:ea typeface="Overpass"/>
              <a:cs typeface="Overpass"/>
              <a:sym typeface="Overpass"/>
            </a:endParaRPr>
          </a:p>
        </p:txBody>
      </p:sp>
      <p:sp>
        <p:nvSpPr>
          <p:cNvPr id="5379" name="Google Shape;5379;p172"/>
          <p:cNvSpPr/>
          <p:nvPr/>
        </p:nvSpPr>
        <p:spPr>
          <a:xfrm>
            <a:off x="3312986" y="4519634"/>
            <a:ext cx="147300" cy="14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0" name="Google Shape;5380;p172"/>
          <p:cNvSpPr txBox="1"/>
          <p:nvPr/>
        </p:nvSpPr>
        <p:spPr>
          <a:xfrm>
            <a:off x="3425841" y="4420779"/>
            <a:ext cx="998400" cy="345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dirty="0">
                <a:latin typeface="Overpass"/>
                <a:ea typeface="Overpass"/>
                <a:cs typeface="Overpass"/>
                <a:sym typeface="Overpass"/>
              </a:rPr>
              <a:t>User/Tool Does</a:t>
            </a:r>
            <a:endParaRPr sz="900" dirty="0">
              <a:latin typeface="Overpass"/>
              <a:ea typeface="Overpass"/>
              <a:cs typeface="Overpass"/>
              <a:sym typeface="Overpass"/>
            </a:endParaRPr>
          </a:p>
        </p:txBody>
      </p:sp>
      <p:sp>
        <p:nvSpPr>
          <p:cNvPr id="42" name="Footer Placeholder 2">
            <a:extLst>
              <a:ext uri="{FF2B5EF4-FFF2-40B4-BE49-F238E27FC236}">
                <a16:creationId xmlns:a16="http://schemas.microsoft.com/office/drawing/2014/main" id="{3D22852F-3EA0-7245-87C5-81ABAFC2AF73}"/>
              </a:ext>
            </a:extLst>
          </p:cNvPr>
          <p:cNvSpPr>
            <a:spLocks noGrp="1"/>
          </p:cNvSpPr>
          <p:nvPr>
            <p:ph type="ftr" sz="quarter" idx="10"/>
          </p:nvPr>
        </p:nvSpPr>
        <p:spPr>
          <a:xfrm>
            <a:off x="228666" y="4787900"/>
            <a:ext cx="4114734" cy="166687"/>
          </a:xfrm>
        </p:spPr>
        <p:txBody>
          <a:bodyPr/>
          <a:lstStyle/>
          <a:p>
            <a:r>
              <a:rPr lang="en-US" sz="800" dirty="0"/>
              <a:t>IBM </a:t>
            </a:r>
            <a:r>
              <a:rPr lang="en-US" sz="800" dirty="0">
                <a:latin typeface="+mj-lt"/>
              </a:rPr>
              <a:t>Developer</a:t>
            </a:r>
          </a:p>
        </p:txBody>
      </p:sp>
    </p:spTree>
    <p:extLst>
      <p:ext uri="{BB962C8B-B14F-4D97-AF65-F5344CB8AC3E}">
        <p14:creationId xmlns:p14="http://schemas.microsoft.com/office/powerpoint/2010/main" val="14198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46"/>
        <p:cNvGrpSpPr/>
        <p:nvPr/>
      </p:nvGrpSpPr>
      <p:grpSpPr>
        <a:xfrm>
          <a:off x="0" y="0"/>
          <a:ext cx="0" cy="0"/>
          <a:chOff x="0" y="0"/>
          <a:chExt cx="0" cy="0"/>
        </a:xfrm>
      </p:grpSpPr>
      <p:sp>
        <p:nvSpPr>
          <p:cNvPr id="5648" name="Google Shape;5648;p183"/>
          <p:cNvSpPr txBox="1">
            <a:spLocks noGrp="1"/>
          </p:cNvSpPr>
          <p:nvPr>
            <p:ph type="title"/>
          </p:nvPr>
        </p:nvSpPr>
        <p:spPr>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Jenkins-as-a-Service</a:t>
            </a:r>
            <a:endParaRPr dirty="0"/>
          </a:p>
        </p:txBody>
      </p:sp>
      <p:sp>
        <p:nvSpPr>
          <p:cNvPr id="5647" name="Google Shape;5647;p183"/>
          <p:cNvSpPr txBox="1">
            <a:spLocks noGrp="1"/>
          </p:cNvSpPr>
          <p:nvPr>
            <p:ph type="sldNum" sz="quarter" idx="11"/>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dirty="0"/>
          </a:p>
        </p:txBody>
      </p:sp>
      <p:sp>
        <p:nvSpPr>
          <p:cNvPr id="5649" name="Google Shape;5649;p183"/>
          <p:cNvSpPr txBox="1">
            <a:spLocks noGrp="1"/>
          </p:cNvSpPr>
          <p:nvPr>
            <p:ph type="body" idx="4294967295"/>
          </p:nvPr>
        </p:nvSpPr>
        <p:spPr>
          <a:xfrm>
            <a:off x="0" y="1233488"/>
            <a:ext cx="5062538" cy="3290887"/>
          </a:xfrm>
          <a:prstGeom prst="rect">
            <a:avLst/>
          </a:prstGeom>
        </p:spPr>
        <p:txBody>
          <a:bodyPr spcFirstLastPara="1" wrap="square" lIns="91425" tIns="91425" rIns="91425" bIns="91425" anchor="t" anchorCtr="0">
            <a:noAutofit/>
          </a:bodyPr>
          <a:lstStyle/>
          <a:p>
            <a:pPr marL="457200" lvl="0" indent="-292100" algn="l" rtl="0">
              <a:spcBef>
                <a:spcPts val="600"/>
              </a:spcBef>
              <a:spcAft>
                <a:spcPts val="0"/>
              </a:spcAft>
              <a:buSzPts val="1000"/>
              <a:buChar char="●"/>
            </a:pPr>
            <a:r>
              <a:rPr lang="en" dirty="0"/>
              <a:t>Certified Jenkins images with pre-configured plugins</a:t>
            </a:r>
            <a:endParaRPr dirty="0"/>
          </a:p>
          <a:p>
            <a:pPr marL="914400" lvl="1" indent="-292100" algn="l" rtl="0">
              <a:spcBef>
                <a:spcPts val="0"/>
              </a:spcBef>
              <a:spcAft>
                <a:spcPts val="0"/>
              </a:spcAft>
              <a:buSzPts val="1000"/>
              <a:buChar char="○"/>
            </a:pPr>
            <a:r>
              <a:rPr lang="en" dirty="0"/>
              <a:t>Provided out-of-the-box</a:t>
            </a:r>
            <a:endParaRPr dirty="0"/>
          </a:p>
          <a:p>
            <a:pPr marL="914400" lvl="1" indent="-292100" algn="l" rtl="0">
              <a:spcBef>
                <a:spcPts val="0"/>
              </a:spcBef>
              <a:spcAft>
                <a:spcPts val="0"/>
              </a:spcAft>
              <a:buSzPts val="1000"/>
              <a:buChar char="○"/>
            </a:pPr>
            <a:r>
              <a:rPr lang="en" dirty="0"/>
              <a:t>Follows Jenkins 1.x and 2.x LTS versions</a:t>
            </a:r>
            <a:endParaRPr dirty="0"/>
          </a:p>
          <a:p>
            <a:pPr marL="457200" lvl="0" indent="-292100" algn="l" rtl="0">
              <a:spcBef>
                <a:spcPts val="1000"/>
              </a:spcBef>
              <a:spcAft>
                <a:spcPts val="0"/>
              </a:spcAft>
              <a:buSzPts val="1000"/>
              <a:buChar char="●"/>
            </a:pPr>
            <a:r>
              <a:rPr lang="en" dirty="0"/>
              <a:t>Jenkins S2I Builder for customizing the image</a:t>
            </a:r>
            <a:endParaRPr dirty="0"/>
          </a:p>
          <a:p>
            <a:pPr marL="914400" lvl="1" indent="-292100" algn="l" rtl="0">
              <a:spcBef>
                <a:spcPts val="0"/>
              </a:spcBef>
              <a:spcAft>
                <a:spcPts val="0"/>
              </a:spcAft>
              <a:buSzPts val="1000"/>
              <a:buChar char="○"/>
            </a:pPr>
            <a:r>
              <a:rPr lang="en" dirty="0"/>
              <a:t>Install Plugins</a:t>
            </a:r>
            <a:endParaRPr dirty="0"/>
          </a:p>
          <a:p>
            <a:pPr marL="914400" lvl="1" indent="-292100" algn="l" rtl="0">
              <a:spcBef>
                <a:spcPts val="0"/>
              </a:spcBef>
              <a:spcAft>
                <a:spcPts val="0"/>
              </a:spcAft>
              <a:buSzPts val="1000"/>
              <a:buChar char="○"/>
            </a:pPr>
            <a:r>
              <a:rPr lang="en" dirty="0"/>
              <a:t>Configure Jenkins</a:t>
            </a:r>
            <a:endParaRPr dirty="0"/>
          </a:p>
          <a:p>
            <a:pPr marL="914400" lvl="1" indent="-292100" algn="l" rtl="0">
              <a:spcBef>
                <a:spcPts val="0"/>
              </a:spcBef>
              <a:spcAft>
                <a:spcPts val="0"/>
              </a:spcAft>
              <a:buSzPts val="1000"/>
              <a:buChar char="○"/>
            </a:pPr>
            <a:r>
              <a:rPr lang="en" dirty="0"/>
              <a:t>Configure Build Jobs</a:t>
            </a:r>
            <a:endParaRPr dirty="0"/>
          </a:p>
          <a:p>
            <a:pPr marL="457200" lvl="0" indent="-292100" algn="l" rtl="0">
              <a:spcBef>
                <a:spcPts val="1000"/>
              </a:spcBef>
              <a:spcAft>
                <a:spcPts val="0"/>
              </a:spcAft>
              <a:buSzPts val="1000"/>
              <a:buChar char="●"/>
            </a:pPr>
            <a:r>
              <a:rPr lang="en" dirty="0"/>
              <a:t>OpenShift plugins to integrate authentication with OpenShift and also CI/CD pipelines</a:t>
            </a:r>
            <a:endParaRPr dirty="0"/>
          </a:p>
          <a:p>
            <a:pPr marL="457200" lvl="0" indent="-292100" algn="l" rtl="0">
              <a:spcBef>
                <a:spcPts val="1000"/>
              </a:spcBef>
              <a:spcAft>
                <a:spcPts val="0"/>
              </a:spcAft>
              <a:buSzPts val="1000"/>
              <a:buChar char="●"/>
            </a:pPr>
            <a:r>
              <a:rPr lang="en" dirty="0"/>
              <a:t>Dynamically deploys Jenkins slave containers</a:t>
            </a:r>
            <a:endParaRPr dirty="0"/>
          </a:p>
        </p:txBody>
      </p:sp>
      <p:pic>
        <p:nvPicPr>
          <p:cNvPr id="5650" name="Google Shape;5650;p183" descr="Icon_RH_Hardware_Storage-A-Single_RGB_Flat.png"/>
          <p:cNvPicPr preferRelativeResize="0"/>
          <p:nvPr/>
        </p:nvPicPr>
        <p:blipFill>
          <a:blip r:embed="rId3" cstate="hqprint">
            <a:alphaModFix/>
            <a:extLst>
              <a:ext uri="{28A0092B-C50C-407E-A947-70E740481C1C}">
                <a14:useLocalDpi xmlns:a14="http://schemas.microsoft.com/office/drawing/2010/main"/>
              </a:ext>
            </a:extLst>
          </a:blip>
          <a:stretch>
            <a:fillRect/>
          </a:stretch>
        </p:blipFill>
        <p:spPr>
          <a:xfrm>
            <a:off x="6486552" y="1420175"/>
            <a:ext cx="651375" cy="344978"/>
          </a:xfrm>
          <a:prstGeom prst="rect">
            <a:avLst/>
          </a:prstGeom>
          <a:noFill/>
          <a:ln>
            <a:noFill/>
          </a:ln>
        </p:spPr>
      </p:pic>
      <p:pic>
        <p:nvPicPr>
          <p:cNvPr id="5651" name="Google Shape;5651;p183" descr="Icon_RH_Object_Gear-Group_RGB_Flat.png"/>
          <p:cNvPicPr preferRelativeResize="0"/>
          <p:nvPr/>
        </p:nvPicPr>
        <p:blipFill>
          <a:blip r:embed="rId4" cstate="hqprint">
            <a:alphaModFix/>
            <a:extLst>
              <a:ext uri="{28A0092B-C50C-407E-A947-70E740481C1C}">
                <a14:useLocalDpi xmlns:a14="http://schemas.microsoft.com/office/drawing/2010/main"/>
              </a:ext>
            </a:extLst>
          </a:blip>
          <a:stretch>
            <a:fillRect/>
          </a:stretch>
        </p:blipFill>
        <p:spPr>
          <a:xfrm>
            <a:off x="6537900" y="2488062"/>
            <a:ext cx="548700" cy="592048"/>
          </a:xfrm>
          <a:prstGeom prst="rect">
            <a:avLst/>
          </a:prstGeom>
          <a:noFill/>
          <a:ln>
            <a:noFill/>
          </a:ln>
        </p:spPr>
      </p:pic>
      <p:cxnSp>
        <p:nvCxnSpPr>
          <p:cNvPr id="5652" name="Google Shape;5652;p183"/>
          <p:cNvCxnSpPr>
            <a:stCxn id="5650" idx="2"/>
            <a:endCxn id="5651" idx="0"/>
          </p:cNvCxnSpPr>
          <p:nvPr/>
        </p:nvCxnSpPr>
        <p:spPr>
          <a:xfrm>
            <a:off x="6812240" y="1765152"/>
            <a:ext cx="0" cy="723000"/>
          </a:xfrm>
          <a:prstGeom prst="straightConnector1">
            <a:avLst/>
          </a:prstGeom>
          <a:noFill/>
          <a:ln w="9525" cap="flat" cmpd="sng">
            <a:solidFill>
              <a:srgbClr val="666666"/>
            </a:solidFill>
            <a:prstDash val="solid"/>
            <a:round/>
            <a:headEnd type="none" w="med" len="med"/>
            <a:tailEnd type="triangle" w="med" len="med"/>
          </a:ln>
        </p:spPr>
      </p:cxnSp>
      <p:cxnSp>
        <p:nvCxnSpPr>
          <p:cNvPr id="5653" name="Google Shape;5653;p183"/>
          <p:cNvCxnSpPr>
            <a:stCxn id="5651" idx="2"/>
          </p:cNvCxnSpPr>
          <p:nvPr/>
        </p:nvCxnSpPr>
        <p:spPr>
          <a:xfrm>
            <a:off x="6812250" y="3080110"/>
            <a:ext cx="0" cy="590400"/>
          </a:xfrm>
          <a:prstGeom prst="straightConnector1">
            <a:avLst/>
          </a:prstGeom>
          <a:noFill/>
          <a:ln w="9525" cap="flat" cmpd="sng">
            <a:solidFill>
              <a:srgbClr val="666666"/>
            </a:solidFill>
            <a:prstDash val="solid"/>
            <a:round/>
            <a:headEnd type="none" w="med" len="med"/>
            <a:tailEnd type="triangle" w="med" len="med"/>
          </a:ln>
        </p:spPr>
      </p:cxnSp>
      <p:cxnSp>
        <p:nvCxnSpPr>
          <p:cNvPr id="5654" name="Google Shape;5654;p183"/>
          <p:cNvCxnSpPr>
            <a:endCxn id="5651" idx="3"/>
          </p:cNvCxnSpPr>
          <p:nvPr/>
        </p:nvCxnSpPr>
        <p:spPr>
          <a:xfrm rot="10800000">
            <a:off x="7086599" y="2784086"/>
            <a:ext cx="648000" cy="0"/>
          </a:xfrm>
          <a:prstGeom prst="straightConnector1">
            <a:avLst/>
          </a:prstGeom>
          <a:noFill/>
          <a:ln w="9525" cap="flat" cmpd="sng">
            <a:solidFill>
              <a:srgbClr val="666666"/>
            </a:solidFill>
            <a:prstDash val="solid"/>
            <a:round/>
            <a:headEnd type="none" w="med" len="med"/>
            <a:tailEnd type="triangle" w="med" len="med"/>
          </a:ln>
        </p:spPr>
      </p:cxnSp>
      <p:sp>
        <p:nvSpPr>
          <p:cNvPr id="5655" name="Google Shape;5655;p183"/>
          <p:cNvSpPr txBox="1"/>
          <p:nvPr/>
        </p:nvSpPr>
        <p:spPr>
          <a:xfrm>
            <a:off x="5493946" y="1487375"/>
            <a:ext cx="1042500" cy="22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Proxima Nova"/>
                <a:ea typeface="Proxima Nova"/>
                <a:cs typeface="Proxima Nova"/>
                <a:sym typeface="Proxima Nova"/>
              </a:rPr>
              <a:t>Plugins</a:t>
            </a:r>
            <a:br>
              <a:rPr lang="en" sz="1000" dirty="0">
                <a:latin typeface="Proxima Nova"/>
                <a:ea typeface="Proxima Nova"/>
                <a:cs typeface="Proxima Nova"/>
                <a:sym typeface="Proxima Nova"/>
              </a:rPr>
            </a:br>
            <a:r>
              <a:rPr lang="en" sz="1000" dirty="0">
                <a:latin typeface="Proxima Nova"/>
                <a:ea typeface="Proxima Nova"/>
                <a:cs typeface="Proxima Nova"/>
                <a:sym typeface="Proxima Nova"/>
              </a:rPr>
              <a:t>Jobs</a:t>
            </a:r>
            <a:endParaRPr sz="1000" dirty="0">
              <a:latin typeface="Proxima Nova"/>
              <a:ea typeface="Proxima Nova"/>
              <a:cs typeface="Proxima Nova"/>
              <a:sym typeface="Proxima Nova"/>
            </a:endParaRPr>
          </a:p>
          <a:p>
            <a:pPr marL="0" lvl="0" indent="0" algn="ctr" rtl="0">
              <a:spcBef>
                <a:spcPts val="0"/>
              </a:spcBef>
              <a:spcAft>
                <a:spcPts val="0"/>
              </a:spcAft>
              <a:buNone/>
            </a:pPr>
            <a:r>
              <a:rPr lang="en" sz="1000" dirty="0">
                <a:latin typeface="Proxima Nova"/>
                <a:ea typeface="Proxima Nova"/>
                <a:cs typeface="Proxima Nova"/>
                <a:sym typeface="Proxima Nova"/>
              </a:rPr>
              <a:t>Configuration</a:t>
            </a:r>
            <a:endParaRPr sz="1000" dirty="0">
              <a:latin typeface="Proxima Nova"/>
              <a:ea typeface="Proxima Nova"/>
              <a:cs typeface="Proxima Nova"/>
              <a:sym typeface="Proxima Nova"/>
            </a:endParaRPr>
          </a:p>
        </p:txBody>
      </p:sp>
      <p:sp>
        <p:nvSpPr>
          <p:cNvPr id="5656" name="Google Shape;5656;p183"/>
          <p:cNvSpPr txBox="1"/>
          <p:nvPr/>
        </p:nvSpPr>
        <p:spPr>
          <a:xfrm>
            <a:off x="5433496" y="2630375"/>
            <a:ext cx="1163400" cy="22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Proxima Nova"/>
                <a:ea typeface="Proxima Nova"/>
                <a:cs typeface="Proxima Nova"/>
                <a:sym typeface="Proxima Nova"/>
              </a:rPr>
              <a:t>Jenkins</a:t>
            </a:r>
            <a:br>
              <a:rPr lang="en" sz="1000" dirty="0">
                <a:latin typeface="Proxima Nova"/>
                <a:ea typeface="Proxima Nova"/>
                <a:cs typeface="Proxima Nova"/>
                <a:sym typeface="Proxima Nova"/>
              </a:rPr>
            </a:br>
            <a:r>
              <a:rPr lang="en" sz="1000" dirty="0">
                <a:latin typeface="Proxima Nova"/>
                <a:ea typeface="Proxima Nova"/>
                <a:cs typeface="Proxima Nova"/>
                <a:sym typeface="Proxima Nova"/>
              </a:rPr>
              <a:t>(S2I)</a:t>
            </a:r>
            <a:endParaRPr sz="1000" dirty="0">
              <a:latin typeface="Proxima Nova"/>
              <a:ea typeface="Proxima Nova"/>
              <a:cs typeface="Proxima Nova"/>
              <a:sym typeface="Proxima Nova"/>
            </a:endParaRPr>
          </a:p>
        </p:txBody>
      </p:sp>
      <p:sp>
        <p:nvSpPr>
          <p:cNvPr id="5657" name="Google Shape;5657;p183"/>
          <p:cNvSpPr txBox="1"/>
          <p:nvPr/>
        </p:nvSpPr>
        <p:spPr>
          <a:xfrm>
            <a:off x="5433496" y="3865150"/>
            <a:ext cx="1163400" cy="22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Proxima Nova"/>
                <a:ea typeface="Proxima Nova"/>
                <a:cs typeface="Proxima Nova"/>
                <a:sym typeface="Proxima Nova"/>
              </a:rPr>
              <a:t>Custom</a:t>
            </a:r>
            <a:br>
              <a:rPr lang="en" sz="1000" dirty="0">
                <a:latin typeface="Proxima Nova"/>
                <a:ea typeface="Proxima Nova"/>
                <a:cs typeface="Proxima Nova"/>
                <a:sym typeface="Proxima Nova"/>
              </a:rPr>
            </a:br>
            <a:r>
              <a:rPr lang="en" sz="1000" dirty="0">
                <a:latin typeface="Proxima Nova"/>
                <a:ea typeface="Proxima Nova"/>
                <a:cs typeface="Proxima Nova"/>
                <a:sym typeface="Proxima Nova"/>
              </a:rPr>
              <a:t>Jenkins</a:t>
            </a:r>
            <a:br>
              <a:rPr lang="en" sz="1000" dirty="0">
                <a:latin typeface="Proxima Nova"/>
                <a:ea typeface="Proxima Nova"/>
                <a:cs typeface="Proxima Nova"/>
                <a:sym typeface="Proxima Nova"/>
              </a:rPr>
            </a:br>
            <a:r>
              <a:rPr lang="en" sz="1000" dirty="0">
                <a:latin typeface="Proxima Nova"/>
                <a:ea typeface="Proxima Nova"/>
                <a:cs typeface="Proxima Nova"/>
                <a:sym typeface="Proxima Nova"/>
              </a:rPr>
              <a:t>Image</a:t>
            </a:r>
            <a:endParaRPr sz="1000" dirty="0">
              <a:latin typeface="Proxima Nova"/>
              <a:ea typeface="Proxima Nova"/>
              <a:cs typeface="Proxima Nova"/>
              <a:sym typeface="Proxima Nova"/>
            </a:endParaRPr>
          </a:p>
        </p:txBody>
      </p:sp>
      <p:sp>
        <p:nvSpPr>
          <p:cNvPr id="5658" name="Google Shape;5658;p183"/>
          <p:cNvSpPr txBox="1"/>
          <p:nvPr/>
        </p:nvSpPr>
        <p:spPr>
          <a:xfrm>
            <a:off x="7514999" y="3163775"/>
            <a:ext cx="1163400" cy="22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Proxima Nova"/>
                <a:ea typeface="Proxima Nova"/>
                <a:cs typeface="Proxima Nova"/>
                <a:sym typeface="Proxima Nova"/>
              </a:rPr>
              <a:t>Jenkins</a:t>
            </a:r>
            <a:br>
              <a:rPr lang="en" sz="1000" dirty="0">
                <a:latin typeface="Proxima Nova"/>
                <a:ea typeface="Proxima Nova"/>
                <a:cs typeface="Proxima Nova"/>
                <a:sym typeface="Proxima Nova"/>
              </a:rPr>
            </a:br>
            <a:r>
              <a:rPr lang="en" sz="1000" dirty="0">
                <a:latin typeface="Proxima Nova"/>
                <a:ea typeface="Proxima Nova"/>
                <a:cs typeface="Proxima Nova"/>
                <a:sym typeface="Proxima Nova"/>
              </a:rPr>
              <a:t>Image</a:t>
            </a:r>
            <a:endParaRPr sz="1000" dirty="0">
              <a:latin typeface="Proxima Nova"/>
              <a:ea typeface="Proxima Nova"/>
              <a:cs typeface="Proxima Nova"/>
              <a:sym typeface="Proxima Nova"/>
            </a:endParaRPr>
          </a:p>
        </p:txBody>
      </p:sp>
      <p:pic>
        <p:nvPicPr>
          <p:cNvPr id="5659" name="Google Shape;5659;p183" descr="Icon_RH_Software_Container-App_RGB_Flat.png"/>
          <p:cNvPicPr preferRelativeResize="0"/>
          <p:nvPr/>
        </p:nvPicPr>
        <p:blipFill rotWithShape="1">
          <a:blip r:embed="rId5" cstate="hqprint">
            <a:alphaModFix/>
            <a:extLst>
              <a:ext uri="{28A0092B-C50C-407E-A947-70E740481C1C}">
                <a14:useLocalDpi xmlns:a14="http://schemas.microsoft.com/office/drawing/2010/main"/>
              </a:ext>
            </a:extLst>
          </a:blip>
          <a:srcRect l="8944" t="11191" r="10837" b="8584"/>
          <a:stretch/>
        </p:blipFill>
        <p:spPr>
          <a:xfrm>
            <a:off x="6505492" y="3709198"/>
            <a:ext cx="596699" cy="592050"/>
          </a:xfrm>
          <a:prstGeom prst="rect">
            <a:avLst/>
          </a:prstGeom>
          <a:noFill/>
          <a:ln>
            <a:noFill/>
          </a:ln>
        </p:spPr>
      </p:pic>
      <p:pic>
        <p:nvPicPr>
          <p:cNvPr id="5660" name="Google Shape;5660;p183" descr="Icon_RH_Software_Container-App_RGB_Flat.png"/>
          <p:cNvPicPr preferRelativeResize="0"/>
          <p:nvPr/>
        </p:nvPicPr>
        <p:blipFill rotWithShape="1">
          <a:blip r:embed="rId5" cstate="hqprint">
            <a:alphaModFix/>
            <a:extLst>
              <a:ext uri="{28A0092B-C50C-407E-A947-70E740481C1C}">
                <a14:useLocalDpi xmlns:a14="http://schemas.microsoft.com/office/drawing/2010/main"/>
              </a:ext>
            </a:extLst>
          </a:blip>
          <a:srcRect l="8944" t="11191" r="10837" b="8584"/>
          <a:stretch/>
        </p:blipFill>
        <p:spPr>
          <a:xfrm>
            <a:off x="7782708" y="2495874"/>
            <a:ext cx="596699" cy="592050"/>
          </a:xfrm>
          <a:prstGeom prst="rect">
            <a:avLst/>
          </a:prstGeom>
          <a:noFill/>
          <a:ln>
            <a:noFill/>
          </a:ln>
        </p:spPr>
      </p:pic>
      <p:sp>
        <p:nvSpPr>
          <p:cNvPr id="16" name="Footer Placeholder 2">
            <a:extLst>
              <a:ext uri="{FF2B5EF4-FFF2-40B4-BE49-F238E27FC236}">
                <a16:creationId xmlns:a16="http://schemas.microsoft.com/office/drawing/2014/main" id="{5B6D0F76-059C-A949-96A7-DB83B85E8FB6}"/>
              </a:ext>
            </a:extLst>
          </p:cNvPr>
          <p:cNvSpPr>
            <a:spLocks noGrp="1"/>
          </p:cNvSpPr>
          <p:nvPr>
            <p:ph type="ftr" sz="quarter" idx="10"/>
          </p:nvPr>
        </p:nvSpPr>
        <p:spPr>
          <a:xfrm>
            <a:off x="228666" y="4787900"/>
            <a:ext cx="4114734" cy="166687"/>
          </a:xfrm>
        </p:spPr>
        <p:txBody>
          <a:bodyPr/>
          <a:lstStyle/>
          <a:p>
            <a:r>
              <a:rPr lang="en-US" sz="800" dirty="0"/>
              <a:t>IBM </a:t>
            </a:r>
            <a:r>
              <a:rPr lang="en-US" sz="800" dirty="0">
                <a:latin typeface="+mj-lt"/>
              </a:rPr>
              <a:t>Developer</a:t>
            </a:r>
          </a:p>
        </p:txBody>
      </p:sp>
    </p:spTree>
    <p:extLst>
      <p:ext uri="{BB962C8B-B14F-4D97-AF65-F5344CB8AC3E}">
        <p14:creationId xmlns:p14="http://schemas.microsoft.com/office/powerpoint/2010/main" val="1670548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48"/>
        <p:cNvGrpSpPr/>
        <p:nvPr/>
      </p:nvGrpSpPr>
      <p:grpSpPr>
        <a:xfrm>
          <a:off x="0" y="0"/>
          <a:ext cx="0" cy="0"/>
          <a:chOff x="0" y="0"/>
          <a:chExt cx="0" cy="0"/>
        </a:xfrm>
      </p:grpSpPr>
      <p:sp>
        <p:nvSpPr>
          <p:cNvPr id="4251" name="Google Shape;4251;p124"/>
          <p:cNvSpPr txBox="1">
            <a:spLocks noGrp="1"/>
          </p:cNvSpPr>
          <p:nvPr>
            <p:ph type="title"/>
          </p:nvPr>
        </p:nvSpPr>
        <p:spPr>
          <a:xfrm>
            <a:off x="210311" y="175530"/>
            <a:ext cx="4561713" cy="804672"/>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Log management with EFK</a:t>
            </a:r>
            <a:endParaRPr dirty="0"/>
          </a:p>
        </p:txBody>
      </p:sp>
      <p:sp>
        <p:nvSpPr>
          <p:cNvPr id="4249" name="Google Shape;4249;p124"/>
          <p:cNvSpPr txBox="1">
            <a:spLocks noGrp="1"/>
          </p:cNvSpPr>
          <p:nvPr>
            <p:ph type="sldNum" sz="quarter" idx="11"/>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dirty="0"/>
          </a:p>
        </p:txBody>
      </p:sp>
      <p:sp>
        <p:nvSpPr>
          <p:cNvPr id="4250" name="Google Shape;4250;p124"/>
          <p:cNvSpPr txBox="1">
            <a:spLocks noGrp="1"/>
          </p:cNvSpPr>
          <p:nvPr>
            <p:ph type="body" idx="4294967295"/>
          </p:nvPr>
        </p:nvSpPr>
        <p:spPr>
          <a:xfrm>
            <a:off x="262543" y="1197276"/>
            <a:ext cx="6324600" cy="3290887"/>
          </a:xfrm>
          <a:prstGeom prst="rect">
            <a:avLst/>
          </a:prstGeom>
        </p:spPr>
        <p:txBody>
          <a:bodyPr spcFirstLastPara="1" wrap="square" lIns="91425" tIns="91425" rIns="91425" bIns="91425" anchor="t" anchorCtr="0">
            <a:noAutofit/>
          </a:bodyPr>
          <a:lstStyle/>
          <a:p>
            <a:pPr marL="457200" lvl="0" indent="-292100" algn="l" rtl="0">
              <a:lnSpc>
                <a:spcPct val="150000"/>
              </a:lnSpc>
              <a:spcBef>
                <a:spcPts val="600"/>
              </a:spcBef>
              <a:spcAft>
                <a:spcPts val="0"/>
              </a:spcAft>
              <a:buSzPts val="1000"/>
              <a:buChar char="●"/>
            </a:pPr>
            <a:r>
              <a:rPr lang="en" dirty="0"/>
              <a:t>EFK stack to aggregate logs for hosts and applications</a:t>
            </a:r>
            <a:endParaRPr dirty="0"/>
          </a:p>
          <a:p>
            <a:pPr marL="914400" lvl="1" indent="-292100" algn="l" rtl="0">
              <a:lnSpc>
                <a:spcPct val="150000"/>
              </a:lnSpc>
              <a:spcBef>
                <a:spcPts val="0"/>
              </a:spcBef>
              <a:spcAft>
                <a:spcPts val="0"/>
              </a:spcAft>
              <a:buSzPts val="1000"/>
              <a:buChar char="○"/>
            </a:pPr>
            <a:r>
              <a:rPr lang="en" b="1" dirty="0"/>
              <a:t>Elasticsearch:</a:t>
            </a:r>
            <a:r>
              <a:rPr lang="en" dirty="0"/>
              <a:t> a search and analytics engine</a:t>
            </a:r>
            <a:endParaRPr dirty="0"/>
          </a:p>
          <a:p>
            <a:pPr marL="914400" lvl="1" indent="-292100" algn="l" rtl="0">
              <a:lnSpc>
                <a:spcPct val="150000"/>
              </a:lnSpc>
              <a:spcBef>
                <a:spcPts val="0"/>
              </a:spcBef>
              <a:spcAft>
                <a:spcPts val="0"/>
              </a:spcAft>
              <a:buSzPts val="1000"/>
              <a:buChar char="○"/>
            </a:pPr>
            <a:r>
              <a:rPr lang="en" b="1" dirty="0"/>
              <a:t>Fluentd:</a:t>
            </a:r>
            <a:r>
              <a:rPr lang="en" dirty="0"/>
              <a:t> gathers logs and sends to Elasticsearch</a:t>
            </a:r>
            <a:endParaRPr dirty="0"/>
          </a:p>
          <a:p>
            <a:pPr marL="914400" lvl="1" indent="-292100" algn="l" rtl="0">
              <a:lnSpc>
                <a:spcPct val="150000"/>
              </a:lnSpc>
              <a:spcBef>
                <a:spcPts val="0"/>
              </a:spcBef>
              <a:spcAft>
                <a:spcPts val="0"/>
              </a:spcAft>
              <a:buSzPts val="1000"/>
              <a:buChar char="○"/>
            </a:pPr>
            <a:r>
              <a:rPr lang="en" b="1" dirty="0"/>
              <a:t>Kibana:</a:t>
            </a:r>
            <a:r>
              <a:rPr lang="en" dirty="0"/>
              <a:t> A web UI for Elasticsearch</a:t>
            </a:r>
            <a:endParaRPr dirty="0"/>
          </a:p>
          <a:p>
            <a:pPr marL="457200" lvl="0" indent="-292100" algn="l" rtl="0">
              <a:lnSpc>
                <a:spcPct val="150000"/>
              </a:lnSpc>
              <a:spcBef>
                <a:spcPts val="1000"/>
              </a:spcBef>
              <a:spcAft>
                <a:spcPts val="0"/>
              </a:spcAft>
              <a:buSzPts val="1000"/>
              <a:buChar char="●"/>
            </a:pPr>
            <a:r>
              <a:rPr lang="en" dirty="0"/>
              <a:t>Access control</a:t>
            </a:r>
            <a:endParaRPr dirty="0"/>
          </a:p>
          <a:p>
            <a:pPr marL="914400" lvl="1" indent="-292100" algn="l" rtl="0">
              <a:lnSpc>
                <a:spcPct val="150000"/>
              </a:lnSpc>
              <a:spcBef>
                <a:spcPts val="0"/>
              </a:spcBef>
              <a:spcAft>
                <a:spcPts val="0"/>
              </a:spcAft>
              <a:buSzPts val="1000"/>
              <a:buChar char="○"/>
            </a:pPr>
            <a:r>
              <a:rPr lang="en" dirty="0"/>
              <a:t>Cluster administrators can view all logs</a:t>
            </a:r>
            <a:endParaRPr dirty="0"/>
          </a:p>
          <a:p>
            <a:pPr marL="914400" lvl="1" indent="-292100" algn="l" rtl="0">
              <a:lnSpc>
                <a:spcPct val="150000"/>
              </a:lnSpc>
              <a:spcBef>
                <a:spcPts val="0"/>
              </a:spcBef>
              <a:spcAft>
                <a:spcPts val="0"/>
              </a:spcAft>
              <a:buSzPts val="1000"/>
              <a:buChar char="○"/>
            </a:pPr>
            <a:r>
              <a:rPr lang="en" dirty="0"/>
              <a:t>Users can only view logs for their projects</a:t>
            </a:r>
            <a:endParaRPr dirty="0"/>
          </a:p>
          <a:p>
            <a:pPr marL="457200" lvl="0" indent="-292100" algn="l" rtl="0">
              <a:lnSpc>
                <a:spcPct val="150000"/>
              </a:lnSpc>
              <a:spcBef>
                <a:spcPts val="1000"/>
              </a:spcBef>
              <a:spcAft>
                <a:spcPts val="0"/>
              </a:spcAft>
              <a:buSzPts val="1000"/>
              <a:buChar char="●"/>
            </a:pPr>
            <a:r>
              <a:rPr lang="en" dirty="0"/>
              <a:t>Ability to send logs elsewhere</a:t>
            </a:r>
            <a:endParaRPr dirty="0"/>
          </a:p>
          <a:p>
            <a:pPr marL="914400" lvl="1" indent="-292100" algn="l" rtl="0">
              <a:lnSpc>
                <a:spcPct val="150000"/>
              </a:lnSpc>
              <a:spcBef>
                <a:spcPts val="0"/>
              </a:spcBef>
              <a:spcAft>
                <a:spcPts val="0"/>
              </a:spcAft>
              <a:buSzPts val="1000"/>
              <a:buChar char="○"/>
            </a:pPr>
            <a:r>
              <a:rPr lang="en" dirty="0"/>
              <a:t>External Elasticsearch, Splunk, etc</a:t>
            </a:r>
            <a:endParaRPr dirty="0"/>
          </a:p>
        </p:txBody>
      </p:sp>
      <p:pic>
        <p:nvPicPr>
          <p:cNvPr id="4252" name="Google Shape;4252;p124"/>
          <p:cNvPicPr preferRelativeResize="0"/>
          <p:nvPr/>
        </p:nvPicPr>
        <p:blipFill>
          <a:blip r:embed="rId3">
            <a:alphaModFix/>
          </a:blip>
          <a:stretch>
            <a:fillRect/>
          </a:stretch>
        </p:blipFill>
        <p:spPr>
          <a:xfrm>
            <a:off x="5669042" y="2032900"/>
            <a:ext cx="1311115" cy="1504275"/>
          </a:xfrm>
          <a:prstGeom prst="rect">
            <a:avLst/>
          </a:prstGeom>
          <a:noFill/>
          <a:ln>
            <a:noFill/>
          </a:ln>
        </p:spPr>
      </p:pic>
      <p:pic>
        <p:nvPicPr>
          <p:cNvPr id="4253" name="Google Shape;4253;p124"/>
          <p:cNvPicPr preferRelativeResize="0"/>
          <p:nvPr/>
        </p:nvPicPr>
        <p:blipFill>
          <a:blip r:embed="rId4">
            <a:alphaModFix/>
          </a:blip>
          <a:stretch>
            <a:fillRect/>
          </a:stretch>
        </p:blipFill>
        <p:spPr>
          <a:xfrm>
            <a:off x="7097634" y="2282870"/>
            <a:ext cx="740933" cy="1004335"/>
          </a:xfrm>
          <a:prstGeom prst="rect">
            <a:avLst/>
          </a:prstGeom>
          <a:noFill/>
          <a:ln>
            <a:noFill/>
          </a:ln>
        </p:spPr>
      </p:pic>
      <p:grpSp>
        <p:nvGrpSpPr>
          <p:cNvPr id="4254" name="Google Shape;4254;p124"/>
          <p:cNvGrpSpPr/>
          <p:nvPr/>
        </p:nvGrpSpPr>
        <p:grpSpPr>
          <a:xfrm>
            <a:off x="7149122" y="2456588"/>
            <a:ext cx="671853" cy="773400"/>
            <a:chOff x="7706076" y="2646787"/>
            <a:chExt cx="474875" cy="546650"/>
          </a:xfrm>
        </p:grpSpPr>
        <p:sp>
          <p:nvSpPr>
            <p:cNvPr id="4255" name="Google Shape;4255;p124"/>
            <p:cNvSpPr/>
            <p:nvPr/>
          </p:nvSpPr>
          <p:spPr>
            <a:xfrm>
              <a:off x="7927850" y="2897875"/>
              <a:ext cx="249725" cy="286875"/>
            </a:xfrm>
            <a:custGeom>
              <a:avLst/>
              <a:gdLst/>
              <a:ahLst/>
              <a:cxnLst/>
              <a:rect l="l" t="t" r="r" b="b"/>
              <a:pathLst>
                <a:path w="9989" h="11475" extrusionOk="0">
                  <a:moveTo>
                    <a:pt x="1486" y="0"/>
                  </a:moveTo>
                  <a:lnTo>
                    <a:pt x="9989" y="9742"/>
                  </a:lnTo>
                  <a:lnTo>
                    <a:pt x="8173" y="11475"/>
                  </a:lnTo>
                  <a:lnTo>
                    <a:pt x="0" y="1073"/>
                  </a:lnTo>
                  <a:close/>
                </a:path>
              </a:pathLst>
            </a:custGeom>
            <a:solidFill>
              <a:srgbClr val="EFEFEF"/>
            </a:solidFill>
            <a:ln>
              <a:noFill/>
            </a:ln>
          </p:spPr>
        </p:sp>
        <p:grpSp>
          <p:nvGrpSpPr>
            <p:cNvPr id="4256" name="Google Shape;4256;p124"/>
            <p:cNvGrpSpPr/>
            <p:nvPr/>
          </p:nvGrpSpPr>
          <p:grpSpPr>
            <a:xfrm>
              <a:off x="7706076" y="2646787"/>
              <a:ext cx="474875" cy="546650"/>
              <a:chOff x="7918164" y="2646787"/>
              <a:chExt cx="474875" cy="546650"/>
            </a:xfrm>
          </p:grpSpPr>
          <p:sp>
            <p:nvSpPr>
              <p:cNvPr id="4257" name="Google Shape;4257;p124"/>
              <p:cNvSpPr/>
              <p:nvPr/>
            </p:nvSpPr>
            <p:spPr>
              <a:xfrm>
                <a:off x="7934687" y="2657095"/>
                <a:ext cx="264300" cy="2643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4258" name="Google Shape;4258;p124"/>
              <p:cNvPicPr preferRelativeResize="0"/>
              <p:nvPr/>
            </p:nvPicPr>
            <p:blipFill>
              <a:blip r:embed="rId5" cstate="hqprint">
                <a:alphaModFix/>
                <a:extLst>
                  <a:ext uri="{28A0092B-C50C-407E-A947-70E740481C1C}">
                    <a14:useLocalDpi xmlns:a14="http://schemas.microsoft.com/office/drawing/2010/main"/>
                  </a:ext>
                </a:extLst>
              </a:blip>
              <a:stretch>
                <a:fillRect/>
              </a:stretch>
            </p:blipFill>
            <p:spPr>
              <a:xfrm>
                <a:off x="7918164" y="2646787"/>
                <a:ext cx="474875" cy="546650"/>
              </a:xfrm>
              <a:prstGeom prst="rect">
                <a:avLst/>
              </a:prstGeom>
              <a:noFill/>
              <a:ln>
                <a:noFill/>
              </a:ln>
            </p:spPr>
          </p:pic>
          <p:cxnSp>
            <p:nvCxnSpPr>
              <p:cNvPr id="4259" name="Google Shape;4259;p124"/>
              <p:cNvCxnSpPr/>
              <p:nvPr/>
            </p:nvCxnSpPr>
            <p:spPr>
              <a:xfrm rot="10800000">
                <a:off x="7991550" y="2765725"/>
                <a:ext cx="188100" cy="2100"/>
              </a:xfrm>
              <a:prstGeom prst="straightConnector1">
                <a:avLst/>
              </a:prstGeom>
              <a:noFill/>
              <a:ln w="38100" cap="flat" cmpd="sng">
                <a:solidFill>
                  <a:srgbClr val="000000"/>
                </a:solidFill>
                <a:prstDash val="solid"/>
                <a:round/>
                <a:headEnd type="none" w="med" len="med"/>
                <a:tailEnd type="none" w="med" len="med"/>
              </a:ln>
            </p:spPr>
          </p:cxnSp>
          <p:sp>
            <p:nvSpPr>
              <p:cNvPr id="4260" name="Google Shape;4260;p124"/>
              <p:cNvSpPr/>
              <p:nvPr/>
            </p:nvSpPr>
            <p:spPr>
              <a:xfrm>
                <a:off x="7991631" y="2825625"/>
                <a:ext cx="183899" cy="39225"/>
              </a:xfrm>
              <a:custGeom>
                <a:avLst/>
                <a:gdLst/>
                <a:ahLst/>
                <a:cxnLst/>
                <a:rect l="l" t="t" r="r" b="b"/>
                <a:pathLst>
                  <a:path w="6935" h="1074" extrusionOk="0">
                    <a:moveTo>
                      <a:pt x="6935" y="0"/>
                    </a:moveTo>
                    <a:lnTo>
                      <a:pt x="0" y="0"/>
                    </a:lnTo>
                    <a:lnTo>
                      <a:pt x="0" y="1074"/>
                    </a:lnTo>
                    <a:lnTo>
                      <a:pt x="6439" y="1074"/>
                    </a:lnTo>
                    <a:close/>
                  </a:path>
                </a:pathLst>
              </a:custGeom>
              <a:solidFill>
                <a:srgbClr val="000000"/>
              </a:solidFill>
              <a:ln>
                <a:noFill/>
              </a:ln>
            </p:spPr>
          </p:sp>
        </p:grpSp>
      </p:grpSp>
      <p:sp>
        <p:nvSpPr>
          <p:cNvPr id="14" name="Footer Placeholder 2">
            <a:extLst>
              <a:ext uri="{FF2B5EF4-FFF2-40B4-BE49-F238E27FC236}">
                <a16:creationId xmlns:a16="http://schemas.microsoft.com/office/drawing/2014/main" id="{73C7A28B-88B1-CA4F-9549-A8929233B787}"/>
              </a:ext>
            </a:extLst>
          </p:cNvPr>
          <p:cNvSpPr>
            <a:spLocks noGrp="1"/>
          </p:cNvSpPr>
          <p:nvPr>
            <p:ph type="ftr" sz="quarter" idx="10"/>
          </p:nvPr>
        </p:nvSpPr>
        <p:spPr>
          <a:xfrm>
            <a:off x="228666" y="4787900"/>
            <a:ext cx="4114734" cy="166687"/>
          </a:xfrm>
        </p:spPr>
        <p:txBody>
          <a:bodyPr/>
          <a:lstStyle/>
          <a:p>
            <a:r>
              <a:rPr lang="en-US" sz="800" dirty="0"/>
              <a:t>IBM </a:t>
            </a:r>
            <a:r>
              <a:rPr lang="en-US" sz="800" dirty="0">
                <a:latin typeface="+mj-lt"/>
              </a:rPr>
              <a:t>Developer</a:t>
            </a:r>
          </a:p>
        </p:txBody>
      </p:sp>
    </p:spTree>
    <p:extLst>
      <p:ext uri="{BB962C8B-B14F-4D97-AF65-F5344CB8AC3E}">
        <p14:creationId xmlns:p14="http://schemas.microsoft.com/office/powerpoint/2010/main" val="3326312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80637-5A23-D541-BC16-CA59AA1687A3}"/>
              </a:ext>
            </a:extLst>
          </p:cNvPr>
          <p:cNvSpPr>
            <a:spLocks noGrp="1"/>
          </p:cNvSpPr>
          <p:nvPr>
            <p:ph type="title"/>
          </p:nvPr>
        </p:nvSpPr>
        <p:spPr/>
        <p:txBody>
          <a:bodyPr/>
          <a:lstStyle/>
          <a:p>
            <a:r>
              <a:rPr lang="en-US" dirty="0"/>
              <a:t>Web Console</a:t>
            </a:r>
          </a:p>
        </p:txBody>
      </p:sp>
      <p:sp>
        <p:nvSpPr>
          <p:cNvPr id="4" name="Slide Number Placeholder 3">
            <a:extLst>
              <a:ext uri="{FF2B5EF4-FFF2-40B4-BE49-F238E27FC236}">
                <a16:creationId xmlns:a16="http://schemas.microsoft.com/office/drawing/2014/main" id="{8151948C-5309-E842-B430-9C7EF1ED394F}"/>
              </a:ext>
            </a:extLst>
          </p:cNvPr>
          <p:cNvSpPr>
            <a:spLocks noGrp="1"/>
          </p:cNvSpPr>
          <p:nvPr>
            <p:ph type="sldNum" sz="quarter" idx="11"/>
          </p:nvPr>
        </p:nvSpPr>
        <p:spPr/>
        <p:txBody>
          <a:bodyPr/>
          <a:lstStyle/>
          <a:p>
            <a:fld id="{59395FB3-9C97-154F-86B2-7E381B951268}" type="slidenum">
              <a:rPr lang="en-US" smtClean="0"/>
              <a:pPr/>
              <a:t>14</a:t>
            </a:fld>
            <a:endParaRPr lang="en-US" dirty="0"/>
          </a:p>
        </p:txBody>
      </p:sp>
      <p:pic>
        <p:nvPicPr>
          <p:cNvPr id="9" name="Picture 8">
            <a:extLst>
              <a:ext uri="{FF2B5EF4-FFF2-40B4-BE49-F238E27FC236}">
                <a16:creationId xmlns:a16="http://schemas.microsoft.com/office/drawing/2014/main" id="{68165D05-D1EA-7342-9EFC-57E9CBDB671B}"/>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4791456" y="1243584"/>
            <a:ext cx="4144943" cy="2359824"/>
          </a:xfrm>
          <a:prstGeom prst="rect">
            <a:avLst/>
          </a:prstGeom>
        </p:spPr>
      </p:pic>
      <p:sp>
        <p:nvSpPr>
          <p:cNvPr id="5" name="Text Placeholder 4">
            <a:extLst>
              <a:ext uri="{FF2B5EF4-FFF2-40B4-BE49-F238E27FC236}">
                <a16:creationId xmlns:a16="http://schemas.microsoft.com/office/drawing/2014/main" id="{4AAB176E-7E34-C148-A668-7A0235A29D92}"/>
              </a:ext>
            </a:extLst>
          </p:cNvPr>
          <p:cNvSpPr>
            <a:spLocks noGrp="1"/>
          </p:cNvSpPr>
          <p:nvPr>
            <p:ph type="body" sz="quarter" idx="12"/>
          </p:nvPr>
        </p:nvSpPr>
        <p:spPr>
          <a:xfrm>
            <a:off x="248031" y="3866790"/>
            <a:ext cx="4123944" cy="562707"/>
          </a:xfrm>
        </p:spPr>
        <p:txBody>
          <a:bodyPr/>
          <a:lstStyle/>
          <a:p>
            <a:r>
              <a:rPr lang="en-US" dirty="0"/>
              <a:t>Application dashboard</a:t>
            </a:r>
          </a:p>
        </p:txBody>
      </p:sp>
      <p:pic>
        <p:nvPicPr>
          <p:cNvPr id="8" name="Content Placeholder 7">
            <a:extLst>
              <a:ext uri="{FF2B5EF4-FFF2-40B4-BE49-F238E27FC236}">
                <a16:creationId xmlns:a16="http://schemas.microsoft.com/office/drawing/2014/main" id="{6BEBD0C1-1FF1-2E47-BB23-4327051E4FC1}"/>
              </a:ext>
            </a:extLst>
          </p:cNvPr>
          <p:cNvPicPr>
            <a:picLocks noGrp="1" noChangeAspect="1"/>
          </p:cNvPicPr>
          <p:nvPr>
            <p:ph sz="quarter" idx="13"/>
          </p:nvPr>
        </p:nvPicPr>
        <p:blipFill>
          <a:blip r:embed="rId3" cstate="hqprint">
            <a:extLst>
              <a:ext uri="{28A0092B-C50C-407E-A947-70E740481C1C}">
                <a14:useLocalDpi xmlns:a14="http://schemas.microsoft.com/office/drawing/2010/main"/>
              </a:ext>
            </a:extLst>
          </a:blip>
          <a:stretch>
            <a:fillRect/>
          </a:stretch>
        </p:blipFill>
        <p:spPr>
          <a:xfrm>
            <a:off x="228600" y="1243584"/>
            <a:ext cx="4143375" cy="2359824"/>
          </a:xfrm>
          <a:prstGeom prst="rect">
            <a:avLst/>
          </a:prstGeom>
        </p:spPr>
      </p:pic>
      <p:sp>
        <p:nvSpPr>
          <p:cNvPr id="7" name="Footer Placeholder 2">
            <a:extLst>
              <a:ext uri="{FF2B5EF4-FFF2-40B4-BE49-F238E27FC236}">
                <a16:creationId xmlns:a16="http://schemas.microsoft.com/office/drawing/2014/main" id="{C2643073-66A4-854E-9144-1873C0E3FC83}"/>
              </a:ext>
            </a:extLst>
          </p:cNvPr>
          <p:cNvSpPr>
            <a:spLocks noGrp="1"/>
          </p:cNvSpPr>
          <p:nvPr>
            <p:ph type="ftr" sz="quarter" idx="10"/>
          </p:nvPr>
        </p:nvSpPr>
        <p:spPr>
          <a:xfrm>
            <a:off x="228666" y="4787900"/>
            <a:ext cx="4114734" cy="166687"/>
          </a:xfrm>
        </p:spPr>
        <p:txBody>
          <a:bodyPr/>
          <a:lstStyle/>
          <a:p>
            <a:r>
              <a:rPr lang="en-US" sz="800" dirty="0"/>
              <a:t>IBM </a:t>
            </a:r>
            <a:r>
              <a:rPr lang="en-US" sz="800" dirty="0">
                <a:latin typeface="+mj-lt"/>
              </a:rPr>
              <a:t>Developer</a:t>
            </a:r>
          </a:p>
        </p:txBody>
      </p:sp>
      <p:sp>
        <p:nvSpPr>
          <p:cNvPr id="10" name="Text Placeholder 4">
            <a:extLst>
              <a:ext uri="{FF2B5EF4-FFF2-40B4-BE49-F238E27FC236}">
                <a16:creationId xmlns:a16="http://schemas.microsoft.com/office/drawing/2014/main" id="{E6368E4C-B64D-FD49-AB29-46EC1328C937}"/>
              </a:ext>
            </a:extLst>
          </p:cNvPr>
          <p:cNvSpPr txBox="1">
            <a:spLocks/>
          </p:cNvSpPr>
          <p:nvPr/>
        </p:nvSpPr>
        <p:spPr>
          <a:xfrm>
            <a:off x="4812455" y="3866789"/>
            <a:ext cx="4123944" cy="562707"/>
          </a:xfrm>
          <a:prstGeom prst="rect">
            <a:avLst/>
          </a:prstGeom>
        </p:spPr>
        <p:txBody>
          <a:bodyPr vert="horz" lIns="0" tIns="0" rIns="0" bIns="0" rtlCol="0">
            <a:noAutofit/>
          </a:bodyPr>
          <a:lst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tx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tx1"/>
              </a:buClr>
              <a:buSzPct val="100000"/>
              <a:buFont typeface=".AppleSystemUIFont" charset="-120"/>
              <a:buChar char="–"/>
              <a:tabLst/>
              <a:defRPr sz="1200">
                <a:solidFill>
                  <a:schemeClr val="tx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tx1"/>
              </a:buClr>
              <a:buSzPct val="100000"/>
              <a:buFont typeface="Arial" panose="020B0604020202020204" pitchFamily="34" charset="0"/>
              <a:buChar char="•"/>
              <a:tabLst/>
              <a:defRPr sz="1200">
                <a:solidFill>
                  <a:schemeClr val="tx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tx1"/>
              </a:buClr>
              <a:buSzPct val="100000"/>
              <a:buFont typeface=".AppleSystemUIFont" charset="-120"/>
              <a:buChar char="–"/>
              <a:tabLst/>
              <a:defRPr sz="1200" baseline="0">
                <a:solidFill>
                  <a:schemeClr val="tx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tx1"/>
              </a:buClr>
              <a:buFont typeface=".AppleSystemUIFont" charset="-120"/>
              <a:buChar char="»"/>
              <a:tabLst/>
              <a:defRPr sz="1200">
                <a:solidFill>
                  <a:schemeClr val="tx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a:lstStyle>
          <a:p>
            <a:pPr defTabSz="914400"/>
            <a:r>
              <a:rPr lang="en-US" kern="0" dirty="0"/>
              <a:t>Service Catalog</a:t>
            </a:r>
          </a:p>
        </p:txBody>
      </p:sp>
    </p:spTree>
    <p:extLst>
      <p:ext uri="{BB962C8B-B14F-4D97-AF65-F5344CB8AC3E}">
        <p14:creationId xmlns:p14="http://schemas.microsoft.com/office/powerpoint/2010/main" val="359049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F1E666C-D57F-644B-BFC0-DDA1E8EAB9EB}"/>
              </a:ext>
            </a:extLst>
          </p:cNvPr>
          <p:cNvSpPr>
            <a:spLocks noGrp="1"/>
          </p:cNvSpPr>
          <p:nvPr>
            <p:ph type="sldNum" sz="quarter" idx="11"/>
          </p:nvPr>
        </p:nvSpPr>
        <p:spPr/>
        <p:txBody>
          <a:bodyPr/>
          <a:lstStyle/>
          <a:p>
            <a:fld id="{59395FB3-9C97-154F-86B2-7E381B951268}" type="slidenum">
              <a:rPr lang="en-US" smtClean="0"/>
              <a:pPr/>
              <a:t>15</a:t>
            </a:fld>
            <a:endParaRPr lang="en-US" dirty="0"/>
          </a:p>
        </p:txBody>
      </p:sp>
      <p:sp>
        <p:nvSpPr>
          <p:cNvPr id="4" name="Footer Placeholder 2">
            <a:extLst>
              <a:ext uri="{FF2B5EF4-FFF2-40B4-BE49-F238E27FC236}">
                <a16:creationId xmlns:a16="http://schemas.microsoft.com/office/drawing/2014/main" id="{9D6AAB9F-1493-6D47-B991-1D1925399C6C}"/>
              </a:ext>
            </a:extLst>
          </p:cNvPr>
          <p:cNvSpPr>
            <a:spLocks noGrp="1"/>
          </p:cNvSpPr>
          <p:nvPr>
            <p:ph type="ftr" sz="quarter" idx="10"/>
          </p:nvPr>
        </p:nvSpPr>
        <p:spPr>
          <a:xfrm>
            <a:off x="228666" y="4787900"/>
            <a:ext cx="4114734" cy="166687"/>
          </a:xfrm>
        </p:spPr>
        <p:txBody>
          <a:bodyPr/>
          <a:lstStyle/>
          <a:p>
            <a:r>
              <a:rPr lang="en-US" sz="800" dirty="0"/>
              <a:t>IBM </a:t>
            </a:r>
            <a:r>
              <a:rPr lang="en-US" sz="800" dirty="0">
                <a:latin typeface="+mj-lt"/>
              </a:rPr>
              <a:t>Developer</a:t>
            </a:r>
          </a:p>
        </p:txBody>
      </p:sp>
    </p:spTree>
    <p:extLst>
      <p:ext uri="{BB962C8B-B14F-4D97-AF65-F5344CB8AC3E}">
        <p14:creationId xmlns:p14="http://schemas.microsoft.com/office/powerpoint/2010/main" val="1131650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294C9-5959-4C42-93B9-FAFD25C2F7C0}"/>
              </a:ext>
            </a:extLst>
          </p:cNvPr>
          <p:cNvSpPr>
            <a:spLocks noGrp="1"/>
          </p:cNvSpPr>
          <p:nvPr>
            <p:ph type="title"/>
          </p:nvPr>
        </p:nvSpPr>
        <p:spPr/>
        <p:txBody>
          <a:bodyPr/>
          <a:lstStyle/>
          <a:p>
            <a:r>
              <a:rPr lang="en-US" dirty="0"/>
              <a:t>Projects vs Products</a:t>
            </a:r>
          </a:p>
        </p:txBody>
      </p:sp>
      <p:sp>
        <p:nvSpPr>
          <p:cNvPr id="4" name="Slide Number Placeholder 3">
            <a:extLst>
              <a:ext uri="{FF2B5EF4-FFF2-40B4-BE49-F238E27FC236}">
                <a16:creationId xmlns:a16="http://schemas.microsoft.com/office/drawing/2014/main" id="{1EDE6C3D-589E-BF4B-A7C5-A626CBCA1162}"/>
              </a:ext>
            </a:extLst>
          </p:cNvPr>
          <p:cNvSpPr>
            <a:spLocks noGrp="1"/>
          </p:cNvSpPr>
          <p:nvPr>
            <p:ph type="sldNum" sz="quarter" idx="11"/>
          </p:nvPr>
        </p:nvSpPr>
        <p:spPr/>
        <p:txBody>
          <a:bodyPr/>
          <a:lstStyle/>
          <a:p>
            <a:fld id="{59395FB3-9C97-154F-86B2-7E381B951268}" type="slidenum">
              <a:rPr lang="en-US" smtClean="0"/>
              <a:pPr/>
              <a:t>2</a:t>
            </a:fld>
            <a:endParaRPr lang="en-US" dirty="0"/>
          </a:p>
        </p:txBody>
      </p:sp>
      <p:sp>
        <p:nvSpPr>
          <p:cNvPr id="5" name="Text Placeholder 4">
            <a:extLst>
              <a:ext uri="{FF2B5EF4-FFF2-40B4-BE49-F238E27FC236}">
                <a16:creationId xmlns:a16="http://schemas.microsoft.com/office/drawing/2014/main" id="{1A381CC6-6AA6-424B-86CE-AB2049CFF399}"/>
              </a:ext>
            </a:extLst>
          </p:cNvPr>
          <p:cNvSpPr>
            <a:spLocks noGrp="1"/>
          </p:cNvSpPr>
          <p:nvPr>
            <p:ph type="body" sz="quarter" idx="12"/>
          </p:nvPr>
        </p:nvSpPr>
        <p:spPr>
          <a:xfrm>
            <a:off x="4791456" y="2571750"/>
            <a:ext cx="4123876" cy="1924050"/>
          </a:xfrm>
        </p:spPr>
        <p:txBody>
          <a:bodyPr/>
          <a:lstStyle/>
          <a:p>
            <a:endParaRPr lang="en-US" dirty="0"/>
          </a:p>
        </p:txBody>
      </p:sp>
      <p:sp>
        <p:nvSpPr>
          <p:cNvPr id="6" name="Text Placeholder 5">
            <a:extLst>
              <a:ext uri="{FF2B5EF4-FFF2-40B4-BE49-F238E27FC236}">
                <a16:creationId xmlns:a16="http://schemas.microsoft.com/office/drawing/2014/main" id="{28D87EAA-3C50-E24E-8E43-DD1846659CBE}"/>
              </a:ext>
            </a:extLst>
          </p:cNvPr>
          <p:cNvSpPr>
            <a:spLocks noGrp="1"/>
          </p:cNvSpPr>
          <p:nvPr>
            <p:ph type="body" sz="quarter" idx="13"/>
          </p:nvPr>
        </p:nvSpPr>
        <p:spPr>
          <a:xfrm>
            <a:off x="219456" y="2571750"/>
            <a:ext cx="4123944" cy="1924050"/>
          </a:xfrm>
        </p:spPr>
        <p:txBody>
          <a:bodyPr/>
          <a:lstStyle/>
          <a:p>
            <a:endParaRPr lang="en-US" dirty="0"/>
          </a:p>
        </p:txBody>
      </p:sp>
      <p:pic>
        <p:nvPicPr>
          <p:cNvPr id="7" name="Picture 6">
            <a:extLst>
              <a:ext uri="{FF2B5EF4-FFF2-40B4-BE49-F238E27FC236}">
                <a16:creationId xmlns:a16="http://schemas.microsoft.com/office/drawing/2014/main" id="{CF180A49-7DE7-3F41-B559-512A9B2AAAE1}"/>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t="9210"/>
          <a:stretch/>
        </p:blipFill>
        <p:spPr>
          <a:xfrm>
            <a:off x="1255177" y="880378"/>
            <a:ext cx="2052502" cy="1545321"/>
          </a:xfrm>
          <a:prstGeom prst="rect">
            <a:avLst/>
          </a:prstGeom>
        </p:spPr>
      </p:pic>
      <p:pic>
        <p:nvPicPr>
          <p:cNvPr id="8" name="Picture 7">
            <a:extLst>
              <a:ext uri="{FF2B5EF4-FFF2-40B4-BE49-F238E27FC236}">
                <a16:creationId xmlns:a16="http://schemas.microsoft.com/office/drawing/2014/main" id="{3ADADDB0-9A2A-E64C-9102-92A79EEB0D0D}"/>
              </a:ext>
            </a:extLst>
          </p:cNvPr>
          <p:cNvPicPr>
            <a:picLocks noChangeAspect="1"/>
          </p:cNvPicPr>
          <p:nvPr/>
        </p:nvPicPr>
        <p:blipFill>
          <a:blip r:embed="rId4"/>
          <a:stretch>
            <a:fillRect/>
          </a:stretch>
        </p:blipFill>
        <p:spPr>
          <a:xfrm>
            <a:off x="6167594" y="916439"/>
            <a:ext cx="1371600" cy="1473200"/>
          </a:xfrm>
          <a:prstGeom prst="rect">
            <a:avLst/>
          </a:prstGeom>
        </p:spPr>
      </p:pic>
      <p:graphicFrame>
        <p:nvGraphicFramePr>
          <p:cNvPr id="9" name="Table 8">
            <a:extLst>
              <a:ext uri="{FF2B5EF4-FFF2-40B4-BE49-F238E27FC236}">
                <a16:creationId xmlns:a16="http://schemas.microsoft.com/office/drawing/2014/main" id="{DA35C653-A121-734F-8F40-DD05DA9AB3AC}"/>
              </a:ext>
            </a:extLst>
          </p:cNvPr>
          <p:cNvGraphicFramePr>
            <a:graphicFrameLocks noGrp="1"/>
          </p:cNvGraphicFramePr>
          <p:nvPr>
            <p:extLst>
              <p:ext uri="{D42A27DB-BD31-4B8C-83A1-F6EECF244321}">
                <p14:modId xmlns:p14="http://schemas.microsoft.com/office/powerpoint/2010/main" val="4123080377"/>
              </p:ext>
            </p:extLst>
          </p:nvPr>
        </p:nvGraphicFramePr>
        <p:xfrm>
          <a:off x="210312" y="2571750"/>
          <a:ext cx="4142232" cy="2151252"/>
        </p:xfrm>
        <a:graphic>
          <a:graphicData uri="http://schemas.openxmlformats.org/drawingml/2006/table">
            <a:tbl>
              <a:tblPr firstRow="1" bandRow="1">
                <a:tableStyleId>{00A15C55-8517-42AA-B614-E9B94910E393}</a:tableStyleId>
              </a:tblPr>
              <a:tblGrid>
                <a:gridCol w="4142232">
                  <a:extLst>
                    <a:ext uri="{9D8B030D-6E8A-4147-A177-3AD203B41FA5}">
                      <a16:colId xmlns:a16="http://schemas.microsoft.com/office/drawing/2014/main" val="21149093"/>
                    </a:ext>
                  </a:extLst>
                </a:gridCol>
              </a:tblGrid>
              <a:tr h="358542">
                <a:tc>
                  <a:txBody>
                    <a:bodyPr/>
                    <a:lstStyle/>
                    <a:p>
                      <a:r>
                        <a:rPr lang="en-US" dirty="0"/>
                        <a:t>Production-Grade Open Source Project</a:t>
                      </a:r>
                    </a:p>
                  </a:txBody>
                  <a:tcPr/>
                </a:tc>
                <a:extLst>
                  <a:ext uri="{0D108BD9-81ED-4DB2-BD59-A6C34878D82A}">
                    <a16:rowId xmlns:a16="http://schemas.microsoft.com/office/drawing/2014/main" val="790705099"/>
                  </a:ext>
                </a:extLst>
              </a:tr>
              <a:tr h="358542">
                <a:tc>
                  <a:txBody>
                    <a:bodyPr/>
                    <a:lstStyle/>
                    <a:p>
                      <a:r>
                        <a:rPr lang="en-US" sz="1200" dirty="0">
                          <a:solidFill>
                            <a:schemeClr val="tx1"/>
                          </a:solidFill>
                        </a:rPr>
                        <a:t>quarterly minor releases, no long-term Support</a:t>
                      </a:r>
                    </a:p>
                  </a:txBody>
                  <a:tcPr anchor="ctr"/>
                </a:tc>
                <a:extLst>
                  <a:ext uri="{0D108BD9-81ED-4DB2-BD59-A6C34878D82A}">
                    <a16:rowId xmlns:a16="http://schemas.microsoft.com/office/drawing/2014/main" val="3550933542"/>
                  </a:ext>
                </a:extLst>
              </a:tr>
              <a:tr h="358542">
                <a:tc>
                  <a:txBody>
                    <a:bodyPr/>
                    <a:lstStyle/>
                    <a:p>
                      <a:r>
                        <a:rPr lang="en-US" sz="1200" dirty="0">
                          <a:solidFill>
                            <a:schemeClr val="tx1"/>
                          </a:solidFill>
                        </a:rPr>
                        <a:t>community support</a:t>
                      </a:r>
                    </a:p>
                  </a:txBody>
                  <a:tcPr anchor="ctr"/>
                </a:tc>
                <a:extLst>
                  <a:ext uri="{0D108BD9-81ED-4DB2-BD59-A6C34878D82A}">
                    <a16:rowId xmlns:a16="http://schemas.microsoft.com/office/drawing/2014/main" val="2970952602"/>
                  </a:ext>
                </a:extLst>
              </a:tr>
              <a:tr h="358542">
                <a:tc>
                  <a:txBody>
                    <a:bodyPr/>
                    <a:lstStyle/>
                    <a:p>
                      <a:r>
                        <a:rPr lang="en-US" sz="1200" dirty="0">
                          <a:solidFill>
                            <a:schemeClr val="tx1"/>
                          </a:solidFill>
                        </a:rPr>
                        <a:t>platform certification: (AKS, EKS, GKE, IKS)</a:t>
                      </a:r>
                    </a:p>
                  </a:txBody>
                  <a:tcPr anchor="ctr"/>
                </a:tc>
                <a:extLst>
                  <a:ext uri="{0D108BD9-81ED-4DB2-BD59-A6C34878D82A}">
                    <a16:rowId xmlns:a16="http://schemas.microsoft.com/office/drawing/2014/main" val="2104957329"/>
                  </a:ext>
                </a:extLst>
              </a:tr>
              <a:tr h="358542">
                <a:tc>
                  <a:txBody>
                    <a:bodyPr/>
                    <a:lstStyle/>
                    <a:p>
                      <a:r>
                        <a:rPr lang="en-US" sz="1200" dirty="0">
                          <a:solidFill>
                            <a:schemeClr val="tx1"/>
                          </a:solidFill>
                        </a:rPr>
                        <a:t>core framework / limited security</a:t>
                      </a:r>
                    </a:p>
                  </a:txBody>
                  <a:tcPr/>
                </a:tc>
                <a:extLst>
                  <a:ext uri="{0D108BD9-81ED-4DB2-BD59-A6C34878D82A}">
                    <a16:rowId xmlns:a16="http://schemas.microsoft.com/office/drawing/2014/main" val="2525906199"/>
                  </a:ext>
                </a:extLst>
              </a:tr>
              <a:tr h="358542">
                <a:tc>
                  <a:txBody>
                    <a:bodyPr/>
                    <a:lstStyle/>
                    <a:p>
                      <a:r>
                        <a:rPr lang="en-US" sz="1200" dirty="0">
                          <a:solidFill>
                            <a:schemeClr val="tx1"/>
                          </a:solidFill>
                        </a:rPr>
                        <a:t>platform or user responsible to integrate beyond core</a:t>
                      </a:r>
                    </a:p>
                  </a:txBody>
                  <a:tcPr/>
                </a:tc>
                <a:extLst>
                  <a:ext uri="{0D108BD9-81ED-4DB2-BD59-A6C34878D82A}">
                    <a16:rowId xmlns:a16="http://schemas.microsoft.com/office/drawing/2014/main" val="1886389732"/>
                  </a:ext>
                </a:extLst>
              </a:tr>
            </a:tbl>
          </a:graphicData>
        </a:graphic>
      </p:graphicFrame>
      <p:graphicFrame>
        <p:nvGraphicFramePr>
          <p:cNvPr id="10" name="Table 9">
            <a:extLst>
              <a:ext uri="{FF2B5EF4-FFF2-40B4-BE49-F238E27FC236}">
                <a16:creationId xmlns:a16="http://schemas.microsoft.com/office/drawing/2014/main" id="{3009EF7D-C55A-0542-AAFF-A6460A696503}"/>
              </a:ext>
            </a:extLst>
          </p:cNvPr>
          <p:cNvGraphicFramePr>
            <a:graphicFrameLocks noGrp="1"/>
          </p:cNvGraphicFramePr>
          <p:nvPr>
            <p:extLst>
              <p:ext uri="{D42A27DB-BD31-4B8C-83A1-F6EECF244321}">
                <p14:modId xmlns:p14="http://schemas.microsoft.com/office/powerpoint/2010/main" val="1325604038"/>
              </p:ext>
            </p:extLst>
          </p:nvPr>
        </p:nvGraphicFramePr>
        <p:xfrm>
          <a:off x="4781408" y="2571750"/>
          <a:ext cx="4142232" cy="2151252"/>
        </p:xfrm>
        <a:graphic>
          <a:graphicData uri="http://schemas.openxmlformats.org/drawingml/2006/table">
            <a:tbl>
              <a:tblPr firstRow="1" bandRow="1">
                <a:tableStyleId>{00A15C55-8517-42AA-B614-E9B94910E393}</a:tableStyleId>
              </a:tblPr>
              <a:tblGrid>
                <a:gridCol w="4142232">
                  <a:extLst>
                    <a:ext uri="{9D8B030D-6E8A-4147-A177-3AD203B41FA5}">
                      <a16:colId xmlns:a16="http://schemas.microsoft.com/office/drawing/2014/main" val="21149093"/>
                    </a:ext>
                  </a:extLst>
                </a:gridCol>
              </a:tblGrid>
              <a:tr h="358542">
                <a:tc>
                  <a:txBody>
                    <a:bodyPr/>
                    <a:lstStyle/>
                    <a:p>
                      <a:r>
                        <a:rPr lang="en-US" dirty="0"/>
                        <a:t>Production-Grade Open Source based Product</a:t>
                      </a:r>
                    </a:p>
                  </a:txBody>
                  <a:tcPr/>
                </a:tc>
                <a:extLst>
                  <a:ext uri="{0D108BD9-81ED-4DB2-BD59-A6C34878D82A}">
                    <a16:rowId xmlns:a16="http://schemas.microsoft.com/office/drawing/2014/main" val="790705099"/>
                  </a:ext>
                </a:extLst>
              </a:tr>
              <a:tr h="358542">
                <a:tc>
                  <a:txBody>
                    <a:bodyPr/>
                    <a:lstStyle/>
                    <a:p>
                      <a:r>
                        <a:rPr lang="en-US" sz="1200" dirty="0">
                          <a:solidFill>
                            <a:schemeClr val="tx1"/>
                          </a:solidFill>
                        </a:rPr>
                        <a:t>quarterly releases, support for major release 3+ years</a:t>
                      </a:r>
                    </a:p>
                  </a:txBody>
                  <a:tcPr anchor="ctr"/>
                </a:tc>
                <a:extLst>
                  <a:ext uri="{0D108BD9-81ED-4DB2-BD59-A6C34878D82A}">
                    <a16:rowId xmlns:a16="http://schemas.microsoft.com/office/drawing/2014/main" val="3550933542"/>
                  </a:ext>
                </a:extLst>
              </a:tr>
              <a:tr h="358542">
                <a:tc>
                  <a:txBody>
                    <a:bodyPr/>
                    <a:lstStyle/>
                    <a:p>
                      <a:r>
                        <a:rPr lang="en-US" sz="1200" dirty="0">
                          <a:solidFill>
                            <a:schemeClr val="tx1"/>
                          </a:solidFill>
                        </a:rPr>
                        <a:t>enterprise support</a:t>
                      </a:r>
                    </a:p>
                  </a:txBody>
                  <a:tcPr anchor="ctr"/>
                </a:tc>
                <a:extLst>
                  <a:ext uri="{0D108BD9-81ED-4DB2-BD59-A6C34878D82A}">
                    <a16:rowId xmlns:a16="http://schemas.microsoft.com/office/drawing/2014/main" val="2970952602"/>
                  </a:ext>
                </a:extLst>
              </a:tr>
              <a:tr h="358542">
                <a:tc>
                  <a:txBody>
                    <a:bodyPr/>
                    <a:lstStyle/>
                    <a:p>
                      <a:r>
                        <a:rPr lang="en-US" sz="1200" dirty="0">
                          <a:solidFill>
                            <a:schemeClr val="tx1"/>
                          </a:solidFill>
                        </a:rPr>
                        <a:t>ecosystem certification: platform and app containers </a:t>
                      </a:r>
                    </a:p>
                  </a:txBody>
                  <a:tcPr anchor="ctr"/>
                </a:tc>
                <a:extLst>
                  <a:ext uri="{0D108BD9-81ED-4DB2-BD59-A6C34878D82A}">
                    <a16:rowId xmlns:a16="http://schemas.microsoft.com/office/drawing/2014/main" val="2104957329"/>
                  </a:ext>
                </a:extLst>
              </a:tr>
              <a:tr h="358542">
                <a:tc>
                  <a:txBody>
                    <a:bodyPr/>
                    <a:lstStyle/>
                    <a:p>
                      <a:r>
                        <a:rPr lang="en-US" sz="1200" dirty="0">
                          <a:solidFill>
                            <a:schemeClr val="tx1"/>
                          </a:solidFill>
                        </a:rPr>
                        <a:t>k8s core plus abstractions / dashboard / security</a:t>
                      </a:r>
                    </a:p>
                  </a:txBody>
                  <a:tcPr/>
                </a:tc>
                <a:extLst>
                  <a:ext uri="{0D108BD9-81ED-4DB2-BD59-A6C34878D82A}">
                    <a16:rowId xmlns:a16="http://schemas.microsoft.com/office/drawing/2014/main" val="2525906199"/>
                  </a:ext>
                </a:extLst>
              </a:tr>
              <a:tr h="358542">
                <a:tc>
                  <a:txBody>
                    <a:bodyPr/>
                    <a:lstStyle/>
                    <a:p>
                      <a:r>
                        <a:rPr lang="en-US" sz="1200" dirty="0">
                          <a:solidFill>
                            <a:schemeClr val="tx1"/>
                          </a:solidFill>
                        </a:rPr>
                        <a:t>opinions and integration of common features</a:t>
                      </a:r>
                    </a:p>
                  </a:txBody>
                  <a:tcPr/>
                </a:tc>
                <a:extLst>
                  <a:ext uri="{0D108BD9-81ED-4DB2-BD59-A6C34878D82A}">
                    <a16:rowId xmlns:a16="http://schemas.microsoft.com/office/drawing/2014/main" val="1886389732"/>
                  </a:ext>
                </a:extLst>
              </a:tr>
            </a:tbl>
          </a:graphicData>
        </a:graphic>
      </p:graphicFrame>
      <p:sp>
        <p:nvSpPr>
          <p:cNvPr id="12" name="Footer Placeholder 2">
            <a:extLst>
              <a:ext uri="{FF2B5EF4-FFF2-40B4-BE49-F238E27FC236}">
                <a16:creationId xmlns:a16="http://schemas.microsoft.com/office/drawing/2014/main" id="{4AD23727-7763-A644-B6F1-D839588CC6E0}"/>
              </a:ext>
            </a:extLst>
          </p:cNvPr>
          <p:cNvSpPr>
            <a:spLocks noGrp="1"/>
          </p:cNvSpPr>
          <p:nvPr>
            <p:ph type="ftr" sz="quarter" idx="10"/>
          </p:nvPr>
        </p:nvSpPr>
        <p:spPr>
          <a:xfrm>
            <a:off x="228666" y="4787900"/>
            <a:ext cx="4114734" cy="166687"/>
          </a:xfrm>
        </p:spPr>
        <p:txBody>
          <a:bodyPr/>
          <a:lstStyle/>
          <a:p>
            <a:r>
              <a:rPr lang="en-US" sz="800" dirty="0"/>
              <a:t>IBM </a:t>
            </a:r>
            <a:r>
              <a:rPr lang="en-US" sz="800" dirty="0">
                <a:latin typeface="+mj-lt"/>
              </a:rPr>
              <a:t>Developer</a:t>
            </a:r>
          </a:p>
        </p:txBody>
      </p:sp>
    </p:spTree>
    <p:extLst>
      <p:ext uri="{BB962C8B-B14F-4D97-AF65-F5344CB8AC3E}">
        <p14:creationId xmlns:p14="http://schemas.microsoft.com/office/powerpoint/2010/main" val="1297400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0D23919-912A-5548-A771-A3A3AAA740B3}"/>
              </a:ext>
            </a:extLst>
          </p:cNvPr>
          <p:cNvSpPr>
            <a:spLocks noGrp="1"/>
          </p:cNvSpPr>
          <p:nvPr>
            <p:ph type="title"/>
          </p:nvPr>
        </p:nvSpPr>
        <p:spPr/>
        <p:txBody>
          <a:bodyPr/>
          <a:lstStyle/>
          <a:p>
            <a:r>
              <a:rPr lang="en-US" dirty="0"/>
              <a:t>OpenShift is trusted enterprise Kubernetes</a:t>
            </a:r>
          </a:p>
        </p:txBody>
      </p:sp>
      <p:sp>
        <p:nvSpPr>
          <p:cNvPr id="4" name="Footer Placeholder 2">
            <a:extLst>
              <a:ext uri="{FF2B5EF4-FFF2-40B4-BE49-F238E27FC236}">
                <a16:creationId xmlns:a16="http://schemas.microsoft.com/office/drawing/2014/main" id="{2C17884F-00BD-DB45-8E6B-F41ACD409AC3}"/>
              </a:ext>
            </a:extLst>
          </p:cNvPr>
          <p:cNvSpPr>
            <a:spLocks noGrp="1"/>
          </p:cNvSpPr>
          <p:nvPr>
            <p:ph type="ftr" sz="quarter" idx="10"/>
          </p:nvPr>
        </p:nvSpPr>
        <p:spPr/>
        <p:txBody>
          <a:bodyPr/>
          <a:lstStyle/>
          <a:p>
            <a:r>
              <a:rPr lang="en-US" sz="800" dirty="0"/>
              <a:t>IBM </a:t>
            </a:r>
            <a:r>
              <a:rPr lang="en-US" sz="800" dirty="0">
                <a:latin typeface="+mj-lt"/>
              </a:rPr>
              <a:t>Developer</a:t>
            </a:r>
          </a:p>
        </p:txBody>
      </p:sp>
      <p:sp>
        <p:nvSpPr>
          <p:cNvPr id="3" name="Slide Number Placeholder 2">
            <a:extLst>
              <a:ext uri="{FF2B5EF4-FFF2-40B4-BE49-F238E27FC236}">
                <a16:creationId xmlns:a16="http://schemas.microsoft.com/office/drawing/2014/main" id="{C9C1BD74-2ACD-5E41-978A-0F3C0DDE36D0}"/>
              </a:ext>
            </a:extLst>
          </p:cNvPr>
          <p:cNvSpPr>
            <a:spLocks noGrp="1"/>
          </p:cNvSpPr>
          <p:nvPr>
            <p:ph type="sldNum" sz="quarter" idx="11"/>
          </p:nvPr>
        </p:nvSpPr>
        <p:spPr/>
        <p:txBody>
          <a:bodyPr/>
          <a:lstStyle/>
          <a:p>
            <a:fld id="{59395FB3-9C97-154F-86B2-7E381B951268}" type="slidenum">
              <a:rPr lang="en-US" smtClean="0"/>
              <a:pPr/>
              <a:t>3</a:t>
            </a:fld>
            <a:endParaRPr lang="en-US" dirty="0"/>
          </a:p>
        </p:txBody>
      </p:sp>
      <p:pic>
        <p:nvPicPr>
          <p:cNvPr id="5" name="Picture 4">
            <a:extLst>
              <a:ext uri="{FF2B5EF4-FFF2-40B4-BE49-F238E27FC236}">
                <a16:creationId xmlns:a16="http://schemas.microsoft.com/office/drawing/2014/main" id="{79DC8AB8-4287-D948-8F78-EE0E1052A058}"/>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0" y="974690"/>
            <a:ext cx="9144000" cy="3697978"/>
          </a:xfrm>
          <a:prstGeom prst="rect">
            <a:avLst/>
          </a:prstGeom>
        </p:spPr>
      </p:pic>
    </p:spTree>
    <p:extLst>
      <p:ext uri="{BB962C8B-B14F-4D97-AF65-F5344CB8AC3E}">
        <p14:creationId xmlns:p14="http://schemas.microsoft.com/office/powerpoint/2010/main" val="2445368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B1A73-135E-6E44-A643-65894336C5C0}"/>
              </a:ext>
            </a:extLst>
          </p:cNvPr>
          <p:cNvSpPr>
            <a:spLocks noGrp="1"/>
          </p:cNvSpPr>
          <p:nvPr>
            <p:ph type="title"/>
          </p:nvPr>
        </p:nvSpPr>
        <p:spPr/>
        <p:txBody>
          <a:bodyPr/>
          <a:lstStyle/>
          <a:p>
            <a:r>
              <a:rPr lang="en-US" dirty="0"/>
              <a:t>OpenShift Personas</a:t>
            </a:r>
          </a:p>
        </p:txBody>
      </p:sp>
      <p:graphicFrame>
        <p:nvGraphicFramePr>
          <p:cNvPr id="6" name="Table 5">
            <a:extLst>
              <a:ext uri="{FF2B5EF4-FFF2-40B4-BE49-F238E27FC236}">
                <a16:creationId xmlns:a16="http://schemas.microsoft.com/office/drawing/2014/main" id="{F1ECD712-2A19-5B4B-A3EB-391101AA0B96}"/>
              </a:ext>
            </a:extLst>
          </p:cNvPr>
          <p:cNvGraphicFramePr>
            <a:graphicFrameLocks noGrp="1"/>
          </p:cNvGraphicFramePr>
          <p:nvPr>
            <p:extLst>
              <p:ext uri="{D42A27DB-BD31-4B8C-83A1-F6EECF244321}">
                <p14:modId xmlns:p14="http://schemas.microsoft.com/office/powerpoint/2010/main" val="2900875308"/>
              </p:ext>
            </p:extLst>
          </p:nvPr>
        </p:nvGraphicFramePr>
        <p:xfrm>
          <a:off x="251927" y="1202091"/>
          <a:ext cx="8640145" cy="1722120"/>
        </p:xfrm>
        <a:graphic>
          <a:graphicData uri="http://schemas.openxmlformats.org/drawingml/2006/table">
            <a:tbl>
              <a:tblPr firstRow="1" bandRow="1">
                <a:tableStyleId>{5C22544A-7EE6-4342-B048-85BDC9FD1C3A}</a:tableStyleId>
              </a:tblPr>
              <a:tblGrid>
                <a:gridCol w="1728029">
                  <a:extLst>
                    <a:ext uri="{9D8B030D-6E8A-4147-A177-3AD203B41FA5}">
                      <a16:colId xmlns:a16="http://schemas.microsoft.com/office/drawing/2014/main" val="3488370964"/>
                    </a:ext>
                  </a:extLst>
                </a:gridCol>
                <a:gridCol w="1728029">
                  <a:extLst>
                    <a:ext uri="{9D8B030D-6E8A-4147-A177-3AD203B41FA5}">
                      <a16:colId xmlns:a16="http://schemas.microsoft.com/office/drawing/2014/main" val="3404942429"/>
                    </a:ext>
                  </a:extLst>
                </a:gridCol>
                <a:gridCol w="1728029">
                  <a:extLst>
                    <a:ext uri="{9D8B030D-6E8A-4147-A177-3AD203B41FA5}">
                      <a16:colId xmlns:a16="http://schemas.microsoft.com/office/drawing/2014/main" val="2086992614"/>
                    </a:ext>
                  </a:extLst>
                </a:gridCol>
                <a:gridCol w="1728029">
                  <a:extLst>
                    <a:ext uri="{9D8B030D-6E8A-4147-A177-3AD203B41FA5}">
                      <a16:colId xmlns:a16="http://schemas.microsoft.com/office/drawing/2014/main" val="3344453424"/>
                    </a:ext>
                  </a:extLst>
                </a:gridCol>
                <a:gridCol w="1728029">
                  <a:extLst>
                    <a:ext uri="{9D8B030D-6E8A-4147-A177-3AD203B41FA5}">
                      <a16:colId xmlns:a16="http://schemas.microsoft.com/office/drawing/2014/main" val="570688376"/>
                    </a:ext>
                  </a:extLst>
                </a:gridCol>
              </a:tblGrid>
              <a:tr h="278130">
                <a:tc gridSpan="4">
                  <a:txBody>
                    <a:bodyPr/>
                    <a:lstStyle/>
                    <a:p>
                      <a:pPr algn="ctr"/>
                      <a:r>
                        <a:rPr lang="en-US" sz="1100" b="1" i="1" dirty="0">
                          <a:solidFill>
                            <a:schemeClr val="tx1"/>
                          </a:solidFill>
                          <a:latin typeface="IBM Plex Sans"/>
                        </a:rPr>
                        <a:t>Summary </a:t>
                      </a:r>
                      <a:r>
                        <a:rPr lang="en-US" sz="1100" b="0" i="1" dirty="0">
                          <a:solidFill>
                            <a:schemeClr val="tx1"/>
                          </a:solidFill>
                          <a:latin typeface="IBM Plex Sans"/>
                        </a:rPr>
                        <a:t>of the kinds of challenges and </a:t>
                      </a:r>
                      <a:r>
                        <a:rPr lang="en-US" sz="1100" b="1" i="1" dirty="0">
                          <a:solidFill>
                            <a:schemeClr val="tx1"/>
                          </a:solidFill>
                          <a:latin typeface="IBM Plex Sans"/>
                        </a:rPr>
                        <a:t>pain points</a:t>
                      </a:r>
                      <a:r>
                        <a:rPr lang="en-US" sz="1100" b="0" i="1" dirty="0">
                          <a:solidFill>
                            <a:schemeClr val="tx1"/>
                          </a:solidFill>
                          <a:latin typeface="IBM Plex Sans"/>
                        </a:rPr>
                        <a:t> experienced by </a:t>
                      </a:r>
                      <a:r>
                        <a:rPr lang="en-US" sz="1100" b="1" i="1" dirty="0">
                          <a:solidFill>
                            <a:schemeClr val="tx1"/>
                          </a:solidFill>
                          <a:latin typeface="IBM Plex Sans"/>
                        </a:rPr>
                        <a:t>multiple personas</a:t>
                      </a:r>
                    </a:p>
                  </a:txBody>
                  <a:tcPr marL="68580" marR="68580" marT="34290" marB="34290" anchor="ctr">
                    <a:solidFill>
                      <a:schemeClr val="accent3"/>
                    </a:solidFill>
                  </a:tcPr>
                </a:tc>
                <a:tc hMerge="1">
                  <a:txBody>
                    <a:bodyPr/>
                    <a:lstStyle/>
                    <a:p>
                      <a:endParaRPr lang="en-US" sz="1400" b="0" i="0" dirty="0">
                        <a:latin typeface="IBM Plex Sans" panose="020B0503050203000203" pitchFamily="34" charset="77"/>
                      </a:endParaRPr>
                    </a:p>
                  </a:txBody>
                  <a:tcPr/>
                </a:tc>
                <a:tc hMerge="1">
                  <a:txBody>
                    <a:bodyPr/>
                    <a:lstStyle/>
                    <a:p>
                      <a:endParaRPr lang="en-US" sz="1400" b="0" i="0" dirty="0">
                        <a:latin typeface="IBM Plex Sans" panose="020B0503050203000203" pitchFamily="34" charset="77"/>
                      </a:endParaRPr>
                    </a:p>
                  </a:txBody>
                  <a:tcPr/>
                </a:tc>
                <a:tc hMerge="1">
                  <a:txBody>
                    <a:bodyPr/>
                    <a:lstStyle/>
                    <a:p>
                      <a:endParaRPr lang="en-US" sz="1400" b="0" i="0" dirty="0">
                        <a:latin typeface="IBM Plex Sans" panose="020B0503050203000203" pitchFamily="34" charset="77"/>
                      </a:endParaRPr>
                    </a:p>
                  </a:txBody>
                  <a:tcPr/>
                </a:tc>
                <a:tc>
                  <a:txBody>
                    <a:bodyPr/>
                    <a:lstStyle/>
                    <a:p>
                      <a:pPr algn="ctr"/>
                      <a:endParaRPr lang="en-US" sz="1100" b="1" i="1" dirty="0">
                        <a:solidFill>
                          <a:schemeClr val="bg1"/>
                        </a:solidFill>
                        <a:latin typeface="IBM Plex Sans" panose="020B0503050203000203" pitchFamily="34" charset="77"/>
                      </a:endParaRPr>
                    </a:p>
                  </a:txBody>
                  <a:tcPr marL="68580" marR="68580" marT="34290" marB="34290" anchor="ctr">
                    <a:solidFill>
                      <a:schemeClr val="accent3"/>
                    </a:solidFill>
                  </a:tcPr>
                </a:tc>
                <a:extLst>
                  <a:ext uri="{0D108BD9-81ED-4DB2-BD59-A6C34878D82A}">
                    <a16:rowId xmlns:a16="http://schemas.microsoft.com/office/drawing/2014/main" val="3175823741"/>
                  </a:ext>
                </a:extLst>
              </a:tr>
              <a:tr h="2781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0" i="0" dirty="0">
                          <a:solidFill>
                            <a:schemeClr val="tx1"/>
                          </a:solidFill>
                          <a:latin typeface="IBM Plex Sans"/>
                        </a:rPr>
                        <a:t>Solution Architect</a:t>
                      </a:r>
                    </a:p>
                  </a:txBody>
                  <a:tcPr marL="68580" marR="68580" marT="34290" marB="34290" anchor="ctr">
                    <a:noFill/>
                  </a:tcPr>
                </a:tc>
                <a:tc>
                  <a:txBody>
                    <a:bodyPr/>
                    <a:lstStyle/>
                    <a:p>
                      <a:pPr algn="ctr"/>
                      <a:r>
                        <a:rPr lang="en-US" sz="1100" b="0" i="0" dirty="0">
                          <a:solidFill>
                            <a:schemeClr val="tx1"/>
                          </a:solidFill>
                          <a:latin typeface="IBM Plex Sans"/>
                        </a:rPr>
                        <a:t>Operations Admin</a:t>
                      </a:r>
                    </a:p>
                  </a:txBody>
                  <a:tcPr marL="68580" marR="68580" marT="34290" marB="34290" anchor="ctr">
                    <a:noFill/>
                  </a:tcPr>
                </a:tc>
                <a:tc>
                  <a:txBody>
                    <a:bodyPr/>
                    <a:lstStyle/>
                    <a:p>
                      <a:pPr algn="ctr"/>
                      <a:r>
                        <a:rPr lang="en-US" sz="1100" b="0" i="0" dirty="0">
                          <a:solidFill>
                            <a:schemeClr val="tx1"/>
                          </a:solidFill>
                          <a:latin typeface="IBM Plex Sans" panose="020B0503050203000203" pitchFamily="34" charset="77"/>
                        </a:rPr>
                        <a:t>Enterprise Developer</a:t>
                      </a:r>
                    </a:p>
                  </a:txBody>
                  <a:tcPr marL="68580" marR="68580" marT="34290" marB="34290" anchor="ctr">
                    <a:noFill/>
                  </a:tcPr>
                </a:tc>
                <a:tc>
                  <a:txBody>
                    <a:bodyPr/>
                    <a:lstStyle/>
                    <a:p>
                      <a:pPr algn="ctr"/>
                      <a:r>
                        <a:rPr lang="en-US" sz="1100" b="0" i="0" dirty="0">
                          <a:solidFill>
                            <a:schemeClr val="tx1"/>
                          </a:solidFill>
                          <a:latin typeface="IBM Plex Sans" panose="020B0503050203000203" pitchFamily="34" charset="77"/>
                        </a:rPr>
                        <a:t>Line of business owner</a:t>
                      </a:r>
                    </a:p>
                  </a:txBody>
                  <a:tcPr marL="68580" marR="68580" marT="34290" marB="34290" anchor="ctr">
                    <a:noFill/>
                  </a:tcPr>
                </a:tc>
                <a:tc>
                  <a:txBody>
                    <a:bodyPr/>
                    <a:lstStyle/>
                    <a:p>
                      <a:pPr algn="ctr"/>
                      <a:r>
                        <a:rPr lang="en-US" sz="1100" b="0" i="0" dirty="0">
                          <a:solidFill>
                            <a:schemeClr val="tx1"/>
                          </a:solidFill>
                          <a:latin typeface="IBM Plex Sans" panose="020B0503050203000203" pitchFamily="34" charset="77"/>
                        </a:rPr>
                        <a:t>Compliance/Audit</a:t>
                      </a:r>
                    </a:p>
                  </a:txBody>
                  <a:tcPr marL="68580" marR="68580" marT="34290" marB="34290" anchor="ctr">
                    <a:noFill/>
                  </a:tcPr>
                </a:tc>
                <a:extLst>
                  <a:ext uri="{0D108BD9-81ED-4DB2-BD59-A6C34878D82A}">
                    <a16:rowId xmlns:a16="http://schemas.microsoft.com/office/drawing/2014/main" val="260473112"/>
                  </a:ext>
                </a:extLst>
              </a:tr>
              <a:tr h="116586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dirty="0">
                          <a:latin typeface="IBM Plex Sans" panose="020B0503050203000203" pitchFamily="34" charset="77"/>
                        </a:rPr>
                        <a:t>Aligned to corporate requirements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dirty="0">
                          <a:latin typeface="IBM Plex Sans" panose="020B0503050203000203" pitchFamily="34" charset="77"/>
                        </a:rPr>
                        <a:t>Scalable and efficient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dirty="0">
                          <a:latin typeface="IBM Plex Sans" panose="020B0503050203000203" pitchFamily="34" charset="77"/>
                        </a:rPr>
                        <a:t>Available where needed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dirty="0">
                          <a:latin typeface="IBM Plex Sans" panose="020B0503050203000203" pitchFamily="34" charset="77"/>
                        </a:rPr>
                        <a:t>cloud architectures</a:t>
                      </a:r>
                    </a:p>
                  </a:txBody>
                  <a:tcPr marL="68580" marR="68580" marT="34290" marB="34290" anchor="ctr">
                    <a:solidFill>
                      <a:schemeClr val="accent1"/>
                    </a:solidFill>
                  </a:tcPr>
                </a:tc>
                <a:tc>
                  <a:txBody>
                    <a:bodyPr/>
                    <a:lstStyle/>
                    <a:p>
                      <a:pPr marL="285750" indent="-285750">
                        <a:buFont typeface="Arial" panose="020B0604020202020204" pitchFamily="34" charset="0"/>
                        <a:buChar char="•"/>
                      </a:pPr>
                      <a:r>
                        <a:rPr lang="en-US" sz="900" b="0" i="0" dirty="0">
                          <a:latin typeface="IBM Plex Sans" panose="020B0503050203000203" pitchFamily="34" charset="77"/>
                        </a:rPr>
                        <a:t>Integrates with our environment</a:t>
                      </a:r>
                    </a:p>
                    <a:p>
                      <a:pPr marL="285750" indent="-285750">
                        <a:buFont typeface="Arial" panose="020B0604020202020204" pitchFamily="34" charset="0"/>
                        <a:buChar char="•"/>
                      </a:pPr>
                      <a:r>
                        <a:rPr lang="en-US" sz="900" b="0" i="0" dirty="0">
                          <a:latin typeface="IBM Plex Sans" panose="020B0503050203000203" pitchFamily="34" charset="77"/>
                        </a:rPr>
                        <a:t>Manages containerized apps</a:t>
                      </a:r>
                    </a:p>
                    <a:p>
                      <a:pPr marL="285750" indent="-285750">
                        <a:buFont typeface="Arial" panose="020B0604020202020204" pitchFamily="34" charset="0"/>
                        <a:buChar char="•"/>
                      </a:pPr>
                      <a:r>
                        <a:rPr lang="en-US" sz="900" b="0" i="0" dirty="0">
                          <a:latin typeface="IBM Plex Sans"/>
                        </a:rPr>
                        <a:t>Day 2 operations</a:t>
                      </a:r>
                    </a:p>
                    <a:p>
                      <a:pPr marL="285750" indent="-285750">
                        <a:buFont typeface="Arial" panose="020B0604020202020204" pitchFamily="34" charset="0"/>
                        <a:buChar char="•"/>
                      </a:pPr>
                      <a:r>
                        <a:rPr lang="en-US" sz="900" b="0" i="0" dirty="0">
                          <a:latin typeface="IBM Plex Sans" panose="020B0503050203000203" pitchFamily="34" charset="77"/>
                        </a:rPr>
                        <a:t>Enable developer productivity / ownership</a:t>
                      </a:r>
                    </a:p>
                    <a:p>
                      <a:pPr marL="285750" indent="-285750">
                        <a:buFont typeface="Arial" panose="020B0604020202020204" pitchFamily="34" charset="0"/>
                        <a:buChar char="•"/>
                      </a:pPr>
                      <a:r>
                        <a:rPr lang="en-US" sz="900" b="0" i="0" dirty="0">
                          <a:latin typeface="IBM Plex Sans" panose="020B0503050203000203" pitchFamily="34" charset="77"/>
                        </a:rPr>
                        <a:t>Features we need</a:t>
                      </a:r>
                    </a:p>
                  </a:txBody>
                  <a:tcPr marL="68580" marR="68580" marT="34290" marB="34290" anchor="ctr">
                    <a:solidFill>
                      <a:schemeClr val="accent1"/>
                    </a:solidFill>
                  </a:tcPr>
                </a:tc>
                <a:tc>
                  <a:txBody>
                    <a:bodyPr/>
                    <a:lstStyle/>
                    <a:p>
                      <a:pPr marL="285750" indent="-285750">
                        <a:buFont typeface="Arial" panose="020B0604020202020204" pitchFamily="34" charset="0"/>
                        <a:buChar char="•"/>
                      </a:pPr>
                      <a:r>
                        <a:rPr lang="en-US" sz="900" b="0" i="0" dirty="0">
                          <a:latin typeface="IBM Plex Sans" panose="020B0503050203000203" pitchFamily="34" charset="77"/>
                        </a:rPr>
                        <a:t>Supports languages and frameworks we use</a:t>
                      </a:r>
                    </a:p>
                    <a:p>
                      <a:pPr marL="285750" indent="-285750">
                        <a:buFont typeface="Arial" panose="020B0604020202020204" pitchFamily="34" charset="0"/>
                        <a:buChar char="•"/>
                      </a:pPr>
                      <a:r>
                        <a:rPr lang="en-US" sz="900" b="0" i="0" dirty="0">
                          <a:latin typeface="IBM Plex Sans" panose="020B0503050203000203" pitchFamily="34" charset="77"/>
                        </a:rPr>
                        <a:t>Agility in projects with integrated DevOps</a:t>
                      </a:r>
                    </a:p>
                    <a:p>
                      <a:pPr marL="285750" indent="-285750">
                        <a:buFont typeface="Arial" panose="020B0604020202020204" pitchFamily="34" charset="0"/>
                        <a:buChar char="•"/>
                      </a:pPr>
                      <a:r>
                        <a:rPr lang="en-US" sz="900" b="0" i="0" dirty="0">
                          <a:latin typeface="IBM Plex Sans" panose="020B0503050203000203" pitchFamily="34" charset="77"/>
                        </a:rPr>
                        <a:t>Less time with plumbing, more time with coding</a:t>
                      </a:r>
                    </a:p>
                  </a:txBody>
                  <a:tcPr marL="68580" marR="68580" marT="34290" marB="34290" anchor="ctr">
                    <a:solidFill>
                      <a:schemeClr val="accent1"/>
                    </a:solidFill>
                  </a:tcPr>
                </a:tc>
                <a:tc>
                  <a:txBody>
                    <a:bodyPr/>
                    <a:lstStyle/>
                    <a:p>
                      <a:pPr marL="285750" indent="-285750">
                        <a:buFont typeface="Arial" panose="020B0604020202020204" pitchFamily="34" charset="0"/>
                        <a:buChar char="•"/>
                      </a:pPr>
                      <a:r>
                        <a:rPr lang="en-US" sz="900" b="0" i="0" dirty="0">
                          <a:latin typeface="IBM Plex Sans" panose="020B0503050203000203" pitchFamily="34" charset="77"/>
                        </a:rPr>
                        <a:t>Increase velocity of application delivery</a:t>
                      </a:r>
                    </a:p>
                    <a:p>
                      <a:pPr marL="285750" indent="-285750">
                        <a:buFont typeface="Arial" panose="020B0604020202020204" pitchFamily="34" charset="0"/>
                        <a:buChar char="•"/>
                      </a:pPr>
                      <a:r>
                        <a:rPr lang="en-US" sz="900" b="0" i="0" dirty="0">
                          <a:latin typeface="IBM Plex Sans" panose="020B0503050203000203" pitchFamily="34" charset="77"/>
                        </a:rPr>
                        <a:t>Modernizing applications</a:t>
                      </a:r>
                    </a:p>
                    <a:p>
                      <a:pPr marL="285750" indent="-285750">
                        <a:buFont typeface="Arial" panose="020B0604020202020204" pitchFamily="34" charset="0"/>
                        <a:buChar char="•"/>
                      </a:pPr>
                      <a:r>
                        <a:rPr lang="en-US" sz="900" b="0" i="0" dirty="0">
                          <a:latin typeface="IBM Plex Sans" panose="020B0503050203000203" pitchFamily="34" charset="77"/>
                        </a:rPr>
                        <a:t>Reducing costs</a:t>
                      </a:r>
                    </a:p>
                    <a:p>
                      <a:pPr marL="285750" indent="-285750">
                        <a:buFont typeface="Arial" panose="020B0604020202020204" pitchFamily="34" charset="0"/>
                        <a:buChar char="•"/>
                      </a:pPr>
                      <a:r>
                        <a:rPr lang="en-US" sz="900" b="0" i="0" dirty="0">
                          <a:latin typeface="IBM Plex Sans" panose="020B0503050203000203" pitchFamily="34" charset="77"/>
                        </a:rPr>
                        <a:t>KPI visibility</a:t>
                      </a:r>
                    </a:p>
                  </a:txBody>
                  <a:tcPr marL="68580" marR="68580" marT="34290" marB="34290" anchor="ctr">
                    <a:solidFill>
                      <a:schemeClr val="accent1"/>
                    </a:solidFill>
                  </a:tcPr>
                </a:tc>
                <a:tc>
                  <a:txBody>
                    <a:bodyPr/>
                    <a:lstStyle/>
                    <a:p>
                      <a:pPr marL="285750" indent="-285750">
                        <a:buFont typeface="Arial" panose="020B0604020202020204" pitchFamily="34" charset="0"/>
                        <a:buChar char="•"/>
                      </a:pPr>
                      <a:r>
                        <a:rPr lang="en-US" sz="900" b="0" i="0" dirty="0">
                          <a:latin typeface="IBM Plex Sans" panose="020B0503050203000203" pitchFamily="34" charset="77"/>
                        </a:rPr>
                        <a:t>Security built-in</a:t>
                      </a:r>
                    </a:p>
                    <a:p>
                      <a:pPr marL="285750" indent="-285750">
                        <a:buFont typeface="Arial" panose="020B0604020202020204" pitchFamily="34" charset="0"/>
                        <a:buChar char="•"/>
                      </a:pPr>
                      <a:r>
                        <a:rPr lang="en-US" sz="900" b="0" i="0" dirty="0">
                          <a:latin typeface="IBM Plex Sans" panose="020B0503050203000203" pitchFamily="34" charset="77"/>
                        </a:rPr>
                        <a:t>Public cloud compliance</a:t>
                      </a:r>
                    </a:p>
                    <a:p>
                      <a:pPr marL="285750" indent="-285750">
                        <a:buFont typeface="Arial" panose="020B0604020202020204" pitchFamily="34" charset="0"/>
                        <a:buChar char="•"/>
                      </a:pPr>
                      <a:r>
                        <a:rPr lang="en-US" sz="900" b="0" i="0" dirty="0">
                          <a:latin typeface="IBM Plex Sans" panose="020B0503050203000203" pitchFamily="34" charset="77"/>
                        </a:rPr>
                        <a:t>Private cloud options</a:t>
                      </a:r>
                    </a:p>
                  </a:txBody>
                  <a:tcPr marL="68580" marR="68580" marT="34290" marB="34290" anchor="ctr">
                    <a:solidFill>
                      <a:schemeClr val="accent1"/>
                    </a:solidFill>
                  </a:tcPr>
                </a:tc>
                <a:extLst>
                  <a:ext uri="{0D108BD9-81ED-4DB2-BD59-A6C34878D82A}">
                    <a16:rowId xmlns:a16="http://schemas.microsoft.com/office/drawing/2014/main" val="994572812"/>
                  </a:ext>
                </a:extLst>
              </a:tr>
            </a:tbl>
          </a:graphicData>
        </a:graphic>
      </p:graphicFrame>
      <p:sp>
        <p:nvSpPr>
          <p:cNvPr id="7" name="Rectangle 6">
            <a:extLst>
              <a:ext uri="{FF2B5EF4-FFF2-40B4-BE49-F238E27FC236}">
                <a16:creationId xmlns:a16="http://schemas.microsoft.com/office/drawing/2014/main" id="{140D041B-4228-5E4E-92E0-74FB8831A2A0}"/>
              </a:ext>
            </a:extLst>
          </p:cNvPr>
          <p:cNvSpPr/>
          <p:nvPr/>
        </p:nvSpPr>
        <p:spPr>
          <a:xfrm>
            <a:off x="2003201" y="4451023"/>
            <a:ext cx="1529586" cy="253916"/>
          </a:xfrm>
          <a:prstGeom prst="rect">
            <a:avLst/>
          </a:prstGeom>
        </p:spPr>
        <p:txBody>
          <a:bodyPr wrap="none">
            <a:spAutoFit/>
          </a:bodyPr>
          <a:lstStyle/>
          <a:p>
            <a:pPr algn="ctr" defTabSz="685800">
              <a:defRPr/>
            </a:pPr>
            <a:r>
              <a:rPr lang="en-GB" sz="1050" b="1" dirty="0">
                <a:solidFill>
                  <a:prstClr val="black"/>
                </a:solidFill>
                <a:latin typeface="Calibri" panose="020F0502020204030204"/>
                <a:ea typeface="+mj-ea"/>
                <a:cs typeface="+mj-cs"/>
                <a:sym typeface="Calibri"/>
              </a:rPr>
              <a:t>Todd</a:t>
            </a:r>
            <a:r>
              <a:rPr lang="en-GB" sz="1050" dirty="0">
                <a:solidFill>
                  <a:prstClr val="black"/>
                </a:solidFill>
                <a:latin typeface="Calibri" panose="020F0502020204030204"/>
                <a:ea typeface="+mj-ea"/>
                <a:cs typeface="+mj-cs"/>
                <a:sym typeface="Calibri"/>
              </a:rPr>
              <a:t>: Operations Admin</a:t>
            </a:r>
          </a:p>
        </p:txBody>
      </p:sp>
      <p:sp>
        <p:nvSpPr>
          <p:cNvPr id="8" name="TextBox 7">
            <a:extLst>
              <a:ext uri="{FF2B5EF4-FFF2-40B4-BE49-F238E27FC236}">
                <a16:creationId xmlns:a16="http://schemas.microsoft.com/office/drawing/2014/main" id="{C70258E0-1517-A34A-8C50-1C775C1D1A61}"/>
              </a:ext>
            </a:extLst>
          </p:cNvPr>
          <p:cNvSpPr txBox="1"/>
          <p:nvPr/>
        </p:nvSpPr>
        <p:spPr>
          <a:xfrm>
            <a:off x="297760" y="4451023"/>
            <a:ext cx="1619354" cy="253916"/>
          </a:xfrm>
          <a:prstGeom prst="rect">
            <a:avLst/>
          </a:prstGeom>
          <a:noFill/>
        </p:spPr>
        <p:txBody>
          <a:bodyPr wrap="none" rtlCol="0">
            <a:spAutoFit/>
          </a:bodyPr>
          <a:lstStyle/>
          <a:p>
            <a:pPr algn="ctr" defTabSz="685800">
              <a:defRPr/>
            </a:pPr>
            <a:r>
              <a:rPr lang="en-US" sz="1050" b="1" dirty="0">
                <a:solidFill>
                  <a:prstClr val="black"/>
                </a:solidFill>
                <a:latin typeface="Calibri" panose="020F0502020204030204"/>
                <a:ea typeface="+mj-ea"/>
                <a:cs typeface="+mj-cs"/>
                <a:sym typeface="Calibri"/>
              </a:rPr>
              <a:t>Champ</a:t>
            </a:r>
            <a:r>
              <a:rPr lang="en-US" sz="1050" dirty="0">
                <a:solidFill>
                  <a:prstClr val="black"/>
                </a:solidFill>
                <a:latin typeface="Calibri" panose="020F0502020204030204"/>
                <a:ea typeface="+mj-ea"/>
                <a:cs typeface="+mj-cs"/>
                <a:sym typeface="Calibri"/>
              </a:rPr>
              <a:t>: </a:t>
            </a:r>
            <a:r>
              <a:rPr lang="en-GB" sz="1050" dirty="0">
                <a:solidFill>
                  <a:prstClr val="black"/>
                </a:solidFill>
                <a:latin typeface="Calibri" panose="020F0502020204030204"/>
                <a:ea typeface="+mj-ea"/>
                <a:cs typeface="+mj-cs"/>
                <a:sym typeface="Calibri"/>
              </a:rPr>
              <a:t>Solution Architect</a:t>
            </a:r>
          </a:p>
        </p:txBody>
      </p:sp>
      <p:sp>
        <p:nvSpPr>
          <p:cNvPr id="9" name="Rectangle 8">
            <a:extLst>
              <a:ext uri="{FF2B5EF4-FFF2-40B4-BE49-F238E27FC236}">
                <a16:creationId xmlns:a16="http://schemas.microsoft.com/office/drawing/2014/main" id="{A52CC9C7-21A9-D643-BC04-18CF7B563C8A}"/>
              </a:ext>
            </a:extLst>
          </p:cNvPr>
          <p:cNvSpPr/>
          <p:nvPr/>
        </p:nvSpPr>
        <p:spPr>
          <a:xfrm>
            <a:off x="3523232" y="4451023"/>
            <a:ext cx="1946367" cy="253916"/>
          </a:xfrm>
          <a:prstGeom prst="rect">
            <a:avLst/>
          </a:prstGeom>
        </p:spPr>
        <p:txBody>
          <a:bodyPr wrap="none">
            <a:spAutoFit/>
          </a:bodyPr>
          <a:lstStyle/>
          <a:p>
            <a:pPr algn="ctr" defTabSz="685800">
              <a:defRPr/>
            </a:pPr>
            <a:r>
              <a:rPr lang="en-GB" sz="1050" b="1" dirty="0">
                <a:solidFill>
                  <a:prstClr val="black"/>
                </a:solidFill>
                <a:latin typeface="Calibri" panose="020F0502020204030204"/>
                <a:ea typeface="+mj-ea"/>
                <a:cs typeface="+mj-cs"/>
                <a:sym typeface="Calibri"/>
              </a:rPr>
              <a:t>Jane</a:t>
            </a:r>
            <a:r>
              <a:rPr lang="en-GB" sz="1050" dirty="0">
                <a:solidFill>
                  <a:prstClr val="black"/>
                </a:solidFill>
                <a:latin typeface="Calibri" panose="020F0502020204030204"/>
                <a:ea typeface="+mj-ea"/>
                <a:cs typeface="+mj-cs"/>
                <a:sym typeface="Calibri"/>
              </a:rPr>
              <a:t>: Lead Enterprise Developer</a:t>
            </a:r>
          </a:p>
        </p:txBody>
      </p:sp>
      <p:sp>
        <p:nvSpPr>
          <p:cNvPr id="10" name="Rectangle 9">
            <a:extLst>
              <a:ext uri="{FF2B5EF4-FFF2-40B4-BE49-F238E27FC236}">
                <a16:creationId xmlns:a16="http://schemas.microsoft.com/office/drawing/2014/main" id="{F6D56644-DB4B-4A4C-A450-AAF44BA91BC5}"/>
              </a:ext>
            </a:extLst>
          </p:cNvPr>
          <p:cNvSpPr/>
          <p:nvPr/>
        </p:nvSpPr>
        <p:spPr>
          <a:xfrm>
            <a:off x="5532565" y="4451023"/>
            <a:ext cx="1805302" cy="253916"/>
          </a:xfrm>
          <a:prstGeom prst="rect">
            <a:avLst/>
          </a:prstGeom>
        </p:spPr>
        <p:txBody>
          <a:bodyPr wrap="none">
            <a:spAutoFit/>
          </a:bodyPr>
          <a:lstStyle/>
          <a:p>
            <a:pPr algn="ctr" defTabSz="685800">
              <a:defRPr/>
            </a:pPr>
            <a:r>
              <a:rPr lang="en-GB" sz="1050" b="1" dirty="0">
                <a:solidFill>
                  <a:prstClr val="black"/>
                </a:solidFill>
                <a:latin typeface="Calibri" panose="020F0502020204030204"/>
                <a:ea typeface="+mj-ea"/>
                <a:cs typeface="+mj-cs"/>
                <a:sym typeface="Calibri"/>
              </a:rPr>
              <a:t>Shani</a:t>
            </a:r>
            <a:r>
              <a:rPr lang="en-GB" sz="1050" dirty="0">
                <a:solidFill>
                  <a:prstClr val="black"/>
                </a:solidFill>
                <a:latin typeface="Calibri" panose="020F0502020204030204"/>
                <a:ea typeface="+mj-ea"/>
                <a:cs typeface="+mj-cs"/>
                <a:sym typeface="Calibri"/>
              </a:rPr>
              <a:t>: Line of business owner</a:t>
            </a:r>
          </a:p>
        </p:txBody>
      </p:sp>
      <p:sp>
        <p:nvSpPr>
          <p:cNvPr id="11" name="Rectangle 10">
            <a:extLst>
              <a:ext uri="{FF2B5EF4-FFF2-40B4-BE49-F238E27FC236}">
                <a16:creationId xmlns:a16="http://schemas.microsoft.com/office/drawing/2014/main" id="{501B45B3-39B8-9543-B7BD-0C99355DB43F}"/>
              </a:ext>
            </a:extLst>
          </p:cNvPr>
          <p:cNvSpPr/>
          <p:nvPr/>
        </p:nvSpPr>
        <p:spPr>
          <a:xfrm>
            <a:off x="7360513" y="4451023"/>
            <a:ext cx="1487908" cy="253916"/>
          </a:xfrm>
          <a:prstGeom prst="rect">
            <a:avLst/>
          </a:prstGeom>
        </p:spPr>
        <p:txBody>
          <a:bodyPr wrap="none">
            <a:spAutoFit/>
          </a:bodyPr>
          <a:lstStyle/>
          <a:p>
            <a:pPr algn="ctr" defTabSz="685800">
              <a:defRPr/>
            </a:pPr>
            <a:r>
              <a:rPr lang="en-GB" sz="1050" b="1" dirty="0">
                <a:solidFill>
                  <a:prstClr val="black"/>
                </a:solidFill>
                <a:latin typeface="Calibri" panose="020F0502020204030204"/>
                <a:ea typeface="+mj-ea"/>
                <a:cs typeface="+mj-cs"/>
                <a:sym typeface="Calibri"/>
              </a:rPr>
              <a:t>Zora</a:t>
            </a:r>
            <a:r>
              <a:rPr lang="en-GB" sz="1050" dirty="0">
                <a:solidFill>
                  <a:prstClr val="black"/>
                </a:solidFill>
                <a:latin typeface="Calibri" panose="020F0502020204030204"/>
                <a:ea typeface="+mj-ea"/>
                <a:cs typeface="+mj-cs"/>
                <a:sym typeface="Calibri"/>
              </a:rPr>
              <a:t>: Compliance/Audit</a:t>
            </a:r>
          </a:p>
        </p:txBody>
      </p:sp>
      <p:pic>
        <p:nvPicPr>
          <p:cNvPr id="12" name="Picture 4" descr="Avatar of the persona Todd">
            <a:extLst>
              <a:ext uri="{FF2B5EF4-FFF2-40B4-BE49-F238E27FC236}">
                <a16:creationId xmlns:a16="http://schemas.microsoft.com/office/drawing/2014/main" id="{8F209EEF-52E3-0249-BD33-D2B794D007C5}"/>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12824" y="3379305"/>
            <a:ext cx="1141161" cy="10149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Avatar of the persona Champ">
            <a:extLst>
              <a:ext uri="{FF2B5EF4-FFF2-40B4-BE49-F238E27FC236}">
                <a16:creationId xmlns:a16="http://schemas.microsoft.com/office/drawing/2014/main" id="{A71EF37C-54F6-404C-9FEF-44DFD75DC2C6}"/>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53751" y="3379305"/>
            <a:ext cx="1141161" cy="101491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Avatar of the persona Jane">
            <a:extLst>
              <a:ext uri="{FF2B5EF4-FFF2-40B4-BE49-F238E27FC236}">
                <a16:creationId xmlns:a16="http://schemas.microsoft.com/office/drawing/2014/main" id="{2317A21B-3AA1-5542-B996-B7ED8BB5601A}"/>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925835" y="3379305"/>
            <a:ext cx="1141161" cy="101491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6757849E-A4CF-4F43-BEE6-321481D09BCA}"/>
              </a:ext>
            </a:extLst>
          </p:cNvPr>
          <p:cNvSpPr txBox="1"/>
          <p:nvPr/>
        </p:nvSpPr>
        <p:spPr>
          <a:xfrm>
            <a:off x="251927" y="2979958"/>
            <a:ext cx="8561959" cy="300082"/>
          </a:xfrm>
          <a:prstGeom prst="rect">
            <a:avLst/>
          </a:prstGeom>
          <a:noFill/>
        </p:spPr>
        <p:txBody>
          <a:bodyPr wrap="none" rtlCol="0">
            <a:spAutoFit/>
          </a:bodyPr>
          <a:lstStyle/>
          <a:p>
            <a:pPr defTabSz="685800">
              <a:defRPr/>
            </a:pPr>
            <a:r>
              <a:rPr lang="en-US" dirty="0">
                <a:solidFill>
                  <a:prstClr val="black"/>
                </a:solidFill>
                <a:latin typeface="IBM Plex Sans Condensed" panose="020B0506050203000203" pitchFamily="34" charset="77"/>
                <a:ea typeface="+mj-ea"/>
                <a:cs typeface="+mj-cs"/>
                <a:sym typeface="Calibri"/>
              </a:rPr>
              <a:t>A successful solution appeals to a broad range of roles, not just those classically associated with applications and code</a:t>
            </a:r>
          </a:p>
        </p:txBody>
      </p:sp>
      <p:pic>
        <p:nvPicPr>
          <p:cNvPr id="16" name="Picture 2" descr="https://hcd-wordpress.w3ibm.mybluemix.net/wp-content/uploads/2019/03/avatar-persona-shani.jpg">
            <a:extLst>
              <a:ext uri="{FF2B5EF4-FFF2-40B4-BE49-F238E27FC236}">
                <a16:creationId xmlns:a16="http://schemas.microsoft.com/office/drawing/2014/main" id="{5B40CE8F-CA9F-2544-85FC-7DF2817F1D18}"/>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5891351" y="3333744"/>
            <a:ext cx="1060478" cy="106047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https://hcd-wordpress.w3ibm.mybluemix.net/wp-content/uploads/2019/03/avatar-persona-zora.jpg">
            <a:extLst>
              <a:ext uri="{FF2B5EF4-FFF2-40B4-BE49-F238E27FC236}">
                <a16:creationId xmlns:a16="http://schemas.microsoft.com/office/drawing/2014/main" id="{2136E988-B0FD-CF4C-89EC-5C8515DEEFE6}"/>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7612419" y="3381661"/>
            <a:ext cx="1014917" cy="1014917"/>
          </a:xfrm>
          <a:prstGeom prst="rect">
            <a:avLst/>
          </a:prstGeom>
          <a:noFill/>
          <a:extLst>
            <a:ext uri="{909E8E84-426E-40DD-AFC4-6F175D3DCCD1}">
              <a14:hiddenFill xmlns:a14="http://schemas.microsoft.com/office/drawing/2010/main">
                <a:solidFill>
                  <a:srgbClr val="FFFFFF"/>
                </a:solidFill>
              </a14:hiddenFill>
            </a:ext>
          </a:extLst>
        </p:spPr>
      </p:pic>
      <p:sp>
        <p:nvSpPr>
          <p:cNvPr id="19" name="Slide Number Placeholder 4">
            <a:extLst>
              <a:ext uri="{FF2B5EF4-FFF2-40B4-BE49-F238E27FC236}">
                <a16:creationId xmlns:a16="http://schemas.microsoft.com/office/drawing/2014/main" id="{44A3C460-5EE5-0645-A574-2C322894923F}"/>
              </a:ext>
            </a:extLst>
          </p:cNvPr>
          <p:cNvSpPr txBox="1">
            <a:spLocks/>
          </p:cNvSpPr>
          <p:nvPr/>
        </p:nvSpPr>
        <p:spPr>
          <a:xfrm>
            <a:off x="8465051" y="4903470"/>
            <a:ext cx="480291" cy="18647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685800">
              <a:defRPr/>
            </a:pPr>
            <a:fld id="{AB674449-C2F9-5B46-BECF-BA5564E9A751}" type="slidenum">
              <a:rPr lang="en-US" sz="900">
                <a:solidFill>
                  <a:prstClr val="black">
                    <a:lumMod val="65000"/>
                    <a:lumOff val="35000"/>
                  </a:prstClr>
                </a:solidFill>
                <a:latin typeface="IBM Plex Sans" panose="020B0503050203000203" pitchFamily="34" charset="77"/>
                <a:sym typeface="Calibri"/>
              </a:rPr>
              <a:pPr algn="r" defTabSz="685800">
                <a:defRPr/>
              </a:pPr>
              <a:t>4</a:t>
            </a:fld>
            <a:endParaRPr lang="en-US" sz="900" dirty="0">
              <a:solidFill>
                <a:prstClr val="black">
                  <a:lumMod val="65000"/>
                  <a:lumOff val="35000"/>
                </a:prstClr>
              </a:solidFill>
              <a:latin typeface="IBM Plex Sans" panose="020B0503050203000203" pitchFamily="34" charset="77"/>
              <a:sym typeface="Calibri"/>
            </a:endParaRPr>
          </a:p>
        </p:txBody>
      </p:sp>
      <p:sp>
        <p:nvSpPr>
          <p:cNvPr id="18" name="Footer Placeholder 2">
            <a:extLst>
              <a:ext uri="{FF2B5EF4-FFF2-40B4-BE49-F238E27FC236}">
                <a16:creationId xmlns:a16="http://schemas.microsoft.com/office/drawing/2014/main" id="{AFC6E6DC-42EC-3A40-BEE1-A2AB190D5D9E}"/>
              </a:ext>
            </a:extLst>
          </p:cNvPr>
          <p:cNvSpPr>
            <a:spLocks noGrp="1"/>
          </p:cNvSpPr>
          <p:nvPr>
            <p:ph type="ftr" sz="quarter" idx="10"/>
          </p:nvPr>
        </p:nvSpPr>
        <p:spPr>
          <a:xfrm>
            <a:off x="228666" y="4787900"/>
            <a:ext cx="4114734" cy="166687"/>
          </a:xfrm>
        </p:spPr>
        <p:txBody>
          <a:bodyPr/>
          <a:lstStyle/>
          <a:p>
            <a:r>
              <a:rPr lang="en-US" sz="800" dirty="0"/>
              <a:t>IBM </a:t>
            </a:r>
            <a:r>
              <a:rPr lang="en-US" sz="800" dirty="0">
                <a:latin typeface="+mj-lt"/>
              </a:rPr>
              <a:t>Developer</a:t>
            </a:r>
          </a:p>
        </p:txBody>
      </p:sp>
    </p:spTree>
    <p:extLst>
      <p:ext uri="{BB962C8B-B14F-4D97-AF65-F5344CB8AC3E}">
        <p14:creationId xmlns:p14="http://schemas.microsoft.com/office/powerpoint/2010/main" val="3774671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8"/>
          <p:cNvSpPr txBox="1">
            <a:spLocks noGrp="1"/>
          </p:cNvSpPr>
          <p:nvPr>
            <p:ph type="sldNum" sz="quarter" idx="11"/>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dirty="0"/>
          </a:p>
        </p:txBody>
      </p:sp>
      <p:sp>
        <p:nvSpPr>
          <p:cNvPr id="243" name="Google Shape;243;p48"/>
          <p:cNvSpPr txBox="1"/>
          <p:nvPr/>
        </p:nvSpPr>
        <p:spPr>
          <a:xfrm>
            <a:off x="1044024" y="724650"/>
            <a:ext cx="1683300" cy="42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434343"/>
                </a:solidFill>
                <a:ea typeface="Overpass"/>
                <a:cs typeface="Overpass"/>
                <a:sym typeface="Overpass"/>
              </a:rPr>
              <a:t>Self-Service</a:t>
            </a:r>
            <a:endParaRPr sz="1800" dirty="0">
              <a:solidFill>
                <a:srgbClr val="434343"/>
              </a:solidFill>
              <a:ea typeface="Overpass"/>
              <a:cs typeface="Overpass"/>
              <a:sym typeface="Overpass"/>
            </a:endParaRPr>
          </a:p>
        </p:txBody>
      </p:sp>
      <p:sp>
        <p:nvSpPr>
          <p:cNvPr id="244" name="Google Shape;244;p48"/>
          <p:cNvSpPr txBox="1"/>
          <p:nvPr/>
        </p:nvSpPr>
        <p:spPr>
          <a:xfrm>
            <a:off x="307700" y="1480925"/>
            <a:ext cx="1812000" cy="42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434343"/>
                </a:solidFill>
                <a:ea typeface="Overpass"/>
                <a:cs typeface="Overpass"/>
                <a:sym typeface="Overpass"/>
              </a:rPr>
              <a:t>Multi-language</a:t>
            </a:r>
            <a:endParaRPr sz="1800" dirty="0">
              <a:solidFill>
                <a:srgbClr val="434343"/>
              </a:solidFill>
              <a:ea typeface="Overpass"/>
              <a:cs typeface="Overpass"/>
              <a:sym typeface="Overpass"/>
            </a:endParaRPr>
          </a:p>
        </p:txBody>
      </p:sp>
      <p:sp>
        <p:nvSpPr>
          <p:cNvPr id="245" name="Google Shape;245;p48"/>
          <p:cNvSpPr txBox="1"/>
          <p:nvPr/>
        </p:nvSpPr>
        <p:spPr>
          <a:xfrm>
            <a:off x="573125" y="2254125"/>
            <a:ext cx="1546500" cy="42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434343"/>
                </a:solidFill>
                <a:ea typeface="Overpass"/>
                <a:cs typeface="Overpass"/>
                <a:sym typeface="Overpass"/>
              </a:rPr>
              <a:t>Automation</a:t>
            </a:r>
            <a:endParaRPr sz="1800" dirty="0">
              <a:solidFill>
                <a:srgbClr val="434343"/>
              </a:solidFill>
              <a:ea typeface="Overpass"/>
              <a:cs typeface="Overpass"/>
              <a:sym typeface="Overpass"/>
            </a:endParaRPr>
          </a:p>
        </p:txBody>
      </p:sp>
      <p:sp>
        <p:nvSpPr>
          <p:cNvPr id="246" name="Google Shape;246;p48"/>
          <p:cNvSpPr txBox="1"/>
          <p:nvPr/>
        </p:nvSpPr>
        <p:spPr>
          <a:xfrm>
            <a:off x="248825" y="3163994"/>
            <a:ext cx="1591500" cy="42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434343"/>
                </a:solidFill>
                <a:ea typeface="Overpass"/>
                <a:cs typeface="Overpass"/>
                <a:sym typeface="Overpass"/>
              </a:rPr>
              <a:t>Collaboration</a:t>
            </a:r>
            <a:endParaRPr sz="1800" dirty="0">
              <a:solidFill>
                <a:srgbClr val="434343"/>
              </a:solidFill>
              <a:ea typeface="Overpass"/>
              <a:cs typeface="Overpass"/>
              <a:sym typeface="Overpass"/>
            </a:endParaRPr>
          </a:p>
        </p:txBody>
      </p:sp>
      <p:sp>
        <p:nvSpPr>
          <p:cNvPr id="247" name="Google Shape;247;p48"/>
          <p:cNvSpPr txBox="1"/>
          <p:nvPr/>
        </p:nvSpPr>
        <p:spPr>
          <a:xfrm>
            <a:off x="1044025" y="3845475"/>
            <a:ext cx="1536300" cy="42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434343"/>
                </a:solidFill>
                <a:ea typeface="Overpass"/>
                <a:cs typeface="Overpass"/>
                <a:sym typeface="Overpass"/>
              </a:rPr>
              <a:t>Multi-tenant</a:t>
            </a:r>
            <a:endParaRPr sz="1800" dirty="0">
              <a:solidFill>
                <a:srgbClr val="434343"/>
              </a:solidFill>
              <a:ea typeface="Overpass"/>
              <a:cs typeface="Overpass"/>
              <a:sym typeface="Overpass"/>
            </a:endParaRPr>
          </a:p>
        </p:txBody>
      </p:sp>
      <p:sp>
        <p:nvSpPr>
          <p:cNvPr id="248" name="Google Shape;248;p48"/>
          <p:cNvSpPr txBox="1"/>
          <p:nvPr/>
        </p:nvSpPr>
        <p:spPr>
          <a:xfrm>
            <a:off x="6744675" y="717225"/>
            <a:ext cx="1979400" cy="42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434343"/>
                </a:solidFill>
                <a:ea typeface="Overpass"/>
                <a:cs typeface="Overpass"/>
                <a:sym typeface="Overpass"/>
              </a:rPr>
              <a:t>Standards-based</a:t>
            </a:r>
            <a:endParaRPr sz="1800" dirty="0">
              <a:solidFill>
                <a:srgbClr val="434343"/>
              </a:solidFill>
              <a:ea typeface="Overpass"/>
              <a:cs typeface="Overpass"/>
              <a:sym typeface="Overpass"/>
            </a:endParaRPr>
          </a:p>
        </p:txBody>
      </p:sp>
      <p:sp>
        <p:nvSpPr>
          <p:cNvPr id="249" name="Google Shape;249;p48"/>
          <p:cNvSpPr txBox="1"/>
          <p:nvPr/>
        </p:nvSpPr>
        <p:spPr>
          <a:xfrm>
            <a:off x="7227065" y="1509669"/>
            <a:ext cx="1280700" cy="42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434343"/>
                </a:solidFill>
                <a:ea typeface="Overpass"/>
                <a:cs typeface="Overpass"/>
                <a:sym typeface="Overpass"/>
              </a:rPr>
              <a:t>Web-scale</a:t>
            </a:r>
            <a:endParaRPr sz="1800" dirty="0">
              <a:solidFill>
                <a:srgbClr val="434343"/>
              </a:solidFill>
              <a:ea typeface="Overpass"/>
              <a:cs typeface="Overpass"/>
              <a:sym typeface="Overpass"/>
            </a:endParaRPr>
          </a:p>
        </p:txBody>
      </p:sp>
      <p:sp>
        <p:nvSpPr>
          <p:cNvPr id="250" name="Google Shape;250;p48"/>
          <p:cNvSpPr txBox="1"/>
          <p:nvPr/>
        </p:nvSpPr>
        <p:spPr>
          <a:xfrm>
            <a:off x="7119052" y="2219590"/>
            <a:ext cx="1546500" cy="42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434343"/>
                </a:solidFill>
                <a:ea typeface="Overpass"/>
                <a:cs typeface="Overpass"/>
                <a:sym typeface="Overpass"/>
              </a:rPr>
              <a:t>Open Source</a:t>
            </a:r>
            <a:endParaRPr sz="1800" dirty="0">
              <a:solidFill>
                <a:srgbClr val="434343"/>
              </a:solidFill>
              <a:ea typeface="Overpass"/>
              <a:cs typeface="Overpass"/>
              <a:sym typeface="Overpass"/>
            </a:endParaRPr>
          </a:p>
        </p:txBody>
      </p:sp>
      <p:sp>
        <p:nvSpPr>
          <p:cNvPr id="251" name="Google Shape;251;p48"/>
          <p:cNvSpPr txBox="1"/>
          <p:nvPr/>
        </p:nvSpPr>
        <p:spPr>
          <a:xfrm>
            <a:off x="7008976" y="3076900"/>
            <a:ext cx="2058900" cy="42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434343"/>
                </a:solidFill>
                <a:ea typeface="Overpass"/>
                <a:cs typeface="Overpass"/>
                <a:sym typeface="Overpass"/>
              </a:rPr>
              <a:t>Enterprise Grade</a:t>
            </a:r>
            <a:endParaRPr sz="1800" dirty="0">
              <a:solidFill>
                <a:srgbClr val="434343"/>
              </a:solidFill>
              <a:ea typeface="Overpass"/>
              <a:cs typeface="Overpass"/>
              <a:sym typeface="Overpass"/>
            </a:endParaRPr>
          </a:p>
        </p:txBody>
      </p:sp>
      <p:sp>
        <p:nvSpPr>
          <p:cNvPr id="252" name="Google Shape;252;p48"/>
          <p:cNvSpPr txBox="1"/>
          <p:nvPr/>
        </p:nvSpPr>
        <p:spPr>
          <a:xfrm>
            <a:off x="6490960" y="3883138"/>
            <a:ext cx="959400" cy="42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434343"/>
                </a:solidFill>
                <a:ea typeface="Overpass"/>
                <a:cs typeface="Overpass"/>
                <a:sym typeface="Overpass"/>
              </a:rPr>
              <a:t>Secure</a:t>
            </a:r>
            <a:endParaRPr sz="1800" dirty="0">
              <a:solidFill>
                <a:srgbClr val="434343"/>
              </a:solidFill>
              <a:ea typeface="Overpass"/>
              <a:cs typeface="Overpass"/>
              <a:sym typeface="Overpass"/>
            </a:endParaRPr>
          </a:p>
        </p:txBody>
      </p:sp>
      <p:pic>
        <p:nvPicPr>
          <p:cNvPr id="253" name="Google Shape;253;p48"/>
          <p:cNvPicPr preferRelativeResize="0"/>
          <p:nvPr/>
        </p:nvPicPr>
        <p:blipFill>
          <a:blip r:embed="rId3">
            <a:alphaModFix/>
          </a:blip>
          <a:stretch>
            <a:fillRect/>
          </a:stretch>
        </p:blipFill>
        <p:spPr>
          <a:xfrm>
            <a:off x="1943503" y="679153"/>
            <a:ext cx="5154699" cy="3703801"/>
          </a:xfrm>
          <a:prstGeom prst="rect">
            <a:avLst/>
          </a:prstGeom>
          <a:noFill/>
          <a:ln>
            <a:noFill/>
          </a:ln>
        </p:spPr>
      </p:pic>
      <p:sp>
        <p:nvSpPr>
          <p:cNvPr id="14" name="Footer Placeholder 2">
            <a:extLst>
              <a:ext uri="{FF2B5EF4-FFF2-40B4-BE49-F238E27FC236}">
                <a16:creationId xmlns:a16="http://schemas.microsoft.com/office/drawing/2014/main" id="{71C571A6-B71D-034C-9DB3-FA772CE19382}"/>
              </a:ext>
            </a:extLst>
          </p:cNvPr>
          <p:cNvSpPr>
            <a:spLocks noGrp="1"/>
          </p:cNvSpPr>
          <p:nvPr>
            <p:ph type="ftr" sz="quarter" idx="10"/>
          </p:nvPr>
        </p:nvSpPr>
        <p:spPr>
          <a:xfrm>
            <a:off x="228666" y="4787900"/>
            <a:ext cx="4114734" cy="166687"/>
          </a:xfrm>
        </p:spPr>
        <p:txBody>
          <a:bodyPr/>
          <a:lstStyle/>
          <a:p>
            <a:r>
              <a:rPr lang="en-US" sz="800" dirty="0"/>
              <a:t>IBM </a:t>
            </a:r>
            <a:r>
              <a:rPr lang="en-US" sz="800" dirty="0">
                <a:latin typeface="+mj-lt"/>
              </a:rPr>
              <a:t>Developer</a:t>
            </a:r>
          </a:p>
        </p:txBody>
      </p:sp>
    </p:spTree>
    <p:extLst>
      <p:ext uri="{BB962C8B-B14F-4D97-AF65-F5344CB8AC3E}">
        <p14:creationId xmlns:p14="http://schemas.microsoft.com/office/powerpoint/2010/main" val="2695282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2" name="Title 1">
            <a:extLst>
              <a:ext uri="{FF2B5EF4-FFF2-40B4-BE49-F238E27FC236}">
                <a16:creationId xmlns:a16="http://schemas.microsoft.com/office/drawing/2014/main" id="{258EE143-71EC-1C4D-ABA2-953E6578FBD4}"/>
              </a:ext>
            </a:extLst>
          </p:cNvPr>
          <p:cNvSpPr>
            <a:spLocks noGrp="1"/>
          </p:cNvSpPr>
          <p:nvPr>
            <p:ph type="title"/>
          </p:nvPr>
        </p:nvSpPr>
        <p:spPr>
          <a:xfrm>
            <a:off x="210311" y="175530"/>
            <a:ext cx="5209413" cy="804672"/>
          </a:xfrm>
        </p:spPr>
        <p:txBody>
          <a:bodyPr/>
          <a:lstStyle/>
          <a:p>
            <a:r>
              <a:rPr lang="en-US" dirty="0"/>
              <a:t>OpenShift Container Platform</a:t>
            </a:r>
          </a:p>
        </p:txBody>
      </p:sp>
      <p:sp>
        <p:nvSpPr>
          <p:cNvPr id="19" name="Footer Placeholder 2">
            <a:extLst>
              <a:ext uri="{FF2B5EF4-FFF2-40B4-BE49-F238E27FC236}">
                <a16:creationId xmlns:a16="http://schemas.microsoft.com/office/drawing/2014/main" id="{5B4E45B0-D7F1-2644-A936-C1CF0AC56D1E}"/>
              </a:ext>
            </a:extLst>
          </p:cNvPr>
          <p:cNvSpPr>
            <a:spLocks noGrp="1"/>
          </p:cNvSpPr>
          <p:nvPr>
            <p:ph type="ftr" sz="quarter" idx="10"/>
          </p:nvPr>
        </p:nvSpPr>
        <p:spPr/>
        <p:txBody>
          <a:bodyPr/>
          <a:lstStyle/>
          <a:p>
            <a:r>
              <a:rPr lang="en-US" sz="800" dirty="0"/>
              <a:t>IBM </a:t>
            </a:r>
            <a:r>
              <a:rPr lang="en-US" sz="800" dirty="0">
                <a:latin typeface="+mj-lt"/>
              </a:rPr>
              <a:t>Developer</a:t>
            </a:r>
          </a:p>
        </p:txBody>
      </p:sp>
      <p:sp>
        <p:nvSpPr>
          <p:cNvPr id="331" name="Google Shape;331;p50"/>
          <p:cNvSpPr txBox="1">
            <a:spLocks noGrp="1"/>
          </p:cNvSpPr>
          <p:nvPr>
            <p:ph type="sldNum" sz="quarter" idx="11"/>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dirty="0"/>
          </a:p>
        </p:txBody>
      </p:sp>
      <p:sp>
        <p:nvSpPr>
          <p:cNvPr id="333" name="Google Shape;333;p50"/>
          <p:cNvSpPr/>
          <p:nvPr/>
        </p:nvSpPr>
        <p:spPr>
          <a:xfrm>
            <a:off x="969675" y="2412850"/>
            <a:ext cx="7221300" cy="316500"/>
          </a:xfrm>
          <a:prstGeom prst="rect">
            <a:avLst/>
          </a:prstGeom>
          <a:solidFill>
            <a:srgbClr val="CC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rgbClr val="FFFFFF"/>
                </a:solidFill>
                <a:latin typeface="Overpass"/>
                <a:ea typeface="Overpass"/>
                <a:cs typeface="Overpass"/>
                <a:sym typeface="Overpass"/>
              </a:rPr>
              <a:t>Automated Operations</a:t>
            </a:r>
            <a:endParaRPr sz="1200" dirty="0">
              <a:latin typeface="Overpass"/>
              <a:ea typeface="Overpass"/>
              <a:cs typeface="Overpass"/>
              <a:sym typeface="Overpass"/>
            </a:endParaRPr>
          </a:p>
        </p:txBody>
      </p:sp>
      <p:sp>
        <p:nvSpPr>
          <p:cNvPr id="334" name="Google Shape;334;p50"/>
          <p:cNvSpPr/>
          <p:nvPr/>
        </p:nvSpPr>
        <p:spPr>
          <a:xfrm>
            <a:off x="969711" y="2770218"/>
            <a:ext cx="7221300" cy="316500"/>
          </a:xfrm>
          <a:prstGeom prst="rect">
            <a:avLst/>
          </a:prstGeom>
          <a:solidFill>
            <a:srgbClr val="326CE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rgbClr val="FFFFFF"/>
                </a:solidFill>
                <a:latin typeface="Overpass"/>
                <a:ea typeface="Overpass"/>
                <a:cs typeface="Overpass"/>
                <a:sym typeface="Overpass"/>
              </a:rPr>
              <a:t>Kubernetes</a:t>
            </a:r>
            <a:endParaRPr sz="1200" dirty="0">
              <a:latin typeface="Overpass"/>
              <a:ea typeface="Overpass"/>
              <a:cs typeface="Overpass"/>
              <a:sym typeface="Overpass"/>
            </a:endParaRPr>
          </a:p>
        </p:txBody>
      </p:sp>
      <p:sp>
        <p:nvSpPr>
          <p:cNvPr id="335" name="Google Shape;335;p50"/>
          <p:cNvSpPr/>
          <p:nvPr/>
        </p:nvSpPr>
        <p:spPr>
          <a:xfrm>
            <a:off x="967500" y="3128519"/>
            <a:ext cx="7221300" cy="316500"/>
          </a:xfrm>
          <a:prstGeom prst="rect">
            <a:avLst/>
          </a:prstGeom>
          <a:solidFill>
            <a:srgbClr val="CC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rgbClr val="FFFFFF"/>
                </a:solidFill>
                <a:latin typeface="Overpass"/>
                <a:ea typeface="Overpass"/>
                <a:cs typeface="Overpass"/>
                <a:sym typeface="Overpass"/>
              </a:rPr>
              <a:t>Red Hat Enterprise Linux  or  Red Hat CoreOS</a:t>
            </a:r>
            <a:endParaRPr sz="1200" dirty="0">
              <a:latin typeface="Overpass"/>
              <a:ea typeface="Overpass"/>
              <a:cs typeface="Overpass"/>
              <a:sym typeface="Overpass"/>
            </a:endParaRPr>
          </a:p>
        </p:txBody>
      </p:sp>
      <p:sp>
        <p:nvSpPr>
          <p:cNvPr id="336" name="Google Shape;336;p50"/>
          <p:cNvSpPr/>
          <p:nvPr/>
        </p:nvSpPr>
        <p:spPr>
          <a:xfrm>
            <a:off x="969675" y="1548000"/>
            <a:ext cx="2383800" cy="824700"/>
          </a:xfrm>
          <a:prstGeom prst="rect">
            <a:avLst/>
          </a:prstGeom>
          <a:solidFill>
            <a:srgbClr val="45818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rgbClr val="FFFFFF"/>
                </a:solidFill>
                <a:latin typeface="Overpass"/>
                <a:ea typeface="Overpass"/>
                <a:cs typeface="Overpass"/>
                <a:sym typeface="Overpass"/>
              </a:rPr>
              <a:t>Application </a:t>
            </a:r>
            <a:br>
              <a:rPr lang="en" sz="1200" dirty="0">
                <a:solidFill>
                  <a:srgbClr val="FFFFFF"/>
                </a:solidFill>
                <a:latin typeface="Overpass"/>
                <a:ea typeface="Overpass"/>
                <a:cs typeface="Overpass"/>
                <a:sym typeface="Overpass"/>
              </a:rPr>
            </a:br>
            <a:r>
              <a:rPr lang="en" sz="1200" dirty="0">
                <a:solidFill>
                  <a:srgbClr val="FFFFFF"/>
                </a:solidFill>
                <a:latin typeface="Overpass"/>
                <a:ea typeface="Overpass"/>
                <a:cs typeface="Overpass"/>
                <a:sym typeface="Overpass"/>
              </a:rPr>
              <a:t>Services</a:t>
            </a:r>
            <a:endParaRPr sz="1200" dirty="0">
              <a:solidFill>
                <a:srgbClr val="FFFFFF"/>
              </a:solidFill>
              <a:latin typeface="Overpass"/>
              <a:ea typeface="Overpass"/>
              <a:cs typeface="Overpass"/>
              <a:sym typeface="Overpass"/>
            </a:endParaRPr>
          </a:p>
          <a:p>
            <a:pPr marL="0" lvl="0" indent="0" algn="ctr" rtl="0">
              <a:spcBef>
                <a:spcPts val="0"/>
              </a:spcBef>
              <a:spcAft>
                <a:spcPts val="0"/>
              </a:spcAft>
              <a:buNone/>
            </a:pPr>
            <a:endParaRPr sz="1200" dirty="0">
              <a:solidFill>
                <a:srgbClr val="FFFFFF"/>
              </a:solidFill>
              <a:latin typeface="Overpass"/>
              <a:ea typeface="Overpass"/>
              <a:cs typeface="Overpass"/>
              <a:sym typeface="Overpass"/>
            </a:endParaRPr>
          </a:p>
        </p:txBody>
      </p:sp>
      <p:sp>
        <p:nvSpPr>
          <p:cNvPr id="337" name="Google Shape;337;p50"/>
          <p:cNvSpPr txBox="1"/>
          <p:nvPr/>
        </p:nvSpPr>
        <p:spPr>
          <a:xfrm>
            <a:off x="3656805" y="3404541"/>
            <a:ext cx="696900" cy="3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Overpass"/>
                <a:ea typeface="Overpass"/>
                <a:cs typeface="Overpass"/>
                <a:sym typeface="Overpass"/>
              </a:rPr>
              <a:t>CaaS</a:t>
            </a:r>
            <a:endParaRPr sz="1200" dirty="0">
              <a:latin typeface="Overpass"/>
              <a:ea typeface="Overpass"/>
              <a:cs typeface="Overpass"/>
              <a:sym typeface="Overpass"/>
            </a:endParaRPr>
          </a:p>
        </p:txBody>
      </p:sp>
      <p:cxnSp>
        <p:nvCxnSpPr>
          <p:cNvPr id="338" name="Google Shape;338;p50"/>
          <p:cNvCxnSpPr/>
          <p:nvPr/>
        </p:nvCxnSpPr>
        <p:spPr>
          <a:xfrm flipH="1">
            <a:off x="4338596" y="3603738"/>
            <a:ext cx="511800" cy="8400"/>
          </a:xfrm>
          <a:prstGeom prst="straightConnector1">
            <a:avLst/>
          </a:prstGeom>
          <a:noFill/>
          <a:ln w="19050" cap="flat" cmpd="sng">
            <a:solidFill>
              <a:srgbClr val="000000"/>
            </a:solidFill>
            <a:prstDash val="solid"/>
            <a:round/>
            <a:headEnd type="triangle" w="med" len="med"/>
            <a:tailEnd type="triangle" w="med" len="med"/>
          </a:ln>
        </p:spPr>
      </p:cxnSp>
      <p:sp>
        <p:nvSpPr>
          <p:cNvPr id="339" name="Google Shape;339;p50"/>
          <p:cNvSpPr txBox="1"/>
          <p:nvPr/>
        </p:nvSpPr>
        <p:spPr>
          <a:xfrm>
            <a:off x="4948780" y="3402941"/>
            <a:ext cx="634500" cy="3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Overpass"/>
                <a:ea typeface="Overpass"/>
                <a:cs typeface="Overpass"/>
                <a:sym typeface="Overpass"/>
              </a:rPr>
              <a:t>PaaS</a:t>
            </a:r>
            <a:endParaRPr sz="1200" dirty="0">
              <a:latin typeface="Overpass"/>
              <a:ea typeface="Overpass"/>
              <a:cs typeface="Overpass"/>
              <a:sym typeface="Overpass"/>
            </a:endParaRPr>
          </a:p>
        </p:txBody>
      </p:sp>
      <p:sp>
        <p:nvSpPr>
          <p:cNvPr id="340" name="Google Shape;340;p50"/>
          <p:cNvSpPr txBox="1"/>
          <p:nvPr/>
        </p:nvSpPr>
        <p:spPr>
          <a:xfrm>
            <a:off x="915672" y="3402950"/>
            <a:ext cx="1788600" cy="3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Overpass"/>
                <a:ea typeface="Overpass"/>
                <a:cs typeface="Overpass"/>
                <a:sym typeface="Overpass"/>
              </a:rPr>
              <a:t>Best IT Ops Experience</a:t>
            </a:r>
            <a:endParaRPr sz="1200" dirty="0">
              <a:latin typeface="Overpass"/>
              <a:ea typeface="Overpass"/>
              <a:cs typeface="Overpass"/>
              <a:sym typeface="Overpass"/>
            </a:endParaRPr>
          </a:p>
        </p:txBody>
      </p:sp>
      <p:sp>
        <p:nvSpPr>
          <p:cNvPr id="341" name="Google Shape;341;p50"/>
          <p:cNvSpPr txBox="1"/>
          <p:nvPr/>
        </p:nvSpPr>
        <p:spPr>
          <a:xfrm>
            <a:off x="6161814" y="3402950"/>
            <a:ext cx="2070300" cy="393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dirty="0">
                <a:latin typeface="Overpass"/>
                <a:ea typeface="Overpass"/>
                <a:cs typeface="Overpass"/>
                <a:sym typeface="Overpass"/>
              </a:rPr>
              <a:t>Best Developer Experience</a:t>
            </a:r>
            <a:endParaRPr sz="1200" dirty="0">
              <a:latin typeface="Overpass"/>
              <a:ea typeface="Overpass"/>
              <a:cs typeface="Overpass"/>
              <a:sym typeface="Overpass"/>
            </a:endParaRPr>
          </a:p>
        </p:txBody>
      </p:sp>
      <p:sp>
        <p:nvSpPr>
          <p:cNvPr id="343" name="Google Shape;343;p50"/>
          <p:cNvSpPr/>
          <p:nvPr/>
        </p:nvSpPr>
        <p:spPr>
          <a:xfrm>
            <a:off x="3390438" y="1548000"/>
            <a:ext cx="2383800" cy="824700"/>
          </a:xfrm>
          <a:prstGeom prst="rect">
            <a:avLst/>
          </a:prstGeom>
          <a:solidFill>
            <a:srgbClr val="3D85C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rgbClr val="FFFFFF"/>
                </a:solidFill>
                <a:latin typeface="Overpass"/>
                <a:ea typeface="Overpass"/>
                <a:cs typeface="Overpass"/>
                <a:sym typeface="Overpass"/>
              </a:rPr>
              <a:t>Cluster </a:t>
            </a:r>
            <a:br>
              <a:rPr lang="en" sz="1200" dirty="0">
                <a:solidFill>
                  <a:srgbClr val="FFFFFF"/>
                </a:solidFill>
                <a:latin typeface="Overpass"/>
                <a:ea typeface="Overpass"/>
                <a:cs typeface="Overpass"/>
                <a:sym typeface="Overpass"/>
              </a:rPr>
            </a:br>
            <a:r>
              <a:rPr lang="en" sz="1200" dirty="0">
                <a:solidFill>
                  <a:srgbClr val="FFFFFF"/>
                </a:solidFill>
                <a:latin typeface="Overpass"/>
                <a:ea typeface="Overpass"/>
                <a:cs typeface="Overpass"/>
                <a:sym typeface="Overpass"/>
              </a:rPr>
              <a:t>Services</a:t>
            </a:r>
            <a:endParaRPr sz="1200" dirty="0">
              <a:solidFill>
                <a:srgbClr val="FFFFFF"/>
              </a:solidFill>
              <a:latin typeface="Overpass"/>
              <a:ea typeface="Overpass"/>
              <a:cs typeface="Overpass"/>
              <a:sym typeface="Overpass"/>
            </a:endParaRPr>
          </a:p>
          <a:p>
            <a:pPr marL="0" lvl="0" indent="0" algn="ctr" rtl="0">
              <a:spcBef>
                <a:spcPts val="0"/>
              </a:spcBef>
              <a:spcAft>
                <a:spcPts val="0"/>
              </a:spcAft>
              <a:buNone/>
            </a:pPr>
            <a:endParaRPr sz="1200" dirty="0">
              <a:solidFill>
                <a:srgbClr val="FFFFFF"/>
              </a:solidFill>
              <a:latin typeface="Overpass"/>
              <a:ea typeface="Overpass"/>
              <a:cs typeface="Overpass"/>
              <a:sym typeface="Overpass"/>
            </a:endParaRPr>
          </a:p>
        </p:txBody>
      </p:sp>
      <p:sp>
        <p:nvSpPr>
          <p:cNvPr id="344" name="Google Shape;344;p50"/>
          <p:cNvSpPr/>
          <p:nvPr/>
        </p:nvSpPr>
        <p:spPr>
          <a:xfrm>
            <a:off x="5811201" y="1548000"/>
            <a:ext cx="2383800" cy="824700"/>
          </a:xfrm>
          <a:prstGeom prst="rect">
            <a:avLst/>
          </a:prstGeom>
          <a:solidFill>
            <a:srgbClr val="6AA84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rgbClr val="FFFFFF"/>
                </a:solidFill>
                <a:latin typeface="Overpass"/>
                <a:ea typeface="Overpass"/>
                <a:cs typeface="Overpass"/>
                <a:sym typeface="Overpass"/>
              </a:rPr>
              <a:t>Developer </a:t>
            </a:r>
            <a:br>
              <a:rPr lang="en" sz="1200" dirty="0">
                <a:solidFill>
                  <a:srgbClr val="FFFFFF"/>
                </a:solidFill>
                <a:latin typeface="Overpass"/>
                <a:ea typeface="Overpass"/>
                <a:cs typeface="Overpass"/>
                <a:sym typeface="Overpass"/>
              </a:rPr>
            </a:br>
            <a:r>
              <a:rPr lang="en" sz="1200" dirty="0">
                <a:solidFill>
                  <a:srgbClr val="FFFFFF"/>
                </a:solidFill>
                <a:latin typeface="Overpass"/>
                <a:ea typeface="Overpass"/>
                <a:cs typeface="Overpass"/>
                <a:sym typeface="Overpass"/>
              </a:rPr>
              <a:t>Services</a:t>
            </a:r>
            <a:endParaRPr sz="1200" dirty="0">
              <a:solidFill>
                <a:srgbClr val="FFFFFF"/>
              </a:solidFill>
              <a:latin typeface="Overpass"/>
              <a:ea typeface="Overpass"/>
              <a:cs typeface="Overpass"/>
              <a:sym typeface="Overpass"/>
            </a:endParaRPr>
          </a:p>
          <a:p>
            <a:pPr marL="0" lvl="0" indent="0" algn="ctr" rtl="0">
              <a:spcBef>
                <a:spcPts val="0"/>
              </a:spcBef>
              <a:spcAft>
                <a:spcPts val="0"/>
              </a:spcAft>
              <a:buNone/>
            </a:pPr>
            <a:endParaRPr sz="1200" dirty="0">
              <a:solidFill>
                <a:srgbClr val="FFFFFF"/>
              </a:solidFill>
              <a:latin typeface="Overpass"/>
              <a:ea typeface="Overpass"/>
              <a:cs typeface="Overpass"/>
              <a:sym typeface="Overpass"/>
            </a:endParaRPr>
          </a:p>
        </p:txBody>
      </p:sp>
      <p:sp>
        <p:nvSpPr>
          <p:cNvPr id="345" name="Google Shape;345;p50"/>
          <p:cNvSpPr txBox="1"/>
          <p:nvPr/>
        </p:nvSpPr>
        <p:spPr>
          <a:xfrm>
            <a:off x="1132892" y="2053121"/>
            <a:ext cx="2070300" cy="23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dirty="0">
                <a:solidFill>
                  <a:srgbClr val="D0E0E3"/>
                </a:solidFill>
                <a:latin typeface="Overpass"/>
                <a:ea typeface="Overpass"/>
                <a:cs typeface="Overpass"/>
                <a:sym typeface="Overpass"/>
              </a:rPr>
              <a:t>Middleware, Service Mesh, Functions, ISV</a:t>
            </a:r>
            <a:endParaRPr sz="800" dirty="0">
              <a:solidFill>
                <a:srgbClr val="D0E0E3"/>
              </a:solidFill>
              <a:latin typeface="Overpass"/>
              <a:ea typeface="Overpass"/>
              <a:cs typeface="Overpass"/>
              <a:sym typeface="Overpass"/>
            </a:endParaRPr>
          </a:p>
        </p:txBody>
      </p:sp>
      <p:sp>
        <p:nvSpPr>
          <p:cNvPr id="346" name="Google Shape;346;p50"/>
          <p:cNvSpPr txBox="1"/>
          <p:nvPr/>
        </p:nvSpPr>
        <p:spPr>
          <a:xfrm>
            <a:off x="3384046" y="2053125"/>
            <a:ext cx="2383800" cy="23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dirty="0">
                <a:solidFill>
                  <a:srgbClr val="C9DAF8"/>
                </a:solidFill>
                <a:latin typeface="Overpass"/>
                <a:ea typeface="Overpass"/>
                <a:cs typeface="Overpass"/>
                <a:sym typeface="Overpass"/>
              </a:rPr>
              <a:t>Metrics, Chargeback, Registry, Logging</a:t>
            </a:r>
            <a:endParaRPr sz="800" dirty="0">
              <a:solidFill>
                <a:srgbClr val="C9DAF8"/>
              </a:solidFill>
              <a:latin typeface="Overpass"/>
              <a:ea typeface="Overpass"/>
              <a:cs typeface="Overpass"/>
              <a:sym typeface="Overpass"/>
            </a:endParaRPr>
          </a:p>
        </p:txBody>
      </p:sp>
      <p:sp>
        <p:nvSpPr>
          <p:cNvPr id="347" name="Google Shape;347;p50"/>
          <p:cNvSpPr txBox="1"/>
          <p:nvPr/>
        </p:nvSpPr>
        <p:spPr>
          <a:xfrm>
            <a:off x="5822446" y="2053125"/>
            <a:ext cx="2383800" cy="23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dirty="0">
                <a:solidFill>
                  <a:srgbClr val="D9EAD3"/>
                </a:solidFill>
                <a:latin typeface="Overpass"/>
                <a:ea typeface="Overpass"/>
                <a:cs typeface="Overpass"/>
                <a:sym typeface="Overpass"/>
              </a:rPr>
              <a:t>Dev Tools, Automated Builds, CI/CD, IDE</a:t>
            </a:r>
            <a:endParaRPr sz="800" dirty="0">
              <a:solidFill>
                <a:srgbClr val="D9EAD3"/>
              </a:solidFill>
              <a:latin typeface="Overpass"/>
              <a:ea typeface="Overpass"/>
              <a:cs typeface="Overpass"/>
              <a:sym typeface="Overpass"/>
            </a:endParaRPr>
          </a:p>
        </p:txBody>
      </p:sp>
    </p:spTree>
    <p:extLst>
      <p:ext uri="{BB962C8B-B14F-4D97-AF65-F5344CB8AC3E}">
        <p14:creationId xmlns:p14="http://schemas.microsoft.com/office/powerpoint/2010/main" val="2256142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1"/>
          <p:cNvSpPr txBox="1">
            <a:spLocks noGrp="1"/>
          </p:cNvSpPr>
          <p:nvPr>
            <p:ph type="sldNum" sz="quarter" idx="11"/>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dirty="0"/>
          </a:p>
        </p:txBody>
      </p:sp>
      <p:pic>
        <p:nvPicPr>
          <p:cNvPr id="354" name="Google Shape;354;p51"/>
          <p:cNvPicPr preferRelativeResize="0"/>
          <p:nvPr/>
        </p:nvPicPr>
        <p:blipFill>
          <a:blip r:embed="rId3">
            <a:alphaModFix/>
          </a:blip>
          <a:stretch>
            <a:fillRect/>
          </a:stretch>
        </p:blipFill>
        <p:spPr>
          <a:xfrm>
            <a:off x="297259" y="3058915"/>
            <a:ext cx="594465" cy="699123"/>
          </a:xfrm>
          <a:prstGeom prst="rect">
            <a:avLst/>
          </a:prstGeom>
          <a:noFill/>
          <a:ln>
            <a:noFill/>
          </a:ln>
        </p:spPr>
      </p:pic>
      <p:sp>
        <p:nvSpPr>
          <p:cNvPr id="355" name="Google Shape;355;p51"/>
          <p:cNvSpPr/>
          <p:nvPr/>
        </p:nvSpPr>
        <p:spPr>
          <a:xfrm>
            <a:off x="1145684" y="3226724"/>
            <a:ext cx="852000" cy="363600"/>
          </a:xfrm>
          <a:prstGeom prst="roundRect">
            <a:avLst>
              <a:gd name="adj" fmla="val 16667"/>
            </a:avLst>
          </a:prstGeom>
          <a:noFill/>
          <a:ln w="9525" cap="flat" cmpd="sng">
            <a:solidFill>
              <a:srgbClr val="666666"/>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600" b="1" dirty="0">
                <a:solidFill>
                  <a:srgbClr val="666666"/>
                </a:solidFill>
                <a:latin typeface="Proxima Nova"/>
                <a:ea typeface="Proxima Nova"/>
                <a:cs typeface="Proxima Nova"/>
                <a:sym typeface="Proxima Nova"/>
              </a:rPr>
              <a:t>EXISTING AUTOMATION TOOLSETS</a:t>
            </a:r>
            <a:endParaRPr sz="600" b="1" dirty="0">
              <a:solidFill>
                <a:srgbClr val="666666"/>
              </a:solidFill>
              <a:latin typeface="Proxima Nova"/>
              <a:ea typeface="Proxima Nova"/>
              <a:cs typeface="Proxima Nova"/>
              <a:sym typeface="Proxima Nova"/>
            </a:endParaRPr>
          </a:p>
        </p:txBody>
      </p:sp>
      <p:cxnSp>
        <p:nvCxnSpPr>
          <p:cNvPr id="356" name="Google Shape;356;p51"/>
          <p:cNvCxnSpPr>
            <a:stCxn id="354" idx="3"/>
            <a:endCxn id="355" idx="1"/>
          </p:cNvCxnSpPr>
          <p:nvPr/>
        </p:nvCxnSpPr>
        <p:spPr>
          <a:xfrm>
            <a:off x="891724" y="3408476"/>
            <a:ext cx="254100" cy="0"/>
          </a:xfrm>
          <a:prstGeom prst="straightConnector1">
            <a:avLst/>
          </a:prstGeom>
          <a:noFill/>
          <a:ln w="9525" cap="flat" cmpd="sng">
            <a:solidFill>
              <a:srgbClr val="666666"/>
            </a:solidFill>
            <a:prstDash val="solid"/>
            <a:round/>
            <a:headEnd type="oval" w="med" len="med"/>
            <a:tailEnd type="none" w="med" len="med"/>
          </a:ln>
        </p:spPr>
      </p:cxnSp>
      <p:cxnSp>
        <p:nvCxnSpPr>
          <p:cNvPr id="357" name="Google Shape;357;p51"/>
          <p:cNvCxnSpPr/>
          <p:nvPr/>
        </p:nvCxnSpPr>
        <p:spPr>
          <a:xfrm>
            <a:off x="1996454" y="3408439"/>
            <a:ext cx="229200" cy="0"/>
          </a:xfrm>
          <a:prstGeom prst="straightConnector1">
            <a:avLst/>
          </a:prstGeom>
          <a:noFill/>
          <a:ln w="9525" cap="flat" cmpd="sng">
            <a:solidFill>
              <a:srgbClr val="666666"/>
            </a:solidFill>
            <a:prstDash val="solid"/>
            <a:round/>
            <a:headEnd type="none" w="med" len="med"/>
            <a:tailEnd type="none" w="med" len="med"/>
          </a:ln>
        </p:spPr>
      </p:cxnSp>
      <p:pic>
        <p:nvPicPr>
          <p:cNvPr id="358" name="Google Shape;358;p51"/>
          <p:cNvPicPr preferRelativeResize="0"/>
          <p:nvPr/>
        </p:nvPicPr>
        <p:blipFill>
          <a:blip r:embed="rId4">
            <a:alphaModFix/>
          </a:blip>
          <a:stretch>
            <a:fillRect/>
          </a:stretch>
        </p:blipFill>
        <p:spPr>
          <a:xfrm>
            <a:off x="332306" y="2083851"/>
            <a:ext cx="524371" cy="719992"/>
          </a:xfrm>
          <a:prstGeom prst="rect">
            <a:avLst/>
          </a:prstGeom>
          <a:noFill/>
          <a:ln>
            <a:noFill/>
          </a:ln>
        </p:spPr>
      </p:pic>
      <p:sp>
        <p:nvSpPr>
          <p:cNvPr id="359" name="Google Shape;359;p51"/>
          <p:cNvSpPr/>
          <p:nvPr/>
        </p:nvSpPr>
        <p:spPr>
          <a:xfrm>
            <a:off x="1145686" y="2021374"/>
            <a:ext cx="852000" cy="320100"/>
          </a:xfrm>
          <a:prstGeom prst="roundRect">
            <a:avLst>
              <a:gd name="adj" fmla="val 16667"/>
            </a:avLst>
          </a:prstGeom>
          <a:noFill/>
          <a:ln w="9525" cap="flat" cmpd="sng">
            <a:solidFill>
              <a:srgbClr val="666666"/>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600" b="1" dirty="0">
                <a:solidFill>
                  <a:srgbClr val="666666"/>
                </a:solidFill>
                <a:latin typeface="Proxima Nova"/>
                <a:ea typeface="Proxima Nova"/>
                <a:cs typeface="Proxima Nova"/>
                <a:sym typeface="Proxima Nova"/>
              </a:rPr>
              <a:t>SCM</a:t>
            </a:r>
            <a:endParaRPr sz="600" b="1" dirty="0">
              <a:solidFill>
                <a:srgbClr val="666666"/>
              </a:solidFill>
              <a:latin typeface="Proxima Nova"/>
              <a:ea typeface="Proxima Nova"/>
              <a:cs typeface="Proxima Nova"/>
              <a:sym typeface="Proxima Nova"/>
            </a:endParaRPr>
          </a:p>
          <a:p>
            <a:pPr marL="0" lvl="0" indent="0" algn="ctr" rtl="0">
              <a:spcBef>
                <a:spcPts val="0"/>
              </a:spcBef>
              <a:spcAft>
                <a:spcPts val="0"/>
              </a:spcAft>
              <a:buNone/>
            </a:pPr>
            <a:r>
              <a:rPr lang="en" sz="600" b="1" dirty="0">
                <a:solidFill>
                  <a:srgbClr val="666666"/>
                </a:solidFill>
                <a:latin typeface="Proxima Nova"/>
                <a:ea typeface="Proxima Nova"/>
                <a:cs typeface="Proxima Nova"/>
                <a:sym typeface="Proxima Nova"/>
              </a:rPr>
              <a:t>(GIT)</a:t>
            </a:r>
            <a:endParaRPr sz="600" b="1" dirty="0">
              <a:solidFill>
                <a:srgbClr val="666666"/>
              </a:solidFill>
              <a:latin typeface="Proxima Nova"/>
              <a:ea typeface="Proxima Nova"/>
              <a:cs typeface="Proxima Nova"/>
              <a:sym typeface="Proxima Nova"/>
            </a:endParaRPr>
          </a:p>
        </p:txBody>
      </p:sp>
      <p:sp>
        <p:nvSpPr>
          <p:cNvPr id="360" name="Google Shape;360;p51"/>
          <p:cNvSpPr/>
          <p:nvPr/>
        </p:nvSpPr>
        <p:spPr>
          <a:xfrm>
            <a:off x="1145686" y="2550847"/>
            <a:ext cx="852000" cy="320100"/>
          </a:xfrm>
          <a:prstGeom prst="roundRect">
            <a:avLst>
              <a:gd name="adj" fmla="val 16667"/>
            </a:avLst>
          </a:prstGeom>
          <a:noFill/>
          <a:ln w="9525" cap="flat" cmpd="sng">
            <a:solidFill>
              <a:srgbClr val="666666"/>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600" b="1" dirty="0">
                <a:solidFill>
                  <a:srgbClr val="666666"/>
                </a:solidFill>
                <a:latin typeface="Proxima Nova"/>
                <a:ea typeface="Proxima Nova"/>
                <a:cs typeface="Proxima Nova"/>
                <a:sym typeface="Proxima Nova"/>
              </a:rPr>
              <a:t>CI/CD</a:t>
            </a:r>
            <a:endParaRPr sz="600" b="1" dirty="0">
              <a:solidFill>
                <a:srgbClr val="666666"/>
              </a:solidFill>
              <a:latin typeface="Proxima Nova"/>
              <a:ea typeface="Proxima Nova"/>
              <a:cs typeface="Proxima Nova"/>
              <a:sym typeface="Proxima Nova"/>
            </a:endParaRPr>
          </a:p>
        </p:txBody>
      </p:sp>
      <p:cxnSp>
        <p:nvCxnSpPr>
          <p:cNvPr id="361" name="Google Shape;361;p51"/>
          <p:cNvCxnSpPr>
            <a:stCxn id="359" idx="2"/>
            <a:endCxn id="360" idx="0"/>
          </p:cNvCxnSpPr>
          <p:nvPr/>
        </p:nvCxnSpPr>
        <p:spPr>
          <a:xfrm>
            <a:off x="1571686" y="2341474"/>
            <a:ext cx="0" cy="209400"/>
          </a:xfrm>
          <a:prstGeom prst="straightConnector1">
            <a:avLst/>
          </a:prstGeom>
          <a:noFill/>
          <a:ln w="9525" cap="flat" cmpd="sng">
            <a:solidFill>
              <a:srgbClr val="666666"/>
            </a:solidFill>
            <a:prstDash val="solid"/>
            <a:round/>
            <a:headEnd type="none" w="med" len="med"/>
            <a:tailEnd type="triangle" w="med" len="med"/>
          </a:ln>
        </p:spPr>
      </p:cxnSp>
      <p:cxnSp>
        <p:nvCxnSpPr>
          <p:cNvPr id="362" name="Google Shape;362;p51"/>
          <p:cNvCxnSpPr>
            <a:stCxn id="358" idx="3"/>
            <a:endCxn id="359" idx="1"/>
          </p:cNvCxnSpPr>
          <p:nvPr/>
        </p:nvCxnSpPr>
        <p:spPr>
          <a:xfrm rot="10800000" flipH="1">
            <a:off x="856677" y="2181347"/>
            <a:ext cx="288900" cy="262500"/>
          </a:xfrm>
          <a:prstGeom prst="bentConnector3">
            <a:avLst>
              <a:gd name="adj1" fmla="val 50019"/>
            </a:avLst>
          </a:prstGeom>
          <a:noFill/>
          <a:ln w="9525" cap="flat" cmpd="sng">
            <a:solidFill>
              <a:srgbClr val="666666"/>
            </a:solidFill>
            <a:prstDash val="solid"/>
            <a:round/>
            <a:headEnd type="oval" w="med" len="med"/>
            <a:tailEnd type="none" w="med" len="med"/>
          </a:ln>
        </p:spPr>
      </p:cxnSp>
      <p:cxnSp>
        <p:nvCxnSpPr>
          <p:cNvPr id="363" name="Google Shape;363;p51"/>
          <p:cNvCxnSpPr>
            <a:stCxn id="358" idx="3"/>
            <a:endCxn id="360" idx="1"/>
          </p:cNvCxnSpPr>
          <p:nvPr/>
        </p:nvCxnSpPr>
        <p:spPr>
          <a:xfrm>
            <a:off x="856677" y="2443847"/>
            <a:ext cx="288900" cy="267000"/>
          </a:xfrm>
          <a:prstGeom prst="bentConnector3">
            <a:avLst>
              <a:gd name="adj1" fmla="val 50019"/>
            </a:avLst>
          </a:prstGeom>
          <a:noFill/>
          <a:ln w="9525" cap="flat" cmpd="sng">
            <a:solidFill>
              <a:srgbClr val="666666"/>
            </a:solidFill>
            <a:prstDash val="solid"/>
            <a:round/>
            <a:headEnd type="oval" w="med" len="med"/>
            <a:tailEnd type="none" w="med" len="med"/>
          </a:ln>
        </p:spPr>
      </p:cxnSp>
      <p:cxnSp>
        <p:nvCxnSpPr>
          <p:cNvPr id="364" name="Google Shape;364;p51"/>
          <p:cNvCxnSpPr/>
          <p:nvPr/>
        </p:nvCxnSpPr>
        <p:spPr>
          <a:xfrm>
            <a:off x="1996455" y="2181400"/>
            <a:ext cx="229200" cy="600"/>
          </a:xfrm>
          <a:prstGeom prst="bentConnector3">
            <a:avLst>
              <a:gd name="adj1" fmla="val 50000"/>
            </a:avLst>
          </a:prstGeom>
          <a:noFill/>
          <a:ln w="9525" cap="flat" cmpd="sng">
            <a:solidFill>
              <a:srgbClr val="666666"/>
            </a:solidFill>
            <a:prstDash val="solid"/>
            <a:round/>
            <a:headEnd type="none" w="med" len="med"/>
            <a:tailEnd type="none" w="med" len="med"/>
          </a:ln>
        </p:spPr>
      </p:cxnSp>
      <p:cxnSp>
        <p:nvCxnSpPr>
          <p:cNvPr id="365" name="Google Shape;365;p51"/>
          <p:cNvCxnSpPr/>
          <p:nvPr/>
        </p:nvCxnSpPr>
        <p:spPr>
          <a:xfrm>
            <a:off x="1996455" y="2710873"/>
            <a:ext cx="229200" cy="600"/>
          </a:xfrm>
          <a:prstGeom prst="straightConnector1">
            <a:avLst/>
          </a:prstGeom>
          <a:noFill/>
          <a:ln w="9525" cap="flat" cmpd="sng">
            <a:solidFill>
              <a:srgbClr val="666666"/>
            </a:solidFill>
            <a:prstDash val="solid"/>
            <a:round/>
            <a:headEnd type="none" w="med" len="med"/>
            <a:tailEnd type="none" w="med" len="med"/>
          </a:ln>
        </p:spPr>
      </p:cxnSp>
      <p:sp>
        <p:nvSpPr>
          <p:cNvPr id="366" name="Google Shape;366;p51"/>
          <p:cNvSpPr/>
          <p:nvPr/>
        </p:nvSpPr>
        <p:spPr>
          <a:xfrm>
            <a:off x="2224513" y="1838800"/>
            <a:ext cx="3977400" cy="2192700"/>
          </a:xfrm>
          <a:prstGeom prst="rect">
            <a:avLst/>
          </a:prstGeom>
          <a:solidFill>
            <a:srgbClr val="6E6F7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700" dirty="0">
              <a:solidFill>
                <a:srgbClr val="FFFFFF"/>
              </a:solidFill>
              <a:latin typeface="Proxima Nova"/>
              <a:ea typeface="Proxima Nova"/>
              <a:cs typeface="Proxima Nova"/>
              <a:sym typeface="Proxima Nova"/>
            </a:endParaRPr>
          </a:p>
        </p:txBody>
      </p:sp>
      <p:sp>
        <p:nvSpPr>
          <p:cNvPr id="367" name="Google Shape;367;p51"/>
          <p:cNvSpPr/>
          <p:nvPr/>
        </p:nvSpPr>
        <p:spPr>
          <a:xfrm>
            <a:off x="2223000" y="1482351"/>
            <a:ext cx="4668000" cy="320100"/>
          </a:xfrm>
          <a:prstGeom prst="rect">
            <a:avLst/>
          </a:prstGeom>
          <a:solidFill>
            <a:srgbClr val="6E6F7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b="1" dirty="0">
                <a:solidFill>
                  <a:srgbClr val="FFFFFF"/>
                </a:solidFill>
                <a:latin typeface="Proxima Nova"/>
                <a:ea typeface="Proxima Nova"/>
                <a:cs typeface="Proxima Nova"/>
                <a:sym typeface="Proxima Nova"/>
              </a:rPr>
              <a:t>SERVICE LAYER</a:t>
            </a:r>
            <a:endParaRPr sz="700" b="1" dirty="0">
              <a:solidFill>
                <a:srgbClr val="FFFFFF"/>
              </a:solidFill>
              <a:latin typeface="Proxima Nova"/>
              <a:ea typeface="Proxima Nova"/>
              <a:cs typeface="Proxima Nova"/>
              <a:sym typeface="Proxima Nova"/>
            </a:endParaRPr>
          </a:p>
        </p:txBody>
      </p:sp>
      <p:grpSp>
        <p:nvGrpSpPr>
          <p:cNvPr id="368" name="Google Shape;368;p51"/>
          <p:cNvGrpSpPr/>
          <p:nvPr/>
        </p:nvGrpSpPr>
        <p:grpSpPr>
          <a:xfrm>
            <a:off x="2224573" y="1050261"/>
            <a:ext cx="4668000" cy="400200"/>
            <a:chOff x="2547285" y="905655"/>
            <a:chExt cx="4668000" cy="400200"/>
          </a:xfrm>
        </p:grpSpPr>
        <p:sp>
          <p:nvSpPr>
            <p:cNvPr id="369" name="Google Shape;369;p51"/>
            <p:cNvSpPr/>
            <p:nvPr/>
          </p:nvSpPr>
          <p:spPr>
            <a:xfrm>
              <a:off x="2547285" y="905655"/>
              <a:ext cx="4668000" cy="400200"/>
            </a:xfrm>
            <a:prstGeom prst="rect">
              <a:avLst/>
            </a:prstGeom>
            <a:solidFill>
              <a:srgbClr val="6E6F7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b="1" dirty="0">
                  <a:solidFill>
                    <a:srgbClr val="FFFFFF"/>
                  </a:solidFill>
                  <a:latin typeface="Proxima Nova"/>
                  <a:ea typeface="Proxima Nova"/>
                  <a:cs typeface="Proxima Nova"/>
                  <a:sym typeface="Proxima Nova"/>
                </a:rPr>
                <a:t>ROUTING LAYER</a:t>
              </a:r>
              <a:endParaRPr sz="700" b="1" dirty="0">
                <a:solidFill>
                  <a:srgbClr val="FFFFFF"/>
                </a:solidFill>
                <a:latin typeface="Proxima Nova"/>
                <a:ea typeface="Proxima Nova"/>
                <a:cs typeface="Proxima Nova"/>
                <a:sym typeface="Proxima Nova"/>
              </a:endParaRPr>
            </a:p>
          </p:txBody>
        </p:sp>
        <p:pic>
          <p:nvPicPr>
            <p:cNvPr id="370" name="Google Shape;370;p51"/>
            <p:cNvPicPr preferRelativeResize="0"/>
            <p:nvPr/>
          </p:nvPicPr>
          <p:blipFill>
            <a:blip r:embed="rId5" cstate="hqprint">
              <a:alphaModFix/>
              <a:extLst>
                <a:ext uri="{28A0092B-C50C-407E-A947-70E740481C1C}">
                  <a14:useLocalDpi xmlns:a14="http://schemas.microsoft.com/office/drawing/2010/main"/>
                </a:ext>
              </a:extLst>
            </a:blip>
            <a:stretch>
              <a:fillRect/>
            </a:stretch>
          </p:blipFill>
          <p:spPr>
            <a:xfrm>
              <a:off x="3305545" y="1003648"/>
              <a:ext cx="313014" cy="229803"/>
            </a:xfrm>
            <a:prstGeom prst="rect">
              <a:avLst/>
            </a:prstGeom>
            <a:noFill/>
            <a:ln>
              <a:noFill/>
            </a:ln>
          </p:spPr>
        </p:pic>
        <p:pic>
          <p:nvPicPr>
            <p:cNvPr id="371" name="Google Shape;371;p51"/>
            <p:cNvPicPr preferRelativeResize="0"/>
            <p:nvPr/>
          </p:nvPicPr>
          <p:blipFill>
            <a:blip r:embed="rId6" cstate="hqprint">
              <a:alphaModFix/>
              <a:extLst>
                <a:ext uri="{28A0092B-C50C-407E-A947-70E740481C1C}">
                  <a14:useLocalDpi xmlns:a14="http://schemas.microsoft.com/office/drawing/2010/main"/>
                </a:ext>
              </a:extLst>
            </a:blip>
            <a:stretch>
              <a:fillRect/>
            </a:stretch>
          </p:blipFill>
          <p:spPr>
            <a:xfrm>
              <a:off x="2823382" y="1005502"/>
              <a:ext cx="298020" cy="226094"/>
            </a:xfrm>
            <a:prstGeom prst="rect">
              <a:avLst/>
            </a:prstGeom>
            <a:noFill/>
            <a:ln>
              <a:noFill/>
            </a:ln>
          </p:spPr>
        </p:pic>
        <p:pic>
          <p:nvPicPr>
            <p:cNvPr id="372" name="Google Shape;372;p51"/>
            <p:cNvPicPr preferRelativeResize="0"/>
            <p:nvPr/>
          </p:nvPicPr>
          <p:blipFill>
            <a:blip r:embed="rId7" cstate="hqprint">
              <a:alphaModFix/>
              <a:extLst>
                <a:ext uri="{28A0092B-C50C-407E-A947-70E740481C1C}">
                  <a14:useLocalDpi xmlns:a14="http://schemas.microsoft.com/office/drawing/2010/main"/>
                </a:ext>
              </a:extLst>
            </a:blip>
            <a:stretch>
              <a:fillRect/>
            </a:stretch>
          </p:blipFill>
          <p:spPr>
            <a:xfrm>
              <a:off x="4190054" y="1000213"/>
              <a:ext cx="134816" cy="236672"/>
            </a:xfrm>
            <a:prstGeom prst="rect">
              <a:avLst/>
            </a:prstGeom>
            <a:noFill/>
            <a:ln>
              <a:noFill/>
            </a:ln>
          </p:spPr>
        </p:pic>
        <p:pic>
          <p:nvPicPr>
            <p:cNvPr id="373" name="Google Shape;373;p51"/>
            <p:cNvPicPr preferRelativeResize="0"/>
            <p:nvPr/>
          </p:nvPicPr>
          <p:blipFill>
            <a:blip r:embed="rId8" cstate="hqprint">
              <a:alphaModFix/>
              <a:extLst>
                <a:ext uri="{28A0092B-C50C-407E-A947-70E740481C1C}">
                  <a14:useLocalDpi xmlns:a14="http://schemas.microsoft.com/office/drawing/2010/main"/>
                </a:ext>
              </a:extLst>
            </a:blip>
            <a:stretch>
              <a:fillRect/>
            </a:stretch>
          </p:blipFill>
          <p:spPr>
            <a:xfrm>
              <a:off x="3802703" y="982224"/>
              <a:ext cx="203208" cy="272650"/>
            </a:xfrm>
            <a:prstGeom prst="rect">
              <a:avLst/>
            </a:prstGeom>
            <a:noFill/>
            <a:ln>
              <a:noFill/>
            </a:ln>
          </p:spPr>
        </p:pic>
        <p:pic>
          <p:nvPicPr>
            <p:cNvPr id="374" name="Google Shape;374;p51"/>
            <p:cNvPicPr preferRelativeResize="0"/>
            <p:nvPr/>
          </p:nvPicPr>
          <p:blipFill>
            <a:blip r:embed="rId5" cstate="hqprint">
              <a:alphaModFix/>
              <a:extLst>
                <a:ext uri="{28A0092B-C50C-407E-A947-70E740481C1C}">
                  <a14:useLocalDpi xmlns:a14="http://schemas.microsoft.com/office/drawing/2010/main"/>
                </a:ext>
              </a:extLst>
            </a:blip>
            <a:stretch>
              <a:fillRect/>
            </a:stretch>
          </p:blipFill>
          <p:spPr>
            <a:xfrm>
              <a:off x="6173870" y="1003648"/>
              <a:ext cx="313014" cy="229803"/>
            </a:xfrm>
            <a:prstGeom prst="rect">
              <a:avLst/>
            </a:prstGeom>
            <a:noFill/>
            <a:ln>
              <a:noFill/>
            </a:ln>
          </p:spPr>
        </p:pic>
        <p:pic>
          <p:nvPicPr>
            <p:cNvPr id="375" name="Google Shape;375;p51"/>
            <p:cNvPicPr preferRelativeResize="0"/>
            <p:nvPr/>
          </p:nvPicPr>
          <p:blipFill>
            <a:blip r:embed="rId6" cstate="hqprint">
              <a:alphaModFix/>
              <a:extLst>
                <a:ext uri="{28A0092B-C50C-407E-A947-70E740481C1C}">
                  <a14:useLocalDpi xmlns:a14="http://schemas.microsoft.com/office/drawing/2010/main"/>
                </a:ext>
              </a:extLst>
            </a:blip>
            <a:stretch>
              <a:fillRect/>
            </a:stretch>
          </p:blipFill>
          <p:spPr>
            <a:xfrm>
              <a:off x="6654219" y="1005502"/>
              <a:ext cx="298020" cy="226094"/>
            </a:xfrm>
            <a:prstGeom prst="rect">
              <a:avLst/>
            </a:prstGeom>
            <a:noFill/>
            <a:ln>
              <a:noFill/>
            </a:ln>
          </p:spPr>
        </p:pic>
        <p:pic>
          <p:nvPicPr>
            <p:cNvPr id="376" name="Google Shape;376;p51"/>
            <p:cNvPicPr preferRelativeResize="0"/>
            <p:nvPr/>
          </p:nvPicPr>
          <p:blipFill>
            <a:blip r:embed="rId7" cstate="hqprint">
              <a:alphaModFix/>
              <a:extLst>
                <a:ext uri="{28A0092B-C50C-407E-A947-70E740481C1C}">
                  <a14:useLocalDpi xmlns:a14="http://schemas.microsoft.com/office/drawing/2010/main"/>
                </a:ext>
              </a:extLst>
            </a:blip>
            <a:stretch>
              <a:fillRect/>
            </a:stretch>
          </p:blipFill>
          <p:spPr>
            <a:xfrm>
              <a:off x="5501177" y="1000213"/>
              <a:ext cx="134816" cy="236672"/>
            </a:xfrm>
            <a:prstGeom prst="rect">
              <a:avLst/>
            </a:prstGeom>
            <a:noFill/>
            <a:ln>
              <a:noFill/>
            </a:ln>
          </p:spPr>
        </p:pic>
        <p:pic>
          <p:nvPicPr>
            <p:cNvPr id="377" name="Google Shape;377;p51"/>
            <p:cNvPicPr preferRelativeResize="0"/>
            <p:nvPr/>
          </p:nvPicPr>
          <p:blipFill>
            <a:blip r:embed="rId8" cstate="hqprint">
              <a:alphaModFix/>
              <a:extLst>
                <a:ext uri="{28A0092B-C50C-407E-A947-70E740481C1C}">
                  <a14:useLocalDpi xmlns:a14="http://schemas.microsoft.com/office/drawing/2010/main"/>
                </a:ext>
              </a:extLst>
            </a:blip>
            <a:stretch>
              <a:fillRect/>
            </a:stretch>
          </p:blipFill>
          <p:spPr>
            <a:xfrm>
              <a:off x="5803328" y="982224"/>
              <a:ext cx="203208" cy="272650"/>
            </a:xfrm>
            <a:prstGeom prst="rect">
              <a:avLst/>
            </a:prstGeom>
            <a:noFill/>
            <a:ln>
              <a:noFill/>
            </a:ln>
          </p:spPr>
        </p:pic>
      </p:grpSp>
      <p:grpSp>
        <p:nvGrpSpPr>
          <p:cNvPr id="378" name="Google Shape;378;p51"/>
          <p:cNvGrpSpPr/>
          <p:nvPr/>
        </p:nvGrpSpPr>
        <p:grpSpPr>
          <a:xfrm>
            <a:off x="6201912" y="1838875"/>
            <a:ext cx="719100" cy="1083694"/>
            <a:chOff x="6524617" y="1838800"/>
            <a:chExt cx="719100" cy="1075200"/>
          </a:xfrm>
        </p:grpSpPr>
        <p:sp>
          <p:nvSpPr>
            <p:cNvPr id="379" name="Google Shape;379;p51"/>
            <p:cNvSpPr/>
            <p:nvPr/>
          </p:nvSpPr>
          <p:spPr>
            <a:xfrm>
              <a:off x="6557675" y="1838800"/>
              <a:ext cx="657600" cy="1075200"/>
            </a:xfrm>
            <a:prstGeom prst="rect">
              <a:avLst/>
            </a:prstGeom>
            <a:solidFill>
              <a:srgbClr val="6E6F7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700" dirty="0">
                <a:solidFill>
                  <a:srgbClr val="FFFFFF"/>
                </a:solidFill>
                <a:latin typeface="Proxima Nova"/>
                <a:ea typeface="Proxima Nova"/>
                <a:cs typeface="Proxima Nova"/>
                <a:sym typeface="Proxima Nova"/>
              </a:endParaRPr>
            </a:p>
          </p:txBody>
        </p:sp>
        <p:sp>
          <p:nvSpPr>
            <p:cNvPr id="380" name="Google Shape;380;p51"/>
            <p:cNvSpPr txBox="1"/>
            <p:nvPr/>
          </p:nvSpPr>
          <p:spPr>
            <a:xfrm>
              <a:off x="6524617" y="1854245"/>
              <a:ext cx="719100" cy="51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dirty="0">
                  <a:solidFill>
                    <a:srgbClr val="FFFFFF"/>
                  </a:solidFill>
                  <a:latin typeface="Proxima Nova"/>
                  <a:ea typeface="Proxima Nova"/>
                  <a:cs typeface="Proxima Nova"/>
                  <a:sym typeface="Proxima Nova"/>
                </a:rPr>
                <a:t>PERSISTENT</a:t>
              </a:r>
              <a:endParaRPr sz="700" b="1" dirty="0">
                <a:solidFill>
                  <a:srgbClr val="FFFFFF"/>
                </a:solidFill>
                <a:latin typeface="Proxima Nova"/>
                <a:ea typeface="Proxima Nova"/>
                <a:cs typeface="Proxima Nova"/>
                <a:sym typeface="Proxima Nova"/>
              </a:endParaRPr>
            </a:p>
            <a:p>
              <a:pPr marL="0" lvl="0" indent="0" algn="ctr" rtl="0">
                <a:spcBef>
                  <a:spcPts val="0"/>
                </a:spcBef>
                <a:spcAft>
                  <a:spcPts val="0"/>
                </a:spcAft>
                <a:buNone/>
              </a:pPr>
              <a:r>
                <a:rPr lang="en" sz="700" b="1" dirty="0">
                  <a:solidFill>
                    <a:srgbClr val="FFFFFF"/>
                  </a:solidFill>
                  <a:latin typeface="Proxima Nova"/>
                  <a:ea typeface="Proxima Nova"/>
                  <a:cs typeface="Proxima Nova"/>
                  <a:sym typeface="Proxima Nova"/>
                </a:rPr>
                <a:t>STORAGE</a:t>
              </a:r>
              <a:endParaRPr sz="700" b="1" dirty="0">
                <a:solidFill>
                  <a:srgbClr val="FFFFFF"/>
                </a:solidFill>
                <a:latin typeface="Proxima Nova"/>
                <a:ea typeface="Proxima Nova"/>
                <a:cs typeface="Proxima Nova"/>
                <a:sym typeface="Proxima Nova"/>
              </a:endParaRPr>
            </a:p>
          </p:txBody>
        </p:sp>
        <p:pic>
          <p:nvPicPr>
            <p:cNvPr id="381" name="Google Shape;381;p51"/>
            <p:cNvPicPr preferRelativeResize="0"/>
            <p:nvPr/>
          </p:nvPicPr>
          <p:blipFill>
            <a:blip r:embed="rId9" cstate="hqprint">
              <a:alphaModFix/>
              <a:extLst>
                <a:ext uri="{28A0092B-C50C-407E-A947-70E740481C1C}">
                  <a14:useLocalDpi xmlns:a14="http://schemas.microsoft.com/office/drawing/2010/main"/>
                </a:ext>
              </a:extLst>
            </a:blip>
            <a:stretch>
              <a:fillRect/>
            </a:stretch>
          </p:blipFill>
          <p:spPr>
            <a:xfrm>
              <a:off x="6731860" y="2329500"/>
              <a:ext cx="288900" cy="381378"/>
            </a:xfrm>
            <a:prstGeom prst="rect">
              <a:avLst/>
            </a:prstGeom>
            <a:noFill/>
            <a:ln>
              <a:noFill/>
            </a:ln>
          </p:spPr>
        </p:pic>
      </p:grpSp>
      <p:grpSp>
        <p:nvGrpSpPr>
          <p:cNvPr id="382" name="Google Shape;382;p51"/>
          <p:cNvGrpSpPr/>
          <p:nvPr/>
        </p:nvGrpSpPr>
        <p:grpSpPr>
          <a:xfrm>
            <a:off x="6232713" y="2956375"/>
            <a:ext cx="657600" cy="1075200"/>
            <a:chOff x="6555425" y="2956375"/>
            <a:chExt cx="657600" cy="1075200"/>
          </a:xfrm>
        </p:grpSpPr>
        <p:sp>
          <p:nvSpPr>
            <p:cNvPr id="383" name="Google Shape;383;p51"/>
            <p:cNvSpPr/>
            <p:nvPr/>
          </p:nvSpPr>
          <p:spPr>
            <a:xfrm>
              <a:off x="6555425" y="2956375"/>
              <a:ext cx="657600" cy="1075200"/>
            </a:xfrm>
            <a:prstGeom prst="rect">
              <a:avLst/>
            </a:prstGeom>
            <a:solidFill>
              <a:srgbClr val="6E6F7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dirty="0">
                  <a:solidFill>
                    <a:srgbClr val="FFFFFF"/>
                  </a:solidFill>
                  <a:latin typeface="Proxima Nova"/>
                  <a:ea typeface="Proxima Nova"/>
                  <a:cs typeface="Proxima Nova"/>
                  <a:sym typeface="Proxima Nova"/>
                </a:rPr>
                <a:t>REGISTRY</a:t>
              </a:r>
              <a:endParaRPr sz="700" b="1" dirty="0">
                <a:solidFill>
                  <a:srgbClr val="FFFFFF"/>
                </a:solidFill>
                <a:latin typeface="Proxima Nova"/>
                <a:ea typeface="Proxima Nova"/>
                <a:cs typeface="Proxima Nova"/>
                <a:sym typeface="Proxima Nova"/>
              </a:endParaRPr>
            </a:p>
          </p:txBody>
        </p:sp>
        <p:pic>
          <p:nvPicPr>
            <p:cNvPr id="384" name="Google Shape;384;p51"/>
            <p:cNvPicPr preferRelativeResize="0"/>
            <p:nvPr/>
          </p:nvPicPr>
          <p:blipFill>
            <a:blip r:embed="rId10" cstate="hqprint">
              <a:alphaModFix/>
              <a:extLst>
                <a:ext uri="{28A0092B-C50C-407E-A947-70E740481C1C}">
                  <a14:useLocalDpi xmlns:a14="http://schemas.microsoft.com/office/drawing/2010/main"/>
                </a:ext>
              </a:extLst>
            </a:blip>
            <a:stretch>
              <a:fillRect/>
            </a:stretch>
          </p:blipFill>
          <p:spPr>
            <a:xfrm>
              <a:off x="6704648" y="3365971"/>
              <a:ext cx="343325" cy="410380"/>
            </a:xfrm>
            <a:prstGeom prst="rect">
              <a:avLst/>
            </a:prstGeom>
            <a:noFill/>
            <a:ln>
              <a:noFill/>
            </a:ln>
          </p:spPr>
        </p:pic>
      </p:grpSp>
      <p:grpSp>
        <p:nvGrpSpPr>
          <p:cNvPr id="385" name="Google Shape;385;p51"/>
          <p:cNvGrpSpPr/>
          <p:nvPr/>
        </p:nvGrpSpPr>
        <p:grpSpPr>
          <a:xfrm>
            <a:off x="5332590" y="1864953"/>
            <a:ext cx="788020" cy="1048694"/>
            <a:chOff x="5592955" y="2047406"/>
            <a:chExt cx="788020" cy="1048694"/>
          </a:xfrm>
        </p:grpSpPr>
        <p:sp>
          <p:nvSpPr>
            <p:cNvPr id="386" name="Google Shape;386;p51"/>
            <p:cNvSpPr/>
            <p:nvPr/>
          </p:nvSpPr>
          <p:spPr>
            <a:xfrm>
              <a:off x="5608475" y="2095600"/>
              <a:ext cx="772500" cy="1000500"/>
            </a:xfrm>
            <a:prstGeom prst="rect">
              <a:avLst/>
            </a:prstGeom>
            <a:solidFill>
              <a:srgbClr val="CC0000"/>
            </a:solid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1000" b="1" dirty="0">
                <a:solidFill>
                  <a:srgbClr val="FFFFFF"/>
                </a:solidFill>
              </a:endParaRPr>
            </a:p>
          </p:txBody>
        </p:sp>
        <p:sp>
          <p:nvSpPr>
            <p:cNvPr id="387" name="Google Shape;387;p51"/>
            <p:cNvSpPr/>
            <p:nvPr/>
          </p:nvSpPr>
          <p:spPr>
            <a:xfrm>
              <a:off x="5630331" y="2116986"/>
              <a:ext cx="731100" cy="845400"/>
            </a:xfrm>
            <a:prstGeom prst="rect">
              <a:avLst/>
            </a:prstGeom>
            <a:solidFill>
              <a:srgbClr val="D9D9D9"/>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800" b="1" dirty="0">
                <a:latin typeface="Proxima Nova"/>
                <a:ea typeface="Proxima Nova"/>
                <a:cs typeface="Proxima Nova"/>
                <a:sym typeface="Proxima Nova"/>
              </a:endParaRPr>
            </a:p>
          </p:txBody>
        </p:sp>
        <p:sp>
          <p:nvSpPr>
            <p:cNvPr id="388" name="Google Shape;388;p51"/>
            <p:cNvSpPr/>
            <p:nvPr/>
          </p:nvSpPr>
          <p:spPr>
            <a:xfrm>
              <a:off x="5676453" y="2616412"/>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solidFill>
                  <a:srgbClr val="FFFFFF"/>
                </a:solidFill>
              </a:endParaRPr>
            </a:p>
          </p:txBody>
        </p:sp>
        <p:sp>
          <p:nvSpPr>
            <p:cNvPr id="389" name="Google Shape;389;p51"/>
            <p:cNvSpPr/>
            <p:nvPr/>
          </p:nvSpPr>
          <p:spPr>
            <a:xfrm>
              <a:off x="6020073" y="2616412"/>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solidFill>
                  <a:srgbClr val="FFFFFF"/>
                </a:solidFill>
              </a:endParaRPr>
            </a:p>
          </p:txBody>
        </p:sp>
        <p:sp>
          <p:nvSpPr>
            <p:cNvPr id="390" name="Google Shape;390;p51"/>
            <p:cNvSpPr/>
            <p:nvPr/>
          </p:nvSpPr>
          <p:spPr>
            <a:xfrm>
              <a:off x="6020073" y="2277977"/>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solidFill>
                  <a:srgbClr val="FFFFFF"/>
                </a:solidFill>
              </a:endParaRPr>
            </a:p>
          </p:txBody>
        </p:sp>
        <p:sp>
          <p:nvSpPr>
            <p:cNvPr id="391" name="Google Shape;391;p51"/>
            <p:cNvSpPr/>
            <p:nvPr/>
          </p:nvSpPr>
          <p:spPr>
            <a:xfrm>
              <a:off x="5675395" y="2277977"/>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solidFill>
                  <a:srgbClr val="FFFFFF"/>
                </a:solidFill>
              </a:endParaRPr>
            </a:p>
          </p:txBody>
        </p:sp>
        <p:sp>
          <p:nvSpPr>
            <p:cNvPr id="392" name="Google Shape;392;p51"/>
            <p:cNvSpPr txBox="1"/>
            <p:nvPr/>
          </p:nvSpPr>
          <p:spPr>
            <a:xfrm>
              <a:off x="5608475" y="2875635"/>
              <a:ext cx="772500" cy="2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dirty="0">
                  <a:solidFill>
                    <a:srgbClr val="FFFFFF"/>
                  </a:solidFill>
                  <a:latin typeface="Proxima Nova"/>
                  <a:ea typeface="Proxima Nova"/>
                  <a:cs typeface="Proxima Nova"/>
                  <a:sym typeface="Proxima Nova"/>
                </a:rPr>
                <a:t>RHEL</a:t>
              </a:r>
              <a:endParaRPr sz="700" dirty="0">
                <a:latin typeface="Proxima Nova"/>
                <a:ea typeface="Proxima Nova"/>
                <a:cs typeface="Proxima Nova"/>
                <a:sym typeface="Proxima Nova"/>
              </a:endParaRPr>
            </a:p>
          </p:txBody>
        </p:sp>
        <p:grpSp>
          <p:nvGrpSpPr>
            <p:cNvPr id="393" name="Google Shape;393;p51"/>
            <p:cNvGrpSpPr/>
            <p:nvPr/>
          </p:nvGrpSpPr>
          <p:grpSpPr>
            <a:xfrm>
              <a:off x="5592955" y="2047406"/>
              <a:ext cx="712986" cy="218400"/>
              <a:chOff x="4577530" y="2938752"/>
              <a:chExt cx="712986" cy="218400"/>
            </a:xfrm>
          </p:grpSpPr>
          <p:sp>
            <p:nvSpPr>
              <p:cNvPr id="394" name="Google Shape;394;p51"/>
              <p:cNvSpPr/>
              <p:nvPr/>
            </p:nvSpPr>
            <p:spPr>
              <a:xfrm>
                <a:off x="5149179" y="3068805"/>
                <a:ext cx="47700" cy="477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51"/>
              <p:cNvSpPr/>
              <p:nvPr/>
            </p:nvSpPr>
            <p:spPr>
              <a:xfrm>
                <a:off x="5242815" y="3068805"/>
                <a:ext cx="47700" cy="477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51"/>
              <p:cNvSpPr txBox="1"/>
              <p:nvPr/>
            </p:nvSpPr>
            <p:spPr>
              <a:xfrm>
                <a:off x="4577530" y="2938752"/>
                <a:ext cx="509400" cy="2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dirty="0">
                    <a:solidFill>
                      <a:srgbClr val="000000"/>
                    </a:solidFill>
                    <a:latin typeface="Proxima Nova"/>
                    <a:ea typeface="Proxima Nova"/>
                    <a:cs typeface="Proxima Nova"/>
                    <a:sym typeface="Proxima Nova"/>
                  </a:rPr>
                  <a:t>NODE</a:t>
                </a:r>
                <a:endParaRPr sz="700" dirty="0">
                  <a:latin typeface="Proxima Nova"/>
                  <a:ea typeface="Proxima Nova"/>
                  <a:cs typeface="Proxima Nova"/>
                  <a:sym typeface="Proxima Nova"/>
                </a:endParaRPr>
              </a:p>
            </p:txBody>
          </p:sp>
        </p:grpSp>
        <p:sp>
          <p:nvSpPr>
            <p:cNvPr id="397" name="Google Shape;397;p51"/>
            <p:cNvSpPr/>
            <p:nvPr/>
          </p:nvSpPr>
          <p:spPr>
            <a:xfrm>
              <a:off x="5730932" y="2359296"/>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solidFill>
                  <a:srgbClr val="FFFFFF"/>
                </a:solidFill>
              </a:endParaRPr>
            </a:p>
          </p:txBody>
        </p:sp>
        <p:pic>
          <p:nvPicPr>
            <p:cNvPr id="398" name="Google Shape;398;p51"/>
            <p:cNvPicPr preferRelativeResize="0"/>
            <p:nvPr/>
          </p:nvPicPr>
          <p:blipFill>
            <a:blip r:embed="rId11" cstate="hqprint">
              <a:alphaModFix/>
              <a:extLst>
                <a:ext uri="{28A0092B-C50C-407E-A947-70E740481C1C}">
                  <a14:useLocalDpi xmlns:a14="http://schemas.microsoft.com/office/drawing/2010/main"/>
                </a:ext>
              </a:extLst>
            </a:blip>
            <a:stretch>
              <a:fillRect/>
            </a:stretch>
          </p:blipFill>
          <p:spPr>
            <a:xfrm>
              <a:off x="5753436" y="2273917"/>
              <a:ext cx="144291" cy="77700"/>
            </a:xfrm>
            <a:prstGeom prst="rect">
              <a:avLst/>
            </a:prstGeom>
            <a:noFill/>
            <a:ln>
              <a:noFill/>
            </a:ln>
          </p:spPr>
        </p:pic>
        <p:sp>
          <p:nvSpPr>
            <p:cNvPr id="399" name="Google Shape;399;p51"/>
            <p:cNvSpPr/>
            <p:nvPr/>
          </p:nvSpPr>
          <p:spPr>
            <a:xfrm>
              <a:off x="6077728" y="2359296"/>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600" dirty="0">
                  <a:solidFill>
                    <a:srgbClr val="FFFFFF"/>
                  </a:solidFill>
                </a:rPr>
                <a:t>c</a:t>
              </a:r>
              <a:endParaRPr sz="600" dirty="0">
                <a:solidFill>
                  <a:srgbClr val="FFFFFF"/>
                </a:solidFill>
              </a:endParaRPr>
            </a:p>
          </p:txBody>
        </p:sp>
        <p:pic>
          <p:nvPicPr>
            <p:cNvPr id="400" name="Google Shape;400;p51"/>
            <p:cNvPicPr preferRelativeResize="0"/>
            <p:nvPr/>
          </p:nvPicPr>
          <p:blipFill>
            <a:blip r:embed="rId11" cstate="hqprint">
              <a:alphaModFix/>
              <a:extLst>
                <a:ext uri="{28A0092B-C50C-407E-A947-70E740481C1C}">
                  <a14:useLocalDpi xmlns:a14="http://schemas.microsoft.com/office/drawing/2010/main"/>
                </a:ext>
              </a:extLst>
            </a:blip>
            <a:stretch>
              <a:fillRect/>
            </a:stretch>
          </p:blipFill>
          <p:spPr>
            <a:xfrm>
              <a:off x="6100233" y="2273917"/>
              <a:ext cx="144291" cy="77700"/>
            </a:xfrm>
            <a:prstGeom prst="rect">
              <a:avLst/>
            </a:prstGeom>
            <a:noFill/>
            <a:ln>
              <a:noFill/>
            </a:ln>
          </p:spPr>
        </p:pic>
        <p:sp>
          <p:nvSpPr>
            <p:cNvPr id="401" name="Google Shape;401;p51"/>
            <p:cNvSpPr/>
            <p:nvPr/>
          </p:nvSpPr>
          <p:spPr>
            <a:xfrm>
              <a:off x="6077728" y="2697217"/>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solidFill>
                  <a:srgbClr val="FFFFFF"/>
                </a:solidFill>
              </a:endParaRPr>
            </a:p>
          </p:txBody>
        </p:sp>
        <p:pic>
          <p:nvPicPr>
            <p:cNvPr id="402" name="Google Shape;402;p51"/>
            <p:cNvPicPr preferRelativeResize="0"/>
            <p:nvPr/>
          </p:nvPicPr>
          <p:blipFill>
            <a:blip r:embed="rId11" cstate="hqprint">
              <a:alphaModFix/>
              <a:extLst>
                <a:ext uri="{28A0092B-C50C-407E-A947-70E740481C1C}">
                  <a14:useLocalDpi xmlns:a14="http://schemas.microsoft.com/office/drawing/2010/main"/>
                </a:ext>
              </a:extLst>
            </a:blip>
            <a:stretch>
              <a:fillRect/>
            </a:stretch>
          </p:blipFill>
          <p:spPr>
            <a:xfrm>
              <a:off x="6100233" y="2611838"/>
              <a:ext cx="144291" cy="77700"/>
            </a:xfrm>
            <a:prstGeom prst="rect">
              <a:avLst/>
            </a:prstGeom>
            <a:noFill/>
            <a:ln>
              <a:noFill/>
            </a:ln>
          </p:spPr>
        </p:pic>
        <p:sp>
          <p:nvSpPr>
            <p:cNvPr id="403" name="Google Shape;403;p51"/>
            <p:cNvSpPr/>
            <p:nvPr/>
          </p:nvSpPr>
          <p:spPr>
            <a:xfrm>
              <a:off x="5730932" y="2697217"/>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solidFill>
                  <a:srgbClr val="FFFFFF"/>
                </a:solidFill>
              </a:endParaRPr>
            </a:p>
          </p:txBody>
        </p:sp>
        <p:pic>
          <p:nvPicPr>
            <p:cNvPr id="404" name="Google Shape;404;p51"/>
            <p:cNvPicPr preferRelativeResize="0"/>
            <p:nvPr/>
          </p:nvPicPr>
          <p:blipFill>
            <a:blip r:embed="rId11" cstate="hqprint">
              <a:alphaModFix/>
              <a:extLst>
                <a:ext uri="{28A0092B-C50C-407E-A947-70E740481C1C}">
                  <a14:useLocalDpi xmlns:a14="http://schemas.microsoft.com/office/drawing/2010/main"/>
                </a:ext>
              </a:extLst>
            </a:blip>
            <a:stretch>
              <a:fillRect/>
            </a:stretch>
          </p:blipFill>
          <p:spPr>
            <a:xfrm>
              <a:off x="5753436" y="2611838"/>
              <a:ext cx="144291" cy="77700"/>
            </a:xfrm>
            <a:prstGeom prst="rect">
              <a:avLst/>
            </a:prstGeom>
            <a:noFill/>
            <a:ln>
              <a:noFill/>
            </a:ln>
          </p:spPr>
        </p:pic>
      </p:grpSp>
      <p:grpSp>
        <p:nvGrpSpPr>
          <p:cNvPr id="405" name="Google Shape;405;p51"/>
          <p:cNvGrpSpPr/>
          <p:nvPr/>
        </p:nvGrpSpPr>
        <p:grpSpPr>
          <a:xfrm>
            <a:off x="5332590" y="2926337"/>
            <a:ext cx="788020" cy="1048694"/>
            <a:chOff x="5592955" y="2047406"/>
            <a:chExt cx="788020" cy="1048694"/>
          </a:xfrm>
        </p:grpSpPr>
        <p:sp>
          <p:nvSpPr>
            <p:cNvPr id="406" name="Google Shape;406;p51"/>
            <p:cNvSpPr/>
            <p:nvPr/>
          </p:nvSpPr>
          <p:spPr>
            <a:xfrm>
              <a:off x="5608475" y="2095600"/>
              <a:ext cx="772500" cy="1000500"/>
            </a:xfrm>
            <a:prstGeom prst="rect">
              <a:avLst/>
            </a:prstGeom>
            <a:solidFill>
              <a:srgbClr val="CC0000"/>
            </a:solid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1000" b="1" dirty="0">
                <a:solidFill>
                  <a:srgbClr val="FFFFFF"/>
                </a:solidFill>
              </a:endParaRPr>
            </a:p>
          </p:txBody>
        </p:sp>
        <p:sp>
          <p:nvSpPr>
            <p:cNvPr id="407" name="Google Shape;407;p51"/>
            <p:cNvSpPr/>
            <p:nvPr/>
          </p:nvSpPr>
          <p:spPr>
            <a:xfrm>
              <a:off x="5630331" y="2116986"/>
              <a:ext cx="731100" cy="845400"/>
            </a:xfrm>
            <a:prstGeom prst="rect">
              <a:avLst/>
            </a:prstGeom>
            <a:solidFill>
              <a:srgbClr val="D9D9D9"/>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800" b="1" dirty="0">
                <a:latin typeface="Proxima Nova"/>
                <a:ea typeface="Proxima Nova"/>
                <a:cs typeface="Proxima Nova"/>
                <a:sym typeface="Proxima Nova"/>
              </a:endParaRPr>
            </a:p>
          </p:txBody>
        </p:sp>
        <p:sp>
          <p:nvSpPr>
            <p:cNvPr id="408" name="Google Shape;408;p51"/>
            <p:cNvSpPr/>
            <p:nvPr/>
          </p:nvSpPr>
          <p:spPr>
            <a:xfrm>
              <a:off x="5676453" y="2616412"/>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solidFill>
                  <a:srgbClr val="FFFFFF"/>
                </a:solidFill>
              </a:endParaRPr>
            </a:p>
          </p:txBody>
        </p:sp>
        <p:sp>
          <p:nvSpPr>
            <p:cNvPr id="409" name="Google Shape;409;p51"/>
            <p:cNvSpPr/>
            <p:nvPr/>
          </p:nvSpPr>
          <p:spPr>
            <a:xfrm>
              <a:off x="6020073" y="2616412"/>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solidFill>
                  <a:srgbClr val="FFFFFF"/>
                </a:solidFill>
              </a:endParaRPr>
            </a:p>
          </p:txBody>
        </p:sp>
        <p:sp>
          <p:nvSpPr>
            <p:cNvPr id="410" name="Google Shape;410;p51"/>
            <p:cNvSpPr/>
            <p:nvPr/>
          </p:nvSpPr>
          <p:spPr>
            <a:xfrm>
              <a:off x="6020073" y="2277977"/>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solidFill>
                  <a:srgbClr val="FFFFFF"/>
                </a:solidFill>
              </a:endParaRPr>
            </a:p>
          </p:txBody>
        </p:sp>
        <p:sp>
          <p:nvSpPr>
            <p:cNvPr id="411" name="Google Shape;411;p51"/>
            <p:cNvSpPr/>
            <p:nvPr/>
          </p:nvSpPr>
          <p:spPr>
            <a:xfrm>
              <a:off x="5675395" y="2277977"/>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solidFill>
                  <a:srgbClr val="FFFFFF"/>
                </a:solidFill>
              </a:endParaRPr>
            </a:p>
          </p:txBody>
        </p:sp>
        <p:sp>
          <p:nvSpPr>
            <p:cNvPr id="412" name="Google Shape;412;p51"/>
            <p:cNvSpPr txBox="1"/>
            <p:nvPr/>
          </p:nvSpPr>
          <p:spPr>
            <a:xfrm>
              <a:off x="5608475" y="2875635"/>
              <a:ext cx="772500" cy="2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dirty="0">
                  <a:solidFill>
                    <a:srgbClr val="FFFFFF"/>
                  </a:solidFill>
                  <a:latin typeface="Proxima Nova"/>
                  <a:ea typeface="Proxima Nova"/>
                  <a:cs typeface="Proxima Nova"/>
                  <a:sym typeface="Proxima Nova"/>
                </a:rPr>
                <a:t>RHEL</a:t>
              </a:r>
              <a:endParaRPr sz="700" dirty="0">
                <a:latin typeface="Proxima Nova"/>
                <a:ea typeface="Proxima Nova"/>
                <a:cs typeface="Proxima Nova"/>
                <a:sym typeface="Proxima Nova"/>
              </a:endParaRPr>
            </a:p>
          </p:txBody>
        </p:sp>
        <p:grpSp>
          <p:nvGrpSpPr>
            <p:cNvPr id="413" name="Google Shape;413;p51"/>
            <p:cNvGrpSpPr/>
            <p:nvPr/>
          </p:nvGrpSpPr>
          <p:grpSpPr>
            <a:xfrm>
              <a:off x="5592955" y="2047406"/>
              <a:ext cx="712986" cy="218400"/>
              <a:chOff x="4577530" y="2938752"/>
              <a:chExt cx="712986" cy="218400"/>
            </a:xfrm>
          </p:grpSpPr>
          <p:sp>
            <p:nvSpPr>
              <p:cNvPr id="414" name="Google Shape;414;p51"/>
              <p:cNvSpPr/>
              <p:nvPr/>
            </p:nvSpPr>
            <p:spPr>
              <a:xfrm>
                <a:off x="5149179" y="3068805"/>
                <a:ext cx="47700" cy="477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51"/>
              <p:cNvSpPr/>
              <p:nvPr/>
            </p:nvSpPr>
            <p:spPr>
              <a:xfrm>
                <a:off x="5242815" y="3068805"/>
                <a:ext cx="47700" cy="477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51"/>
              <p:cNvSpPr txBox="1"/>
              <p:nvPr/>
            </p:nvSpPr>
            <p:spPr>
              <a:xfrm>
                <a:off x="4577530" y="2938752"/>
                <a:ext cx="509400" cy="2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dirty="0">
                    <a:solidFill>
                      <a:srgbClr val="000000"/>
                    </a:solidFill>
                    <a:latin typeface="Proxima Nova"/>
                    <a:ea typeface="Proxima Nova"/>
                    <a:cs typeface="Proxima Nova"/>
                    <a:sym typeface="Proxima Nova"/>
                  </a:rPr>
                  <a:t>NODE</a:t>
                </a:r>
                <a:endParaRPr sz="700" dirty="0">
                  <a:latin typeface="Proxima Nova"/>
                  <a:ea typeface="Proxima Nova"/>
                  <a:cs typeface="Proxima Nova"/>
                  <a:sym typeface="Proxima Nova"/>
                </a:endParaRPr>
              </a:p>
            </p:txBody>
          </p:sp>
        </p:grpSp>
        <p:sp>
          <p:nvSpPr>
            <p:cNvPr id="417" name="Google Shape;417;p51"/>
            <p:cNvSpPr/>
            <p:nvPr/>
          </p:nvSpPr>
          <p:spPr>
            <a:xfrm>
              <a:off x="5730932" y="2359296"/>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solidFill>
                  <a:srgbClr val="FFFFFF"/>
                </a:solidFill>
              </a:endParaRPr>
            </a:p>
          </p:txBody>
        </p:sp>
        <p:pic>
          <p:nvPicPr>
            <p:cNvPr id="418" name="Google Shape;418;p51"/>
            <p:cNvPicPr preferRelativeResize="0"/>
            <p:nvPr/>
          </p:nvPicPr>
          <p:blipFill>
            <a:blip r:embed="rId11" cstate="hqprint">
              <a:alphaModFix/>
              <a:extLst>
                <a:ext uri="{28A0092B-C50C-407E-A947-70E740481C1C}">
                  <a14:useLocalDpi xmlns:a14="http://schemas.microsoft.com/office/drawing/2010/main"/>
                </a:ext>
              </a:extLst>
            </a:blip>
            <a:stretch>
              <a:fillRect/>
            </a:stretch>
          </p:blipFill>
          <p:spPr>
            <a:xfrm>
              <a:off x="5753436" y="2273917"/>
              <a:ext cx="144291" cy="77700"/>
            </a:xfrm>
            <a:prstGeom prst="rect">
              <a:avLst/>
            </a:prstGeom>
            <a:noFill/>
            <a:ln>
              <a:noFill/>
            </a:ln>
          </p:spPr>
        </p:pic>
        <p:sp>
          <p:nvSpPr>
            <p:cNvPr id="419" name="Google Shape;419;p51"/>
            <p:cNvSpPr/>
            <p:nvPr/>
          </p:nvSpPr>
          <p:spPr>
            <a:xfrm>
              <a:off x="6077728" y="2359296"/>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solidFill>
                  <a:srgbClr val="FFFFFF"/>
                </a:solidFill>
              </a:endParaRPr>
            </a:p>
          </p:txBody>
        </p:sp>
        <p:pic>
          <p:nvPicPr>
            <p:cNvPr id="420" name="Google Shape;420;p51"/>
            <p:cNvPicPr preferRelativeResize="0"/>
            <p:nvPr/>
          </p:nvPicPr>
          <p:blipFill>
            <a:blip r:embed="rId11" cstate="hqprint">
              <a:alphaModFix/>
              <a:extLst>
                <a:ext uri="{28A0092B-C50C-407E-A947-70E740481C1C}">
                  <a14:useLocalDpi xmlns:a14="http://schemas.microsoft.com/office/drawing/2010/main"/>
                </a:ext>
              </a:extLst>
            </a:blip>
            <a:stretch>
              <a:fillRect/>
            </a:stretch>
          </p:blipFill>
          <p:spPr>
            <a:xfrm>
              <a:off x="6100233" y="2273917"/>
              <a:ext cx="144291" cy="77700"/>
            </a:xfrm>
            <a:prstGeom prst="rect">
              <a:avLst/>
            </a:prstGeom>
            <a:noFill/>
            <a:ln>
              <a:noFill/>
            </a:ln>
          </p:spPr>
        </p:pic>
        <p:sp>
          <p:nvSpPr>
            <p:cNvPr id="421" name="Google Shape;421;p51"/>
            <p:cNvSpPr/>
            <p:nvPr/>
          </p:nvSpPr>
          <p:spPr>
            <a:xfrm>
              <a:off x="6077728" y="2697217"/>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solidFill>
                  <a:srgbClr val="FFFFFF"/>
                </a:solidFill>
              </a:endParaRPr>
            </a:p>
          </p:txBody>
        </p:sp>
        <p:pic>
          <p:nvPicPr>
            <p:cNvPr id="422" name="Google Shape;422;p51"/>
            <p:cNvPicPr preferRelativeResize="0"/>
            <p:nvPr/>
          </p:nvPicPr>
          <p:blipFill>
            <a:blip r:embed="rId11" cstate="hqprint">
              <a:alphaModFix/>
              <a:extLst>
                <a:ext uri="{28A0092B-C50C-407E-A947-70E740481C1C}">
                  <a14:useLocalDpi xmlns:a14="http://schemas.microsoft.com/office/drawing/2010/main"/>
                </a:ext>
              </a:extLst>
            </a:blip>
            <a:stretch>
              <a:fillRect/>
            </a:stretch>
          </p:blipFill>
          <p:spPr>
            <a:xfrm>
              <a:off x="6100233" y="2611838"/>
              <a:ext cx="144291" cy="77700"/>
            </a:xfrm>
            <a:prstGeom prst="rect">
              <a:avLst/>
            </a:prstGeom>
            <a:noFill/>
            <a:ln>
              <a:noFill/>
            </a:ln>
          </p:spPr>
        </p:pic>
        <p:sp>
          <p:nvSpPr>
            <p:cNvPr id="423" name="Google Shape;423;p51"/>
            <p:cNvSpPr/>
            <p:nvPr/>
          </p:nvSpPr>
          <p:spPr>
            <a:xfrm>
              <a:off x="5730932" y="2697217"/>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solidFill>
                  <a:srgbClr val="FFFFFF"/>
                </a:solidFill>
              </a:endParaRPr>
            </a:p>
          </p:txBody>
        </p:sp>
        <p:pic>
          <p:nvPicPr>
            <p:cNvPr id="424" name="Google Shape;424;p51"/>
            <p:cNvPicPr preferRelativeResize="0"/>
            <p:nvPr/>
          </p:nvPicPr>
          <p:blipFill>
            <a:blip r:embed="rId11" cstate="hqprint">
              <a:alphaModFix/>
              <a:extLst>
                <a:ext uri="{28A0092B-C50C-407E-A947-70E740481C1C}">
                  <a14:useLocalDpi xmlns:a14="http://schemas.microsoft.com/office/drawing/2010/main"/>
                </a:ext>
              </a:extLst>
            </a:blip>
            <a:stretch>
              <a:fillRect/>
            </a:stretch>
          </p:blipFill>
          <p:spPr>
            <a:xfrm>
              <a:off x="5753436" y="2611838"/>
              <a:ext cx="144291" cy="77700"/>
            </a:xfrm>
            <a:prstGeom prst="rect">
              <a:avLst/>
            </a:prstGeom>
            <a:noFill/>
            <a:ln>
              <a:noFill/>
            </a:ln>
          </p:spPr>
        </p:pic>
      </p:grpSp>
      <p:grpSp>
        <p:nvGrpSpPr>
          <p:cNvPr id="425" name="Google Shape;425;p51"/>
          <p:cNvGrpSpPr/>
          <p:nvPr/>
        </p:nvGrpSpPr>
        <p:grpSpPr>
          <a:xfrm>
            <a:off x="4494390" y="1864953"/>
            <a:ext cx="788020" cy="1048694"/>
            <a:chOff x="5592955" y="2047406"/>
            <a:chExt cx="788020" cy="1048694"/>
          </a:xfrm>
        </p:grpSpPr>
        <p:sp>
          <p:nvSpPr>
            <p:cNvPr id="426" name="Google Shape;426;p51"/>
            <p:cNvSpPr/>
            <p:nvPr/>
          </p:nvSpPr>
          <p:spPr>
            <a:xfrm>
              <a:off x="5608475" y="2095600"/>
              <a:ext cx="772500" cy="1000500"/>
            </a:xfrm>
            <a:prstGeom prst="rect">
              <a:avLst/>
            </a:prstGeom>
            <a:solidFill>
              <a:srgbClr val="CC0000"/>
            </a:solid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1000" b="1" dirty="0">
                <a:solidFill>
                  <a:srgbClr val="FFFFFF"/>
                </a:solidFill>
              </a:endParaRPr>
            </a:p>
          </p:txBody>
        </p:sp>
        <p:sp>
          <p:nvSpPr>
            <p:cNvPr id="427" name="Google Shape;427;p51"/>
            <p:cNvSpPr/>
            <p:nvPr/>
          </p:nvSpPr>
          <p:spPr>
            <a:xfrm>
              <a:off x="5630331" y="2116986"/>
              <a:ext cx="731100" cy="845400"/>
            </a:xfrm>
            <a:prstGeom prst="rect">
              <a:avLst/>
            </a:prstGeom>
            <a:solidFill>
              <a:srgbClr val="D9D9D9"/>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800" b="1" dirty="0">
                <a:latin typeface="Proxima Nova"/>
                <a:ea typeface="Proxima Nova"/>
                <a:cs typeface="Proxima Nova"/>
                <a:sym typeface="Proxima Nova"/>
              </a:endParaRPr>
            </a:p>
          </p:txBody>
        </p:sp>
        <p:sp>
          <p:nvSpPr>
            <p:cNvPr id="428" name="Google Shape;428;p51"/>
            <p:cNvSpPr/>
            <p:nvPr/>
          </p:nvSpPr>
          <p:spPr>
            <a:xfrm>
              <a:off x="5676453" y="2616412"/>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solidFill>
                  <a:srgbClr val="FFFFFF"/>
                </a:solidFill>
              </a:endParaRPr>
            </a:p>
          </p:txBody>
        </p:sp>
        <p:sp>
          <p:nvSpPr>
            <p:cNvPr id="429" name="Google Shape;429;p51"/>
            <p:cNvSpPr/>
            <p:nvPr/>
          </p:nvSpPr>
          <p:spPr>
            <a:xfrm>
              <a:off x="6020073" y="2616412"/>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solidFill>
                  <a:srgbClr val="FFFFFF"/>
                </a:solidFill>
              </a:endParaRPr>
            </a:p>
          </p:txBody>
        </p:sp>
        <p:sp>
          <p:nvSpPr>
            <p:cNvPr id="430" name="Google Shape;430;p51"/>
            <p:cNvSpPr/>
            <p:nvPr/>
          </p:nvSpPr>
          <p:spPr>
            <a:xfrm>
              <a:off x="6020073" y="2277977"/>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solidFill>
                  <a:srgbClr val="FFFFFF"/>
                </a:solidFill>
              </a:endParaRPr>
            </a:p>
          </p:txBody>
        </p:sp>
        <p:sp>
          <p:nvSpPr>
            <p:cNvPr id="431" name="Google Shape;431;p51"/>
            <p:cNvSpPr/>
            <p:nvPr/>
          </p:nvSpPr>
          <p:spPr>
            <a:xfrm>
              <a:off x="5675395" y="2277977"/>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solidFill>
                  <a:srgbClr val="FFFFFF"/>
                </a:solidFill>
              </a:endParaRPr>
            </a:p>
          </p:txBody>
        </p:sp>
        <p:sp>
          <p:nvSpPr>
            <p:cNvPr id="432" name="Google Shape;432;p51"/>
            <p:cNvSpPr txBox="1"/>
            <p:nvPr/>
          </p:nvSpPr>
          <p:spPr>
            <a:xfrm>
              <a:off x="5608475" y="2875635"/>
              <a:ext cx="772500" cy="2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dirty="0">
                  <a:solidFill>
                    <a:srgbClr val="FFFFFF"/>
                  </a:solidFill>
                  <a:latin typeface="Proxima Nova"/>
                  <a:ea typeface="Proxima Nova"/>
                  <a:cs typeface="Proxima Nova"/>
                  <a:sym typeface="Proxima Nova"/>
                </a:rPr>
                <a:t>RHEL</a:t>
              </a:r>
              <a:endParaRPr sz="700" dirty="0">
                <a:latin typeface="Proxima Nova"/>
                <a:ea typeface="Proxima Nova"/>
                <a:cs typeface="Proxima Nova"/>
                <a:sym typeface="Proxima Nova"/>
              </a:endParaRPr>
            </a:p>
          </p:txBody>
        </p:sp>
        <p:grpSp>
          <p:nvGrpSpPr>
            <p:cNvPr id="433" name="Google Shape;433;p51"/>
            <p:cNvGrpSpPr/>
            <p:nvPr/>
          </p:nvGrpSpPr>
          <p:grpSpPr>
            <a:xfrm>
              <a:off x="5592955" y="2047406"/>
              <a:ext cx="712986" cy="218400"/>
              <a:chOff x="4577530" y="2938752"/>
              <a:chExt cx="712986" cy="218400"/>
            </a:xfrm>
          </p:grpSpPr>
          <p:sp>
            <p:nvSpPr>
              <p:cNvPr id="434" name="Google Shape;434;p51"/>
              <p:cNvSpPr/>
              <p:nvPr/>
            </p:nvSpPr>
            <p:spPr>
              <a:xfrm>
                <a:off x="5149179" y="3068805"/>
                <a:ext cx="47700" cy="477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51"/>
              <p:cNvSpPr/>
              <p:nvPr/>
            </p:nvSpPr>
            <p:spPr>
              <a:xfrm>
                <a:off x="5242815" y="3068805"/>
                <a:ext cx="47700" cy="477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51"/>
              <p:cNvSpPr txBox="1"/>
              <p:nvPr/>
            </p:nvSpPr>
            <p:spPr>
              <a:xfrm>
                <a:off x="4577530" y="2938752"/>
                <a:ext cx="509400" cy="2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dirty="0">
                    <a:solidFill>
                      <a:srgbClr val="000000"/>
                    </a:solidFill>
                    <a:latin typeface="Proxima Nova"/>
                    <a:ea typeface="Proxima Nova"/>
                    <a:cs typeface="Proxima Nova"/>
                    <a:sym typeface="Proxima Nova"/>
                  </a:rPr>
                  <a:t>NODE</a:t>
                </a:r>
                <a:endParaRPr sz="700" dirty="0">
                  <a:latin typeface="Proxima Nova"/>
                  <a:ea typeface="Proxima Nova"/>
                  <a:cs typeface="Proxima Nova"/>
                  <a:sym typeface="Proxima Nova"/>
                </a:endParaRPr>
              </a:p>
            </p:txBody>
          </p:sp>
        </p:grpSp>
        <p:sp>
          <p:nvSpPr>
            <p:cNvPr id="437" name="Google Shape;437;p51"/>
            <p:cNvSpPr/>
            <p:nvPr/>
          </p:nvSpPr>
          <p:spPr>
            <a:xfrm>
              <a:off x="5730932" y="2359296"/>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solidFill>
                  <a:srgbClr val="FFFFFF"/>
                </a:solidFill>
              </a:endParaRPr>
            </a:p>
          </p:txBody>
        </p:sp>
        <p:pic>
          <p:nvPicPr>
            <p:cNvPr id="438" name="Google Shape;438;p51"/>
            <p:cNvPicPr preferRelativeResize="0"/>
            <p:nvPr/>
          </p:nvPicPr>
          <p:blipFill>
            <a:blip r:embed="rId11" cstate="hqprint">
              <a:alphaModFix/>
              <a:extLst>
                <a:ext uri="{28A0092B-C50C-407E-A947-70E740481C1C}">
                  <a14:useLocalDpi xmlns:a14="http://schemas.microsoft.com/office/drawing/2010/main"/>
                </a:ext>
              </a:extLst>
            </a:blip>
            <a:stretch>
              <a:fillRect/>
            </a:stretch>
          </p:blipFill>
          <p:spPr>
            <a:xfrm>
              <a:off x="5753436" y="2273917"/>
              <a:ext cx="144291" cy="77700"/>
            </a:xfrm>
            <a:prstGeom prst="rect">
              <a:avLst/>
            </a:prstGeom>
            <a:noFill/>
            <a:ln>
              <a:noFill/>
            </a:ln>
          </p:spPr>
        </p:pic>
        <p:sp>
          <p:nvSpPr>
            <p:cNvPr id="439" name="Google Shape;439;p51"/>
            <p:cNvSpPr/>
            <p:nvPr/>
          </p:nvSpPr>
          <p:spPr>
            <a:xfrm>
              <a:off x="6077728" y="2359296"/>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solidFill>
                  <a:srgbClr val="FFFFFF"/>
                </a:solidFill>
              </a:endParaRPr>
            </a:p>
          </p:txBody>
        </p:sp>
        <p:pic>
          <p:nvPicPr>
            <p:cNvPr id="440" name="Google Shape;440;p51"/>
            <p:cNvPicPr preferRelativeResize="0"/>
            <p:nvPr/>
          </p:nvPicPr>
          <p:blipFill>
            <a:blip r:embed="rId11" cstate="hqprint">
              <a:alphaModFix/>
              <a:extLst>
                <a:ext uri="{28A0092B-C50C-407E-A947-70E740481C1C}">
                  <a14:useLocalDpi xmlns:a14="http://schemas.microsoft.com/office/drawing/2010/main"/>
                </a:ext>
              </a:extLst>
            </a:blip>
            <a:stretch>
              <a:fillRect/>
            </a:stretch>
          </p:blipFill>
          <p:spPr>
            <a:xfrm>
              <a:off x="6100233" y="2273917"/>
              <a:ext cx="144291" cy="77700"/>
            </a:xfrm>
            <a:prstGeom prst="rect">
              <a:avLst/>
            </a:prstGeom>
            <a:noFill/>
            <a:ln>
              <a:noFill/>
            </a:ln>
          </p:spPr>
        </p:pic>
        <p:sp>
          <p:nvSpPr>
            <p:cNvPr id="441" name="Google Shape;441;p51"/>
            <p:cNvSpPr/>
            <p:nvPr/>
          </p:nvSpPr>
          <p:spPr>
            <a:xfrm>
              <a:off x="6077728" y="2697217"/>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solidFill>
                  <a:srgbClr val="FFFFFF"/>
                </a:solidFill>
              </a:endParaRPr>
            </a:p>
          </p:txBody>
        </p:sp>
        <p:pic>
          <p:nvPicPr>
            <p:cNvPr id="442" name="Google Shape;442;p51"/>
            <p:cNvPicPr preferRelativeResize="0"/>
            <p:nvPr/>
          </p:nvPicPr>
          <p:blipFill>
            <a:blip r:embed="rId11" cstate="hqprint">
              <a:alphaModFix/>
              <a:extLst>
                <a:ext uri="{28A0092B-C50C-407E-A947-70E740481C1C}">
                  <a14:useLocalDpi xmlns:a14="http://schemas.microsoft.com/office/drawing/2010/main"/>
                </a:ext>
              </a:extLst>
            </a:blip>
            <a:stretch>
              <a:fillRect/>
            </a:stretch>
          </p:blipFill>
          <p:spPr>
            <a:xfrm>
              <a:off x="6100233" y="2611838"/>
              <a:ext cx="144291" cy="77700"/>
            </a:xfrm>
            <a:prstGeom prst="rect">
              <a:avLst/>
            </a:prstGeom>
            <a:noFill/>
            <a:ln>
              <a:noFill/>
            </a:ln>
          </p:spPr>
        </p:pic>
        <p:sp>
          <p:nvSpPr>
            <p:cNvPr id="443" name="Google Shape;443;p51"/>
            <p:cNvSpPr/>
            <p:nvPr/>
          </p:nvSpPr>
          <p:spPr>
            <a:xfrm>
              <a:off x="5730932" y="2697217"/>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solidFill>
                  <a:srgbClr val="FFFFFF"/>
                </a:solidFill>
              </a:endParaRPr>
            </a:p>
          </p:txBody>
        </p:sp>
        <p:pic>
          <p:nvPicPr>
            <p:cNvPr id="444" name="Google Shape;444;p51"/>
            <p:cNvPicPr preferRelativeResize="0"/>
            <p:nvPr/>
          </p:nvPicPr>
          <p:blipFill>
            <a:blip r:embed="rId11" cstate="hqprint">
              <a:alphaModFix/>
              <a:extLst>
                <a:ext uri="{28A0092B-C50C-407E-A947-70E740481C1C}">
                  <a14:useLocalDpi xmlns:a14="http://schemas.microsoft.com/office/drawing/2010/main"/>
                </a:ext>
              </a:extLst>
            </a:blip>
            <a:stretch>
              <a:fillRect/>
            </a:stretch>
          </p:blipFill>
          <p:spPr>
            <a:xfrm>
              <a:off x="5753436" y="2611838"/>
              <a:ext cx="144291" cy="77700"/>
            </a:xfrm>
            <a:prstGeom prst="rect">
              <a:avLst/>
            </a:prstGeom>
            <a:noFill/>
            <a:ln>
              <a:noFill/>
            </a:ln>
          </p:spPr>
        </p:pic>
      </p:grpSp>
      <p:grpSp>
        <p:nvGrpSpPr>
          <p:cNvPr id="445" name="Google Shape;445;p51"/>
          <p:cNvGrpSpPr/>
          <p:nvPr/>
        </p:nvGrpSpPr>
        <p:grpSpPr>
          <a:xfrm>
            <a:off x="4494390" y="2926337"/>
            <a:ext cx="788020" cy="1048694"/>
            <a:chOff x="5592955" y="2047406"/>
            <a:chExt cx="788020" cy="1048694"/>
          </a:xfrm>
        </p:grpSpPr>
        <p:sp>
          <p:nvSpPr>
            <p:cNvPr id="446" name="Google Shape;446;p51"/>
            <p:cNvSpPr/>
            <p:nvPr/>
          </p:nvSpPr>
          <p:spPr>
            <a:xfrm>
              <a:off x="5608475" y="2095600"/>
              <a:ext cx="772500" cy="1000500"/>
            </a:xfrm>
            <a:prstGeom prst="rect">
              <a:avLst/>
            </a:prstGeom>
            <a:solidFill>
              <a:srgbClr val="CC0000"/>
            </a:solid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1000" b="1" dirty="0">
                <a:solidFill>
                  <a:srgbClr val="FFFFFF"/>
                </a:solidFill>
              </a:endParaRPr>
            </a:p>
          </p:txBody>
        </p:sp>
        <p:sp>
          <p:nvSpPr>
            <p:cNvPr id="447" name="Google Shape;447;p51"/>
            <p:cNvSpPr/>
            <p:nvPr/>
          </p:nvSpPr>
          <p:spPr>
            <a:xfrm>
              <a:off x="5630331" y="2116986"/>
              <a:ext cx="731100" cy="845400"/>
            </a:xfrm>
            <a:prstGeom prst="rect">
              <a:avLst/>
            </a:prstGeom>
            <a:solidFill>
              <a:srgbClr val="D9D9D9"/>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800" b="1" dirty="0">
                <a:latin typeface="Proxima Nova"/>
                <a:ea typeface="Proxima Nova"/>
                <a:cs typeface="Proxima Nova"/>
                <a:sym typeface="Proxima Nova"/>
              </a:endParaRPr>
            </a:p>
          </p:txBody>
        </p:sp>
        <p:sp>
          <p:nvSpPr>
            <p:cNvPr id="448" name="Google Shape;448;p51"/>
            <p:cNvSpPr/>
            <p:nvPr/>
          </p:nvSpPr>
          <p:spPr>
            <a:xfrm>
              <a:off x="5676453" y="2616412"/>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solidFill>
                  <a:srgbClr val="FFFFFF"/>
                </a:solidFill>
              </a:endParaRPr>
            </a:p>
          </p:txBody>
        </p:sp>
        <p:sp>
          <p:nvSpPr>
            <p:cNvPr id="449" name="Google Shape;449;p51"/>
            <p:cNvSpPr/>
            <p:nvPr/>
          </p:nvSpPr>
          <p:spPr>
            <a:xfrm>
              <a:off x="6020073" y="2616412"/>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solidFill>
                  <a:srgbClr val="FFFFFF"/>
                </a:solidFill>
              </a:endParaRPr>
            </a:p>
          </p:txBody>
        </p:sp>
        <p:sp>
          <p:nvSpPr>
            <p:cNvPr id="450" name="Google Shape;450;p51"/>
            <p:cNvSpPr/>
            <p:nvPr/>
          </p:nvSpPr>
          <p:spPr>
            <a:xfrm>
              <a:off x="6020073" y="2277977"/>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solidFill>
                  <a:srgbClr val="FFFFFF"/>
                </a:solidFill>
              </a:endParaRPr>
            </a:p>
          </p:txBody>
        </p:sp>
        <p:sp>
          <p:nvSpPr>
            <p:cNvPr id="451" name="Google Shape;451;p51"/>
            <p:cNvSpPr/>
            <p:nvPr/>
          </p:nvSpPr>
          <p:spPr>
            <a:xfrm>
              <a:off x="5675395" y="2277977"/>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solidFill>
                  <a:srgbClr val="FFFFFF"/>
                </a:solidFill>
              </a:endParaRPr>
            </a:p>
          </p:txBody>
        </p:sp>
        <p:sp>
          <p:nvSpPr>
            <p:cNvPr id="452" name="Google Shape;452;p51"/>
            <p:cNvSpPr txBox="1"/>
            <p:nvPr/>
          </p:nvSpPr>
          <p:spPr>
            <a:xfrm>
              <a:off x="5608475" y="2875635"/>
              <a:ext cx="772500" cy="2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dirty="0">
                  <a:solidFill>
                    <a:srgbClr val="FFFFFF"/>
                  </a:solidFill>
                  <a:latin typeface="Proxima Nova"/>
                  <a:ea typeface="Proxima Nova"/>
                  <a:cs typeface="Proxima Nova"/>
                  <a:sym typeface="Proxima Nova"/>
                </a:rPr>
                <a:t>RHEL</a:t>
              </a:r>
              <a:endParaRPr sz="700" dirty="0">
                <a:latin typeface="Proxima Nova"/>
                <a:ea typeface="Proxima Nova"/>
                <a:cs typeface="Proxima Nova"/>
                <a:sym typeface="Proxima Nova"/>
              </a:endParaRPr>
            </a:p>
          </p:txBody>
        </p:sp>
        <p:grpSp>
          <p:nvGrpSpPr>
            <p:cNvPr id="453" name="Google Shape;453;p51"/>
            <p:cNvGrpSpPr/>
            <p:nvPr/>
          </p:nvGrpSpPr>
          <p:grpSpPr>
            <a:xfrm>
              <a:off x="5592955" y="2047406"/>
              <a:ext cx="712986" cy="218400"/>
              <a:chOff x="4577530" y="2938752"/>
              <a:chExt cx="712986" cy="218400"/>
            </a:xfrm>
          </p:grpSpPr>
          <p:sp>
            <p:nvSpPr>
              <p:cNvPr id="454" name="Google Shape;454;p51"/>
              <p:cNvSpPr/>
              <p:nvPr/>
            </p:nvSpPr>
            <p:spPr>
              <a:xfrm>
                <a:off x="5149179" y="3068805"/>
                <a:ext cx="47700" cy="477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51"/>
              <p:cNvSpPr/>
              <p:nvPr/>
            </p:nvSpPr>
            <p:spPr>
              <a:xfrm>
                <a:off x="5242815" y="3068805"/>
                <a:ext cx="47700" cy="477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456;p51"/>
              <p:cNvSpPr txBox="1"/>
              <p:nvPr/>
            </p:nvSpPr>
            <p:spPr>
              <a:xfrm>
                <a:off x="4577530" y="2938752"/>
                <a:ext cx="509400" cy="2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dirty="0">
                    <a:solidFill>
                      <a:srgbClr val="000000"/>
                    </a:solidFill>
                    <a:latin typeface="Proxima Nova"/>
                    <a:ea typeface="Proxima Nova"/>
                    <a:cs typeface="Proxima Nova"/>
                    <a:sym typeface="Proxima Nova"/>
                  </a:rPr>
                  <a:t>NODE</a:t>
                </a:r>
                <a:endParaRPr sz="700" dirty="0">
                  <a:latin typeface="Proxima Nova"/>
                  <a:ea typeface="Proxima Nova"/>
                  <a:cs typeface="Proxima Nova"/>
                  <a:sym typeface="Proxima Nova"/>
                </a:endParaRPr>
              </a:p>
            </p:txBody>
          </p:sp>
        </p:grpSp>
        <p:sp>
          <p:nvSpPr>
            <p:cNvPr id="457" name="Google Shape;457;p51"/>
            <p:cNvSpPr/>
            <p:nvPr/>
          </p:nvSpPr>
          <p:spPr>
            <a:xfrm>
              <a:off x="5730932" y="2359296"/>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solidFill>
                  <a:srgbClr val="FFFFFF"/>
                </a:solidFill>
              </a:endParaRPr>
            </a:p>
          </p:txBody>
        </p:sp>
        <p:pic>
          <p:nvPicPr>
            <p:cNvPr id="458" name="Google Shape;458;p51"/>
            <p:cNvPicPr preferRelativeResize="0"/>
            <p:nvPr/>
          </p:nvPicPr>
          <p:blipFill>
            <a:blip r:embed="rId11" cstate="hqprint">
              <a:alphaModFix/>
              <a:extLst>
                <a:ext uri="{28A0092B-C50C-407E-A947-70E740481C1C}">
                  <a14:useLocalDpi xmlns:a14="http://schemas.microsoft.com/office/drawing/2010/main"/>
                </a:ext>
              </a:extLst>
            </a:blip>
            <a:stretch>
              <a:fillRect/>
            </a:stretch>
          </p:blipFill>
          <p:spPr>
            <a:xfrm>
              <a:off x="5753436" y="2273917"/>
              <a:ext cx="144291" cy="77700"/>
            </a:xfrm>
            <a:prstGeom prst="rect">
              <a:avLst/>
            </a:prstGeom>
            <a:noFill/>
            <a:ln>
              <a:noFill/>
            </a:ln>
          </p:spPr>
        </p:pic>
        <p:sp>
          <p:nvSpPr>
            <p:cNvPr id="459" name="Google Shape;459;p51"/>
            <p:cNvSpPr/>
            <p:nvPr/>
          </p:nvSpPr>
          <p:spPr>
            <a:xfrm>
              <a:off x="6077728" y="2359296"/>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solidFill>
                  <a:srgbClr val="FFFFFF"/>
                </a:solidFill>
              </a:endParaRPr>
            </a:p>
          </p:txBody>
        </p:sp>
        <p:pic>
          <p:nvPicPr>
            <p:cNvPr id="460" name="Google Shape;460;p51"/>
            <p:cNvPicPr preferRelativeResize="0"/>
            <p:nvPr/>
          </p:nvPicPr>
          <p:blipFill>
            <a:blip r:embed="rId11" cstate="hqprint">
              <a:alphaModFix/>
              <a:extLst>
                <a:ext uri="{28A0092B-C50C-407E-A947-70E740481C1C}">
                  <a14:useLocalDpi xmlns:a14="http://schemas.microsoft.com/office/drawing/2010/main"/>
                </a:ext>
              </a:extLst>
            </a:blip>
            <a:stretch>
              <a:fillRect/>
            </a:stretch>
          </p:blipFill>
          <p:spPr>
            <a:xfrm>
              <a:off x="6100233" y="2273917"/>
              <a:ext cx="144291" cy="77700"/>
            </a:xfrm>
            <a:prstGeom prst="rect">
              <a:avLst/>
            </a:prstGeom>
            <a:noFill/>
            <a:ln>
              <a:noFill/>
            </a:ln>
          </p:spPr>
        </p:pic>
        <p:sp>
          <p:nvSpPr>
            <p:cNvPr id="461" name="Google Shape;461;p51"/>
            <p:cNvSpPr/>
            <p:nvPr/>
          </p:nvSpPr>
          <p:spPr>
            <a:xfrm>
              <a:off x="6077728" y="2697217"/>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solidFill>
                  <a:srgbClr val="FFFFFF"/>
                </a:solidFill>
              </a:endParaRPr>
            </a:p>
          </p:txBody>
        </p:sp>
        <p:pic>
          <p:nvPicPr>
            <p:cNvPr id="462" name="Google Shape;462;p51"/>
            <p:cNvPicPr preferRelativeResize="0"/>
            <p:nvPr/>
          </p:nvPicPr>
          <p:blipFill>
            <a:blip r:embed="rId11" cstate="hqprint">
              <a:alphaModFix/>
              <a:extLst>
                <a:ext uri="{28A0092B-C50C-407E-A947-70E740481C1C}">
                  <a14:useLocalDpi xmlns:a14="http://schemas.microsoft.com/office/drawing/2010/main"/>
                </a:ext>
              </a:extLst>
            </a:blip>
            <a:stretch>
              <a:fillRect/>
            </a:stretch>
          </p:blipFill>
          <p:spPr>
            <a:xfrm>
              <a:off x="6100233" y="2611838"/>
              <a:ext cx="144291" cy="77700"/>
            </a:xfrm>
            <a:prstGeom prst="rect">
              <a:avLst/>
            </a:prstGeom>
            <a:noFill/>
            <a:ln>
              <a:noFill/>
            </a:ln>
          </p:spPr>
        </p:pic>
        <p:sp>
          <p:nvSpPr>
            <p:cNvPr id="463" name="Google Shape;463;p51"/>
            <p:cNvSpPr/>
            <p:nvPr/>
          </p:nvSpPr>
          <p:spPr>
            <a:xfrm>
              <a:off x="5730932" y="2697217"/>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solidFill>
                  <a:srgbClr val="FFFFFF"/>
                </a:solidFill>
              </a:endParaRPr>
            </a:p>
          </p:txBody>
        </p:sp>
        <p:pic>
          <p:nvPicPr>
            <p:cNvPr id="464" name="Google Shape;464;p51"/>
            <p:cNvPicPr preferRelativeResize="0"/>
            <p:nvPr/>
          </p:nvPicPr>
          <p:blipFill>
            <a:blip r:embed="rId11" cstate="hqprint">
              <a:alphaModFix/>
              <a:extLst>
                <a:ext uri="{28A0092B-C50C-407E-A947-70E740481C1C}">
                  <a14:useLocalDpi xmlns:a14="http://schemas.microsoft.com/office/drawing/2010/main"/>
                </a:ext>
              </a:extLst>
            </a:blip>
            <a:stretch>
              <a:fillRect/>
            </a:stretch>
          </p:blipFill>
          <p:spPr>
            <a:xfrm>
              <a:off x="5753436" y="2611838"/>
              <a:ext cx="144291" cy="77700"/>
            </a:xfrm>
            <a:prstGeom prst="rect">
              <a:avLst/>
            </a:prstGeom>
            <a:noFill/>
            <a:ln>
              <a:noFill/>
            </a:ln>
          </p:spPr>
        </p:pic>
      </p:grpSp>
      <p:grpSp>
        <p:nvGrpSpPr>
          <p:cNvPr id="465" name="Google Shape;465;p51"/>
          <p:cNvGrpSpPr/>
          <p:nvPr/>
        </p:nvGrpSpPr>
        <p:grpSpPr>
          <a:xfrm>
            <a:off x="3656190" y="1864953"/>
            <a:ext cx="788020" cy="1048694"/>
            <a:chOff x="5592955" y="2047406"/>
            <a:chExt cx="788020" cy="1048694"/>
          </a:xfrm>
        </p:grpSpPr>
        <p:sp>
          <p:nvSpPr>
            <p:cNvPr id="466" name="Google Shape;466;p51"/>
            <p:cNvSpPr/>
            <p:nvPr/>
          </p:nvSpPr>
          <p:spPr>
            <a:xfrm>
              <a:off x="5608475" y="2095600"/>
              <a:ext cx="772500" cy="1000500"/>
            </a:xfrm>
            <a:prstGeom prst="rect">
              <a:avLst/>
            </a:prstGeom>
            <a:solidFill>
              <a:srgbClr val="CC0000"/>
            </a:solid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1000" b="1" dirty="0">
                <a:solidFill>
                  <a:srgbClr val="FFFFFF"/>
                </a:solidFill>
              </a:endParaRPr>
            </a:p>
          </p:txBody>
        </p:sp>
        <p:sp>
          <p:nvSpPr>
            <p:cNvPr id="467" name="Google Shape;467;p51"/>
            <p:cNvSpPr/>
            <p:nvPr/>
          </p:nvSpPr>
          <p:spPr>
            <a:xfrm>
              <a:off x="5630331" y="2116986"/>
              <a:ext cx="731100" cy="845400"/>
            </a:xfrm>
            <a:prstGeom prst="rect">
              <a:avLst/>
            </a:prstGeom>
            <a:solidFill>
              <a:srgbClr val="D9D9D9"/>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800" b="1" dirty="0">
                <a:latin typeface="Proxima Nova"/>
                <a:ea typeface="Proxima Nova"/>
                <a:cs typeface="Proxima Nova"/>
                <a:sym typeface="Proxima Nova"/>
              </a:endParaRPr>
            </a:p>
          </p:txBody>
        </p:sp>
        <p:sp>
          <p:nvSpPr>
            <p:cNvPr id="468" name="Google Shape;468;p51"/>
            <p:cNvSpPr/>
            <p:nvPr/>
          </p:nvSpPr>
          <p:spPr>
            <a:xfrm>
              <a:off x="5676453" y="2616412"/>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solidFill>
                  <a:srgbClr val="FFFFFF"/>
                </a:solidFill>
              </a:endParaRPr>
            </a:p>
          </p:txBody>
        </p:sp>
        <p:sp>
          <p:nvSpPr>
            <p:cNvPr id="469" name="Google Shape;469;p51"/>
            <p:cNvSpPr/>
            <p:nvPr/>
          </p:nvSpPr>
          <p:spPr>
            <a:xfrm>
              <a:off x="6020073" y="2616412"/>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solidFill>
                  <a:srgbClr val="FFFFFF"/>
                </a:solidFill>
              </a:endParaRPr>
            </a:p>
          </p:txBody>
        </p:sp>
        <p:sp>
          <p:nvSpPr>
            <p:cNvPr id="470" name="Google Shape;470;p51"/>
            <p:cNvSpPr/>
            <p:nvPr/>
          </p:nvSpPr>
          <p:spPr>
            <a:xfrm>
              <a:off x="6020073" y="2277977"/>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solidFill>
                  <a:srgbClr val="FFFFFF"/>
                </a:solidFill>
              </a:endParaRPr>
            </a:p>
          </p:txBody>
        </p:sp>
        <p:sp>
          <p:nvSpPr>
            <p:cNvPr id="471" name="Google Shape;471;p51"/>
            <p:cNvSpPr/>
            <p:nvPr/>
          </p:nvSpPr>
          <p:spPr>
            <a:xfrm>
              <a:off x="5675395" y="2277977"/>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solidFill>
                  <a:srgbClr val="FFFFFF"/>
                </a:solidFill>
              </a:endParaRPr>
            </a:p>
          </p:txBody>
        </p:sp>
        <p:sp>
          <p:nvSpPr>
            <p:cNvPr id="472" name="Google Shape;472;p51"/>
            <p:cNvSpPr txBox="1"/>
            <p:nvPr/>
          </p:nvSpPr>
          <p:spPr>
            <a:xfrm>
              <a:off x="5608475" y="2875635"/>
              <a:ext cx="772500" cy="2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dirty="0">
                  <a:solidFill>
                    <a:srgbClr val="FFFFFF"/>
                  </a:solidFill>
                  <a:latin typeface="Proxima Nova"/>
                  <a:ea typeface="Proxima Nova"/>
                  <a:cs typeface="Proxima Nova"/>
                  <a:sym typeface="Proxima Nova"/>
                </a:rPr>
                <a:t>RHEL</a:t>
              </a:r>
              <a:endParaRPr sz="700" dirty="0">
                <a:latin typeface="Proxima Nova"/>
                <a:ea typeface="Proxima Nova"/>
                <a:cs typeface="Proxima Nova"/>
                <a:sym typeface="Proxima Nova"/>
              </a:endParaRPr>
            </a:p>
          </p:txBody>
        </p:sp>
        <p:grpSp>
          <p:nvGrpSpPr>
            <p:cNvPr id="473" name="Google Shape;473;p51"/>
            <p:cNvGrpSpPr/>
            <p:nvPr/>
          </p:nvGrpSpPr>
          <p:grpSpPr>
            <a:xfrm>
              <a:off x="5592955" y="2047406"/>
              <a:ext cx="712986" cy="218400"/>
              <a:chOff x="4577530" y="2938752"/>
              <a:chExt cx="712986" cy="218400"/>
            </a:xfrm>
          </p:grpSpPr>
          <p:sp>
            <p:nvSpPr>
              <p:cNvPr id="474" name="Google Shape;474;p51"/>
              <p:cNvSpPr/>
              <p:nvPr/>
            </p:nvSpPr>
            <p:spPr>
              <a:xfrm>
                <a:off x="5149179" y="3068805"/>
                <a:ext cx="47700" cy="477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 name="Google Shape;475;p51"/>
              <p:cNvSpPr/>
              <p:nvPr/>
            </p:nvSpPr>
            <p:spPr>
              <a:xfrm>
                <a:off x="5242815" y="3068805"/>
                <a:ext cx="47700" cy="477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51"/>
              <p:cNvSpPr txBox="1"/>
              <p:nvPr/>
            </p:nvSpPr>
            <p:spPr>
              <a:xfrm>
                <a:off x="4577530" y="2938752"/>
                <a:ext cx="509400" cy="2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dirty="0">
                    <a:solidFill>
                      <a:srgbClr val="000000"/>
                    </a:solidFill>
                    <a:latin typeface="Proxima Nova"/>
                    <a:ea typeface="Proxima Nova"/>
                    <a:cs typeface="Proxima Nova"/>
                    <a:sym typeface="Proxima Nova"/>
                  </a:rPr>
                  <a:t>NODE</a:t>
                </a:r>
                <a:endParaRPr sz="700" dirty="0">
                  <a:latin typeface="Proxima Nova"/>
                  <a:ea typeface="Proxima Nova"/>
                  <a:cs typeface="Proxima Nova"/>
                  <a:sym typeface="Proxima Nova"/>
                </a:endParaRPr>
              </a:p>
            </p:txBody>
          </p:sp>
        </p:grpSp>
        <p:sp>
          <p:nvSpPr>
            <p:cNvPr id="477" name="Google Shape;477;p51"/>
            <p:cNvSpPr/>
            <p:nvPr/>
          </p:nvSpPr>
          <p:spPr>
            <a:xfrm>
              <a:off x="5730932" y="2359296"/>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solidFill>
                  <a:srgbClr val="FFFFFF"/>
                </a:solidFill>
              </a:endParaRPr>
            </a:p>
          </p:txBody>
        </p:sp>
        <p:pic>
          <p:nvPicPr>
            <p:cNvPr id="478" name="Google Shape;478;p51"/>
            <p:cNvPicPr preferRelativeResize="0"/>
            <p:nvPr/>
          </p:nvPicPr>
          <p:blipFill>
            <a:blip r:embed="rId11" cstate="hqprint">
              <a:alphaModFix/>
              <a:extLst>
                <a:ext uri="{28A0092B-C50C-407E-A947-70E740481C1C}">
                  <a14:useLocalDpi xmlns:a14="http://schemas.microsoft.com/office/drawing/2010/main"/>
                </a:ext>
              </a:extLst>
            </a:blip>
            <a:stretch>
              <a:fillRect/>
            </a:stretch>
          </p:blipFill>
          <p:spPr>
            <a:xfrm>
              <a:off x="5753436" y="2273917"/>
              <a:ext cx="144291" cy="77700"/>
            </a:xfrm>
            <a:prstGeom prst="rect">
              <a:avLst/>
            </a:prstGeom>
            <a:noFill/>
            <a:ln>
              <a:noFill/>
            </a:ln>
          </p:spPr>
        </p:pic>
        <p:sp>
          <p:nvSpPr>
            <p:cNvPr id="479" name="Google Shape;479;p51"/>
            <p:cNvSpPr/>
            <p:nvPr/>
          </p:nvSpPr>
          <p:spPr>
            <a:xfrm>
              <a:off x="6077728" y="2359296"/>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solidFill>
                  <a:srgbClr val="FFFFFF"/>
                </a:solidFill>
              </a:endParaRPr>
            </a:p>
          </p:txBody>
        </p:sp>
        <p:pic>
          <p:nvPicPr>
            <p:cNvPr id="480" name="Google Shape;480;p51"/>
            <p:cNvPicPr preferRelativeResize="0"/>
            <p:nvPr/>
          </p:nvPicPr>
          <p:blipFill>
            <a:blip r:embed="rId11" cstate="hqprint">
              <a:alphaModFix/>
              <a:extLst>
                <a:ext uri="{28A0092B-C50C-407E-A947-70E740481C1C}">
                  <a14:useLocalDpi xmlns:a14="http://schemas.microsoft.com/office/drawing/2010/main"/>
                </a:ext>
              </a:extLst>
            </a:blip>
            <a:stretch>
              <a:fillRect/>
            </a:stretch>
          </p:blipFill>
          <p:spPr>
            <a:xfrm>
              <a:off x="6100233" y="2273917"/>
              <a:ext cx="144291" cy="77700"/>
            </a:xfrm>
            <a:prstGeom prst="rect">
              <a:avLst/>
            </a:prstGeom>
            <a:noFill/>
            <a:ln>
              <a:noFill/>
            </a:ln>
          </p:spPr>
        </p:pic>
        <p:sp>
          <p:nvSpPr>
            <p:cNvPr id="481" name="Google Shape;481;p51"/>
            <p:cNvSpPr/>
            <p:nvPr/>
          </p:nvSpPr>
          <p:spPr>
            <a:xfrm>
              <a:off x="6077728" y="2697217"/>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solidFill>
                  <a:srgbClr val="FFFFFF"/>
                </a:solidFill>
              </a:endParaRPr>
            </a:p>
          </p:txBody>
        </p:sp>
        <p:pic>
          <p:nvPicPr>
            <p:cNvPr id="482" name="Google Shape;482;p51"/>
            <p:cNvPicPr preferRelativeResize="0"/>
            <p:nvPr/>
          </p:nvPicPr>
          <p:blipFill>
            <a:blip r:embed="rId11" cstate="hqprint">
              <a:alphaModFix/>
              <a:extLst>
                <a:ext uri="{28A0092B-C50C-407E-A947-70E740481C1C}">
                  <a14:useLocalDpi xmlns:a14="http://schemas.microsoft.com/office/drawing/2010/main"/>
                </a:ext>
              </a:extLst>
            </a:blip>
            <a:stretch>
              <a:fillRect/>
            </a:stretch>
          </p:blipFill>
          <p:spPr>
            <a:xfrm>
              <a:off x="6100233" y="2611838"/>
              <a:ext cx="144291" cy="77700"/>
            </a:xfrm>
            <a:prstGeom prst="rect">
              <a:avLst/>
            </a:prstGeom>
            <a:noFill/>
            <a:ln>
              <a:noFill/>
            </a:ln>
          </p:spPr>
        </p:pic>
        <p:sp>
          <p:nvSpPr>
            <p:cNvPr id="483" name="Google Shape;483;p51"/>
            <p:cNvSpPr/>
            <p:nvPr/>
          </p:nvSpPr>
          <p:spPr>
            <a:xfrm>
              <a:off x="5730932" y="2697217"/>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solidFill>
                  <a:srgbClr val="FFFFFF"/>
                </a:solidFill>
              </a:endParaRPr>
            </a:p>
          </p:txBody>
        </p:sp>
        <p:pic>
          <p:nvPicPr>
            <p:cNvPr id="484" name="Google Shape;484;p51"/>
            <p:cNvPicPr preferRelativeResize="0"/>
            <p:nvPr/>
          </p:nvPicPr>
          <p:blipFill>
            <a:blip r:embed="rId11" cstate="hqprint">
              <a:alphaModFix/>
              <a:extLst>
                <a:ext uri="{28A0092B-C50C-407E-A947-70E740481C1C}">
                  <a14:useLocalDpi xmlns:a14="http://schemas.microsoft.com/office/drawing/2010/main"/>
                </a:ext>
              </a:extLst>
            </a:blip>
            <a:stretch>
              <a:fillRect/>
            </a:stretch>
          </p:blipFill>
          <p:spPr>
            <a:xfrm>
              <a:off x="5753436" y="2611838"/>
              <a:ext cx="144291" cy="77700"/>
            </a:xfrm>
            <a:prstGeom prst="rect">
              <a:avLst/>
            </a:prstGeom>
            <a:noFill/>
            <a:ln>
              <a:noFill/>
            </a:ln>
          </p:spPr>
        </p:pic>
      </p:grpSp>
      <p:grpSp>
        <p:nvGrpSpPr>
          <p:cNvPr id="485" name="Google Shape;485;p51"/>
          <p:cNvGrpSpPr/>
          <p:nvPr/>
        </p:nvGrpSpPr>
        <p:grpSpPr>
          <a:xfrm>
            <a:off x="3656190" y="2926337"/>
            <a:ext cx="788020" cy="1048694"/>
            <a:chOff x="5592955" y="2047406"/>
            <a:chExt cx="788020" cy="1048694"/>
          </a:xfrm>
        </p:grpSpPr>
        <p:sp>
          <p:nvSpPr>
            <p:cNvPr id="486" name="Google Shape;486;p51"/>
            <p:cNvSpPr/>
            <p:nvPr/>
          </p:nvSpPr>
          <p:spPr>
            <a:xfrm>
              <a:off x="5608475" y="2095600"/>
              <a:ext cx="772500" cy="1000500"/>
            </a:xfrm>
            <a:prstGeom prst="rect">
              <a:avLst/>
            </a:prstGeom>
            <a:solidFill>
              <a:srgbClr val="CC0000"/>
            </a:solid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1000" b="1" dirty="0">
                <a:solidFill>
                  <a:srgbClr val="FFFFFF"/>
                </a:solidFill>
              </a:endParaRPr>
            </a:p>
          </p:txBody>
        </p:sp>
        <p:sp>
          <p:nvSpPr>
            <p:cNvPr id="487" name="Google Shape;487;p51"/>
            <p:cNvSpPr/>
            <p:nvPr/>
          </p:nvSpPr>
          <p:spPr>
            <a:xfrm>
              <a:off x="5630331" y="2116986"/>
              <a:ext cx="731100" cy="845400"/>
            </a:xfrm>
            <a:prstGeom prst="rect">
              <a:avLst/>
            </a:prstGeom>
            <a:solidFill>
              <a:srgbClr val="D9D9D9"/>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800" b="1" dirty="0">
                <a:latin typeface="Proxima Nova"/>
                <a:ea typeface="Proxima Nova"/>
                <a:cs typeface="Proxima Nova"/>
                <a:sym typeface="Proxima Nova"/>
              </a:endParaRPr>
            </a:p>
          </p:txBody>
        </p:sp>
        <p:sp>
          <p:nvSpPr>
            <p:cNvPr id="488" name="Google Shape;488;p51"/>
            <p:cNvSpPr/>
            <p:nvPr/>
          </p:nvSpPr>
          <p:spPr>
            <a:xfrm>
              <a:off x="5676453" y="2616412"/>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solidFill>
                  <a:srgbClr val="FFFFFF"/>
                </a:solidFill>
              </a:endParaRPr>
            </a:p>
          </p:txBody>
        </p:sp>
        <p:sp>
          <p:nvSpPr>
            <p:cNvPr id="489" name="Google Shape;489;p51"/>
            <p:cNvSpPr/>
            <p:nvPr/>
          </p:nvSpPr>
          <p:spPr>
            <a:xfrm>
              <a:off x="6020073" y="2616412"/>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solidFill>
                  <a:srgbClr val="FFFFFF"/>
                </a:solidFill>
              </a:endParaRPr>
            </a:p>
          </p:txBody>
        </p:sp>
        <p:sp>
          <p:nvSpPr>
            <p:cNvPr id="490" name="Google Shape;490;p51"/>
            <p:cNvSpPr/>
            <p:nvPr/>
          </p:nvSpPr>
          <p:spPr>
            <a:xfrm>
              <a:off x="6020073" y="2277977"/>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solidFill>
                  <a:srgbClr val="FFFFFF"/>
                </a:solidFill>
              </a:endParaRPr>
            </a:p>
          </p:txBody>
        </p:sp>
        <p:sp>
          <p:nvSpPr>
            <p:cNvPr id="491" name="Google Shape;491;p51"/>
            <p:cNvSpPr/>
            <p:nvPr/>
          </p:nvSpPr>
          <p:spPr>
            <a:xfrm>
              <a:off x="5675395" y="2277977"/>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solidFill>
                  <a:srgbClr val="FFFFFF"/>
                </a:solidFill>
              </a:endParaRPr>
            </a:p>
          </p:txBody>
        </p:sp>
        <p:sp>
          <p:nvSpPr>
            <p:cNvPr id="492" name="Google Shape;492;p51"/>
            <p:cNvSpPr txBox="1"/>
            <p:nvPr/>
          </p:nvSpPr>
          <p:spPr>
            <a:xfrm>
              <a:off x="5608475" y="2875635"/>
              <a:ext cx="772500" cy="2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dirty="0">
                  <a:solidFill>
                    <a:srgbClr val="FFFFFF"/>
                  </a:solidFill>
                  <a:latin typeface="Proxima Nova"/>
                  <a:ea typeface="Proxima Nova"/>
                  <a:cs typeface="Proxima Nova"/>
                  <a:sym typeface="Proxima Nova"/>
                </a:rPr>
                <a:t>RHEL</a:t>
              </a:r>
              <a:endParaRPr sz="700" dirty="0">
                <a:latin typeface="Proxima Nova"/>
                <a:ea typeface="Proxima Nova"/>
                <a:cs typeface="Proxima Nova"/>
                <a:sym typeface="Proxima Nova"/>
              </a:endParaRPr>
            </a:p>
          </p:txBody>
        </p:sp>
        <p:grpSp>
          <p:nvGrpSpPr>
            <p:cNvPr id="493" name="Google Shape;493;p51"/>
            <p:cNvGrpSpPr/>
            <p:nvPr/>
          </p:nvGrpSpPr>
          <p:grpSpPr>
            <a:xfrm>
              <a:off x="5592955" y="2047406"/>
              <a:ext cx="712986" cy="218400"/>
              <a:chOff x="4577530" y="2938752"/>
              <a:chExt cx="712986" cy="218400"/>
            </a:xfrm>
          </p:grpSpPr>
          <p:sp>
            <p:nvSpPr>
              <p:cNvPr id="494" name="Google Shape;494;p51"/>
              <p:cNvSpPr/>
              <p:nvPr/>
            </p:nvSpPr>
            <p:spPr>
              <a:xfrm>
                <a:off x="5149179" y="3068805"/>
                <a:ext cx="47700" cy="477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51"/>
              <p:cNvSpPr/>
              <p:nvPr/>
            </p:nvSpPr>
            <p:spPr>
              <a:xfrm>
                <a:off x="5242815" y="3068805"/>
                <a:ext cx="47700" cy="477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51"/>
              <p:cNvSpPr txBox="1"/>
              <p:nvPr/>
            </p:nvSpPr>
            <p:spPr>
              <a:xfrm>
                <a:off x="4577530" y="2938752"/>
                <a:ext cx="509400" cy="2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dirty="0">
                    <a:solidFill>
                      <a:srgbClr val="000000"/>
                    </a:solidFill>
                    <a:latin typeface="Proxima Nova"/>
                    <a:ea typeface="Proxima Nova"/>
                    <a:cs typeface="Proxima Nova"/>
                    <a:sym typeface="Proxima Nova"/>
                  </a:rPr>
                  <a:t>NODE</a:t>
                </a:r>
                <a:endParaRPr sz="700" dirty="0">
                  <a:latin typeface="Proxima Nova"/>
                  <a:ea typeface="Proxima Nova"/>
                  <a:cs typeface="Proxima Nova"/>
                  <a:sym typeface="Proxima Nova"/>
                </a:endParaRPr>
              </a:p>
            </p:txBody>
          </p:sp>
        </p:grpSp>
        <p:sp>
          <p:nvSpPr>
            <p:cNvPr id="497" name="Google Shape;497;p51"/>
            <p:cNvSpPr/>
            <p:nvPr/>
          </p:nvSpPr>
          <p:spPr>
            <a:xfrm>
              <a:off x="5730932" y="2359296"/>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solidFill>
                  <a:srgbClr val="FFFFFF"/>
                </a:solidFill>
              </a:endParaRPr>
            </a:p>
          </p:txBody>
        </p:sp>
        <p:pic>
          <p:nvPicPr>
            <p:cNvPr id="498" name="Google Shape;498;p51"/>
            <p:cNvPicPr preferRelativeResize="0"/>
            <p:nvPr/>
          </p:nvPicPr>
          <p:blipFill>
            <a:blip r:embed="rId11" cstate="hqprint">
              <a:alphaModFix/>
              <a:extLst>
                <a:ext uri="{28A0092B-C50C-407E-A947-70E740481C1C}">
                  <a14:useLocalDpi xmlns:a14="http://schemas.microsoft.com/office/drawing/2010/main"/>
                </a:ext>
              </a:extLst>
            </a:blip>
            <a:stretch>
              <a:fillRect/>
            </a:stretch>
          </p:blipFill>
          <p:spPr>
            <a:xfrm>
              <a:off x="5753436" y="2273917"/>
              <a:ext cx="144291" cy="77700"/>
            </a:xfrm>
            <a:prstGeom prst="rect">
              <a:avLst/>
            </a:prstGeom>
            <a:noFill/>
            <a:ln>
              <a:noFill/>
            </a:ln>
          </p:spPr>
        </p:pic>
        <p:sp>
          <p:nvSpPr>
            <p:cNvPr id="499" name="Google Shape;499;p51"/>
            <p:cNvSpPr/>
            <p:nvPr/>
          </p:nvSpPr>
          <p:spPr>
            <a:xfrm>
              <a:off x="6077728" y="2359296"/>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solidFill>
                  <a:srgbClr val="FFFFFF"/>
                </a:solidFill>
              </a:endParaRPr>
            </a:p>
          </p:txBody>
        </p:sp>
        <p:pic>
          <p:nvPicPr>
            <p:cNvPr id="500" name="Google Shape;500;p51"/>
            <p:cNvPicPr preferRelativeResize="0"/>
            <p:nvPr/>
          </p:nvPicPr>
          <p:blipFill>
            <a:blip r:embed="rId11" cstate="hqprint">
              <a:alphaModFix/>
              <a:extLst>
                <a:ext uri="{28A0092B-C50C-407E-A947-70E740481C1C}">
                  <a14:useLocalDpi xmlns:a14="http://schemas.microsoft.com/office/drawing/2010/main"/>
                </a:ext>
              </a:extLst>
            </a:blip>
            <a:stretch>
              <a:fillRect/>
            </a:stretch>
          </p:blipFill>
          <p:spPr>
            <a:xfrm>
              <a:off x="6100233" y="2273917"/>
              <a:ext cx="144291" cy="77700"/>
            </a:xfrm>
            <a:prstGeom prst="rect">
              <a:avLst/>
            </a:prstGeom>
            <a:noFill/>
            <a:ln>
              <a:noFill/>
            </a:ln>
          </p:spPr>
        </p:pic>
        <p:sp>
          <p:nvSpPr>
            <p:cNvPr id="501" name="Google Shape;501;p51"/>
            <p:cNvSpPr/>
            <p:nvPr/>
          </p:nvSpPr>
          <p:spPr>
            <a:xfrm>
              <a:off x="6077728" y="2697217"/>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solidFill>
                  <a:srgbClr val="FFFFFF"/>
                </a:solidFill>
              </a:endParaRPr>
            </a:p>
          </p:txBody>
        </p:sp>
        <p:pic>
          <p:nvPicPr>
            <p:cNvPr id="502" name="Google Shape;502;p51"/>
            <p:cNvPicPr preferRelativeResize="0"/>
            <p:nvPr/>
          </p:nvPicPr>
          <p:blipFill>
            <a:blip r:embed="rId11" cstate="hqprint">
              <a:alphaModFix/>
              <a:extLst>
                <a:ext uri="{28A0092B-C50C-407E-A947-70E740481C1C}">
                  <a14:useLocalDpi xmlns:a14="http://schemas.microsoft.com/office/drawing/2010/main"/>
                </a:ext>
              </a:extLst>
            </a:blip>
            <a:stretch>
              <a:fillRect/>
            </a:stretch>
          </p:blipFill>
          <p:spPr>
            <a:xfrm>
              <a:off x="6100233" y="2611838"/>
              <a:ext cx="144291" cy="77700"/>
            </a:xfrm>
            <a:prstGeom prst="rect">
              <a:avLst/>
            </a:prstGeom>
            <a:noFill/>
            <a:ln>
              <a:noFill/>
            </a:ln>
          </p:spPr>
        </p:pic>
        <p:sp>
          <p:nvSpPr>
            <p:cNvPr id="503" name="Google Shape;503;p51"/>
            <p:cNvSpPr/>
            <p:nvPr/>
          </p:nvSpPr>
          <p:spPr>
            <a:xfrm>
              <a:off x="5730932" y="2697217"/>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solidFill>
                  <a:srgbClr val="FFFFFF"/>
                </a:solidFill>
              </a:endParaRPr>
            </a:p>
          </p:txBody>
        </p:sp>
        <p:pic>
          <p:nvPicPr>
            <p:cNvPr id="504" name="Google Shape;504;p51"/>
            <p:cNvPicPr preferRelativeResize="0"/>
            <p:nvPr/>
          </p:nvPicPr>
          <p:blipFill>
            <a:blip r:embed="rId11" cstate="hqprint">
              <a:alphaModFix/>
              <a:extLst>
                <a:ext uri="{28A0092B-C50C-407E-A947-70E740481C1C}">
                  <a14:useLocalDpi xmlns:a14="http://schemas.microsoft.com/office/drawing/2010/main"/>
                </a:ext>
              </a:extLst>
            </a:blip>
            <a:stretch>
              <a:fillRect/>
            </a:stretch>
          </p:blipFill>
          <p:spPr>
            <a:xfrm>
              <a:off x="5753436" y="2611838"/>
              <a:ext cx="144291" cy="77700"/>
            </a:xfrm>
            <a:prstGeom prst="rect">
              <a:avLst/>
            </a:prstGeom>
            <a:noFill/>
            <a:ln>
              <a:noFill/>
            </a:ln>
          </p:spPr>
        </p:pic>
      </p:grpSp>
      <p:sp>
        <p:nvSpPr>
          <p:cNvPr id="505" name="Google Shape;505;p51"/>
          <p:cNvSpPr txBox="1"/>
          <p:nvPr/>
        </p:nvSpPr>
        <p:spPr>
          <a:xfrm>
            <a:off x="3761569" y="2461308"/>
            <a:ext cx="248700" cy="23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dirty="0">
                <a:solidFill>
                  <a:srgbClr val="434343"/>
                </a:solidFill>
                <a:latin typeface="Proxima Nova"/>
                <a:ea typeface="Proxima Nova"/>
                <a:cs typeface="Proxima Nova"/>
                <a:sym typeface="Proxima Nova"/>
              </a:rPr>
              <a:t>C</a:t>
            </a:r>
            <a:endParaRPr sz="700" b="1" dirty="0">
              <a:solidFill>
                <a:srgbClr val="434343"/>
              </a:solidFill>
              <a:latin typeface="Proxima Nova"/>
              <a:ea typeface="Proxima Nova"/>
              <a:cs typeface="Proxima Nova"/>
              <a:sym typeface="Proxima Nova"/>
            </a:endParaRPr>
          </a:p>
        </p:txBody>
      </p:sp>
      <p:sp>
        <p:nvSpPr>
          <p:cNvPr id="506" name="Google Shape;506;p51"/>
          <p:cNvSpPr txBox="1"/>
          <p:nvPr/>
        </p:nvSpPr>
        <p:spPr>
          <a:xfrm>
            <a:off x="4113128" y="2133128"/>
            <a:ext cx="248700" cy="23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dirty="0">
                <a:solidFill>
                  <a:srgbClr val="434343"/>
                </a:solidFill>
                <a:latin typeface="Proxima Nova"/>
                <a:ea typeface="Proxima Nova"/>
                <a:cs typeface="Proxima Nova"/>
                <a:sym typeface="Proxima Nova"/>
              </a:rPr>
              <a:t>C</a:t>
            </a:r>
            <a:endParaRPr sz="700" b="1" dirty="0">
              <a:solidFill>
                <a:srgbClr val="434343"/>
              </a:solidFill>
              <a:latin typeface="Proxima Nova"/>
              <a:ea typeface="Proxima Nova"/>
              <a:cs typeface="Proxima Nova"/>
              <a:sym typeface="Proxima Nova"/>
            </a:endParaRPr>
          </a:p>
        </p:txBody>
      </p:sp>
      <p:sp>
        <p:nvSpPr>
          <p:cNvPr id="507" name="Google Shape;507;p51"/>
          <p:cNvSpPr txBox="1"/>
          <p:nvPr/>
        </p:nvSpPr>
        <p:spPr>
          <a:xfrm>
            <a:off x="4951522" y="2461308"/>
            <a:ext cx="248700" cy="23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dirty="0">
                <a:solidFill>
                  <a:srgbClr val="434343"/>
                </a:solidFill>
                <a:latin typeface="Proxima Nova"/>
                <a:ea typeface="Proxima Nova"/>
                <a:cs typeface="Proxima Nova"/>
                <a:sym typeface="Proxima Nova"/>
              </a:rPr>
              <a:t>C</a:t>
            </a:r>
            <a:endParaRPr sz="700" b="1" dirty="0">
              <a:solidFill>
                <a:srgbClr val="434343"/>
              </a:solidFill>
              <a:latin typeface="Proxima Nova"/>
              <a:ea typeface="Proxima Nova"/>
              <a:cs typeface="Proxima Nova"/>
              <a:sym typeface="Proxima Nova"/>
            </a:endParaRPr>
          </a:p>
        </p:txBody>
      </p:sp>
      <p:sp>
        <p:nvSpPr>
          <p:cNvPr id="508" name="Google Shape;508;p51"/>
          <p:cNvSpPr txBox="1"/>
          <p:nvPr/>
        </p:nvSpPr>
        <p:spPr>
          <a:xfrm>
            <a:off x="5437969" y="2461308"/>
            <a:ext cx="248700" cy="23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dirty="0">
                <a:solidFill>
                  <a:srgbClr val="434343"/>
                </a:solidFill>
                <a:latin typeface="Proxima Nova"/>
                <a:ea typeface="Proxima Nova"/>
                <a:cs typeface="Proxima Nova"/>
                <a:sym typeface="Proxima Nova"/>
              </a:rPr>
              <a:t>C</a:t>
            </a:r>
            <a:endParaRPr sz="700" b="1" dirty="0">
              <a:solidFill>
                <a:srgbClr val="434343"/>
              </a:solidFill>
              <a:latin typeface="Proxima Nova"/>
              <a:ea typeface="Proxima Nova"/>
              <a:cs typeface="Proxima Nova"/>
              <a:sym typeface="Proxima Nova"/>
            </a:endParaRPr>
          </a:p>
        </p:txBody>
      </p:sp>
      <p:sp>
        <p:nvSpPr>
          <p:cNvPr id="509" name="Google Shape;509;p51"/>
          <p:cNvSpPr txBox="1"/>
          <p:nvPr/>
        </p:nvSpPr>
        <p:spPr>
          <a:xfrm>
            <a:off x="5781735" y="2133128"/>
            <a:ext cx="248700" cy="23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dirty="0">
                <a:solidFill>
                  <a:srgbClr val="434343"/>
                </a:solidFill>
                <a:latin typeface="Proxima Nova"/>
                <a:ea typeface="Proxima Nova"/>
                <a:cs typeface="Proxima Nova"/>
                <a:sym typeface="Proxima Nova"/>
              </a:rPr>
              <a:t>C</a:t>
            </a:r>
            <a:endParaRPr sz="700" b="1" dirty="0">
              <a:solidFill>
                <a:srgbClr val="434343"/>
              </a:solidFill>
              <a:latin typeface="Proxima Nova"/>
              <a:ea typeface="Proxima Nova"/>
              <a:cs typeface="Proxima Nova"/>
              <a:sym typeface="Proxima Nova"/>
            </a:endParaRPr>
          </a:p>
        </p:txBody>
      </p:sp>
      <p:sp>
        <p:nvSpPr>
          <p:cNvPr id="510" name="Google Shape;510;p51"/>
          <p:cNvSpPr txBox="1"/>
          <p:nvPr/>
        </p:nvSpPr>
        <p:spPr>
          <a:xfrm>
            <a:off x="3761569" y="3520315"/>
            <a:ext cx="248700" cy="23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dirty="0">
                <a:solidFill>
                  <a:srgbClr val="434343"/>
                </a:solidFill>
                <a:latin typeface="Proxima Nova"/>
                <a:ea typeface="Proxima Nova"/>
                <a:cs typeface="Proxima Nova"/>
                <a:sym typeface="Proxima Nova"/>
              </a:rPr>
              <a:t>C</a:t>
            </a:r>
            <a:endParaRPr sz="700" b="1" dirty="0">
              <a:solidFill>
                <a:srgbClr val="434343"/>
              </a:solidFill>
              <a:latin typeface="Proxima Nova"/>
              <a:ea typeface="Proxima Nova"/>
              <a:cs typeface="Proxima Nova"/>
              <a:sym typeface="Proxima Nova"/>
            </a:endParaRPr>
          </a:p>
        </p:txBody>
      </p:sp>
      <p:sp>
        <p:nvSpPr>
          <p:cNvPr id="511" name="Google Shape;511;p51"/>
          <p:cNvSpPr txBox="1"/>
          <p:nvPr/>
        </p:nvSpPr>
        <p:spPr>
          <a:xfrm>
            <a:off x="5437969" y="3192135"/>
            <a:ext cx="248700" cy="23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dirty="0">
                <a:solidFill>
                  <a:srgbClr val="434343"/>
                </a:solidFill>
                <a:latin typeface="Proxima Nova"/>
                <a:ea typeface="Proxima Nova"/>
                <a:cs typeface="Proxima Nova"/>
                <a:sym typeface="Proxima Nova"/>
              </a:rPr>
              <a:t>C</a:t>
            </a:r>
            <a:endParaRPr sz="700" b="1" dirty="0">
              <a:solidFill>
                <a:srgbClr val="434343"/>
              </a:solidFill>
              <a:latin typeface="Proxima Nova"/>
              <a:ea typeface="Proxima Nova"/>
              <a:cs typeface="Proxima Nova"/>
              <a:sym typeface="Proxima Nova"/>
            </a:endParaRPr>
          </a:p>
        </p:txBody>
      </p:sp>
      <p:sp>
        <p:nvSpPr>
          <p:cNvPr id="512" name="Google Shape;512;p51"/>
          <p:cNvSpPr txBox="1"/>
          <p:nvPr/>
        </p:nvSpPr>
        <p:spPr>
          <a:xfrm>
            <a:off x="5789528" y="3192135"/>
            <a:ext cx="248700" cy="23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dirty="0">
                <a:solidFill>
                  <a:srgbClr val="434343"/>
                </a:solidFill>
                <a:latin typeface="Proxima Nova"/>
                <a:ea typeface="Proxima Nova"/>
                <a:cs typeface="Proxima Nova"/>
                <a:sym typeface="Proxima Nova"/>
              </a:rPr>
              <a:t>C</a:t>
            </a:r>
            <a:endParaRPr sz="700" b="1" dirty="0">
              <a:solidFill>
                <a:srgbClr val="434343"/>
              </a:solidFill>
              <a:latin typeface="Proxima Nova"/>
              <a:ea typeface="Proxima Nova"/>
              <a:cs typeface="Proxima Nova"/>
              <a:sym typeface="Proxima Nova"/>
            </a:endParaRPr>
          </a:p>
        </p:txBody>
      </p:sp>
      <p:sp>
        <p:nvSpPr>
          <p:cNvPr id="513" name="Google Shape;513;p51"/>
          <p:cNvSpPr txBox="1"/>
          <p:nvPr/>
        </p:nvSpPr>
        <p:spPr>
          <a:xfrm>
            <a:off x="4599769" y="3192135"/>
            <a:ext cx="248700" cy="23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dirty="0">
                <a:solidFill>
                  <a:srgbClr val="434343"/>
                </a:solidFill>
                <a:latin typeface="Proxima Nova"/>
                <a:ea typeface="Proxima Nova"/>
                <a:cs typeface="Proxima Nova"/>
                <a:sym typeface="Proxima Nova"/>
              </a:rPr>
              <a:t>C</a:t>
            </a:r>
            <a:endParaRPr sz="700" b="1" dirty="0">
              <a:solidFill>
                <a:srgbClr val="434343"/>
              </a:solidFill>
              <a:latin typeface="Proxima Nova"/>
              <a:ea typeface="Proxima Nova"/>
              <a:cs typeface="Proxima Nova"/>
              <a:sym typeface="Proxima Nova"/>
            </a:endParaRPr>
          </a:p>
        </p:txBody>
      </p:sp>
      <p:sp>
        <p:nvSpPr>
          <p:cNvPr id="514" name="Google Shape;514;p51"/>
          <p:cNvSpPr txBox="1"/>
          <p:nvPr/>
        </p:nvSpPr>
        <p:spPr>
          <a:xfrm>
            <a:off x="4951328" y="3192135"/>
            <a:ext cx="248700" cy="23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dirty="0">
                <a:solidFill>
                  <a:srgbClr val="434343"/>
                </a:solidFill>
                <a:latin typeface="Proxima Nova"/>
                <a:ea typeface="Proxima Nova"/>
                <a:cs typeface="Proxima Nova"/>
                <a:sym typeface="Proxima Nova"/>
              </a:rPr>
              <a:t>C</a:t>
            </a:r>
            <a:endParaRPr sz="700" b="1" dirty="0">
              <a:solidFill>
                <a:srgbClr val="434343"/>
              </a:solidFill>
              <a:latin typeface="Proxima Nova"/>
              <a:ea typeface="Proxima Nova"/>
              <a:cs typeface="Proxima Nova"/>
              <a:sym typeface="Proxima Nova"/>
            </a:endParaRPr>
          </a:p>
        </p:txBody>
      </p:sp>
      <p:pic>
        <p:nvPicPr>
          <p:cNvPr id="515" name="Google Shape;515;p51"/>
          <p:cNvPicPr preferRelativeResize="0"/>
          <p:nvPr/>
        </p:nvPicPr>
        <p:blipFill>
          <a:blip r:embed="rId12" cstate="hqprint">
            <a:alphaModFix/>
            <a:extLst>
              <a:ext uri="{28A0092B-C50C-407E-A947-70E740481C1C}">
                <a14:useLocalDpi xmlns:a14="http://schemas.microsoft.com/office/drawing/2010/main"/>
              </a:ext>
            </a:extLst>
          </a:blip>
          <a:stretch>
            <a:fillRect/>
          </a:stretch>
        </p:blipFill>
        <p:spPr>
          <a:xfrm>
            <a:off x="3816262" y="2221055"/>
            <a:ext cx="147500" cy="98225"/>
          </a:xfrm>
          <a:prstGeom prst="rect">
            <a:avLst/>
          </a:prstGeom>
          <a:noFill/>
          <a:ln>
            <a:noFill/>
          </a:ln>
        </p:spPr>
      </p:pic>
      <p:pic>
        <p:nvPicPr>
          <p:cNvPr id="516" name="Google Shape;516;p51"/>
          <p:cNvPicPr preferRelativeResize="0"/>
          <p:nvPr/>
        </p:nvPicPr>
        <p:blipFill>
          <a:blip r:embed="rId12" cstate="hqprint">
            <a:alphaModFix/>
            <a:extLst>
              <a:ext uri="{28A0092B-C50C-407E-A947-70E740481C1C}">
                <a14:useLocalDpi xmlns:a14="http://schemas.microsoft.com/office/drawing/2010/main"/>
              </a:ext>
            </a:extLst>
          </a:blip>
          <a:stretch>
            <a:fillRect/>
          </a:stretch>
        </p:blipFill>
        <p:spPr>
          <a:xfrm>
            <a:off x="4654462" y="2221055"/>
            <a:ext cx="147500" cy="98225"/>
          </a:xfrm>
          <a:prstGeom prst="rect">
            <a:avLst/>
          </a:prstGeom>
          <a:noFill/>
          <a:ln>
            <a:noFill/>
          </a:ln>
        </p:spPr>
      </p:pic>
      <p:pic>
        <p:nvPicPr>
          <p:cNvPr id="517" name="Google Shape;517;p51"/>
          <p:cNvPicPr preferRelativeResize="0"/>
          <p:nvPr/>
        </p:nvPicPr>
        <p:blipFill>
          <a:blip r:embed="rId12" cstate="hqprint">
            <a:alphaModFix/>
            <a:extLst>
              <a:ext uri="{28A0092B-C50C-407E-A947-70E740481C1C}">
                <a14:useLocalDpi xmlns:a14="http://schemas.microsoft.com/office/drawing/2010/main"/>
              </a:ext>
            </a:extLst>
          </a:blip>
          <a:stretch>
            <a:fillRect/>
          </a:stretch>
        </p:blipFill>
        <p:spPr>
          <a:xfrm>
            <a:off x="4161443" y="3621745"/>
            <a:ext cx="147500" cy="98225"/>
          </a:xfrm>
          <a:prstGeom prst="rect">
            <a:avLst/>
          </a:prstGeom>
          <a:noFill/>
          <a:ln>
            <a:noFill/>
          </a:ln>
        </p:spPr>
      </p:pic>
      <p:pic>
        <p:nvPicPr>
          <p:cNvPr id="518" name="Google Shape;518;p51"/>
          <p:cNvPicPr preferRelativeResize="0"/>
          <p:nvPr/>
        </p:nvPicPr>
        <p:blipFill>
          <a:blip r:embed="rId12" cstate="hqprint">
            <a:alphaModFix/>
            <a:extLst>
              <a:ext uri="{28A0092B-C50C-407E-A947-70E740481C1C}">
                <a14:useLocalDpi xmlns:a14="http://schemas.microsoft.com/office/drawing/2010/main"/>
              </a:ext>
            </a:extLst>
          </a:blip>
          <a:stretch>
            <a:fillRect/>
          </a:stretch>
        </p:blipFill>
        <p:spPr>
          <a:xfrm>
            <a:off x="4647732" y="3621745"/>
            <a:ext cx="147500" cy="98225"/>
          </a:xfrm>
          <a:prstGeom prst="rect">
            <a:avLst/>
          </a:prstGeom>
          <a:noFill/>
          <a:ln>
            <a:noFill/>
          </a:ln>
        </p:spPr>
      </p:pic>
      <p:pic>
        <p:nvPicPr>
          <p:cNvPr id="519" name="Google Shape;519;p51"/>
          <p:cNvPicPr preferRelativeResize="0"/>
          <p:nvPr/>
        </p:nvPicPr>
        <p:blipFill>
          <a:blip r:embed="rId13" cstate="hqprint">
            <a:alphaModFix/>
            <a:extLst>
              <a:ext uri="{28A0092B-C50C-407E-A947-70E740481C1C}">
                <a14:useLocalDpi xmlns:a14="http://schemas.microsoft.com/office/drawing/2010/main"/>
              </a:ext>
            </a:extLst>
          </a:blip>
          <a:stretch>
            <a:fillRect/>
          </a:stretch>
        </p:blipFill>
        <p:spPr>
          <a:xfrm>
            <a:off x="4656973" y="2547375"/>
            <a:ext cx="128250" cy="128250"/>
          </a:xfrm>
          <a:prstGeom prst="rect">
            <a:avLst/>
          </a:prstGeom>
          <a:noFill/>
          <a:ln>
            <a:noFill/>
          </a:ln>
        </p:spPr>
      </p:pic>
      <p:pic>
        <p:nvPicPr>
          <p:cNvPr id="520" name="Google Shape;520;p51"/>
          <p:cNvPicPr preferRelativeResize="0"/>
          <p:nvPr/>
        </p:nvPicPr>
        <p:blipFill>
          <a:blip r:embed="rId13" cstate="hqprint">
            <a:alphaModFix/>
            <a:extLst>
              <a:ext uri="{28A0092B-C50C-407E-A947-70E740481C1C}">
                <a14:useLocalDpi xmlns:a14="http://schemas.microsoft.com/office/drawing/2010/main"/>
              </a:ext>
            </a:extLst>
          </a:blip>
          <a:stretch>
            <a:fillRect/>
          </a:stretch>
        </p:blipFill>
        <p:spPr>
          <a:xfrm>
            <a:off x="4172852" y="2547375"/>
            <a:ext cx="128250" cy="128250"/>
          </a:xfrm>
          <a:prstGeom prst="rect">
            <a:avLst/>
          </a:prstGeom>
          <a:noFill/>
          <a:ln>
            <a:noFill/>
          </a:ln>
        </p:spPr>
      </p:pic>
      <p:pic>
        <p:nvPicPr>
          <p:cNvPr id="521" name="Google Shape;521;p51"/>
          <p:cNvPicPr preferRelativeResize="0"/>
          <p:nvPr/>
        </p:nvPicPr>
        <p:blipFill>
          <a:blip r:embed="rId13" cstate="hqprint">
            <a:alphaModFix/>
            <a:extLst>
              <a:ext uri="{28A0092B-C50C-407E-A947-70E740481C1C}">
                <a14:useLocalDpi xmlns:a14="http://schemas.microsoft.com/office/drawing/2010/main"/>
              </a:ext>
            </a:extLst>
          </a:blip>
          <a:stretch>
            <a:fillRect/>
          </a:stretch>
        </p:blipFill>
        <p:spPr>
          <a:xfrm>
            <a:off x="3822138" y="3273555"/>
            <a:ext cx="128250" cy="128250"/>
          </a:xfrm>
          <a:prstGeom prst="rect">
            <a:avLst/>
          </a:prstGeom>
          <a:noFill/>
          <a:ln>
            <a:noFill/>
          </a:ln>
        </p:spPr>
      </p:pic>
      <p:pic>
        <p:nvPicPr>
          <p:cNvPr id="522" name="Google Shape;522;p51"/>
          <p:cNvPicPr preferRelativeResize="0"/>
          <p:nvPr/>
        </p:nvPicPr>
        <p:blipFill>
          <a:blip r:embed="rId13" cstate="hqprint">
            <a:alphaModFix/>
            <a:extLst>
              <a:ext uri="{28A0092B-C50C-407E-A947-70E740481C1C}">
                <a14:useLocalDpi xmlns:a14="http://schemas.microsoft.com/office/drawing/2010/main"/>
              </a:ext>
            </a:extLst>
          </a:blip>
          <a:stretch>
            <a:fillRect/>
          </a:stretch>
        </p:blipFill>
        <p:spPr>
          <a:xfrm>
            <a:off x="5008883" y="3608641"/>
            <a:ext cx="128250" cy="128250"/>
          </a:xfrm>
          <a:prstGeom prst="rect">
            <a:avLst/>
          </a:prstGeom>
          <a:noFill/>
          <a:ln>
            <a:noFill/>
          </a:ln>
        </p:spPr>
      </p:pic>
      <p:pic>
        <p:nvPicPr>
          <p:cNvPr id="523" name="Google Shape;523;p51"/>
          <p:cNvPicPr preferRelativeResize="0"/>
          <p:nvPr/>
        </p:nvPicPr>
        <p:blipFill>
          <a:blip r:embed="rId14" cstate="hqprint">
            <a:alphaModFix/>
            <a:extLst>
              <a:ext uri="{28A0092B-C50C-407E-A947-70E740481C1C}">
                <a14:useLocalDpi xmlns:a14="http://schemas.microsoft.com/office/drawing/2010/main"/>
              </a:ext>
            </a:extLst>
          </a:blip>
          <a:stretch>
            <a:fillRect/>
          </a:stretch>
        </p:blipFill>
        <p:spPr>
          <a:xfrm>
            <a:off x="5520286" y="2223902"/>
            <a:ext cx="89205" cy="98225"/>
          </a:xfrm>
          <a:prstGeom prst="rect">
            <a:avLst/>
          </a:prstGeom>
          <a:noFill/>
          <a:ln>
            <a:noFill/>
          </a:ln>
        </p:spPr>
      </p:pic>
      <p:pic>
        <p:nvPicPr>
          <p:cNvPr id="524" name="Google Shape;524;p51"/>
          <p:cNvPicPr preferRelativeResize="0"/>
          <p:nvPr/>
        </p:nvPicPr>
        <p:blipFill>
          <a:blip r:embed="rId14" cstate="hqprint">
            <a:alphaModFix/>
            <a:extLst>
              <a:ext uri="{28A0092B-C50C-407E-A947-70E740481C1C}">
                <a14:useLocalDpi xmlns:a14="http://schemas.microsoft.com/office/drawing/2010/main"/>
              </a:ext>
            </a:extLst>
          </a:blip>
          <a:stretch>
            <a:fillRect/>
          </a:stretch>
        </p:blipFill>
        <p:spPr>
          <a:xfrm>
            <a:off x="5520286" y="3624591"/>
            <a:ext cx="89205" cy="98225"/>
          </a:xfrm>
          <a:prstGeom prst="rect">
            <a:avLst/>
          </a:prstGeom>
          <a:noFill/>
          <a:ln>
            <a:noFill/>
          </a:ln>
        </p:spPr>
      </p:pic>
      <p:pic>
        <p:nvPicPr>
          <p:cNvPr id="525" name="Google Shape;525;p51"/>
          <p:cNvPicPr preferRelativeResize="0"/>
          <p:nvPr/>
        </p:nvPicPr>
        <p:blipFill>
          <a:blip r:embed="rId15" cstate="hqprint">
            <a:alphaModFix/>
            <a:extLst>
              <a:ext uri="{28A0092B-C50C-407E-A947-70E740481C1C}">
                <a14:useLocalDpi xmlns:a14="http://schemas.microsoft.com/office/drawing/2010/main"/>
              </a:ext>
            </a:extLst>
          </a:blip>
          <a:stretch>
            <a:fillRect/>
          </a:stretch>
        </p:blipFill>
        <p:spPr>
          <a:xfrm>
            <a:off x="5830428" y="2570588"/>
            <a:ext cx="158026" cy="81825"/>
          </a:xfrm>
          <a:prstGeom prst="rect">
            <a:avLst/>
          </a:prstGeom>
          <a:noFill/>
          <a:ln>
            <a:noFill/>
          </a:ln>
        </p:spPr>
      </p:pic>
      <p:pic>
        <p:nvPicPr>
          <p:cNvPr id="526" name="Google Shape;526;p51"/>
          <p:cNvPicPr preferRelativeResize="0"/>
          <p:nvPr/>
        </p:nvPicPr>
        <p:blipFill>
          <a:blip r:embed="rId15" cstate="hqprint">
            <a:alphaModFix/>
            <a:extLst>
              <a:ext uri="{28A0092B-C50C-407E-A947-70E740481C1C}">
                <a14:useLocalDpi xmlns:a14="http://schemas.microsoft.com/office/drawing/2010/main"/>
              </a:ext>
            </a:extLst>
          </a:blip>
          <a:stretch>
            <a:fillRect/>
          </a:stretch>
        </p:blipFill>
        <p:spPr>
          <a:xfrm>
            <a:off x="5830428" y="3623927"/>
            <a:ext cx="158026" cy="81825"/>
          </a:xfrm>
          <a:prstGeom prst="rect">
            <a:avLst/>
          </a:prstGeom>
          <a:noFill/>
          <a:ln>
            <a:noFill/>
          </a:ln>
        </p:spPr>
      </p:pic>
      <p:pic>
        <p:nvPicPr>
          <p:cNvPr id="527" name="Google Shape;527;p51"/>
          <p:cNvPicPr preferRelativeResize="0"/>
          <p:nvPr/>
        </p:nvPicPr>
        <p:blipFill>
          <a:blip r:embed="rId16" cstate="hqprint">
            <a:alphaModFix/>
            <a:extLst>
              <a:ext uri="{28A0092B-C50C-407E-A947-70E740481C1C}">
                <a14:useLocalDpi xmlns:a14="http://schemas.microsoft.com/office/drawing/2010/main"/>
              </a:ext>
            </a:extLst>
          </a:blip>
          <a:stretch>
            <a:fillRect/>
          </a:stretch>
        </p:blipFill>
        <p:spPr>
          <a:xfrm>
            <a:off x="5027731" y="2230103"/>
            <a:ext cx="92550" cy="92550"/>
          </a:xfrm>
          <a:prstGeom prst="rect">
            <a:avLst/>
          </a:prstGeom>
          <a:noFill/>
          <a:ln>
            <a:noFill/>
          </a:ln>
        </p:spPr>
      </p:pic>
      <p:pic>
        <p:nvPicPr>
          <p:cNvPr id="528" name="Google Shape;528;p51"/>
          <p:cNvPicPr preferRelativeResize="0"/>
          <p:nvPr/>
        </p:nvPicPr>
        <p:blipFill>
          <a:blip r:embed="rId16" cstate="hqprint">
            <a:alphaModFix/>
            <a:extLst>
              <a:ext uri="{28A0092B-C50C-407E-A947-70E740481C1C}">
                <a14:useLocalDpi xmlns:a14="http://schemas.microsoft.com/office/drawing/2010/main"/>
              </a:ext>
            </a:extLst>
          </a:blip>
          <a:stretch>
            <a:fillRect/>
          </a:stretch>
        </p:blipFill>
        <p:spPr>
          <a:xfrm>
            <a:off x="4182837" y="3291403"/>
            <a:ext cx="92550" cy="92550"/>
          </a:xfrm>
          <a:prstGeom prst="rect">
            <a:avLst/>
          </a:prstGeom>
          <a:noFill/>
          <a:ln>
            <a:noFill/>
          </a:ln>
        </p:spPr>
      </p:pic>
      <p:grpSp>
        <p:nvGrpSpPr>
          <p:cNvPr id="529" name="Google Shape;529;p51"/>
          <p:cNvGrpSpPr/>
          <p:nvPr/>
        </p:nvGrpSpPr>
        <p:grpSpPr>
          <a:xfrm>
            <a:off x="2284400" y="1913225"/>
            <a:ext cx="1326900" cy="2061900"/>
            <a:chOff x="2607113" y="1913225"/>
            <a:chExt cx="1326900" cy="2061900"/>
          </a:xfrm>
        </p:grpSpPr>
        <p:sp>
          <p:nvSpPr>
            <p:cNvPr id="530" name="Google Shape;530;p51"/>
            <p:cNvSpPr/>
            <p:nvPr/>
          </p:nvSpPr>
          <p:spPr>
            <a:xfrm>
              <a:off x="2607113" y="1913225"/>
              <a:ext cx="1326900" cy="2061900"/>
            </a:xfrm>
            <a:prstGeom prst="rect">
              <a:avLst/>
            </a:prstGeom>
            <a:solidFill>
              <a:srgbClr val="CC0000"/>
            </a:solid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800" b="1" dirty="0">
                  <a:solidFill>
                    <a:srgbClr val="FFFFFF"/>
                  </a:solidFill>
                  <a:latin typeface="Proxima Nova"/>
                  <a:ea typeface="Proxima Nova"/>
                  <a:cs typeface="Proxima Nova"/>
                  <a:sym typeface="Proxima Nova"/>
                </a:rPr>
                <a:t>RED HAT</a:t>
              </a:r>
              <a:endParaRPr sz="800" b="1" dirty="0">
                <a:solidFill>
                  <a:srgbClr val="FFFFFF"/>
                </a:solidFill>
                <a:latin typeface="Proxima Nova"/>
                <a:ea typeface="Proxima Nova"/>
                <a:cs typeface="Proxima Nova"/>
                <a:sym typeface="Proxima Nova"/>
              </a:endParaRPr>
            </a:p>
            <a:p>
              <a:pPr marL="0" lvl="0" indent="0" algn="l" rtl="0">
                <a:spcBef>
                  <a:spcPts val="0"/>
                </a:spcBef>
                <a:spcAft>
                  <a:spcPts val="0"/>
                </a:spcAft>
                <a:buNone/>
              </a:pPr>
              <a:r>
                <a:rPr lang="en" sz="800" b="1" dirty="0">
                  <a:solidFill>
                    <a:srgbClr val="FFFFFF"/>
                  </a:solidFill>
                  <a:latin typeface="Proxima Nova"/>
                  <a:ea typeface="Proxima Nova"/>
                  <a:cs typeface="Proxima Nova"/>
                  <a:sym typeface="Proxima Nova"/>
                </a:rPr>
                <a:t>ENTERPRISE LINUX</a:t>
              </a:r>
              <a:endParaRPr sz="800" b="1" dirty="0">
                <a:solidFill>
                  <a:srgbClr val="FFFFFF"/>
                </a:solidFill>
                <a:latin typeface="Proxima Nova"/>
                <a:ea typeface="Proxima Nova"/>
                <a:cs typeface="Proxima Nova"/>
                <a:sym typeface="Proxima Nova"/>
              </a:endParaRPr>
            </a:p>
          </p:txBody>
        </p:sp>
        <p:sp>
          <p:nvSpPr>
            <p:cNvPr id="531" name="Google Shape;531;p51"/>
            <p:cNvSpPr/>
            <p:nvPr/>
          </p:nvSpPr>
          <p:spPr>
            <a:xfrm>
              <a:off x="2629698" y="1933600"/>
              <a:ext cx="1280100" cy="1626600"/>
            </a:xfrm>
            <a:prstGeom prst="rect">
              <a:avLst/>
            </a:prstGeom>
            <a:solidFill>
              <a:srgbClr val="D9D9D9"/>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dirty="0">
                  <a:latin typeface="Proxima Nova"/>
                  <a:ea typeface="Proxima Nova"/>
                  <a:cs typeface="Proxima Nova"/>
                  <a:sym typeface="Proxima Nova"/>
                </a:rPr>
                <a:t>MASTER</a:t>
              </a:r>
              <a:endParaRPr sz="800" b="1" dirty="0">
                <a:latin typeface="Proxima Nova"/>
                <a:ea typeface="Proxima Nova"/>
                <a:cs typeface="Proxima Nova"/>
                <a:sym typeface="Proxima Nova"/>
              </a:endParaRPr>
            </a:p>
          </p:txBody>
        </p:sp>
        <p:sp>
          <p:nvSpPr>
            <p:cNvPr id="532" name="Google Shape;532;p51"/>
            <p:cNvSpPr/>
            <p:nvPr/>
          </p:nvSpPr>
          <p:spPr>
            <a:xfrm>
              <a:off x="2669900" y="2248764"/>
              <a:ext cx="1195500" cy="272700"/>
            </a:xfrm>
            <a:prstGeom prst="rect">
              <a:avLst/>
            </a:prstGeom>
            <a:solidFill>
              <a:srgbClr val="92D4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b="1" dirty="0">
                  <a:solidFill>
                    <a:srgbClr val="FFFFFF"/>
                  </a:solidFill>
                  <a:latin typeface="Proxima Nova"/>
                  <a:ea typeface="Proxima Nova"/>
                  <a:cs typeface="Proxima Nova"/>
                  <a:sym typeface="Proxima Nova"/>
                </a:rPr>
                <a:t>API/AUTHENTICATION</a:t>
              </a:r>
              <a:endParaRPr sz="700" b="1" dirty="0">
                <a:solidFill>
                  <a:srgbClr val="FFFFFF"/>
                </a:solidFill>
                <a:latin typeface="Proxima Nova"/>
                <a:ea typeface="Proxima Nova"/>
                <a:cs typeface="Proxima Nova"/>
                <a:sym typeface="Proxima Nova"/>
              </a:endParaRPr>
            </a:p>
          </p:txBody>
        </p:sp>
        <p:sp>
          <p:nvSpPr>
            <p:cNvPr id="533" name="Google Shape;533;p51"/>
            <p:cNvSpPr/>
            <p:nvPr/>
          </p:nvSpPr>
          <p:spPr>
            <a:xfrm>
              <a:off x="2669900" y="2569150"/>
              <a:ext cx="1195500" cy="272700"/>
            </a:xfrm>
            <a:prstGeom prst="rect">
              <a:avLst/>
            </a:prstGeom>
            <a:solidFill>
              <a:srgbClr val="F0AB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b="1" dirty="0">
                  <a:solidFill>
                    <a:srgbClr val="FFFFFF"/>
                  </a:solidFill>
                  <a:latin typeface="Proxima Nova"/>
                  <a:ea typeface="Proxima Nova"/>
                  <a:cs typeface="Proxima Nova"/>
                  <a:sym typeface="Proxima Nova"/>
                </a:rPr>
                <a:t>DATA STORE</a:t>
              </a:r>
              <a:endParaRPr sz="700" b="1" dirty="0">
                <a:solidFill>
                  <a:srgbClr val="FFFFFF"/>
                </a:solidFill>
                <a:latin typeface="Proxima Nova"/>
                <a:ea typeface="Proxima Nova"/>
                <a:cs typeface="Proxima Nova"/>
                <a:sym typeface="Proxima Nova"/>
              </a:endParaRPr>
            </a:p>
          </p:txBody>
        </p:sp>
        <p:sp>
          <p:nvSpPr>
            <p:cNvPr id="534" name="Google Shape;534;p51"/>
            <p:cNvSpPr/>
            <p:nvPr/>
          </p:nvSpPr>
          <p:spPr>
            <a:xfrm>
              <a:off x="2669900" y="2889536"/>
              <a:ext cx="1195500" cy="272700"/>
            </a:xfrm>
            <a:prstGeom prst="rect">
              <a:avLst/>
            </a:prstGeom>
            <a:solidFill>
              <a:srgbClr val="3B008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b="1" dirty="0">
                  <a:solidFill>
                    <a:srgbClr val="FFFFFF"/>
                  </a:solidFill>
                  <a:latin typeface="Proxima Nova"/>
                  <a:ea typeface="Proxima Nova"/>
                  <a:cs typeface="Proxima Nova"/>
                  <a:sym typeface="Proxima Nova"/>
                </a:rPr>
                <a:t>SCHEDULER</a:t>
              </a:r>
              <a:endParaRPr sz="700" b="1" dirty="0">
                <a:solidFill>
                  <a:srgbClr val="FFFFFF"/>
                </a:solidFill>
                <a:latin typeface="Proxima Nova"/>
                <a:ea typeface="Proxima Nova"/>
                <a:cs typeface="Proxima Nova"/>
                <a:sym typeface="Proxima Nova"/>
              </a:endParaRPr>
            </a:p>
          </p:txBody>
        </p:sp>
        <p:sp>
          <p:nvSpPr>
            <p:cNvPr id="535" name="Google Shape;535;p51"/>
            <p:cNvSpPr/>
            <p:nvPr/>
          </p:nvSpPr>
          <p:spPr>
            <a:xfrm>
              <a:off x="2669900" y="3209923"/>
              <a:ext cx="1195500" cy="272700"/>
            </a:xfrm>
            <a:prstGeom prst="rect">
              <a:avLst/>
            </a:prstGeom>
            <a:solidFill>
              <a:srgbClr val="00B9E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b="1" dirty="0">
                  <a:solidFill>
                    <a:srgbClr val="FFFFFF"/>
                  </a:solidFill>
                  <a:latin typeface="Proxima Nova"/>
                  <a:ea typeface="Proxima Nova"/>
                  <a:cs typeface="Proxima Nova"/>
                  <a:sym typeface="Proxima Nova"/>
                </a:rPr>
                <a:t>HEALTH/SCALING</a:t>
              </a:r>
              <a:endParaRPr sz="700" b="1" dirty="0">
                <a:solidFill>
                  <a:srgbClr val="FFFFFF"/>
                </a:solidFill>
                <a:latin typeface="Proxima Nova"/>
                <a:ea typeface="Proxima Nova"/>
                <a:cs typeface="Proxima Nova"/>
                <a:sym typeface="Proxima Nova"/>
              </a:endParaRPr>
            </a:p>
          </p:txBody>
        </p:sp>
      </p:grpSp>
      <p:grpSp>
        <p:nvGrpSpPr>
          <p:cNvPr id="536" name="Google Shape;536;p51"/>
          <p:cNvGrpSpPr/>
          <p:nvPr/>
        </p:nvGrpSpPr>
        <p:grpSpPr>
          <a:xfrm>
            <a:off x="2222988" y="4065375"/>
            <a:ext cx="4668000" cy="509100"/>
            <a:chOff x="2545700" y="4065375"/>
            <a:chExt cx="4668000" cy="509100"/>
          </a:xfrm>
        </p:grpSpPr>
        <p:sp>
          <p:nvSpPr>
            <p:cNvPr id="537" name="Google Shape;537;p51"/>
            <p:cNvSpPr/>
            <p:nvPr/>
          </p:nvSpPr>
          <p:spPr>
            <a:xfrm>
              <a:off x="2545700" y="4065375"/>
              <a:ext cx="4668000" cy="509100"/>
            </a:xfrm>
            <a:prstGeom prst="rect">
              <a:avLst/>
            </a:prstGeom>
            <a:solidFill>
              <a:srgbClr val="6E6F7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700" b="1" dirty="0">
                <a:solidFill>
                  <a:srgbClr val="FFFFFF"/>
                </a:solidFill>
                <a:latin typeface="Proxima Nova"/>
                <a:ea typeface="Proxima Nova"/>
                <a:cs typeface="Proxima Nova"/>
                <a:sym typeface="Proxima Nova"/>
              </a:endParaRPr>
            </a:p>
          </p:txBody>
        </p:sp>
        <p:pic>
          <p:nvPicPr>
            <p:cNvPr id="538" name="Google Shape;538;p51"/>
            <p:cNvPicPr preferRelativeResize="0"/>
            <p:nvPr/>
          </p:nvPicPr>
          <p:blipFill>
            <a:blip r:embed="rId17" cstate="hqprint">
              <a:alphaModFix/>
              <a:extLst>
                <a:ext uri="{28A0092B-C50C-407E-A947-70E740481C1C}">
                  <a14:useLocalDpi xmlns:a14="http://schemas.microsoft.com/office/drawing/2010/main"/>
                </a:ext>
              </a:extLst>
            </a:blip>
            <a:stretch>
              <a:fillRect/>
            </a:stretch>
          </p:blipFill>
          <p:spPr>
            <a:xfrm>
              <a:off x="3438750" y="4201990"/>
              <a:ext cx="278300" cy="111096"/>
            </a:xfrm>
            <a:prstGeom prst="rect">
              <a:avLst/>
            </a:prstGeom>
            <a:noFill/>
            <a:ln>
              <a:noFill/>
            </a:ln>
          </p:spPr>
        </p:pic>
        <p:pic>
          <p:nvPicPr>
            <p:cNvPr id="539" name="Google Shape;539;p51"/>
            <p:cNvPicPr preferRelativeResize="0"/>
            <p:nvPr/>
          </p:nvPicPr>
          <p:blipFill>
            <a:blip r:embed="rId18" cstate="hqprint">
              <a:alphaModFix/>
              <a:extLst>
                <a:ext uri="{28A0092B-C50C-407E-A947-70E740481C1C}">
                  <a14:useLocalDpi xmlns:a14="http://schemas.microsoft.com/office/drawing/2010/main"/>
                </a:ext>
              </a:extLst>
            </a:blip>
            <a:stretch>
              <a:fillRect/>
            </a:stretch>
          </p:blipFill>
          <p:spPr>
            <a:xfrm>
              <a:off x="4720805" y="4153188"/>
              <a:ext cx="301271" cy="208700"/>
            </a:xfrm>
            <a:prstGeom prst="rect">
              <a:avLst/>
            </a:prstGeom>
            <a:noFill/>
            <a:ln>
              <a:noFill/>
            </a:ln>
          </p:spPr>
        </p:pic>
        <p:pic>
          <p:nvPicPr>
            <p:cNvPr id="540" name="Google Shape;540;p51"/>
            <p:cNvPicPr preferRelativeResize="0"/>
            <p:nvPr/>
          </p:nvPicPr>
          <p:blipFill>
            <a:blip r:embed="rId19" cstate="hqprint">
              <a:alphaModFix/>
              <a:extLst>
                <a:ext uri="{28A0092B-C50C-407E-A947-70E740481C1C}">
                  <a14:useLocalDpi xmlns:a14="http://schemas.microsoft.com/office/drawing/2010/main"/>
                </a:ext>
              </a:extLst>
            </a:blip>
            <a:stretch>
              <a:fillRect/>
            </a:stretch>
          </p:blipFill>
          <p:spPr>
            <a:xfrm>
              <a:off x="5364605" y="4153188"/>
              <a:ext cx="301271" cy="208700"/>
            </a:xfrm>
            <a:prstGeom prst="rect">
              <a:avLst/>
            </a:prstGeom>
            <a:noFill/>
            <a:ln>
              <a:noFill/>
            </a:ln>
          </p:spPr>
        </p:pic>
        <p:pic>
          <p:nvPicPr>
            <p:cNvPr id="541" name="Google Shape;541;p51"/>
            <p:cNvPicPr preferRelativeResize="0"/>
            <p:nvPr/>
          </p:nvPicPr>
          <p:blipFill>
            <a:blip r:embed="rId20" cstate="hqprint">
              <a:alphaModFix/>
              <a:extLst>
                <a:ext uri="{28A0092B-C50C-407E-A947-70E740481C1C}">
                  <a14:useLocalDpi xmlns:a14="http://schemas.microsoft.com/office/drawing/2010/main"/>
                </a:ext>
              </a:extLst>
            </a:blip>
            <a:stretch>
              <a:fillRect/>
            </a:stretch>
          </p:blipFill>
          <p:spPr>
            <a:xfrm>
              <a:off x="6008404" y="4153188"/>
              <a:ext cx="301271" cy="208700"/>
            </a:xfrm>
            <a:prstGeom prst="rect">
              <a:avLst/>
            </a:prstGeom>
            <a:noFill/>
            <a:ln>
              <a:noFill/>
            </a:ln>
          </p:spPr>
        </p:pic>
        <p:pic>
          <p:nvPicPr>
            <p:cNvPr id="542" name="Google Shape;542;p51"/>
            <p:cNvPicPr preferRelativeResize="0"/>
            <p:nvPr/>
          </p:nvPicPr>
          <p:blipFill>
            <a:blip r:embed="rId21" cstate="hqprint">
              <a:alphaModFix/>
              <a:extLst>
                <a:ext uri="{28A0092B-C50C-407E-A947-70E740481C1C}">
                  <a14:useLocalDpi xmlns:a14="http://schemas.microsoft.com/office/drawing/2010/main"/>
                </a:ext>
              </a:extLst>
            </a:blip>
            <a:stretch>
              <a:fillRect/>
            </a:stretch>
          </p:blipFill>
          <p:spPr>
            <a:xfrm>
              <a:off x="4059578" y="4181790"/>
              <a:ext cx="318698" cy="151495"/>
            </a:xfrm>
            <a:prstGeom prst="rect">
              <a:avLst/>
            </a:prstGeom>
            <a:noFill/>
            <a:ln>
              <a:noFill/>
            </a:ln>
          </p:spPr>
        </p:pic>
        <p:sp>
          <p:nvSpPr>
            <p:cNvPr id="543" name="Google Shape;543;p51"/>
            <p:cNvSpPr txBox="1"/>
            <p:nvPr/>
          </p:nvSpPr>
          <p:spPr>
            <a:xfrm>
              <a:off x="3161427" y="4305293"/>
              <a:ext cx="852000" cy="26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dirty="0">
                  <a:solidFill>
                    <a:srgbClr val="FFFFFF"/>
                  </a:solidFill>
                  <a:latin typeface="Proxima Nova"/>
                  <a:ea typeface="Proxima Nova"/>
                  <a:cs typeface="Proxima Nova"/>
                  <a:sym typeface="Proxima Nova"/>
                </a:rPr>
                <a:t>PHYSICAL</a:t>
              </a:r>
              <a:endParaRPr sz="700" b="1" dirty="0">
                <a:solidFill>
                  <a:srgbClr val="FFFFFF"/>
                </a:solidFill>
                <a:latin typeface="Proxima Nova"/>
                <a:ea typeface="Proxima Nova"/>
                <a:cs typeface="Proxima Nova"/>
                <a:sym typeface="Proxima Nova"/>
              </a:endParaRPr>
            </a:p>
          </p:txBody>
        </p:sp>
        <p:sp>
          <p:nvSpPr>
            <p:cNvPr id="544" name="Google Shape;544;p51"/>
            <p:cNvSpPr txBox="1"/>
            <p:nvPr/>
          </p:nvSpPr>
          <p:spPr>
            <a:xfrm>
              <a:off x="3800468" y="4305293"/>
              <a:ext cx="852000" cy="26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dirty="0">
                  <a:solidFill>
                    <a:srgbClr val="FFFFFF"/>
                  </a:solidFill>
                  <a:latin typeface="Proxima Nova"/>
                  <a:ea typeface="Proxima Nova"/>
                  <a:cs typeface="Proxima Nova"/>
                  <a:sym typeface="Proxima Nova"/>
                </a:rPr>
                <a:t>VIRTUAL</a:t>
              </a:r>
              <a:endParaRPr sz="700" b="1" dirty="0">
                <a:solidFill>
                  <a:srgbClr val="FFFFFF"/>
                </a:solidFill>
                <a:latin typeface="Proxima Nova"/>
                <a:ea typeface="Proxima Nova"/>
                <a:cs typeface="Proxima Nova"/>
                <a:sym typeface="Proxima Nova"/>
              </a:endParaRPr>
            </a:p>
          </p:txBody>
        </p:sp>
        <p:sp>
          <p:nvSpPr>
            <p:cNvPr id="545" name="Google Shape;545;p51"/>
            <p:cNvSpPr txBox="1"/>
            <p:nvPr/>
          </p:nvSpPr>
          <p:spPr>
            <a:xfrm>
              <a:off x="4447302" y="4305293"/>
              <a:ext cx="852000" cy="26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dirty="0">
                  <a:solidFill>
                    <a:srgbClr val="FFFFFF"/>
                  </a:solidFill>
                  <a:latin typeface="Proxima Nova"/>
                  <a:ea typeface="Proxima Nova"/>
                  <a:cs typeface="Proxima Nova"/>
                  <a:sym typeface="Proxima Nova"/>
                </a:rPr>
                <a:t>PRIVATE</a:t>
              </a:r>
              <a:endParaRPr sz="700" b="1" dirty="0">
                <a:solidFill>
                  <a:srgbClr val="FFFFFF"/>
                </a:solidFill>
                <a:latin typeface="Proxima Nova"/>
                <a:ea typeface="Proxima Nova"/>
                <a:cs typeface="Proxima Nova"/>
                <a:sym typeface="Proxima Nova"/>
              </a:endParaRPr>
            </a:p>
          </p:txBody>
        </p:sp>
        <p:sp>
          <p:nvSpPr>
            <p:cNvPr id="546" name="Google Shape;546;p51"/>
            <p:cNvSpPr txBox="1"/>
            <p:nvPr/>
          </p:nvSpPr>
          <p:spPr>
            <a:xfrm>
              <a:off x="5095868" y="4305293"/>
              <a:ext cx="852000" cy="26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dirty="0">
                  <a:solidFill>
                    <a:srgbClr val="FFFFFF"/>
                  </a:solidFill>
                  <a:latin typeface="Proxima Nova"/>
                  <a:ea typeface="Proxima Nova"/>
                  <a:cs typeface="Proxima Nova"/>
                  <a:sym typeface="Proxima Nova"/>
                </a:rPr>
                <a:t>PUBLIC</a:t>
              </a:r>
              <a:endParaRPr sz="700" b="1" dirty="0">
                <a:solidFill>
                  <a:srgbClr val="FFFFFF"/>
                </a:solidFill>
                <a:latin typeface="Proxima Nova"/>
                <a:ea typeface="Proxima Nova"/>
                <a:cs typeface="Proxima Nova"/>
                <a:sym typeface="Proxima Nova"/>
              </a:endParaRPr>
            </a:p>
          </p:txBody>
        </p:sp>
        <p:sp>
          <p:nvSpPr>
            <p:cNvPr id="547" name="Google Shape;547;p51"/>
            <p:cNvSpPr txBox="1"/>
            <p:nvPr/>
          </p:nvSpPr>
          <p:spPr>
            <a:xfrm>
              <a:off x="5742702" y="4305293"/>
              <a:ext cx="852000" cy="26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dirty="0">
                  <a:solidFill>
                    <a:srgbClr val="FFFFFF"/>
                  </a:solidFill>
                  <a:latin typeface="Proxima Nova"/>
                  <a:ea typeface="Proxima Nova"/>
                  <a:cs typeface="Proxima Nova"/>
                  <a:sym typeface="Proxima Nova"/>
                </a:rPr>
                <a:t>HYBRID</a:t>
              </a:r>
              <a:endParaRPr sz="700" b="1" dirty="0">
                <a:solidFill>
                  <a:srgbClr val="FFFFFF"/>
                </a:solidFill>
                <a:latin typeface="Proxima Nova"/>
                <a:ea typeface="Proxima Nova"/>
                <a:cs typeface="Proxima Nova"/>
                <a:sym typeface="Proxima Nova"/>
              </a:endParaRPr>
            </a:p>
          </p:txBody>
        </p:sp>
        <p:cxnSp>
          <p:nvCxnSpPr>
            <p:cNvPr id="548" name="Google Shape;548;p51"/>
            <p:cNvCxnSpPr/>
            <p:nvPr/>
          </p:nvCxnSpPr>
          <p:spPr>
            <a:xfrm rot="10800000">
              <a:off x="5738593" y="4262868"/>
              <a:ext cx="199800" cy="0"/>
            </a:xfrm>
            <a:prstGeom prst="straightConnector1">
              <a:avLst/>
            </a:prstGeom>
            <a:noFill/>
            <a:ln w="9525" cap="flat" cmpd="sng">
              <a:solidFill>
                <a:srgbClr val="FFFFFF"/>
              </a:solidFill>
              <a:prstDash val="dot"/>
              <a:round/>
              <a:headEnd type="none" w="med" len="med"/>
              <a:tailEnd type="none" w="med" len="med"/>
            </a:ln>
          </p:spPr>
        </p:cxnSp>
        <p:cxnSp>
          <p:nvCxnSpPr>
            <p:cNvPr id="549" name="Google Shape;549;p51"/>
            <p:cNvCxnSpPr/>
            <p:nvPr/>
          </p:nvCxnSpPr>
          <p:spPr>
            <a:xfrm rot="10800000">
              <a:off x="5105614" y="4262868"/>
              <a:ext cx="199800" cy="0"/>
            </a:xfrm>
            <a:prstGeom prst="straightConnector1">
              <a:avLst/>
            </a:prstGeom>
            <a:noFill/>
            <a:ln w="9525" cap="flat" cmpd="sng">
              <a:solidFill>
                <a:srgbClr val="FFFFFF"/>
              </a:solidFill>
              <a:prstDash val="dot"/>
              <a:round/>
              <a:headEnd type="none" w="med" len="med"/>
              <a:tailEnd type="none" w="med" len="med"/>
            </a:ln>
          </p:spPr>
        </p:cxnSp>
        <p:cxnSp>
          <p:nvCxnSpPr>
            <p:cNvPr id="550" name="Google Shape;550;p51"/>
            <p:cNvCxnSpPr/>
            <p:nvPr/>
          </p:nvCxnSpPr>
          <p:spPr>
            <a:xfrm rot="10800000">
              <a:off x="4449255" y="4262868"/>
              <a:ext cx="199800" cy="0"/>
            </a:xfrm>
            <a:prstGeom prst="straightConnector1">
              <a:avLst/>
            </a:prstGeom>
            <a:noFill/>
            <a:ln w="9525" cap="flat" cmpd="sng">
              <a:solidFill>
                <a:srgbClr val="FFFFFF"/>
              </a:solidFill>
              <a:prstDash val="dot"/>
              <a:round/>
              <a:headEnd type="none" w="med" len="med"/>
              <a:tailEnd type="none" w="med" len="med"/>
            </a:ln>
          </p:spPr>
        </p:cxnSp>
        <p:cxnSp>
          <p:nvCxnSpPr>
            <p:cNvPr id="551" name="Google Shape;551;p51"/>
            <p:cNvCxnSpPr/>
            <p:nvPr/>
          </p:nvCxnSpPr>
          <p:spPr>
            <a:xfrm rot="10800000">
              <a:off x="3792895" y="4262868"/>
              <a:ext cx="199800" cy="0"/>
            </a:xfrm>
            <a:prstGeom prst="straightConnector1">
              <a:avLst/>
            </a:prstGeom>
            <a:noFill/>
            <a:ln w="9525" cap="flat" cmpd="sng">
              <a:solidFill>
                <a:srgbClr val="FFFFFF"/>
              </a:solidFill>
              <a:prstDash val="dot"/>
              <a:round/>
              <a:headEnd type="none" w="med" len="med"/>
              <a:tailEnd type="none" w="med" len="med"/>
            </a:ln>
          </p:spPr>
        </p:cxnSp>
      </p:grpSp>
      <p:sp>
        <p:nvSpPr>
          <p:cNvPr id="202" name="Footer Placeholder 2">
            <a:extLst>
              <a:ext uri="{FF2B5EF4-FFF2-40B4-BE49-F238E27FC236}">
                <a16:creationId xmlns:a16="http://schemas.microsoft.com/office/drawing/2014/main" id="{D393B4DD-E734-9745-AB67-623DC3DD27C8}"/>
              </a:ext>
            </a:extLst>
          </p:cNvPr>
          <p:cNvSpPr>
            <a:spLocks noGrp="1"/>
          </p:cNvSpPr>
          <p:nvPr>
            <p:ph type="ftr" sz="quarter" idx="10"/>
          </p:nvPr>
        </p:nvSpPr>
        <p:spPr>
          <a:xfrm>
            <a:off x="228666" y="4787900"/>
            <a:ext cx="4114734" cy="166687"/>
          </a:xfrm>
        </p:spPr>
        <p:txBody>
          <a:bodyPr/>
          <a:lstStyle/>
          <a:p>
            <a:r>
              <a:rPr lang="en-US" sz="800" dirty="0"/>
              <a:t>IBM </a:t>
            </a:r>
            <a:r>
              <a:rPr lang="en-US" sz="800" dirty="0">
                <a:latin typeface="+mj-lt"/>
              </a:rPr>
              <a:t>Developer</a:t>
            </a:r>
          </a:p>
        </p:txBody>
      </p:sp>
      <p:sp>
        <p:nvSpPr>
          <p:cNvPr id="203" name="Title 1">
            <a:extLst>
              <a:ext uri="{FF2B5EF4-FFF2-40B4-BE49-F238E27FC236}">
                <a16:creationId xmlns:a16="http://schemas.microsoft.com/office/drawing/2014/main" id="{4AE16ABF-70AB-2545-AD8D-BFB137359A81}"/>
              </a:ext>
            </a:extLst>
          </p:cNvPr>
          <p:cNvSpPr txBox="1">
            <a:spLocks/>
          </p:cNvSpPr>
          <p:nvPr/>
        </p:nvSpPr>
        <p:spPr>
          <a:xfrm>
            <a:off x="210312" y="175530"/>
            <a:ext cx="4361688" cy="804672"/>
          </a:xfrm>
          <a:prstGeom prst="rect">
            <a:avLst/>
          </a:prstGeom>
        </p:spPr>
        <p:txBody>
          <a:bodyPr lIns="0" tIns="0" rIns="0" bIns="0"/>
          <a:lstStyle>
            <a:lvl1pPr algn="l" rtl="0" eaLnBrk="1" fontAlgn="base" hangingPunct="1">
              <a:lnSpc>
                <a:spcPts val="2800"/>
              </a:lnSpc>
              <a:spcBef>
                <a:spcPct val="0"/>
              </a:spcBef>
              <a:spcAft>
                <a:spcPts val="1800"/>
              </a:spcAft>
              <a:defRPr sz="2400" b="0" i="0">
                <a:solidFill>
                  <a:schemeClr val="tx1"/>
                </a:solidFill>
                <a:latin typeface="IBM Plex Mono Light" panose="020B0409050000000000" pitchFamily="49" charset="77"/>
                <a:ea typeface="IBM Plex Mono Light" panose="020B0409050000000000" pitchFamily="49" charset="77"/>
                <a:cs typeface="IBM Plex Mono Light" panose="020B0409050000000000" pitchFamily="49"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4"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0"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693"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58" algn="l" rtl="0" eaLnBrk="1" fontAlgn="base" hangingPunct="1">
              <a:lnSpc>
                <a:spcPct val="90000"/>
              </a:lnSpc>
              <a:spcBef>
                <a:spcPct val="0"/>
              </a:spcBef>
              <a:spcAft>
                <a:spcPct val="0"/>
              </a:spcAft>
              <a:defRPr sz="2220">
                <a:solidFill>
                  <a:srgbClr val="191919"/>
                </a:solidFill>
                <a:latin typeface="HelvNeue Light for IBM" pitchFamily="34" charset="0"/>
              </a:defRPr>
            </a:lvl9pPr>
          </a:lstStyle>
          <a:p>
            <a:pPr defTabSz="914400"/>
            <a:r>
              <a:rPr lang="en-US" kern="0" dirty="0"/>
              <a:t>OpenShift Architecture</a:t>
            </a:r>
          </a:p>
        </p:txBody>
      </p:sp>
    </p:spTree>
    <p:extLst>
      <p:ext uri="{BB962C8B-B14F-4D97-AF65-F5344CB8AC3E}">
        <p14:creationId xmlns:p14="http://schemas.microsoft.com/office/powerpoint/2010/main" val="1097630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3" name="Title 2">
            <a:extLst>
              <a:ext uri="{FF2B5EF4-FFF2-40B4-BE49-F238E27FC236}">
                <a16:creationId xmlns:a16="http://schemas.microsoft.com/office/drawing/2014/main" id="{EF366DCD-FB76-6D4F-A213-6FB18EAA8D58}"/>
              </a:ext>
            </a:extLst>
          </p:cNvPr>
          <p:cNvSpPr>
            <a:spLocks noGrp="1"/>
          </p:cNvSpPr>
          <p:nvPr>
            <p:ph type="title"/>
          </p:nvPr>
        </p:nvSpPr>
        <p:spPr/>
        <p:txBody>
          <a:bodyPr/>
          <a:lstStyle/>
          <a:p>
            <a:r>
              <a:rPr lang="en-US" dirty="0"/>
              <a:t>Container runtime</a:t>
            </a:r>
          </a:p>
        </p:txBody>
      </p:sp>
      <p:sp>
        <p:nvSpPr>
          <p:cNvPr id="10" name="Footer Placeholder 2">
            <a:extLst>
              <a:ext uri="{FF2B5EF4-FFF2-40B4-BE49-F238E27FC236}">
                <a16:creationId xmlns:a16="http://schemas.microsoft.com/office/drawing/2014/main" id="{BA8008C0-6245-0F44-85C6-ACB9B809D8EB}"/>
              </a:ext>
            </a:extLst>
          </p:cNvPr>
          <p:cNvSpPr>
            <a:spLocks noGrp="1"/>
          </p:cNvSpPr>
          <p:nvPr>
            <p:ph type="ftr" sz="quarter" idx="10"/>
          </p:nvPr>
        </p:nvSpPr>
        <p:spPr/>
        <p:txBody>
          <a:bodyPr/>
          <a:lstStyle/>
          <a:p>
            <a:r>
              <a:rPr lang="en-US" sz="800" dirty="0"/>
              <a:t>IBM </a:t>
            </a:r>
            <a:r>
              <a:rPr lang="en-US" sz="800" dirty="0">
                <a:latin typeface="+mj-lt"/>
              </a:rPr>
              <a:t>Developer</a:t>
            </a:r>
          </a:p>
        </p:txBody>
      </p:sp>
      <p:sp>
        <p:nvSpPr>
          <p:cNvPr id="831" name="Google Shape;831;p61"/>
          <p:cNvSpPr txBox="1">
            <a:spLocks noGrp="1"/>
          </p:cNvSpPr>
          <p:nvPr>
            <p:ph type="sldNum" sz="quarter" idx="11"/>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dirty="0"/>
          </a:p>
        </p:txBody>
      </p:sp>
      <p:sp>
        <p:nvSpPr>
          <p:cNvPr id="830" name="Google Shape;830;p61"/>
          <p:cNvSpPr txBox="1">
            <a:spLocks noGrp="1"/>
          </p:cNvSpPr>
          <p:nvPr>
            <p:ph type="body" idx="4294967295"/>
          </p:nvPr>
        </p:nvSpPr>
        <p:spPr>
          <a:xfrm>
            <a:off x="0" y="2290763"/>
            <a:ext cx="7489825" cy="509587"/>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dirty="0"/>
              <a:t>A lightweight, OCI-compliant container runtime</a:t>
            </a:r>
            <a:endParaRPr sz="1800" dirty="0"/>
          </a:p>
        </p:txBody>
      </p:sp>
      <p:pic>
        <p:nvPicPr>
          <p:cNvPr id="832" name="Google Shape;832;p61"/>
          <p:cNvPicPr preferRelativeResize="0"/>
          <p:nvPr/>
        </p:nvPicPr>
        <p:blipFill rotWithShape="1">
          <a:blip r:embed="rId3">
            <a:alphaModFix/>
          </a:blip>
          <a:srcRect/>
          <a:stretch/>
        </p:blipFill>
        <p:spPr>
          <a:xfrm>
            <a:off x="2705025" y="992775"/>
            <a:ext cx="3325550" cy="1264950"/>
          </a:xfrm>
          <a:prstGeom prst="rect">
            <a:avLst/>
          </a:prstGeom>
          <a:noFill/>
          <a:ln>
            <a:noFill/>
          </a:ln>
        </p:spPr>
      </p:pic>
      <p:sp>
        <p:nvSpPr>
          <p:cNvPr id="833" name="Google Shape;833;p61"/>
          <p:cNvSpPr/>
          <p:nvPr/>
        </p:nvSpPr>
        <p:spPr>
          <a:xfrm>
            <a:off x="1112750" y="3131975"/>
            <a:ext cx="2230200" cy="1385100"/>
          </a:xfrm>
          <a:prstGeom prst="rect">
            <a:avLst/>
          </a:prstGeom>
          <a:solidFill>
            <a:srgbClr val="165D8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rgbClr val="FFFFFF"/>
                </a:solidFill>
                <a:latin typeface="Overpass"/>
                <a:ea typeface="Overpass"/>
                <a:cs typeface="Overpass"/>
                <a:sym typeface="Overpass"/>
              </a:rPr>
              <a:t>Minimal and Secure Architecture</a:t>
            </a:r>
            <a:endParaRPr sz="1600" dirty="0">
              <a:solidFill>
                <a:srgbClr val="FFFFFF"/>
              </a:solidFill>
              <a:latin typeface="Overpass"/>
              <a:ea typeface="Overpass"/>
              <a:cs typeface="Overpass"/>
              <a:sym typeface="Overpass"/>
            </a:endParaRPr>
          </a:p>
        </p:txBody>
      </p:sp>
      <p:sp>
        <p:nvSpPr>
          <p:cNvPr id="834" name="Google Shape;834;p61"/>
          <p:cNvSpPr/>
          <p:nvPr/>
        </p:nvSpPr>
        <p:spPr>
          <a:xfrm>
            <a:off x="3520438" y="3131975"/>
            <a:ext cx="2230200" cy="1385100"/>
          </a:xfrm>
          <a:prstGeom prst="rect">
            <a:avLst/>
          </a:prstGeom>
          <a:solidFill>
            <a:srgbClr val="165D8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rgbClr val="FFFFFF"/>
                </a:solidFill>
                <a:latin typeface="Overpass"/>
                <a:ea typeface="Overpass"/>
                <a:cs typeface="Overpass"/>
                <a:sym typeface="Overpass"/>
              </a:rPr>
              <a:t>Optimized for Kubernetes</a:t>
            </a:r>
            <a:endParaRPr sz="1600" dirty="0">
              <a:solidFill>
                <a:srgbClr val="FFFFFF"/>
              </a:solidFill>
              <a:latin typeface="Overpass"/>
              <a:ea typeface="Overpass"/>
              <a:cs typeface="Overpass"/>
              <a:sym typeface="Overpass"/>
            </a:endParaRPr>
          </a:p>
        </p:txBody>
      </p:sp>
      <p:sp>
        <p:nvSpPr>
          <p:cNvPr id="835" name="Google Shape;835;p61"/>
          <p:cNvSpPr/>
          <p:nvPr/>
        </p:nvSpPr>
        <p:spPr>
          <a:xfrm>
            <a:off x="5870123" y="3131975"/>
            <a:ext cx="2230200" cy="1385100"/>
          </a:xfrm>
          <a:prstGeom prst="rect">
            <a:avLst/>
          </a:prstGeom>
          <a:solidFill>
            <a:srgbClr val="165D8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rgbClr val="FFFFFF"/>
                </a:solidFill>
                <a:latin typeface="Overpass"/>
                <a:ea typeface="Overpass"/>
                <a:cs typeface="Overpass"/>
                <a:sym typeface="Overpass"/>
              </a:rPr>
              <a:t>Runs any OCI-compliant image (including docker)</a:t>
            </a:r>
            <a:endParaRPr sz="1600" dirty="0">
              <a:solidFill>
                <a:srgbClr val="FFFFFF"/>
              </a:solidFill>
              <a:latin typeface="Overpass"/>
              <a:ea typeface="Overpass"/>
              <a:cs typeface="Overpass"/>
              <a:sym typeface="Overpass"/>
            </a:endParaRPr>
          </a:p>
        </p:txBody>
      </p:sp>
    </p:spTree>
    <p:extLst>
      <p:ext uri="{BB962C8B-B14F-4D97-AF65-F5344CB8AC3E}">
        <p14:creationId xmlns:p14="http://schemas.microsoft.com/office/powerpoint/2010/main" val="2896442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2" name="Title 1">
            <a:extLst>
              <a:ext uri="{FF2B5EF4-FFF2-40B4-BE49-F238E27FC236}">
                <a16:creationId xmlns:a16="http://schemas.microsoft.com/office/drawing/2014/main" id="{D3292661-2155-AF42-A796-D206801E100A}"/>
              </a:ext>
            </a:extLst>
          </p:cNvPr>
          <p:cNvSpPr>
            <a:spLocks noGrp="1"/>
          </p:cNvSpPr>
          <p:nvPr>
            <p:ph type="title"/>
          </p:nvPr>
        </p:nvSpPr>
        <p:spPr/>
        <p:txBody>
          <a:bodyPr/>
          <a:lstStyle/>
          <a:p>
            <a:r>
              <a:rPr lang="en-US" dirty="0"/>
              <a:t>Routes</a:t>
            </a:r>
          </a:p>
        </p:txBody>
      </p:sp>
      <p:sp>
        <p:nvSpPr>
          <p:cNvPr id="989" name="Google Shape;989;p71"/>
          <p:cNvSpPr txBox="1">
            <a:spLocks noGrp="1"/>
          </p:cNvSpPr>
          <p:nvPr>
            <p:ph type="sldNum" sz="quarter" idx="11"/>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dirty="0"/>
          </a:p>
        </p:txBody>
      </p:sp>
      <p:sp>
        <p:nvSpPr>
          <p:cNvPr id="990" name="Google Shape;990;p71"/>
          <p:cNvSpPr/>
          <p:nvPr/>
        </p:nvSpPr>
        <p:spPr>
          <a:xfrm>
            <a:off x="4888900" y="3313100"/>
            <a:ext cx="962700" cy="744000"/>
          </a:xfrm>
          <a:prstGeom prst="rect">
            <a:avLst/>
          </a:prstGeom>
          <a:solidFill>
            <a:srgbClr val="BFDDE4"/>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dirty="0">
                <a:latin typeface="Overpass"/>
                <a:ea typeface="Overpass"/>
                <a:cs typeface="Overpass"/>
                <a:sym typeface="Overpass"/>
              </a:rPr>
              <a:t>POD</a:t>
            </a:r>
            <a:endParaRPr sz="800" dirty="0">
              <a:latin typeface="Overpass"/>
              <a:ea typeface="Overpass"/>
              <a:cs typeface="Overpass"/>
              <a:sym typeface="Overpass"/>
            </a:endParaRPr>
          </a:p>
        </p:txBody>
      </p:sp>
      <p:sp>
        <p:nvSpPr>
          <p:cNvPr id="991" name="Google Shape;991;p71"/>
          <p:cNvSpPr txBox="1"/>
          <p:nvPr/>
        </p:nvSpPr>
        <p:spPr>
          <a:xfrm>
            <a:off x="339150" y="934412"/>
            <a:ext cx="8465700" cy="106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latin typeface="Proxima Nova"/>
                <a:ea typeface="Proxima Nova"/>
                <a:cs typeface="Proxima Nova"/>
                <a:sym typeface="Proxima Nova"/>
              </a:rPr>
              <a:t>routes add services to the external load-balancer and provide readable urls for the app</a:t>
            </a:r>
            <a:endParaRPr sz="2800" dirty="0">
              <a:latin typeface="Proxima Nova"/>
              <a:ea typeface="Proxima Nova"/>
              <a:cs typeface="Proxima Nova"/>
              <a:sym typeface="Proxima Nova"/>
            </a:endParaRPr>
          </a:p>
        </p:txBody>
      </p:sp>
      <p:sp>
        <p:nvSpPr>
          <p:cNvPr id="992" name="Google Shape;992;p71"/>
          <p:cNvSpPr/>
          <p:nvPr/>
        </p:nvSpPr>
        <p:spPr>
          <a:xfrm>
            <a:off x="5029410" y="3584156"/>
            <a:ext cx="692700" cy="400200"/>
          </a:xfrm>
          <a:prstGeom prst="rect">
            <a:avLst/>
          </a:prstGeom>
          <a:solidFill>
            <a:srgbClr val="03717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dirty="0">
                <a:solidFill>
                  <a:srgbClr val="FFFFFF"/>
                </a:solidFill>
                <a:latin typeface="Overpass"/>
                <a:ea typeface="Overpass"/>
                <a:cs typeface="Overpass"/>
                <a:sym typeface="Overpass"/>
              </a:rPr>
              <a:t>CONTAINER</a:t>
            </a:r>
            <a:endParaRPr sz="700" dirty="0">
              <a:solidFill>
                <a:srgbClr val="FFFFFF"/>
              </a:solidFill>
              <a:latin typeface="Overpass"/>
              <a:ea typeface="Overpass"/>
              <a:cs typeface="Overpass"/>
              <a:sym typeface="Overpass"/>
            </a:endParaRPr>
          </a:p>
        </p:txBody>
      </p:sp>
      <p:sp>
        <p:nvSpPr>
          <p:cNvPr id="993" name="Google Shape;993;p71"/>
          <p:cNvSpPr/>
          <p:nvPr/>
        </p:nvSpPr>
        <p:spPr>
          <a:xfrm>
            <a:off x="5927925" y="3313100"/>
            <a:ext cx="962700" cy="744000"/>
          </a:xfrm>
          <a:prstGeom prst="rect">
            <a:avLst/>
          </a:prstGeom>
          <a:solidFill>
            <a:srgbClr val="BFDDE4"/>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dirty="0">
                <a:latin typeface="Overpass"/>
                <a:ea typeface="Overpass"/>
                <a:cs typeface="Overpass"/>
                <a:sym typeface="Overpass"/>
              </a:rPr>
              <a:t>POD</a:t>
            </a:r>
            <a:endParaRPr sz="800" dirty="0">
              <a:latin typeface="Overpass"/>
              <a:ea typeface="Overpass"/>
              <a:cs typeface="Overpass"/>
              <a:sym typeface="Overpass"/>
            </a:endParaRPr>
          </a:p>
        </p:txBody>
      </p:sp>
      <p:sp>
        <p:nvSpPr>
          <p:cNvPr id="994" name="Google Shape;994;p71"/>
          <p:cNvSpPr/>
          <p:nvPr/>
        </p:nvSpPr>
        <p:spPr>
          <a:xfrm>
            <a:off x="6068436" y="3584156"/>
            <a:ext cx="692700" cy="400200"/>
          </a:xfrm>
          <a:prstGeom prst="rect">
            <a:avLst/>
          </a:prstGeom>
          <a:solidFill>
            <a:srgbClr val="03717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dirty="0">
                <a:solidFill>
                  <a:srgbClr val="FFFFFF"/>
                </a:solidFill>
                <a:latin typeface="Overpass"/>
                <a:ea typeface="Overpass"/>
                <a:cs typeface="Overpass"/>
                <a:sym typeface="Overpass"/>
              </a:rPr>
              <a:t>CONTAINER</a:t>
            </a:r>
            <a:endParaRPr sz="700" dirty="0">
              <a:solidFill>
                <a:srgbClr val="FFFFFF"/>
              </a:solidFill>
              <a:latin typeface="Overpass"/>
              <a:ea typeface="Overpass"/>
              <a:cs typeface="Overpass"/>
              <a:sym typeface="Overpass"/>
            </a:endParaRPr>
          </a:p>
        </p:txBody>
      </p:sp>
      <p:sp>
        <p:nvSpPr>
          <p:cNvPr id="995" name="Google Shape;995;p71"/>
          <p:cNvSpPr/>
          <p:nvPr/>
        </p:nvSpPr>
        <p:spPr>
          <a:xfrm>
            <a:off x="6966951" y="3313100"/>
            <a:ext cx="962700" cy="744000"/>
          </a:xfrm>
          <a:prstGeom prst="rect">
            <a:avLst/>
          </a:prstGeom>
          <a:solidFill>
            <a:srgbClr val="BFDDE4"/>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dirty="0">
                <a:latin typeface="Overpass"/>
                <a:ea typeface="Overpass"/>
                <a:cs typeface="Overpass"/>
                <a:sym typeface="Overpass"/>
              </a:rPr>
              <a:t>POD</a:t>
            </a:r>
            <a:endParaRPr sz="800" dirty="0">
              <a:latin typeface="Overpass"/>
              <a:ea typeface="Overpass"/>
              <a:cs typeface="Overpass"/>
              <a:sym typeface="Overpass"/>
            </a:endParaRPr>
          </a:p>
        </p:txBody>
      </p:sp>
      <p:sp>
        <p:nvSpPr>
          <p:cNvPr id="996" name="Google Shape;996;p71"/>
          <p:cNvSpPr/>
          <p:nvPr/>
        </p:nvSpPr>
        <p:spPr>
          <a:xfrm>
            <a:off x="7107463" y="3584156"/>
            <a:ext cx="692700" cy="400200"/>
          </a:xfrm>
          <a:prstGeom prst="rect">
            <a:avLst/>
          </a:prstGeom>
          <a:solidFill>
            <a:srgbClr val="03717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dirty="0">
                <a:solidFill>
                  <a:srgbClr val="FFFFFF"/>
                </a:solidFill>
                <a:latin typeface="Overpass"/>
                <a:ea typeface="Overpass"/>
                <a:cs typeface="Overpass"/>
                <a:sym typeface="Overpass"/>
              </a:rPr>
              <a:t>CONTAINER</a:t>
            </a:r>
            <a:endParaRPr sz="700" dirty="0">
              <a:solidFill>
                <a:srgbClr val="FFFFFF"/>
              </a:solidFill>
              <a:latin typeface="Overpass"/>
              <a:ea typeface="Overpass"/>
              <a:cs typeface="Overpass"/>
              <a:sym typeface="Overpass"/>
            </a:endParaRPr>
          </a:p>
        </p:txBody>
      </p:sp>
      <p:sp>
        <p:nvSpPr>
          <p:cNvPr id="997" name="Google Shape;997;p71"/>
          <p:cNvSpPr/>
          <p:nvPr/>
        </p:nvSpPr>
        <p:spPr>
          <a:xfrm>
            <a:off x="5339775" y="2762675"/>
            <a:ext cx="2139300" cy="271800"/>
          </a:xfrm>
          <a:prstGeom prst="rect">
            <a:avLst/>
          </a:prstGeom>
          <a:solidFill>
            <a:srgbClr val="00B9E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rgbClr val="FFFFFF"/>
                </a:solidFill>
                <a:latin typeface="Overpass"/>
                <a:ea typeface="Overpass"/>
                <a:cs typeface="Overpass"/>
                <a:sym typeface="Overpass"/>
              </a:rPr>
              <a:t>BACKEND SERVICE</a:t>
            </a:r>
            <a:endParaRPr sz="1100" dirty="0">
              <a:solidFill>
                <a:srgbClr val="FFFFFF"/>
              </a:solidFill>
              <a:latin typeface="Overpass"/>
              <a:ea typeface="Overpass"/>
              <a:cs typeface="Overpass"/>
              <a:sym typeface="Overpass"/>
            </a:endParaRPr>
          </a:p>
        </p:txBody>
      </p:sp>
      <p:cxnSp>
        <p:nvCxnSpPr>
          <p:cNvPr id="998" name="Google Shape;998;p71"/>
          <p:cNvCxnSpPr>
            <a:stCxn id="997" idx="2"/>
            <a:endCxn id="993" idx="0"/>
          </p:cNvCxnSpPr>
          <p:nvPr/>
        </p:nvCxnSpPr>
        <p:spPr>
          <a:xfrm>
            <a:off x="6409425" y="3034475"/>
            <a:ext cx="0" cy="278700"/>
          </a:xfrm>
          <a:prstGeom prst="straightConnector1">
            <a:avLst/>
          </a:prstGeom>
          <a:noFill/>
          <a:ln w="9525" cap="flat" cmpd="sng">
            <a:solidFill>
              <a:srgbClr val="666666"/>
            </a:solidFill>
            <a:prstDash val="solid"/>
            <a:round/>
            <a:headEnd type="none" w="med" len="med"/>
            <a:tailEnd type="triangle" w="med" len="med"/>
          </a:ln>
        </p:spPr>
      </p:cxnSp>
      <p:cxnSp>
        <p:nvCxnSpPr>
          <p:cNvPr id="999" name="Google Shape;999;p71"/>
          <p:cNvCxnSpPr>
            <a:stCxn id="997" idx="2"/>
            <a:endCxn id="995" idx="0"/>
          </p:cNvCxnSpPr>
          <p:nvPr/>
        </p:nvCxnSpPr>
        <p:spPr>
          <a:xfrm rot="-5400000" flipH="1">
            <a:off x="6789525" y="2654375"/>
            <a:ext cx="278700" cy="1038900"/>
          </a:xfrm>
          <a:prstGeom prst="bentConnector3">
            <a:avLst>
              <a:gd name="adj1" fmla="val 49986"/>
            </a:avLst>
          </a:prstGeom>
          <a:noFill/>
          <a:ln w="9525" cap="flat" cmpd="sng">
            <a:solidFill>
              <a:srgbClr val="666666"/>
            </a:solidFill>
            <a:prstDash val="solid"/>
            <a:round/>
            <a:headEnd type="none" w="med" len="med"/>
            <a:tailEnd type="triangle" w="med" len="med"/>
          </a:ln>
        </p:spPr>
      </p:cxnSp>
      <p:cxnSp>
        <p:nvCxnSpPr>
          <p:cNvPr id="1000" name="Google Shape;1000;p71"/>
          <p:cNvCxnSpPr>
            <a:stCxn id="997" idx="2"/>
            <a:endCxn id="990" idx="0"/>
          </p:cNvCxnSpPr>
          <p:nvPr/>
        </p:nvCxnSpPr>
        <p:spPr>
          <a:xfrm rot="5400000">
            <a:off x="5750475" y="2654225"/>
            <a:ext cx="278700" cy="1039200"/>
          </a:xfrm>
          <a:prstGeom prst="bentConnector3">
            <a:avLst>
              <a:gd name="adj1" fmla="val 49986"/>
            </a:avLst>
          </a:prstGeom>
          <a:noFill/>
          <a:ln w="9525" cap="flat" cmpd="sng">
            <a:solidFill>
              <a:srgbClr val="666666"/>
            </a:solidFill>
            <a:prstDash val="solid"/>
            <a:round/>
            <a:headEnd type="none" w="med" len="med"/>
            <a:tailEnd type="triangle" w="med" len="med"/>
          </a:ln>
        </p:spPr>
      </p:cxnSp>
      <p:sp>
        <p:nvSpPr>
          <p:cNvPr id="1001" name="Google Shape;1001;p71"/>
          <p:cNvSpPr/>
          <p:nvPr/>
        </p:nvSpPr>
        <p:spPr>
          <a:xfrm>
            <a:off x="5339775" y="2271750"/>
            <a:ext cx="2139300" cy="445200"/>
          </a:xfrm>
          <a:prstGeom prst="rect">
            <a:avLst/>
          </a:prstGeom>
          <a:solidFill>
            <a:srgbClr val="3B008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dirty="0">
                <a:solidFill>
                  <a:srgbClr val="FFFFFF"/>
                </a:solidFill>
                <a:latin typeface="Overpass"/>
                <a:ea typeface="Overpass"/>
                <a:cs typeface="Overpass"/>
                <a:sym typeface="Overpass"/>
              </a:rPr>
              <a:t>ROUTE</a:t>
            </a:r>
            <a:br>
              <a:rPr lang="en" sz="1100" dirty="0">
                <a:solidFill>
                  <a:srgbClr val="FFFFFF"/>
                </a:solidFill>
                <a:latin typeface="Overpass"/>
                <a:ea typeface="Overpass"/>
                <a:cs typeface="Overpass"/>
                <a:sym typeface="Overpass"/>
              </a:rPr>
            </a:br>
            <a:r>
              <a:rPr lang="en" sz="800" dirty="0">
                <a:solidFill>
                  <a:srgbClr val="D9D2E9"/>
                </a:solidFill>
                <a:latin typeface="Roboto Mono"/>
                <a:ea typeface="Roboto Mono"/>
                <a:cs typeface="Roboto Mono"/>
                <a:sym typeface="Roboto Mono"/>
              </a:rPr>
              <a:t>app-</a:t>
            </a:r>
            <a:r>
              <a:rPr lang="en" sz="800" dirty="0" err="1">
                <a:solidFill>
                  <a:srgbClr val="D9D2E9"/>
                </a:solidFill>
                <a:latin typeface="Roboto Mono"/>
                <a:ea typeface="Roboto Mono"/>
                <a:cs typeface="Roboto Mono"/>
                <a:sym typeface="Roboto Mono"/>
              </a:rPr>
              <a:t>prod.mycompany.com</a:t>
            </a:r>
            <a:endParaRPr sz="1100" dirty="0">
              <a:solidFill>
                <a:srgbClr val="FFFFFF"/>
              </a:solidFill>
              <a:latin typeface="Overpass"/>
              <a:ea typeface="Overpass"/>
              <a:cs typeface="Overpass"/>
              <a:sym typeface="Overpass"/>
            </a:endParaRPr>
          </a:p>
        </p:txBody>
      </p:sp>
      <p:grpSp>
        <p:nvGrpSpPr>
          <p:cNvPr id="1002" name="Google Shape;1002;p71"/>
          <p:cNvGrpSpPr/>
          <p:nvPr/>
        </p:nvGrpSpPr>
        <p:grpSpPr>
          <a:xfrm>
            <a:off x="1021750" y="2278875"/>
            <a:ext cx="2688165" cy="1778400"/>
            <a:chOff x="1021750" y="2278875"/>
            <a:chExt cx="2688165" cy="1778400"/>
          </a:xfrm>
        </p:grpSpPr>
        <p:sp>
          <p:nvSpPr>
            <p:cNvPr id="1003" name="Google Shape;1003;p71"/>
            <p:cNvSpPr/>
            <p:nvPr/>
          </p:nvSpPr>
          <p:spPr>
            <a:xfrm>
              <a:off x="1021750" y="2278875"/>
              <a:ext cx="2611800" cy="1778400"/>
            </a:xfrm>
            <a:prstGeom prst="rect">
              <a:avLst/>
            </a:prstGeom>
            <a:solidFill>
              <a:srgbClr val="434343"/>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4" name="Google Shape;1004;p71"/>
            <p:cNvSpPr/>
            <p:nvPr/>
          </p:nvSpPr>
          <p:spPr>
            <a:xfrm>
              <a:off x="1090451" y="2530002"/>
              <a:ext cx="2475000" cy="14499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 name="Google Shape;1005;p71"/>
            <p:cNvSpPr txBox="1"/>
            <p:nvPr/>
          </p:nvSpPr>
          <p:spPr>
            <a:xfrm>
              <a:off x="1098115" y="2583950"/>
              <a:ext cx="2611800" cy="36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dirty="0">
                  <a:latin typeface="Roboto Mono"/>
                  <a:ea typeface="Roboto Mono"/>
                  <a:cs typeface="Roboto Mono"/>
                  <a:sym typeface="Roboto Mono"/>
                </a:rPr>
                <a:t>&gt; curl http://app-prod.mycompany.com</a:t>
              </a:r>
              <a:endParaRPr sz="800" dirty="0">
                <a:latin typeface="Roboto Mono"/>
                <a:ea typeface="Roboto Mono"/>
                <a:cs typeface="Roboto Mono"/>
                <a:sym typeface="Roboto Mono"/>
              </a:endParaRPr>
            </a:p>
          </p:txBody>
        </p:sp>
        <p:sp>
          <p:nvSpPr>
            <p:cNvPr id="1006" name="Google Shape;1006;p71"/>
            <p:cNvSpPr/>
            <p:nvPr/>
          </p:nvSpPr>
          <p:spPr>
            <a:xfrm>
              <a:off x="1093690" y="2347412"/>
              <a:ext cx="88200" cy="88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 name="Google Shape;1007;p71"/>
            <p:cNvSpPr/>
            <p:nvPr/>
          </p:nvSpPr>
          <p:spPr>
            <a:xfrm>
              <a:off x="1222055" y="2347412"/>
              <a:ext cx="88200" cy="88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008" name="Google Shape;1008;p71"/>
          <p:cNvCxnSpPr/>
          <p:nvPr/>
        </p:nvCxnSpPr>
        <p:spPr>
          <a:xfrm>
            <a:off x="3869650" y="2527950"/>
            <a:ext cx="1257900" cy="0"/>
          </a:xfrm>
          <a:prstGeom prst="straightConnector1">
            <a:avLst/>
          </a:prstGeom>
          <a:noFill/>
          <a:ln w="9525" cap="flat" cmpd="sng">
            <a:solidFill>
              <a:srgbClr val="666666"/>
            </a:solidFill>
            <a:prstDash val="dot"/>
            <a:round/>
            <a:headEnd type="none" w="med" len="med"/>
            <a:tailEnd type="triangle" w="med" len="med"/>
          </a:ln>
        </p:spPr>
      </p:cxnSp>
      <p:sp>
        <p:nvSpPr>
          <p:cNvPr id="23" name="Footer Placeholder 2">
            <a:extLst>
              <a:ext uri="{FF2B5EF4-FFF2-40B4-BE49-F238E27FC236}">
                <a16:creationId xmlns:a16="http://schemas.microsoft.com/office/drawing/2014/main" id="{96C8FDE9-2891-CD4F-897B-43315176C25C}"/>
              </a:ext>
            </a:extLst>
          </p:cNvPr>
          <p:cNvSpPr>
            <a:spLocks noGrp="1"/>
          </p:cNvSpPr>
          <p:nvPr>
            <p:ph type="ftr" sz="quarter" idx="10"/>
          </p:nvPr>
        </p:nvSpPr>
        <p:spPr>
          <a:xfrm>
            <a:off x="228666" y="4787900"/>
            <a:ext cx="4114734" cy="166687"/>
          </a:xfrm>
        </p:spPr>
        <p:txBody>
          <a:bodyPr/>
          <a:lstStyle/>
          <a:p>
            <a:r>
              <a:rPr lang="en-US" sz="800" dirty="0"/>
              <a:t>IBM </a:t>
            </a:r>
            <a:r>
              <a:rPr lang="en-US" sz="800" dirty="0">
                <a:latin typeface="+mj-lt"/>
              </a:rPr>
              <a:t>Developer</a:t>
            </a:r>
          </a:p>
        </p:txBody>
      </p:sp>
    </p:spTree>
    <p:extLst>
      <p:ext uri="{BB962C8B-B14F-4D97-AF65-F5344CB8AC3E}">
        <p14:creationId xmlns:p14="http://schemas.microsoft.com/office/powerpoint/2010/main" val="35375636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IBM Developer 2018 white background">
  <a:themeElements>
    <a:clrScheme name="Custom 63">
      <a:dk1>
        <a:srgbClr val="FFFFFF"/>
      </a:dk1>
      <a:lt1>
        <a:srgbClr val="000000"/>
      </a:lt1>
      <a:dk2>
        <a:srgbClr val="565656"/>
      </a:dk2>
      <a:lt2>
        <a:srgbClr val="F1F4F7"/>
      </a:lt2>
      <a:accent1>
        <a:srgbClr val="0062FF"/>
      </a:accent1>
      <a:accent2>
        <a:srgbClr val="FA75A6"/>
      </a:accent2>
      <a:accent3>
        <a:srgbClr val="20D5D2"/>
      </a:accent3>
      <a:accent4>
        <a:srgbClr val="B9BFC7"/>
      </a:accent4>
      <a:accent5>
        <a:srgbClr val="BB8EFF"/>
      </a:accent5>
      <a:accent6>
        <a:srgbClr val="E3F6FF"/>
      </a:accent6>
      <a:hlink>
        <a:srgbClr val="0062FF"/>
      </a:hlink>
      <a:folHlink>
        <a:srgbClr val="0061FF"/>
      </a:folHlink>
    </a:clrScheme>
    <a:fontScheme name="IBM Plex">
      <a:majorFont>
        <a:latin typeface="IBM Plex Sans Bold"/>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12700">
          <a:solidFill>
            <a:schemeClr val="tx1"/>
          </a:solidFill>
          <a:headEnd type="none" w="med" len="med"/>
          <a:tailEnd type="none" w="med" len="med"/>
        </a:ln>
        <a:effectLst/>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marL="0" marR="0" indent="0" algn="l" defTabSz="914400" rtl="0" eaLnBrk="1" fontAlgn="base" latinLnBrk="0" hangingPunct="1">
          <a:lnSpc>
            <a:spcPts val="1600"/>
          </a:lnSpc>
          <a:spcBef>
            <a:spcPct val="0"/>
          </a:spcBef>
          <a:spcAft>
            <a:spcPts val="600"/>
          </a:spcAft>
          <a:buClrTx/>
          <a:buSzTx/>
          <a:buFontTx/>
          <a:buNone/>
          <a:tabLst/>
          <a:defRPr kumimoji="0" sz="1200" b="0" i="0" u="none" strike="noStrike" cap="none" normalizeH="0" baseline="0" dirty="0" smtClean="0">
            <a:ln>
              <a:noFill/>
            </a:ln>
            <a:solidFill>
              <a:schemeClr val="bg1"/>
            </a:solidFill>
            <a:effectLst/>
            <a:latin typeface="IBM Plex Sans" panose="020B0503050000000000" pitchFamily="34" charset="77"/>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lnSpc>
            <a:spcPts val="1600"/>
          </a:lnSpc>
          <a:spcAft>
            <a:spcPts val="600"/>
          </a:spcAft>
          <a:defRPr sz="1200" dirty="0" smtClean="0">
            <a:solidFill>
              <a:schemeClr val="tx1"/>
            </a:solidFill>
            <a:latin typeface="IBM Plex Sans" charset="0"/>
            <a:ea typeface="IBM Plex Sans" charset="0"/>
            <a:cs typeface="IBM Plex Sans" charset="0"/>
          </a:defRPr>
        </a:defPPr>
      </a:lstStyle>
    </a:txDef>
  </a:objectDefaults>
  <a:extraClrSchemeLst/>
  <a:custClrLst>
    <a:custClr name="Red 100">
      <a:srgbClr val="2C080A"/>
    </a:custClr>
    <a:custClr name="Red 90">
      <a:srgbClr val="570408"/>
    </a:custClr>
    <a:custClr name="Red 80">
      <a:srgbClr val="750E13"/>
    </a:custClr>
    <a:custClr name="Red 70">
      <a:srgbClr val="A51920"/>
    </a:custClr>
    <a:custClr name="Red 60">
      <a:srgbClr val="DA1E28"/>
    </a:custClr>
    <a:custClr name="Red 50">
      <a:srgbClr val="FB4B53"/>
    </a:custClr>
    <a:custClr name="Red 40">
      <a:srgbClr val="FF767C"/>
    </a:custClr>
    <a:custClr name="Red 30">
      <a:srgbClr val="FFA4A9"/>
    </a:custClr>
    <a:custClr name="Red 20">
      <a:srgbClr val="FCD0D3"/>
    </a:custClr>
    <a:custClr name="Red 10">
      <a:srgbClr val="FFF0F1"/>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18CFF"/>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E9A"/>
    </a:custClr>
    <a:custClr name="Teal 40">
      <a:srgbClr val="00BAB6"/>
    </a:custClr>
    <a:custClr name="Teal 30">
      <a:srgbClr val="20D5D2"/>
    </a:custClr>
    <a:custClr name="Teal 20">
      <a:srgbClr val="87EDED"/>
    </a:custClr>
    <a:custClr name="Teal 10">
      <a:srgbClr val="DBFBFB"/>
    </a:custClr>
    <a:custClr name="Green 100">
      <a:srgbClr val="081B09"/>
    </a:custClr>
    <a:custClr name="Green 90">
      <a:srgbClr val="01330F"/>
    </a:custClr>
    <a:custClr name="Green 80">
      <a:srgbClr val="054719"/>
    </a:custClr>
    <a:custClr name="Green 70">
      <a:srgbClr val="10642A"/>
    </a:custClr>
    <a:custClr name="Green 60">
      <a:srgbClr val="198038"/>
    </a:custClr>
    <a:custClr name="Green 50">
      <a:srgbClr val="24A249"/>
    </a:custClr>
    <a:custClr name="Green 40">
      <a:srgbClr val="3DBB61"/>
    </a:custClr>
    <a:custClr name="Green 30">
      <a:srgbClr val="56D679"/>
    </a:custClr>
    <a:custClr name="Green 20">
      <a:srgbClr val="9DEEB2"/>
    </a:custClr>
    <a:custClr name="Green 10">
      <a:srgbClr val="DAFBE4"/>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Cool Gray 10">
      <a:srgbClr val="F2F4F8"/>
    </a:custClr>
  </a:custClrLst>
  <a:extLst>
    <a:ext uri="{05A4C25C-085E-4340-85A3-A5531E510DB2}">
      <thm15:themeFamily xmlns:thm15="http://schemas.microsoft.com/office/thememl/2012/main" name="NewIBMTemplate" id="{5F4B1446-128C-B74E-B69A-9D2E37A2357F}" vid="{6FCDE794-2374-AB42-93C0-E11E58860122}"/>
    </a:ext>
  </a:extLst>
</a:theme>
</file>

<file path=ppt/theme/theme2.xml><?xml version="1.0" encoding="utf-8"?>
<a:theme xmlns:a="http://schemas.openxmlformats.org/drawingml/2006/main" name="IBM Developer 2018 cool gray background">
  <a:themeElements>
    <a:clrScheme name="Custom 66">
      <a:dk1>
        <a:srgbClr val="FFFFFF"/>
      </a:dk1>
      <a:lt1>
        <a:srgbClr val="000000"/>
      </a:lt1>
      <a:dk2>
        <a:srgbClr val="565656"/>
      </a:dk2>
      <a:lt2>
        <a:srgbClr val="F1F4F7"/>
      </a:lt2>
      <a:accent1>
        <a:srgbClr val="0062FF"/>
      </a:accent1>
      <a:accent2>
        <a:srgbClr val="FA75A6"/>
      </a:accent2>
      <a:accent3>
        <a:srgbClr val="20D5D2"/>
      </a:accent3>
      <a:accent4>
        <a:srgbClr val="B9BFC7"/>
      </a:accent4>
      <a:accent5>
        <a:srgbClr val="BB8EFF"/>
      </a:accent5>
      <a:accent6>
        <a:srgbClr val="E3F6FF"/>
      </a:accent6>
      <a:hlink>
        <a:srgbClr val="0062FF"/>
      </a:hlink>
      <a:folHlink>
        <a:srgbClr val="0061FF"/>
      </a:folHlink>
    </a:clrScheme>
    <a:fontScheme name="IBM Plex">
      <a:majorFont>
        <a:latin typeface="IBM Plex Sans Bold"/>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12700">
          <a:solidFill>
            <a:schemeClr val="tx1"/>
          </a:solidFill>
          <a:headEnd type="none" w="med" len="med"/>
          <a:tailEnd type="none" w="med" len="med"/>
        </a:ln>
        <a:effectLst/>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marL="0" marR="0" indent="0" algn="l" defTabSz="914400" rtl="0" eaLnBrk="1" fontAlgn="base" latinLnBrk="0" hangingPunct="1">
          <a:lnSpc>
            <a:spcPts val="1600"/>
          </a:lnSpc>
          <a:spcBef>
            <a:spcPct val="0"/>
          </a:spcBef>
          <a:spcAft>
            <a:spcPts val="600"/>
          </a:spcAft>
          <a:buClrTx/>
          <a:buSzTx/>
          <a:buFontTx/>
          <a:buNone/>
          <a:tabLst/>
          <a:defRPr kumimoji="0" sz="1200" b="0" i="0" u="none" strike="noStrike" cap="none" normalizeH="0" baseline="0" dirty="0" smtClean="0">
            <a:ln>
              <a:noFill/>
            </a:ln>
            <a:solidFill>
              <a:schemeClr val="bg1"/>
            </a:solidFill>
            <a:effectLst/>
            <a:latin typeface="IBM Plex Sans" panose="020B0503050000000000" pitchFamily="34" charset="77"/>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lnSpc>
            <a:spcPts val="1600"/>
          </a:lnSpc>
          <a:spcAft>
            <a:spcPts val="600"/>
          </a:spcAft>
          <a:defRPr sz="1200" dirty="0" smtClean="0">
            <a:solidFill>
              <a:schemeClr val="tx1"/>
            </a:solidFill>
            <a:latin typeface="IBM Plex Sans" charset="0"/>
            <a:ea typeface="IBM Plex Sans" charset="0"/>
            <a:cs typeface="IBM Plex Sans" charset="0"/>
          </a:defRPr>
        </a:defPPr>
      </a:lstStyle>
    </a:txDef>
  </a:objectDefaults>
  <a:extraClrSchemeLst/>
  <a:custClrLst>
    <a:custClr name="Red 100">
      <a:srgbClr val="2C080A"/>
    </a:custClr>
    <a:custClr name="Red 90">
      <a:srgbClr val="570408"/>
    </a:custClr>
    <a:custClr name="Red 80">
      <a:srgbClr val="750E13"/>
    </a:custClr>
    <a:custClr name="Red 70">
      <a:srgbClr val="A51920"/>
    </a:custClr>
    <a:custClr name="Red 60">
      <a:srgbClr val="DA1E28"/>
    </a:custClr>
    <a:custClr name="Red 50">
      <a:srgbClr val="FB4B53"/>
    </a:custClr>
    <a:custClr name="Red 40">
      <a:srgbClr val="FF767C"/>
    </a:custClr>
    <a:custClr name="Red 30">
      <a:srgbClr val="FFA4A9"/>
    </a:custClr>
    <a:custClr name="Red 20">
      <a:srgbClr val="FCD0D3"/>
    </a:custClr>
    <a:custClr name="Red 10">
      <a:srgbClr val="FFF0F1"/>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18CFF"/>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E9A"/>
    </a:custClr>
    <a:custClr name="Teal 40">
      <a:srgbClr val="00BAB6"/>
    </a:custClr>
    <a:custClr name="Teal 30">
      <a:srgbClr val="20D5D2"/>
    </a:custClr>
    <a:custClr name="Teal 20">
      <a:srgbClr val="87EDED"/>
    </a:custClr>
    <a:custClr name="Teal 10">
      <a:srgbClr val="DBFBFB"/>
    </a:custClr>
    <a:custClr name="Green 100">
      <a:srgbClr val="081B09"/>
    </a:custClr>
    <a:custClr name="Green 90">
      <a:srgbClr val="01330F"/>
    </a:custClr>
    <a:custClr name="Green 80">
      <a:srgbClr val="054719"/>
    </a:custClr>
    <a:custClr name="Green 70">
      <a:srgbClr val="10642A"/>
    </a:custClr>
    <a:custClr name="Green 60">
      <a:srgbClr val="198038"/>
    </a:custClr>
    <a:custClr name="Green 50">
      <a:srgbClr val="24A249"/>
    </a:custClr>
    <a:custClr name="Green 40">
      <a:srgbClr val="3DBB61"/>
    </a:custClr>
    <a:custClr name="Green 30">
      <a:srgbClr val="56D679"/>
    </a:custClr>
    <a:custClr name="Green 20">
      <a:srgbClr val="9DEEB2"/>
    </a:custClr>
    <a:custClr name="Green 10">
      <a:srgbClr val="DAFBE4"/>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Cool Gray 10">
      <a:srgbClr val="F2F4F8"/>
    </a:custClr>
  </a:custClrLst>
  <a:extLst>
    <a:ext uri="{05A4C25C-085E-4340-85A3-A5531E510DB2}">
      <thm15:themeFamily xmlns:thm15="http://schemas.microsoft.com/office/thememl/2012/main" name="NewIBMTemplate" id="{5F4B1446-128C-B74E-B69A-9D2E37A2357F}" vid="{59164631-9403-914C-8D3F-EFD7606B5118}"/>
    </a:ext>
  </a:extLst>
</a:theme>
</file>

<file path=ppt/theme/theme3.xml><?xml version="1.0" encoding="utf-8"?>
<a:theme xmlns:a="http://schemas.openxmlformats.org/drawingml/2006/main" name="IBM Developer 2018 blue background">
  <a:themeElements>
    <a:clrScheme name="Custom 68">
      <a:dk1>
        <a:srgbClr val="FFFFFF"/>
      </a:dk1>
      <a:lt1>
        <a:srgbClr val="000000"/>
      </a:lt1>
      <a:dk2>
        <a:srgbClr val="565656"/>
      </a:dk2>
      <a:lt2>
        <a:srgbClr val="F1F4F7"/>
      </a:lt2>
      <a:accent1>
        <a:srgbClr val="0062FF"/>
      </a:accent1>
      <a:accent2>
        <a:srgbClr val="FA75A6"/>
      </a:accent2>
      <a:accent3>
        <a:srgbClr val="20D5D2"/>
      </a:accent3>
      <a:accent4>
        <a:srgbClr val="B9BFC7"/>
      </a:accent4>
      <a:accent5>
        <a:srgbClr val="9DEEB2"/>
      </a:accent5>
      <a:accent6>
        <a:srgbClr val="E3F6FF"/>
      </a:accent6>
      <a:hlink>
        <a:srgbClr val="0062FF"/>
      </a:hlink>
      <a:folHlink>
        <a:srgbClr val="0061FF"/>
      </a:folHlink>
    </a:clrScheme>
    <a:fontScheme name="IBM Plex">
      <a:majorFont>
        <a:latin typeface="IBM Plex Sans Bold"/>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a:solidFill>
            <a:schemeClr val="bg1"/>
          </a:solidFill>
          <a:headEnd type="none" w="med" len="med"/>
          <a:tailEnd type="none" w="med" len="med"/>
        </a:ln>
        <a:effectLst/>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marL="0" marR="0" indent="0" algn="l" defTabSz="914400" rtl="0" eaLnBrk="1" fontAlgn="base" latinLnBrk="0" hangingPunct="1">
          <a:lnSpc>
            <a:spcPts val="1600"/>
          </a:lnSpc>
          <a:spcBef>
            <a:spcPct val="0"/>
          </a:spcBef>
          <a:spcAft>
            <a:spcPts val="600"/>
          </a:spcAft>
          <a:buClrTx/>
          <a:buSzTx/>
          <a:buFontTx/>
          <a:buNone/>
          <a:tabLst/>
          <a:defRPr kumimoji="0" sz="1200" b="0" i="0" u="none" strike="noStrike" cap="none" normalizeH="0" baseline="0" dirty="0" smtClean="0">
            <a:ln>
              <a:noFill/>
            </a:ln>
            <a:solidFill>
              <a:schemeClr val="tx1"/>
            </a:solidFill>
            <a:effectLst/>
            <a:latin typeface="IBM Plex Sans" panose="020B0503050000000000" pitchFamily="34" charset="77"/>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lnSpc>
            <a:spcPts val="1600"/>
          </a:lnSpc>
          <a:spcAft>
            <a:spcPts val="600"/>
          </a:spcAft>
          <a:defRPr sz="1200" dirty="0" smtClean="0">
            <a:solidFill>
              <a:schemeClr val="bg1"/>
            </a:solidFill>
            <a:latin typeface="IBM Plex Sans" charset="0"/>
            <a:ea typeface="IBM Plex Sans" charset="0"/>
            <a:cs typeface="IBM Plex Sans" charset="0"/>
          </a:defRPr>
        </a:defPPr>
      </a:lstStyle>
    </a:txDef>
  </a:objectDefaults>
  <a:extraClrSchemeLst/>
  <a:custClrLst>
    <a:custClr name="Red 100">
      <a:srgbClr val="2C080A"/>
    </a:custClr>
    <a:custClr name="Red 90">
      <a:srgbClr val="570408"/>
    </a:custClr>
    <a:custClr name="Red 80">
      <a:srgbClr val="750E13"/>
    </a:custClr>
    <a:custClr name="Red 70">
      <a:srgbClr val="A51920"/>
    </a:custClr>
    <a:custClr name="Red 60">
      <a:srgbClr val="DA1E28"/>
    </a:custClr>
    <a:custClr name="Red 50">
      <a:srgbClr val="FB4B53"/>
    </a:custClr>
    <a:custClr name="Red 40">
      <a:srgbClr val="FF767C"/>
    </a:custClr>
    <a:custClr name="Red 30">
      <a:srgbClr val="FFA4A9"/>
    </a:custClr>
    <a:custClr name="Red 20">
      <a:srgbClr val="FCD0D3"/>
    </a:custClr>
    <a:custClr name="Red 10">
      <a:srgbClr val="FFF0F1"/>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18CFF"/>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E9A"/>
    </a:custClr>
    <a:custClr name="Teal 40">
      <a:srgbClr val="00BAB6"/>
    </a:custClr>
    <a:custClr name="Teal 30">
      <a:srgbClr val="20D5D2"/>
    </a:custClr>
    <a:custClr name="Teal 20">
      <a:srgbClr val="87EDED"/>
    </a:custClr>
    <a:custClr name="Teal 10">
      <a:srgbClr val="DBFBFB"/>
    </a:custClr>
    <a:custClr name="Green 100">
      <a:srgbClr val="081B09"/>
    </a:custClr>
    <a:custClr name="Green 90">
      <a:srgbClr val="01330F"/>
    </a:custClr>
    <a:custClr name="Green 80">
      <a:srgbClr val="054719"/>
    </a:custClr>
    <a:custClr name="Green 70">
      <a:srgbClr val="10642A"/>
    </a:custClr>
    <a:custClr name="Green 60">
      <a:srgbClr val="198038"/>
    </a:custClr>
    <a:custClr name="Green 50">
      <a:srgbClr val="24A249"/>
    </a:custClr>
    <a:custClr name="Green 40">
      <a:srgbClr val="3DBB61"/>
    </a:custClr>
    <a:custClr name="Green 30">
      <a:srgbClr val="56D679"/>
    </a:custClr>
    <a:custClr name="Green 20">
      <a:srgbClr val="9DEEB2"/>
    </a:custClr>
    <a:custClr name="Green 10">
      <a:srgbClr val="DAFBE4"/>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Cool Gray 10">
      <a:srgbClr val="F2F4F8"/>
    </a:custClr>
  </a:custClrLst>
  <a:extLst>
    <a:ext uri="{05A4C25C-085E-4340-85A3-A5531E510DB2}">
      <thm15:themeFamily xmlns:thm15="http://schemas.microsoft.com/office/thememl/2012/main" name="NewIBMTemplate" id="{5F4B1446-128C-B74E-B69A-9D2E37A2357F}" vid="{3C264AD4-A652-764E-9288-179AC72FE8F1}"/>
    </a:ext>
  </a:extLst>
</a:theme>
</file>

<file path=ppt/theme/theme4.xml><?xml version="1.0" encoding="utf-8"?>
<a:theme xmlns:a="http://schemas.openxmlformats.org/drawingml/2006/main" name="IBM Developer 2018 black background">
  <a:themeElements>
    <a:clrScheme name="Custom 72">
      <a:dk1>
        <a:srgbClr val="FFFFFF"/>
      </a:dk1>
      <a:lt1>
        <a:srgbClr val="000000"/>
      </a:lt1>
      <a:dk2>
        <a:srgbClr val="565656"/>
      </a:dk2>
      <a:lt2>
        <a:srgbClr val="F1F4F7"/>
      </a:lt2>
      <a:accent1>
        <a:srgbClr val="0062FF"/>
      </a:accent1>
      <a:accent2>
        <a:srgbClr val="FA75A6"/>
      </a:accent2>
      <a:accent3>
        <a:srgbClr val="20D5D2"/>
      </a:accent3>
      <a:accent4>
        <a:srgbClr val="B9BFC7"/>
      </a:accent4>
      <a:accent5>
        <a:srgbClr val="BB8EFF"/>
      </a:accent5>
      <a:accent6>
        <a:srgbClr val="E3F6FF"/>
      </a:accent6>
      <a:hlink>
        <a:srgbClr val="0062FF"/>
      </a:hlink>
      <a:folHlink>
        <a:srgbClr val="0061FF"/>
      </a:folHlink>
    </a:clrScheme>
    <a:fontScheme name="IBM Plex">
      <a:majorFont>
        <a:latin typeface="IBM Plex Sans Bold"/>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a:solidFill>
            <a:schemeClr val="bg1"/>
          </a:solidFill>
          <a:headEnd type="none" w="med" len="med"/>
          <a:tailEnd type="none" w="med" len="med"/>
        </a:ln>
        <a:effectLst/>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marL="0" marR="0" indent="0" algn="l" defTabSz="914400" rtl="0" eaLnBrk="1" fontAlgn="base" latinLnBrk="0" hangingPunct="1">
          <a:lnSpc>
            <a:spcPts val="1600"/>
          </a:lnSpc>
          <a:spcBef>
            <a:spcPct val="0"/>
          </a:spcBef>
          <a:spcAft>
            <a:spcPts val="600"/>
          </a:spcAft>
          <a:buClrTx/>
          <a:buSzTx/>
          <a:buFontTx/>
          <a:buNone/>
          <a:tabLst/>
          <a:defRPr kumimoji="0" sz="1200" b="0" i="0" u="none" strike="noStrike" cap="none" normalizeH="0" baseline="0" dirty="0" smtClean="0">
            <a:ln>
              <a:noFill/>
            </a:ln>
            <a:solidFill>
              <a:schemeClr val="tx1"/>
            </a:solidFill>
            <a:effectLst/>
            <a:latin typeface="IBM Plex Sans" panose="020B0503050000000000" pitchFamily="34" charset="77"/>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lnSpc>
            <a:spcPts val="1600"/>
          </a:lnSpc>
          <a:spcAft>
            <a:spcPts val="600"/>
          </a:spcAft>
          <a:defRPr sz="1200" dirty="0" smtClean="0">
            <a:solidFill>
              <a:schemeClr val="bg1"/>
            </a:solidFill>
            <a:latin typeface="IBM Plex Sans" charset="0"/>
            <a:ea typeface="IBM Plex Sans" charset="0"/>
            <a:cs typeface="IBM Plex Sans" charset="0"/>
          </a:defRPr>
        </a:defPPr>
      </a:lstStyle>
    </a:txDef>
  </a:objectDefaults>
  <a:extraClrSchemeLst/>
  <a:custClrLst>
    <a:custClr name="Red 100">
      <a:srgbClr val="2C080A"/>
    </a:custClr>
    <a:custClr name="Red 90">
      <a:srgbClr val="570408"/>
    </a:custClr>
    <a:custClr name="Red 80">
      <a:srgbClr val="750E13"/>
    </a:custClr>
    <a:custClr name="Red 70">
      <a:srgbClr val="A51920"/>
    </a:custClr>
    <a:custClr name="Red 60">
      <a:srgbClr val="DA1E28"/>
    </a:custClr>
    <a:custClr name="Red 50">
      <a:srgbClr val="FB4B53"/>
    </a:custClr>
    <a:custClr name="Red 40">
      <a:srgbClr val="FF767C"/>
    </a:custClr>
    <a:custClr name="Red 30">
      <a:srgbClr val="FFA4A9"/>
    </a:custClr>
    <a:custClr name="Red 20">
      <a:srgbClr val="FCD0D3"/>
    </a:custClr>
    <a:custClr name="Red 10">
      <a:srgbClr val="FFF0F1"/>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18CFF"/>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E9A"/>
    </a:custClr>
    <a:custClr name="Teal 40">
      <a:srgbClr val="00BAB6"/>
    </a:custClr>
    <a:custClr name="Teal 30">
      <a:srgbClr val="20D5D2"/>
    </a:custClr>
    <a:custClr name="Teal 20">
      <a:srgbClr val="87EDED"/>
    </a:custClr>
    <a:custClr name="Teal 10">
      <a:srgbClr val="DBFBFB"/>
    </a:custClr>
    <a:custClr name="Green 100">
      <a:srgbClr val="081B09"/>
    </a:custClr>
    <a:custClr name="Green 90">
      <a:srgbClr val="01330F"/>
    </a:custClr>
    <a:custClr name="Green 80">
      <a:srgbClr val="054719"/>
    </a:custClr>
    <a:custClr name="Green 70">
      <a:srgbClr val="10642A"/>
    </a:custClr>
    <a:custClr name="Green 60">
      <a:srgbClr val="198038"/>
    </a:custClr>
    <a:custClr name="Green 50">
      <a:srgbClr val="24A249"/>
    </a:custClr>
    <a:custClr name="Green 40">
      <a:srgbClr val="3DBB61"/>
    </a:custClr>
    <a:custClr name="Green 30">
      <a:srgbClr val="56D679"/>
    </a:custClr>
    <a:custClr name="Green 20">
      <a:srgbClr val="9DEEB2"/>
    </a:custClr>
    <a:custClr name="Green 10">
      <a:srgbClr val="DAFBE4"/>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Cool Gray 10">
      <a:srgbClr val="F2F4F8"/>
    </a:custClr>
  </a:custClrLst>
  <a:extLst>
    <a:ext uri="{05A4C25C-085E-4340-85A3-A5531E510DB2}">
      <thm15:themeFamily xmlns:thm15="http://schemas.microsoft.com/office/thememl/2012/main" name="NewIBMTemplate" id="{5F4B1446-128C-B74E-B69A-9D2E37A2357F}" vid="{F7DCD73F-1B52-BE41-86E5-48E3F72D3C47}"/>
    </a:ext>
  </a:extLst>
</a:theme>
</file>

<file path=ppt/theme/theme5.xml><?xml version="1.0" encoding="utf-8"?>
<a:theme xmlns:a="http://schemas.openxmlformats.org/drawingml/2006/main" name="1_blk_background_2017">
  <a:themeElements>
    <a:clrScheme name="IBM_Code2">
      <a:dk1>
        <a:srgbClr val="2B2B2B"/>
      </a:dk1>
      <a:lt1>
        <a:srgbClr val="000000"/>
      </a:lt1>
      <a:dk2>
        <a:srgbClr val="EAEAEA"/>
      </a:dk2>
      <a:lt2>
        <a:srgbClr val="FFFFFF"/>
      </a:lt2>
      <a:accent1>
        <a:srgbClr val="8F8B8B"/>
      </a:accent1>
      <a:accent2>
        <a:srgbClr val="0029FF"/>
      </a:accent2>
      <a:accent3>
        <a:srgbClr val="01BAB6"/>
      </a:accent3>
      <a:accent4>
        <a:srgbClr val="8F8B8B"/>
      </a:accent4>
      <a:accent5>
        <a:srgbClr val="8D48DD"/>
      </a:accent5>
      <a:accent6>
        <a:srgbClr val="DB2699"/>
      </a:accent6>
      <a:hlink>
        <a:srgbClr val="0F6FFF"/>
      </a:hlink>
      <a:folHlink>
        <a:srgbClr val="F3F3F3"/>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ode_plex_1.1" id="{9A8F75C9-260E-3246-98C0-E221AABC1344}" vid="{4787B319-6FC7-704E-A433-2145CDE0ACF9}"/>
    </a:ext>
  </a:extLst>
</a:theme>
</file>

<file path=ppt/theme/theme6.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Red 100">
      <a:srgbClr val="2C080A"/>
    </a:custClr>
    <a:custClr name="Red 90">
      <a:srgbClr val="570408"/>
    </a:custClr>
    <a:custClr name="Red 80">
      <a:srgbClr val="750E13"/>
    </a:custClr>
    <a:custClr name="Red 70">
      <a:srgbClr val="A51920"/>
    </a:custClr>
    <a:custClr name="Red 60">
      <a:srgbClr val="DA1E28"/>
    </a:custClr>
    <a:custClr name="Red 50">
      <a:srgbClr val="FB4B53"/>
    </a:custClr>
    <a:custClr name="Red 40">
      <a:srgbClr val="FF767C"/>
    </a:custClr>
    <a:custClr name="Red 30">
      <a:srgbClr val="FFA4A9"/>
    </a:custClr>
    <a:custClr name="Red 20">
      <a:srgbClr val="FCD0D3"/>
    </a:custClr>
    <a:custClr name="Red 10">
      <a:srgbClr val="FFF0F1"/>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18CFF"/>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E9A"/>
    </a:custClr>
    <a:custClr name="Teal 40">
      <a:srgbClr val="00BAB6"/>
    </a:custClr>
    <a:custClr name="Teal 30">
      <a:srgbClr val="20D5D2"/>
    </a:custClr>
    <a:custClr name="Teal 20">
      <a:srgbClr val="87EDED"/>
    </a:custClr>
    <a:custClr name="Teal 10">
      <a:srgbClr val="DBFBFB"/>
    </a:custClr>
    <a:custClr name="Green 100">
      <a:srgbClr val="081B09"/>
    </a:custClr>
    <a:custClr name="Green 90">
      <a:srgbClr val="01330F"/>
    </a:custClr>
    <a:custClr name="Green 80">
      <a:srgbClr val="054719"/>
    </a:custClr>
    <a:custClr name="Green 70">
      <a:srgbClr val="10642A"/>
    </a:custClr>
    <a:custClr name="Green 60">
      <a:srgbClr val="198038"/>
    </a:custClr>
    <a:custClr name="Green 50">
      <a:srgbClr val="24A249"/>
    </a:custClr>
    <a:custClr name="Green 40">
      <a:srgbClr val="3DBB61"/>
    </a:custClr>
    <a:custClr name="Green 30">
      <a:srgbClr val="56D679"/>
    </a:custClr>
    <a:custClr name="Green 20">
      <a:srgbClr val="9DEEB2"/>
    </a:custClr>
    <a:custClr name="Green 10">
      <a:srgbClr val="DAFBE4"/>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Cool Gray 10">
      <a:srgbClr val="F2F4F8"/>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7.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Red 100">
      <a:srgbClr val="2C080A"/>
    </a:custClr>
    <a:custClr name="Red 90">
      <a:srgbClr val="570408"/>
    </a:custClr>
    <a:custClr name="Red 80">
      <a:srgbClr val="750E13"/>
    </a:custClr>
    <a:custClr name="Red 70">
      <a:srgbClr val="A51920"/>
    </a:custClr>
    <a:custClr name="Red 60">
      <a:srgbClr val="DA1E28"/>
    </a:custClr>
    <a:custClr name="Red 50">
      <a:srgbClr val="FB4B53"/>
    </a:custClr>
    <a:custClr name="Red 40">
      <a:srgbClr val="FF767C"/>
    </a:custClr>
    <a:custClr name="Red 30">
      <a:srgbClr val="FFA4A9"/>
    </a:custClr>
    <a:custClr name="Red 20">
      <a:srgbClr val="FCD0D3"/>
    </a:custClr>
    <a:custClr name="Red 10">
      <a:srgbClr val="FFF0F1"/>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18CFF"/>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E9A"/>
    </a:custClr>
    <a:custClr name="Teal 40">
      <a:srgbClr val="00BAB6"/>
    </a:custClr>
    <a:custClr name="Teal 30">
      <a:srgbClr val="20D5D2"/>
    </a:custClr>
    <a:custClr name="Teal 20">
      <a:srgbClr val="87EDED"/>
    </a:custClr>
    <a:custClr name="Teal 10">
      <a:srgbClr val="DBFBFB"/>
    </a:custClr>
    <a:custClr name="Green 100">
      <a:srgbClr val="081B09"/>
    </a:custClr>
    <a:custClr name="Green 90">
      <a:srgbClr val="01330F"/>
    </a:custClr>
    <a:custClr name="Green 80">
      <a:srgbClr val="054719"/>
    </a:custClr>
    <a:custClr name="Green 70">
      <a:srgbClr val="10642A"/>
    </a:custClr>
    <a:custClr name="Green 60">
      <a:srgbClr val="198038"/>
    </a:custClr>
    <a:custClr name="Green 50">
      <a:srgbClr val="24A249"/>
    </a:custClr>
    <a:custClr name="Green 40">
      <a:srgbClr val="3DBB61"/>
    </a:custClr>
    <a:custClr name="Green 30">
      <a:srgbClr val="56D679"/>
    </a:custClr>
    <a:custClr name="Green 20">
      <a:srgbClr val="9DEEB2"/>
    </a:custClr>
    <a:custClr name="Green 10">
      <a:srgbClr val="DAFBE4"/>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Cool Gray 10">
      <a:srgbClr val="F2F4F8"/>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emplate>IBM Developer 2018 white background</Template>
  <TotalTime>1311</TotalTime>
  <Words>1634</Words>
  <Application>Microsoft Macintosh PowerPoint</Application>
  <PresentationFormat>On-screen Show (16:9)</PresentationFormat>
  <Paragraphs>270</Paragraphs>
  <Slides>15</Slides>
  <Notes>11</Notes>
  <HiddenSlides>0</HiddenSlides>
  <MMClips>0</MMClips>
  <ScaleCrop>false</ScaleCrop>
  <HeadingPairs>
    <vt:vector size="6" baseType="variant">
      <vt:variant>
        <vt:lpstr>Fonts Used</vt:lpstr>
      </vt:variant>
      <vt:variant>
        <vt:i4>13</vt:i4>
      </vt:variant>
      <vt:variant>
        <vt:lpstr>Theme</vt:lpstr>
      </vt:variant>
      <vt:variant>
        <vt:i4>5</vt:i4>
      </vt:variant>
      <vt:variant>
        <vt:lpstr>Slide Titles</vt:lpstr>
      </vt:variant>
      <vt:variant>
        <vt:i4>15</vt:i4>
      </vt:variant>
    </vt:vector>
  </HeadingPairs>
  <TitlesOfParts>
    <vt:vector size="33" baseType="lpstr">
      <vt:lpstr>.AppleSystemUIFont</vt:lpstr>
      <vt:lpstr>Arial</vt:lpstr>
      <vt:lpstr>Calibri</vt:lpstr>
      <vt:lpstr>HelvNeue Light for IBM</vt:lpstr>
      <vt:lpstr>IBM Plex Mono Light</vt:lpstr>
      <vt:lpstr>IBM Plex Sans</vt:lpstr>
      <vt:lpstr>IBM Plex Sans Bold</vt:lpstr>
      <vt:lpstr>IBM Plex Sans Condensed</vt:lpstr>
      <vt:lpstr>IBM Plex Sans Light</vt:lpstr>
      <vt:lpstr>Overpass</vt:lpstr>
      <vt:lpstr>Proxima Nova</vt:lpstr>
      <vt:lpstr>Roboto Mono</vt:lpstr>
      <vt:lpstr>Wingdings</vt:lpstr>
      <vt:lpstr>IBM Developer 2018 white background</vt:lpstr>
      <vt:lpstr>IBM Developer 2018 cool gray background</vt:lpstr>
      <vt:lpstr>IBM Developer 2018 blue background</vt:lpstr>
      <vt:lpstr>IBM Developer 2018 black background</vt:lpstr>
      <vt:lpstr>1_blk_background_2017</vt:lpstr>
      <vt:lpstr>Red Hat OpenShift Overview</vt:lpstr>
      <vt:lpstr>Projects vs Products</vt:lpstr>
      <vt:lpstr>OpenShift is trusted enterprise Kubernetes</vt:lpstr>
      <vt:lpstr>OpenShift Personas</vt:lpstr>
      <vt:lpstr>PowerPoint Presentation</vt:lpstr>
      <vt:lpstr>OpenShift Container Platform</vt:lpstr>
      <vt:lpstr>PowerPoint Presentation</vt:lpstr>
      <vt:lpstr>Container runtime</vt:lpstr>
      <vt:lpstr>Routes</vt:lpstr>
      <vt:lpstr>Projects – extends k8s namespaces</vt:lpstr>
      <vt:lpstr>Source-to-Image</vt:lpstr>
      <vt:lpstr>Jenkins-as-a-Service</vt:lpstr>
      <vt:lpstr>Log management with EFK</vt:lpstr>
      <vt:lpstr>Web Console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IBM Developer Presentation Template — IBM Plex Variant</dc:title>
  <dc:creator>Tim Robinson</dc:creator>
  <cp:lastModifiedBy>Sudharshan Govindan</cp:lastModifiedBy>
  <cp:revision>59</cp:revision>
  <cp:lastPrinted>2018-10-05T17:04:41Z</cp:lastPrinted>
  <dcterms:created xsi:type="dcterms:W3CDTF">2019-08-22T22:21:58Z</dcterms:created>
  <dcterms:modified xsi:type="dcterms:W3CDTF">2020-02-29T02:12:08Z</dcterms:modified>
</cp:coreProperties>
</file>