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8" r:id="rId22"/>
    <p:sldId id="279" r:id="rId23"/>
    <p:sldId id="283" r:id="rId24"/>
    <p:sldId id="275" r:id="rId25"/>
    <p:sldId id="284" r:id="rId26"/>
    <p:sldId id="285" r:id="rId27"/>
    <p:sldId id="280" r:id="rId28"/>
    <p:sldId id="282" r:id="rId29"/>
    <p:sldId id="286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1"/>
  </p:normalViewPr>
  <p:slideViewPr>
    <p:cSldViewPr snapToGrid="0" snapToObjects="1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B8E9A-3595-6747-89DE-1DF3694C4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7B304A-DB4D-8C45-BDBD-C79C0D287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056692-D74A-4147-99B4-52D08312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4FC0CE-F6F6-844C-BF62-4B02A65A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CA9D3B-A99C-BE45-A522-4801A480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40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DFC0B2-2F4A-0A42-BB1A-A0097EEB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DC8257-B22E-E745-81E8-113B08743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041C4A-B7C6-CC48-A756-61B09634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492690-139E-524E-B1BF-781DF298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F0EE17-BB0A-8441-BE86-1894C806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49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9B4FFC-56EC-6340-AABE-ACEEB1E54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3F05E4-5AA3-5246-82C4-C7E513A74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CC4518-9700-C349-B42C-56200C08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5AACD6-DE1F-924A-8BFA-EDB2006E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8B62C3-9D70-8E45-8C2B-738D9CB4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4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7D6A1C-1FE9-0D47-82B2-99048BA4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B039BC-CD22-0B41-B085-76CF32C87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F41734-9DB2-3E4C-9B8D-38232D3E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DB268D-4471-6D4A-9E93-4573BE9D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8BC0BA-456F-D54D-82DF-A5E6DB09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52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FBD96-B9D7-AB45-9963-232F6B81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782BCA-97BC-1443-963F-44BF06604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6591D4-B893-2F41-9350-B9AB9452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D2F4AB-F776-8D4B-A8F5-1F03C90F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0B0A2-48F9-E048-BDD4-8A8DB122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74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D2BD94-ECAB-174E-B196-90E09F4A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B31A3A-4588-F647-A014-E03644B43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18F801-FCEB-FA41-98C4-DAA2C90D2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CDE5BB-BB5D-4F40-BC5A-C05D83B0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D66111-4E63-6E44-93B8-86D7C643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A90FB1-21E1-294C-93BC-7FEF1B4C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70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944AEC-1076-0143-A530-B027D19F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A03340-8339-5045-9B2A-BBAB76115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57E545-27F4-D448-BB40-DEBA3E12B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DDE77C-D808-2E40-8D39-41650937E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EA09C5-57E0-3344-AC0E-90A8B173E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A9F714C-2889-FC4D-8864-C76383C6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C3E5E63-C997-DA45-AFA9-993E9135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1E769A-C843-9D4E-9189-3D4398E8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20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EA651-0C93-4D46-A46A-C459AE5C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923816-4529-CA43-BA79-2F86C6D7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533BF7-1478-A341-8133-9371AC7B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CC9C84-55BC-464B-B3CD-9DE178F5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42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4E524C-D3FB-0248-BD69-0A99AAC8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4EDA4C-3F8A-A24D-ABD4-9BB27AFB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6E4722-D035-0149-B5E3-EF526AC9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4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030CD8-4815-4C4D-B6A5-C5AAD2F9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924EDD-D57B-3947-A237-0C09D3C3D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2747E8-5B6C-1F4C-B700-F650DB362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C78AB0-076C-3A46-BD8E-B9961BE5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648B3B-8E1E-9744-86B1-4DBD61B1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1A20C5-9F6A-8247-A58A-07D0A8BE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28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625B85-43F7-E04F-B28D-9F1169DC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554FCD-EA35-5841-A8CA-24A7E3B24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6DEABC-99CF-134F-AA31-2D6D666E0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1A5535-8CC9-054A-BDD4-CE0B4626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51F09F-4103-824A-A47D-D543AB03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945F09-5C62-224F-8329-0480D354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87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853402-793B-BE40-BDF0-50074B2E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C652D3-B8B4-3647-A609-235B22A43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911450-E399-C34C-BCD4-07AF1FDE2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6EAE-DB5F-254D-A7F4-56574AE01A82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6585FE-EB40-2F4E-9FFA-D1EA564A1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873496-761A-AC4D-89B0-A71781364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68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CD507B6-D495-3448-9C49-9484B3026294}"/>
              </a:ext>
            </a:extLst>
          </p:cNvPr>
          <p:cNvGrpSpPr/>
          <p:nvPr/>
        </p:nvGrpSpPr>
        <p:grpSpPr>
          <a:xfrm>
            <a:off x="1695450" y="952500"/>
            <a:ext cx="8801100" cy="4953000"/>
            <a:chOff x="1695450" y="952500"/>
            <a:chExt cx="8801100" cy="4953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58500E3D-E72C-2B44-AED6-59C381BC1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5450" y="952500"/>
              <a:ext cx="8801100" cy="49530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E36D559-381D-494C-887E-9E71A4D0AA5C}"/>
                </a:ext>
              </a:extLst>
            </p:cNvPr>
            <p:cNvSpPr/>
            <p:nvPr/>
          </p:nvSpPr>
          <p:spPr>
            <a:xfrm>
              <a:off x="1869280" y="2457451"/>
              <a:ext cx="945357" cy="285750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F5155CD-F1CF-A140-84B0-FBBFC8EE516A}"/>
                </a:ext>
              </a:extLst>
            </p:cNvPr>
            <p:cNvSpPr/>
            <p:nvPr/>
          </p:nvSpPr>
          <p:spPr>
            <a:xfrm>
              <a:off x="5164930" y="3024188"/>
              <a:ext cx="1278733" cy="404811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CB1DFF3-10A4-9C48-9E53-317A78C3592A}"/>
                </a:ext>
              </a:extLst>
            </p:cNvPr>
            <p:cNvSpPr/>
            <p:nvPr/>
          </p:nvSpPr>
          <p:spPr>
            <a:xfrm>
              <a:off x="5222080" y="3548063"/>
              <a:ext cx="1793083" cy="1509712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7706384-E4B9-2B4A-B678-16CA87E9DA23}"/>
                </a:ext>
              </a:extLst>
            </p:cNvPr>
            <p:cNvSpPr/>
            <p:nvPr/>
          </p:nvSpPr>
          <p:spPr>
            <a:xfrm>
              <a:off x="8734425" y="1068195"/>
              <a:ext cx="1628775" cy="2428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0CC8423-B765-A64A-BB52-FFBFB8158817}"/>
                </a:ext>
              </a:extLst>
            </p:cNvPr>
            <p:cNvSpPr txBox="1"/>
            <p:nvPr/>
          </p:nvSpPr>
          <p:spPr>
            <a:xfrm>
              <a:off x="2902743" y="2373869"/>
              <a:ext cx="4143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dirty="0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①</a:t>
              </a:r>
              <a:endParaRPr kumimoji="1"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0373446-EEF4-A44D-868D-10E0564138E9}"/>
                </a:ext>
              </a:extLst>
            </p:cNvPr>
            <p:cNvSpPr txBox="1"/>
            <p:nvPr/>
          </p:nvSpPr>
          <p:spPr>
            <a:xfrm>
              <a:off x="4741067" y="3041927"/>
              <a:ext cx="4143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②</a:t>
              </a:r>
              <a:endParaRPr kumimoji="1"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2BF41DC-1955-0E4E-B19F-3D183F262580}"/>
                </a:ext>
              </a:extLst>
            </p:cNvPr>
            <p:cNvSpPr txBox="1"/>
            <p:nvPr/>
          </p:nvSpPr>
          <p:spPr>
            <a:xfrm>
              <a:off x="4741066" y="3548063"/>
              <a:ext cx="4143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③</a:t>
              </a:r>
              <a:endParaRPr kumimoji="1"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917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E163080-00E9-454B-9AE0-82D605C5FC0B}"/>
              </a:ext>
            </a:extLst>
          </p:cNvPr>
          <p:cNvGrpSpPr/>
          <p:nvPr/>
        </p:nvGrpSpPr>
        <p:grpSpPr>
          <a:xfrm>
            <a:off x="3194050" y="1358900"/>
            <a:ext cx="5803900" cy="4140200"/>
            <a:chOff x="3194050" y="1358900"/>
            <a:chExt cx="5803900" cy="4140200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A4E179A1-3692-DA48-B4A1-D517429C3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4050" y="1358900"/>
              <a:ext cx="5803900" cy="41402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D232B773-A713-234B-96B5-A2FF5C46A5E9}"/>
                </a:ext>
              </a:extLst>
            </p:cNvPr>
            <p:cNvSpPr/>
            <p:nvPr/>
          </p:nvSpPr>
          <p:spPr>
            <a:xfrm>
              <a:off x="6980664" y="2463491"/>
              <a:ext cx="1103970" cy="965509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898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0EEC360-C5DE-7F4E-AF58-32DCEC3805BC}"/>
              </a:ext>
            </a:extLst>
          </p:cNvPr>
          <p:cNvGrpSpPr/>
          <p:nvPr/>
        </p:nvGrpSpPr>
        <p:grpSpPr>
          <a:xfrm>
            <a:off x="3352800" y="1631950"/>
            <a:ext cx="5486400" cy="3594101"/>
            <a:chOff x="3352800" y="1631950"/>
            <a:chExt cx="5486400" cy="3594101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3DB3192-F03F-454E-BB5F-EC818DEF9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800" y="1631950"/>
              <a:ext cx="5486400" cy="35941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57F238C-0EA7-8D42-A42B-F42EB0523DDC}"/>
                </a:ext>
              </a:extLst>
            </p:cNvPr>
            <p:cNvSpPr/>
            <p:nvPr/>
          </p:nvSpPr>
          <p:spPr>
            <a:xfrm>
              <a:off x="3445727" y="1983990"/>
              <a:ext cx="1081668" cy="223952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A114DB6-FCAF-6D4C-837B-307580594270}"/>
                </a:ext>
              </a:extLst>
            </p:cNvPr>
            <p:cNvSpPr/>
            <p:nvPr/>
          </p:nvSpPr>
          <p:spPr>
            <a:xfrm>
              <a:off x="3468029" y="4872155"/>
              <a:ext cx="490654" cy="353896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6085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1C0CC2E-FEF7-EE40-990B-9C5567A767D9}"/>
              </a:ext>
            </a:extLst>
          </p:cNvPr>
          <p:cNvGrpSpPr/>
          <p:nvPr/>
        </p:nvGrpSpPr>
        <p:grpSpPr>
          <a:xfrm>
            <a:off x="2305050" y="825500"/>
            <a:ext cx="7581900" cy="5207000"/>
            <a:chOff x="2305050" y="825500"/>
            <a:chExt cx="7581900" cy="5207000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514466BB-5C36-7649-8ADC-D226FB9CE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5050" y="825500"/>
              <a:ext cx="7581900" cy="520700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C2B7897-1B0C-6049-B442-09F5BB031676}"/>
                </a:ext>
              </a:extLst>
            </p:cNvPr>
            <p:cNvSpPr/>
            <p:nvPr/>
          </p:nvSpPr>
          <p:spPr>
            <a:xfrm>
              <a:off x="8114603" y="960750"/>
              <a:ext cx="1628775" cy="2428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111FB50D-9E91-1F4F-BF93-7DB9E163BFA9}"/>
                </a:ext>
              </a:extLst>
            </p:cNvPr>
            <p:cNvSpPr/>
            <p:nvPr/>
          </p:nvSpPr>
          <p:spPr>
            <a:xfrm>
              <a:off x="6568068" y="4236536"/>
              <a:ext cx="3175310" cy="1049142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3072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E48A58F-0529-0045-8458-8F5BBC4C3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1270000"/>
            <a:ext cx="75946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2726B125-4762-FB43-8F2C-90909F757AF4}"/>
              </a:ext>
            </a:extLst>
          </p:cNvPr>
          <p:cNvGrpSpPr/>
          <p:nvPr/>
        </p:nvGrpSpPr>
        <p:grpSpPr>
          <a:xfrm>
            <a:off x="642938" y="914400"/>
            <a:ext cx="11015662" cy="5200650"/>
            <a:chOff x="642938" y="914400"/>
            <a:chExt cx="11015662" cy="5200650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ED54B7CA-D72C-5440-AB57-754864A55148}"/>
                </a:ext>
              </a:extLst>
            </p:cNvPr>
            <p:cNvSpPr/>
            <p:nvPr/>
          </p:nvSpPr>
          <p:spPr>
            <a:xfrm>
              <a:off x="642938" y="914400"/>
              <a:ext cx="11015662" cy="5200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75FD7004-5AD8-144B-85EF-23CB661A8B60}"/>
                </a:ext>
              </a:extLst>
            </p:cNvPr>
            <p:cNvSpPr/>
            <p:nvPr/>
          </p:nvSpPr>
          <p:spPr>
            <a:xfrm>
              <a:off x="2586994" y="3142895"/>
              <a:ext cx="6226387" cy="18584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BB8D6D6E-B64E-0B4D-A89F-F729310C7B1A}"/>
                </a:ext>
              </a:extLst>
            </p:cNvPr>
            <p:cNvSpPr/>
            <p:nvPr/>
          </p:nvSpPr>
          <p:spPr>
            <a:xfrm>
              <a:off x="3032345" y="3475348"/>
              <a:ext cx="1639229" cy="10858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&lt;fetch-repository&gt;</a:t>
              </a:r>
            </a:p>
            <a:p>
              <a:pPr algn="ctr"/>
              <a:r>
                <a:rPr kumimoji="1" lang="en-US" altLang="ja-JP" dirty="0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Git</a:t>
              </a:r>
              <a:r>
                <a:rPr kumimoji="1" lang="ja-JP" altLang="en-US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クローン</a:t>
              </a:r>
              <a:endParaRPr kumimoji="1" lang="en-US" altLang="ja-JP" dirty="0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DD4082DB-E72F-254C-B625-2517E6F53734}"/>
                </a:ext>
              </a:extLst>
            </p:cNvPr>
            <p:cNvSpPr/>
            <p:nvPr/>
          </p:nvSpPr>
          <p:spPr>
            <a:xfrm>
              <a:off x="5050483" y="3475348"/>
              <a:ext cx="1457325" cy="10858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&lt;build&gt;</a:t>
              </a:r>
            </a:p>
            <a:p>
              <a:pPr algn="ctr"/>
              <a:r>
                <a:rPr kumimoji="1" lang="en-US" altLang="ja-JP" dirty="0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S2I</a:t>
              </a:r>
              <a:r>
                <a:rPr kumimoji="1" lang="ja-JP" altLang="en-US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ビルド</a:t>
              </a:r>
              <a:endParaRPr kumimoji="1" lang="en-US" altLang="ja-JP" dirty="0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  <a:p>
              <a:pPr algn="ctr"/>
              <a:r>
                <a:rPr lang="ja-JP" altLang="en-US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プッシュ</a:t>
              </a:r>
              <a:endParaRPr kumimoji="1" lang="en-US" altLang="ja-JP" dirty="0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9C99E602-759D-A043-BABE-82DFBEC59A30}"/>
                </a:ext>
              </a:extLst>
            </p:cNvPr>
            <p:cNvSpPr/>
            <p:nvPr/>
          </p:nvSpPr>
          <p:spPr>
            <a:xfrm>
              <a:off x="6886717" y="3475348"/>
              <a:ext cx="1457325" cy="10858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&lt;deploy&gt;</a:t>
              </a:r>
            </a:p>
            <a:p>
              <a:pPr algn="ctr"/>
              <a:r>
                <a:rPr kumimoji="1" lang="en-US" altLang="ja-JP" sz="1600" dirty="0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OpenShift</a:t>
              </a:r>
              <a:r>
                <a:rPr kumimoji="1" lang="ja-JP" altLang="en-US" sz="1600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へデプロイ</a:t>
              </a:r>
              <a:endParaRPr kumimoji="1" lang="en-US" altLang="ja-JP" sz="1600" dirty="0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  <p:sp>
          <p:nvSpPr>
            <p:cNvPr id="7" name="円柱 6">
              <a:extLst>
                <a:ext uri="{FF2B5EF4-FFF2-40B4-BE49-F238E27FC236}">
                  <a16:creationId xmlns:a16="http://schemas.microsoft.com/office/drawing/2014/main" id="{A972E712-52EC-6442-A99D-EF0BF9D21D44}"/>
                </a:ext>
              </a:extLst>
            </p:cNvPr>
            <p:cNvSpPr/>
            <p:nvPr/>
          </p:nvSpPr>
          <p:spPr>
            <a:xfrm>
              <a:off x="4504306" y="5301011"/>
              <a:ext cx="2620537" cy="814039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ワークスペース</a:t>
              </a:r>
              <a:endParaRPr kumimoji="1" lang="en-US" altLang="ja-JP" sz="1400" dirty="0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  <a:p>
              <a:pPr algn="ctr"/>
              <a:r>
                <a:rPr lang="en-US" altLang="ja-JP" sz="1400" dirty="0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(</a:t>
              </a:r>
              <a:r>
                <a:rPr lang="en-US" altLang="ja-JP" sz="1400" dirty="0" err="1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PersistentVolume</a:t>
              </a:r>
              <a:r>
                <a:rPr lang="en-US" altLang="ja-JP" sz="1400" dirty="0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)</a:t>
              </a:r>
              <a:endParaRPr kumimoji="1" lang="ja-JP" altLang="en-US" sz="1400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  <p:sp>
          <p:nvSpPr>
            <p:cNvPr id="8" name="円柱 7">
              <a:extLst>
                <a:ext uri="{FF2B5EF4-FFF2-40B4-BE49-F238E27FC236}">
                  <a16:creationId xmlns:a16="http://schemas.microsoft.com/office/drawing/2014/main" id="{17D1D7B9-6291-DC46-9C57-150308163394}"/>
                </a:ext>
              </a:extLst>
            </p:cNvPr>
            <p:cNvSpPr/>
            <p:nvPr/>
          </p:nvSpPr>
          <p:spPr>
            <a:xfrm>
              <a:off x="908967" y="3602251"/>
              <a:ext cx="1300161" cy="832043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Git</a:t>
              </a:r>
            </a:p>
            <a:p>
              <a:pPr algn="ctr"/>
              <a:r>
                <a:rPr kumimoji="1" lang="ja-JP" altLang="en-US" sz="1400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リポジトリ</a:t>
              </a:r>
            </a:p>
          </p:txBody>
        </p:sp>
        <p:sp>
          <p:nvSpPr>
            <p:cNvPr id="9" name="円柱 8">
              <a:extLst>
                <a:ext uri="{FF2B5EF4-FFF2-40B4-BE49-F238E27FC236}">
                  <a16:creationId xmlns:a16="http://schemas.microsoft.com/office/drawing/2014/main" id="{ED81F230-7D78-0D41-AA32-34371F6B30CF}"/>
                </a:ext>
              </a:extLst>
            </p:cNvPr>
            <p:cNvSpPr/>
            <p:nvPr/>
          </p:nvSpPr>
          <p:spPr>
            <a:xfrm>
              <a:off x="6139819" y="2129883"/>
              <a:ext cx="1103969" cy="69509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コンテナ</a:t>
              </a:r>
              <a:endParaRPr kumimoji="1" lang="en-US" altLang="ja-JP" sz="1400" dirty="0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  <a:p>
              <a:pPr algn="ctr"/>
              <a:r>
                <a:rPr kumimoji="1" lang="ja-JP" altLang="en-US" sz="1400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レジストリ</a:t>
              </a:r>
            </a:p>
          </p:txBody>
        </p:sp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D7166219-3AF6-CA4C-A7C3-44F153266CD4}"/>
                </a:ext>
              </a:extLst>
            </p:cNvPr>
            <p:cNvSpPr/>
            <p:nvPr/>
          </p:nvSpPr>
          <p:spPr>
            <a:xfrm>
              <a:off x="9291434" y="3475348"/>
              <a:ext cx="2056933" cy="108585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アプリケーション</a:t>
              </a:r>
              <a:endParaRPr kumimoji="1" lang="en-US" altLang="ja-JP" sz="1600" dirty="0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  <p:sp>
          <p:nvSpPr>
            <p:cNvPr id="11" name="右矢印 10">
              <a:extLst>
                <a:ext uri="{FF2B5EF4-FFF2-40B4-BE49-F238E27FC236}">
                  <a16:creationId xmlns:a16="http://schemas.microsoft.com/office/drawing/2014/main" id="{D3E8808D-5CAB-5E4A-805C-C2FAD3F5A1FD}"/>
                </a:ext>
              </a:extLst>
            </p:cNvPr>
            <p:cNvSpPr/>
            <p:nvPr/>
          </p:nvSpPr>
          <p:spPr>
            <a:xfrm>
              <a:off x="2418680" y="3915472"/>
              <a:ext cx="428625" cy="3143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右矢印 17">
              <a:extLst>
                <a:ext uri="{FF2B5EF4-FFF2-40B4-BE49-F238E27FC236}">
                  <a16:creationId xmlns:a16="http://schemas.microsoft.com/office/drawing/2014/main" id="{9295DA10-DF7A-7346-BE29-A6D267679495}"/>
                </a:ext>
              </a:extLst>
            </p:cNvPr>
            <p:cNvSpPr/>
            <p:nvPr/>
          </p:nvSpPr>
          <p:spPr>
            <a:xfrm rot="3846768">
              <a:off x="7062993" y="3009045"/>
              <a:ext cx="471227" cy="26769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右矢印 19">
              <a:extLst>
                <a:ext uri="{FF2B5EF4-FFF2-40B4-BE49-F238E27FC236}">
                  <a16:creationId xmlns:a16="http://schemas.microsoft.com/office/drawing/2014/main" id="{EB7A71D7-00C5-A04A-8FE1-61BBB7B2F32C}"/>
                </a:ext>
              </a:extLst>
            </p:cNvPr>
            <p:cNvSpPr/>
            <p:nvPr/>
          </p:nvSpPr>
          <p:spPr>
            <a:xfrm rot="18022237">
              <a:off x="5855043" y="3040926"/>
              <a:ext cx="471227" cy="26769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右矢印 20">
              <a:extLst>
                <a:ext uri="{FF2B5EF4-FFF2-40B4-BE49-F238E27FC236}">
                  <a16:creationId xmlns:a16="http://schemas.microsoft.com/office/drawing/2014/main" id="{1C2DDD36-7FA1-F641-B3D3-6D7A972D6B79}"/>
                </a:ext>
              </a:extLst>
            </p:cNvPr>
            <p:cNvSpPr/>
            <p:nvPr/>
          </p:nvSpPr>
          <p:spPr>
            <a:xfrm rot="2418200">
              <a:off x="3893061" y="4925876"/>
              <a:ext cx="818617" cy="17640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右矢印 21">
              <a:extLst>
                <a:ext uri="{FF2B5EF4-FFF2-40B4-BE49-F238E27FC236}">
                  <a16:creationId xmlns:a16="http://schemas.microsoft.com/office/drawing/2014/main" id="{4229509D-94C5-9D40-85D7-34573931F98C}"/>
                </a:ext>
              </a:extLst>
            </p:cNvPr>
            <p:cNvSpPr/>
            <p:nvPr/>
          </p:nvSpPr>
          <p:spPr>
            <a:xfrm rot="16200000">
              <a:off x="5511693" y="4867211"/>
              <a:ext cx="538947" cy="14976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右矢印 23">
              <a:extLst>
                <a:ext uri="{FF2B5EF4-FFF2-40B4-BE49-F238E27FC236}">
                  <a16:creationId xmlns:a16="http://schemas.microsoft.com/office/drawing/2014/main" id="{4B7F25BC-3DB1-9943-9BCA-F4705A1448EA}"/>
                </a:ext>
              </a:extLst>
            </p:cNvPr>
            <p:cNvSpPr/>
            <p:nvPr/>
          </p:nvSpPr>
          <p:spPr>
            <a:xfrm>
              <a:off x="8599069" y="3915471"/>
              <a:ext cx="428625" cy="3143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0E972E1E-CC96-1146-8074-7A1BC0BE4294}"/>
                </a:ext>
              </a:extLst>
            </p:cNvPr>
            <p:cNvSpPr txBox="1"/>
            <p:nvPr/>
          </p:nvSpPr>
          <p:spPr>
            <a:xfrm>
              <a:off x="908967" y="1081342"/>
              <a:ext cx="1628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ソースコード</a:t>
              </a:r>
              <a:endParaRPr kumimoji="1" lang="ja-JP" altLang="en-US" b="1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  <p:sp>
          <p:nvSpPr>
            <p:cNvPr id="27" name="右矢印 26">
              <a:extLst>
                <a:ext uri="{FF2B5EF4-FFF2-40B4-BE49-F238E27FC236}">
                  <a16:creationId xmlns:a16="http://schemas.microsoft.com/office/drawing/2014/main" id="{AD605D63-307B-F24F-976E-7CA4ED24C380}"/>
                </a:ext>
              </a:extLst>
            </p:cNvPr>
            <p:cNvSpPr/>
            <p:nvPr/>
          </p:nvSpPr>
          <p:spPr>
            <a:xfrm>
              <a:off x="2537742" y="1140857"/>
              <a:ext cx="3057585" cy="20002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05D29C75-B790-9747-8C74-E64F37D442D0}"/>
                </a:ext>
              </a:extLst>
            </p:cNvPr>
            <p:cNvSpPr txBox="1"/>
            <p:nvPr/>
          </p:nvSpPr>
          <p:spPr>
            <a:xfrm>
              <a:off x="5656368" y="1097773"/>
              <a:ext cx="2217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コンテナイメージ</a:t>
              </a:r>
              <a:endParaRPr kumimoji="1" lang="ja-JP" altLang="en-US" b="1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  <p:sp>
          <p:nvSpPr>
            <p:cNvPr id="29" name="右矢印 28">
              <a:extLst>
                <a:ext uri="{FF2B5EF4-FFF2-40B4-BE49-F238E27FC236}">
                  <a16:creationId xmlns:a16="http://schemas.microsoft.com/office/drawing/2014/main" id="{B9AF324C-BB6E-3648-A679-B46539221D11}"/>
                </a:ext>
              </a:extLst>
            </p:cNvPr>
            <p:cNvSpPr/>
            <p:nvPr/>
          </p:nvSpPr>
          <p:spPr>
            <a:xfrm>
              <a:off x="7802046" y="1140856"/>
              <a:ext cx="1374127" cy="200026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23E198AA-9ADB-1348-BBC9-C10D2E250BE2}"/>
                </a:ext>
              </a:extLst>
            </p:cNvPr>
            <p:cNvSpPr txBox="1"/>
            <p:nvPr/>
          </p:nvSpPr>
          <p:spPr>
            <a:xfrm>
              <a:off x="9308655" y="1085850"/>
              <a:ext cx="2217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アプリケーション</a:t>
              </a:r>
              <a:endParaRPr kumimoji="1" lang="ja-JP" altLang="en-US" b="1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A2914BD-1557-6941-9155-9BB8D793DE05}"/>
                </a:ext>
              </a:extLst>
            </p:cNvPr>
            <p:cNvSpPr txBox="1"/>
            <p:nvPr/>
          </p:nvSpPr>
          <p:spPr>
            <a:xfrm>
              <a:off x="3917916" y="2774911"/>
              <a:ext cx="1628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パイプライン</a:t>
              </a:r>
              <a:endParaRPr kumimoji="1" lang="ja-JP" altLang="en-US">
                <a:solidFill>
                  <a:srgbClr val="FF000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498D5454-81F8-C94B-BF32-A6A2811F0CBF}"/>
                </a:ext>
              </a:extLst>
            </p:cNvPr>
            <p:cNvSpPr/>
            <p:nvPr/>
          </p:nvSpPr>
          <p:spPr>
            <a:xfrm>
              <a:off x="1747750" y="2075157"/>
              <a:ext cx="2027567" cy="72295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err="1">
                  <a:solidFill>
                    <a:srgbClr val="FF0000"/>
                  </a:solidFill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GitURL</a:t>
              </a:r>
              <a:r>
                <a:rPr lang="ja-JP" altLang="en-US" sz="1400">
                  <a:solidFill>
                    <a:srgbClr val="FF0000"/>
                  </a:solidFill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などの</a:t>
              </a:r>
              <a:endParaRPr lang="en-US" altLang="ja-JP" sz="1400" dirty="0">
                <a:solidFill>
                  <a:srgbClr val="FF000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  <a:p>
              <a:pPr algn="ctr"/>
              <a:r>
                <a:rPr lang="ja-JP" altLang="en-US" sz="1400">
                  <a:solidFill>
                    <a:srgbClr val="FF0000"/>
                  </a:solidFill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各種パラメータ</a:t>
              </a:r>
              <a:endParaRPr kumimoji="1" lang="ja-JP" altLang="en-US" sz="1400">
                <a:solidFill>
                  <a:srgbClr val="FF000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3B73DACA-BF7D-F04F-9ADF-49BC693B2FD1}"/>
                </a:ext>
              </a:extLst>
            </p:cNvPr>
            <p:cNvSpPr txBox="1"/>
            <p:nvPr/>
          </p:nvSpPr>
          <p:spPr>
            <a:xfrm rot="20826169">
              <a:off x="1180428" y="1827584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パイプライン実行</a:t>
              </a:r>
              <a:endParaRPr kumimoji="1" lang="ja-JP" altLang="en-US">
                <a:solidFill>
                  <a:srgbClr val="FF000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  <p:sp>
          <p:nvSpPr>
            <p:cNvPr id="38" name="右矢印 37">
              <a:extLst>
                <a:ext uri="{FF2B5EF4-FFF2-40B4-BE49-F238E27FC236}">
                  <a16:creationId xmlns:a16="http://schemas.microsoft.com/office/drawing/2014/main" id="{3E82207A-6219-0A43-B599-2A8DC56FE4DA}"/>
                </a:ext>
              </a:extLst>
            </p:cNvPr>
            <p:cNvSpPr/>
            <p:nvPr/>
          </p:nvSpPr>
          <p:spPr>
            <a:xfrm rot="3497827">
              <a:off x="2792446" y="2783008"/>
              <a:ext cx="428625" cy="314325"/>
            </a:xfrm>
            <a:prstGeom prst="rightArrow">
              <a:avLst/>
            </a:prstGeom>
            <a:solidFill>
              <a:srgbClr val="FFFF00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3887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7338904-1F94-BC43-A8B8-384F2FE255E9}"/>
              </a:ext>
            </a:extLst>
          </p:cNvPr>
          <p:cNvGrpSpPr/>
          <p:nvPr/>
        </p:nvGrpSpPr>
        <p:grpSpPr>
          <a:xfrm>
            <a:off x="2457450" y="508000"/>
            <a:ext cx="7277100" cy="5842000"/>
            <a:chOff x="2457450" y="508000"/>
            <a:chExt cx="7277100" cy="5842000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19D35FEA-9643-3143-A7FF-D071412BDF24}"/>
                </a:ext>
              </a:extLst>
            </p:cNvPr>
            <p:cNvGrpSpPr/>
            <p:nvPr/>
          </p:nvGrpSpPr>
          <p:grpSpPr>
            <a:xfrm>
              <a:off x="2457450" y="508000"/>
              <a:ext cx="7277100" cy="5842000"/>
              <a:chOff x="2457450" y="508000"/>
              <a:chExt cx="7277100" cy="5842000"/>
            </a:xfrm>
          </p:grpSpPr>
          <p:pic>
            <p:nvPicPr>
              <p:cNvPr id="4" name="図 3">
                <a:extLst>
                  <a:ext uri="{FF2B5EF4-FFF2-40B4-BE49-F238E27FC236}">
                    <a16:creationId xmlns:a16="http://schemas.microsoft.com/office/drawing/2014/main" id="{4980F2E8-C9E6-9842-BC39-80D03D5B6C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57450" y="508000"/>
                <a:ext cx="7277100" cy="5842000"/>
              </a:xfrm>
              <a:prstGeom prst="rect">
                <a:avLst/>
              </a:prstGeom>
            </p:spPr>
          </p:pic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A4E572D6-F5F7-0448-84AA-F05BDA92CFF3}"/>
                  </a:ext>
                </a:extLst>
              </p:cNvPr>
              <p:cNvSpPr/>
              <p:nvPr/>
            </p:nvSpPr>
            <p:spPr>
              <a:xfrm>
                <a:off x="4471988" y="1000125"/>
                <a:ext cx="1143000" cy="2143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6ECCDA48-3FAC-564A-8D4D-23B790E894A4}"/>
                  </a:ext>
                </a:extLst>
              </p:cNvPr>
              <p:cNvSpPr/>
              <p:nvPr/>
            </p:nvSpPr>
            <p:spPr>
              <a:xfrm>
                <a:off x="8124825" y="609600"/>
                <a:ext cx="1504950" cy="2476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1E98F55-3C6B-A34A-B316-DB7DBDC73013}"/>
                  </a:ext>
                </a:extLst>
              </p:cNvPr>
              <p:cNvSpPr/>
              <p:nvPr/>
            </p:nvSpPr>
            <p:spPr>
              <a:xfrm>
                <a:off x="6454465" y="5986462"/>
                <a:ext cx="3175310" cy="363537"/>
              </a:xfrm>
              <a:prstGeom prst="rect">
                <a:avLst/>
              </a:prstGeom>
              <a:noFill/>
              <a:ln w="28575">
                <a:solidFill>
                  <a:srgbClr val="FF4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353CC42-2A70-9E4D-808C-787D3A2DB8C5}"/>
                  </a:ext>
                </a:extLst>
              </p:cNvPr>
              <p:cNvSpPr/>
              <p:nvPr/>
            </p:nvSpPr>
            <p:spPr>
              <a:xfrm>
                <a:off x="2457450" y="1706563"/>
                <a:ext cx="1185863" cy="250825"/>
              </a:xfrm>
              <a:prstGeom prst="rect">
                <a:avLst/>
              </a:prstGeom>
              <a:noFill/>
              <a:ln w="28575">
                <a:solidFill>
                  <a:srgbClr val="FF4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99F6B9BF-DEE1-9742-885D-A3C302F852A1}"/>
                </a:ext>
              </a:extLst>
            </p:cNvPr>
            <p:cNvSpPr/>
            <p:nvPr/>
          </p:nvSpPr>
          <p:spPr>
            <a:xfrm>
              <a:off x="4724400" y="3159125"/>
              <a:ext cx="1371600" cy="1670050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1520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7F3805D-CF50-1B48-9830-E08BD93D5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0" y="2374900"/>
            <a:ext cx="45974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11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9D35FEA-9643-3143-A7FF-D071412BDF24}"/>
              </a:ext>
            </a:extLst>
          </p:cNvPr>
          <p:cNvGrpSpPr/>
          <p:nvPr/>
        </p:nvGrpSpPr>
        <p:grpSpPr>
          <a:xfrm>
            <a:off x="2457450" y="508000"/>
            <a:ext cx="7277100" cy="5842000"/>
            <a:chOff x="2457450" y="508000"/>
            <a:chExt cx="7277100" cy="5842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4980F2E8-C9E6-9842-BC39-80D03D5B6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7450" y="508000"/>
              <a:ext cx="7277100" cy="58420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4E572D6-F5F7-0448-84AA-F05BDA92CFF3}"/>
                </a:ext>
              </a:extLst>
            </p:cNvPr>
            <p:cNvSpPr/>
            <p:nvPr/>
          </p:nvSpPr>
          <p:spPr>
            <a:xfrm>
              <a:off x="4471988" y="1000125"/>
              <a:ext cx="1143000" cy="214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ECCDA48-3FAC-564A-8D4D-23B790E894A4}"/>
                </a:ext>
              </a:extLst>
            </p:cNvPr>
            <p:cNvSpPr/>
            <p:nvPr/>
          </p:nvSpPr>
          <p:spPr>
            <a:xfrm>
              <a:off x="8124825" y="609600"/>
              <a:ext cx="1504950" cy="247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1E98F55-3C6B-A34A-B316-DB7DBDC73013}"/>
                </a:ext>
              </a:extLst>
            </p:cNvPr>
            <p:cNvSpPr/>
            <p:nvPr/>
          </p:nvSpPr>
          <p:spPr>
            <a:xfrm>
              <a:off x="6559240" y="3843337"/>
              <a:ext cx="1256023" cy="285751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4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FDD5143-7F9A-074E-9C9F-FA48C1CED478}"/>
              </a:ext>
            </a:extLst>
          </p:cNvPr>
          <p:cNvGrpSpPr/>
          <p:nvPr/>
        </p:nvGrpSpPr>
        <p:grpSpPr>
          <a:xfrm>
            <a:off x="1866900" y="1606550"/>
            <a:ext cx="8458200" cy="3644900"/>
            <a:chOff x="1866900" y="1606550"/>
            <a:chExt cx="8458200" cy="3644900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78A49A56-8919-954D-81BE-FC48CB04DAD2}"/>
                </a:ext>
              </a:extLst>
            </p:cNvPr>
            <p:cNvGrpSpPr/>
            <p:nvPr/>
          </p:nvGrpSpPr>
          <p:grpSpPr>
            <a:xfrm>
              <a:off x="1866900" y="1606550"/>
              <a:ext cx="8458200" cy="3644900"/>
              <a:chOff x="1866900" y="1606550"/>
              <a:chExt cx="8458200" cy="3644900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854B75E4-944D-F64E-81E6-DA0850ED9E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66900" y="1606550"/>
                <a:ext cx="8458200" cy="3644900"/>
              </a:xfrm>
              <a:prstGeom prst="rect">
                <a:avLst/>
              </a:prstGeom>
            </p:spPr>
          </p:pic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F7AB114-27AA-0947-B5EB-CA3B37637AF3}"/>
                  </a:ext>
                </a:extLst>
              </p:cNvPr>
              <p:cNvSpPr/>
              <p:nvPr/>
            </p:nvSpPr>
            <p:spPr>
              <a:xfrm>
                <a:off x="8945253" y="3429000"/>
                <a:ext cx="1256023" cy="285751"/>
              </a:xfrm>
              <a:prstGeom prst="rect">
                <a:avLst/>
              </a:prstGeom>
              <a:noFill/>
              <a:ln w="28575">
                <a:solidFill>
                  <a:srgbClr val="FF4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DDB26AC-956F-CC42-B30F-6EA6D246D2D1}"/>
                </a:ext>
              </a:extLst>
            </p:cNvPr>
            <p:cNvSpPr/>
            <p:nvPr/>
          </p:nvSpPr>
          <p:spPr>
            <a:xfrm>
              <a:off x="8696326" y="1768476"/>
              <a:ext cx="1504950" cy="247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6369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44368CB-050B-2E4E-B528-CF22E1282F15}"/>
              </a:ext>
            </a:extLst>
          </p:cNvPr>
          <p:cNvGrpSpPr/>
          <p:nvPr/>
        </p:nvGrpSpPr>
        <p:grpSpPr>
          <a:xfrm>
            <a:off x="3289300" y="774700"/>
            <a:ext cx="5613400" cy="5308600"/>
            <a:chOff x="3289300" y="774700"/>
            <a:chExt cx="5613400" cy="5308600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5CB8135C-A272-CF46-9281-DB33DFC2F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9300" y="774700"/>
              <a:ext cx="5613400" cy="53086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3A4B4849-FBD4-614D-A4C6-8F9579137A0D}"/>
                </a:ext>
              </a:extLst>
            </p:cNvPr>
            <p:cNvSpPr/>
            <p:nvPr/>
          </p:nvSpPr>
          <p:spPr>
            <a:xfrm>
              <a:off x="3401703" y="1571625"/>
              <a:ext cx="2499035" cy="628650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030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E1445C2-701C-3F48-8910-3EBA8D034566}"/>
              </a:ext>
            </a:extLst>
          </p:cNvPr>
          <p:cNvGrpSpPr/>
          <p:nvPr/>
        </p:nvGrpSpPr>
        <p:grpSpPr>
          <a:xfrm>
            <a:off x="3263900" y="1225550"/>
            <a:ext cx="5664200" cy="4406900"/>
            <a:chOff x="3263900" y="1225550"/>
            <a:chExt cx="5664200" cy="4406900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A295D60C-0B71-E64F-A19B-097FE5E63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3900" y="1225550"/>
              <a:ext cx="5664200" cy="44069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02E6DCC-A24D-7D49-8BB2-1C78751045E7}"/>
                </a:ext>
              </a:extLst>
            </p:cNvPr>
            <p:cNvSpPr/>
            <p:nvPr/>
          </p:nvSpPr>
          <p:spPr>
            <a:xfrm>
              <a:off x="3319655" y="1855285"/>
              <a:ext cx="945357" cy="285750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4116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F30B1E-942B-4940-BD85-E0B0A4E7FA11}"/>
              </a:ext>
            </a:extLst>
          </p:cNvPr>
          <p:cNvGrpSpPr/>
          <p:nvPr/>
        </p:nvGrpSpPr>
        <p:grpSpPr>
          <a:xfrm>
            <a:off x="1949450" y="1270000"/>
            <a:ext cx="8293100" cy="4318000"/>
            <a:chOff x="1949450" y="1270000"/>
            <a:chExt cx="8293100" cy="4318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87B4B61-6B64-734D-B5FC-D5998303B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9450" y="1270000"/>
              <a:ext cx="8293100" cy="43180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F0ACEBC-ED4B-A24F-B75C-45156D36A530}"/>
                </a:ext>
              </a:extLst>
            </p:cNvPr>
            <p:cNvSpPr/>
            <p:nvPr/>
          </p:nvSpPr>
          <p:spPr>
            <a:xfrm>
              <a:off x="7116453" y="4329112"/>
              <a:ext cx="2856222" cy="828676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AEE42BA-6039-4344-8202-E5ED70BB1851}"/>
                </a:ext>
              </a:extLst>
            </p:cNvPr>
            <p:cNvSpPr/>
            <p:nvPr/>
          </p:nvSpPr>
          <p:spPr>
            <a:xfrm>
              <a:off x="8737600" y="1409698"/>
              <a:ext cx="1504950" cy="247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4274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138C7FB-2C1D-0846-8189-55D9DA5423CD}"/>
              </a:ext>
            </a:extLst>
          </p:cNvPr>
          <p:cNvGrpSpPr/>
          <p:nvPr/>
        </p:nvGrpSpPr>
        <p:grpSpPr>
          <a:xfrm>
            <a:off x="2368550" y="1854200"/>
            <a:ext cx="7454900" cy="3149600"/>
            <a:chOff x="2368550" y="1854200"/>
            <a:chExt cx="7454900" cy="31496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36C27E66-96B2-C84A-B7CE-3C41478D3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8550" y="1854200"/>
              <a:ext cx="7454900" cy="31496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8929BB63-3997-C94D-B672-C904EC0E88B3}"/>
                </a:ext>
              </a:extLst>
            </p:cNvPr>
            <p:cNvSpPr/>
            <p:nvPr/>
          </p:nvSpPr>
          <p:spPr>
            <a:xfrm>
              <a:off x="2368550" y="4371975"/>
              <a:ext cx="1889125" cy="428625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D6AF870-5D57-354A-94CA-4067AC49AADE}"/>
                </a:ext>
              </a:extLst>
            </p:cNvPr>
            <p:cNvSpPr/>
            <p:nvPr/>
          </p:nvSpPr>
          <p:spPr>
            <a:xfrm>
              <a:off x="8929688" y="3186112"/>
              <a:ext cx="893762" cy="414338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7D4AFA3-1418-2B49-9DA3-5A7ADAAEE75A}"/>
                </a:ext>
              </a:extLst>
            </p:cNvPr>
            <p:cNvSpPr/>
            <p:nvPr/>
          </p:nvSpPr>
          <p:spPr>
            <a:xfrm>
              <a:off x="7196138" y="2771774"/>
              <a:ext cx="893762" cy="414338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6282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29FED2D-1B68-A140-B572-18115398BA03}"/>
              </a:ext>
            </a:extLst>
          </p:cNvPr>
          <p:cNvGrpSpPr/>
          <p:nvPr/>
        </p:nvGrpSpPr>
        <p:grpSpPr>
          <a:xfrm>
            <a:off x="2476500" y="527050"/>
            <a:ext cx="7239000" cy="5803900"/>
            <a:chOff x="2476500" y="527050"/>
            <a:chExt cx="7239000" cy="5803900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B9CBC4D9-7433-B641-B6B3-4FE77087E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6500" y="527050"/>
              <a:ext cx="7239000" cy="5803900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4878F23-C07D-A143-8633-98893A26953E}"/>
                </a:ext>
              </a:extLst>
            </p:cNvPr>
            <p:cNvSpPr/>
            <p:nvPr/>
          </p:nvSpPr>
          <p:spPr>
            <a:xfrm>
              <a:off x="4468813" y="3000375"/>
              <a:ext cx="3032125" cy="428625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BFC34C-E1AB-F940-8873-AF4AC273A347}"/>
                </a:ext>
              </a:extLst>
            </p:cNvPr>
            <p:cNvSpPr/>
            <p:nvPr/>
          </p:nvSpPr>
          <p:spPr>
            <a:xfrm>
              <a:off x="4468813" y="3429000"/>
              <a:ext cx="1960562" cy="428625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A5ABF78-FC51-5E41-B5EA-C8CDA70C8B05}"/>
                </a:ext>
              </a:extLst>
            </p:cNvPr>
            <p:cNvSpPr/>
            <p:nvPr/>
          </p:nvSpPr>
          <p:spPr>
            <a:xfrm>
              <a:off x="4468813" y="5745164"/>
              <a:ext cx="960437" cy="428625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9458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C5F7FC4-9A6A-9E40-A098-0F06F3281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150" y="2724150"/>
            <a:ext cx="4203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85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232B193-46D6-9F4E-AC2C-43364205F044}"/>
              </a:ext>
            </a:extLst>
          </p:cNvPr>
          <p:cNvGrpSpPr/>
          <p:nvPr/>
        </p:nvGrpSpPr>
        <p:grpSpPr>
          <a:xfrm>
            <a:off x="2222500" y="317500"/>
            <a:ext cx="6064250" cy="3820887"/>
            <a:chOff x="2222500" y="317500"/>
            <a:chExt cx="6064250" cy="382088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8C166163-E6CC-FC4D-91EA-C65D014F5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2500" y="317500"/>
              <a:ext cx="6064250" cy="3820887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2345CB7-3F8D-2F4A-9AE5-B0ECBDC10079}"/>
                </a:ext>
              </a:extLst>
            </p:cNvPr>
            <p:cNvSpPr/>
            <p:nvPr/>
          </p:nvSpPr>
          <p:spPr>
            <a:xfrm>
              <a:off x="2825751" y="1400175"/>
              <a:ext cx="2632074" cy="371475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94AB626-9077-0542-852A-D843D8628BFE}"/>
                </a:ext>
              </a:extLst>
            </p:cNvPr>
            <p:cNvSpPr/>
            <p:nvPr/>
          </p:nvSpPr>
          <p:spPr>
            <a:xfrm>
              <a:off x="7729538" y="2251755"/>
              <a:ext cx="214312" cy="371475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5612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1A3442C-1125-814E-B20B-CB0AB859867A}"/>
              </a:ext>
            </a:extLst>
          </p:cNvPr>
          <p:cNvGrpSpPr/>
          <p:nvPr/>
        </p:nvGrpSpPr>
        <p:grpSpPr>
          <a:xfrm>
            <a:off x="2044700" y="823687"/>
            <a:ext cx="5770563" cy="1432760"/>
            <a:chOff x="2044700" y="823687"/>
            <a:chExt cx="5770563" cy="143276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CC8BE90-5AB2-5740-AA9D-7592E69AB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4700" y="823687"/>
              <a:ext cx="5770563" cy="143276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27B1E13-E65C-4C4E-80CF-AF800CD494CE}"/>
                </a:ext>
              </a:extLst>
            </p:cNvPr>
            <p:cNvSpPr/>
            <p:nvPr/>
          </p:nvSpPr>
          <p:spPr>
            <a:xfrm>
              <a:off x="2271712" y="1813835"/>
              <a:ext cx="1328737" cy="371475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2295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A443D98-F523-FA4B-80C6-7470F33A80BA}"/>
              </a:ext>
            </a:extLst>
          </p:cNvPr>
          <p:cNvGrpSpPr/>
          <p:nvPr/>
        </p:nvGrpSpPr>
        <p:grpSpPr>
          <a:xfrm>
            <a:off x="2030412" y="2514901"/>
            <a:ext cx="3848100" cy="2222500"/>
            <a:chOff x="2030412" y="2514901"/>
            <a:chExt cx="3848100" cy="2222500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54D80EF9-25B6-4741-99A5-53CA87E11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0412" y="2514901"/>
              <a:ext cx="3848100" cy="22225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27B1E13-E65C-4C4E-80CF-AF800CD494CE}"/>
                </a:ext>
              </a:extLst>
            </p:cNvPr>
            <p:cNvSpPr/>
            <p:nvPr/>
          </p:nvSpPr>
          <p:spPr>
            <a:xfrm>
              <a:off x="2514599" y="4365926"/>
              <a:ext cx="1328737" cy="371475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9919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B8B7F25-AA76-D44A-9893-5DD2873F6C6F}"/>
              </a:ext>
            </a:extLst>
          </p:cNvPr>
          <p:cNvGrpSpPr/>
          <p:nvPr/>
        </p:nvGrpSpPr>
        <p:grpSpPr>
          <a:xfrm>
            <a:off x="1866900" y="508000"/>
            <a:ext cx="8458200" cy="5842000"/>
            <a:chOff x="1866900" y="508000"/>
            <a:chExt cx="8458200" cy="5842000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F166806E-EE40-0F4B-997A-3395A7226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6900" y="508000"/>
              <a:ext cx="8458200" cy="5842000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9F542CC-BB7E-0B4F-AA3B-3AD1B7B8EBD8}"/>
                </a:ext>
              </a:extLst>
            </p:cNvPr>
            <p:cNvSpPr/>
            <p:nvPr/>
          </p:nvSpPr>
          <p:spPr>
            <a:xfrm>
              <a:off x="7058024" y="4551664"/>
              <a:ext cx="2100264" cy="406099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D7953E3-3D0A-B14B-B190-776B3D3D04E7}"/>
                </a:ext>
              </a:extLst>
            </p:cNvPr>
            <p:cNvSpPr/>
            <p:nvPr/>
          </p:nvSpPr>
          <p:spPr>
            <a:xfrm>
              <a:off x="8666162" y="609598"/>
              <a:ext cx="1504950" cy="247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8467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C9B90D0-1709-9F42-9A5D-6F1FFED34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2698750"/>
            <a:ext cx="69088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6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D7371FE-2980-9049-B50F-59C9A6544A23}"/>
              </a:ext>
            </a:extLst>
          </p:cNvPr>
          <p:cNvGrpSpPr/>
          <p:nvPr/>
        </p:nvGrpSpPr>
        <p:grpSpPr>
          <a:xfrm>
            <a:off x="1841500" y="1282700"/>
            <a:ext cx="8509000" cy="4292600"/>
            <a:chOff x="1841500" y="1282700"/>
            <a:chExt cx="8509000" cy="4292600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753198E4-9C28-C14D-93CC-3F0420940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1500" y="1282700"/>
              <a:ext cx="8509000" cy="42926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57BD8A6-33D4-C448-9D12-A571FCAEDCDE}"/>
                </a:ext>
              </a:extLst>
            </p:cNvPr>
            <p:cNvSpPr/>
            <p:nvPr/>
          </p:nvSpPr>
          <p:spPr>
            <a:xfrm>
              <a:off x="2000249" y="4808840"/>
              <a:ext cx="985839" cy="248936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8CB336E-2B28-6B40-81B1-37F04850316B}"/>
                </a:ext>
              </a:extLst>
            </p:cNvPr>
            <p:cNvSpPr/>
            <p:nvPr/>
          </p:nvSpPr>
          <p:spPr>
            <a:xfrm>
              <a:off x="8651875" y="1382710"/>
              <a:ext cx="1504950" cy="247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0961C82-AFF3-4545-9052-01588602B042}"/>
                </a:ext>
              </a:extLst>
            </p:cNvPr>
            <p:cNvSpPr/>
            <p:nvPr/>
          </p:nvSpPr>
          <p:spPr>
            <a:xfrm>
              <a:off x="1943096" y="1800224"/>
              <a:ext cx="985839" cy="248936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CF36406-BAAC-DC40-9E46-81A94558DB89}"/>
                </a:ext>
              </a:extLst>
            </p:cNvPr>
            <p:cNvSpPr/>
            <p:nvPr/>
          </p:nvSpPr>
          <p:spPr>
            <a:xfrm>
              <a:off x="9558338" y="2049160"/>
              <a:ext cx="792162" cy="508303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592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4DA0564-408A-F549-A04F-8D903FD60CA0}"/>
              </a:ext>
            </a:extLst>
          </p:cNvPr>
          <p:cNvGrpSpPr/>
          <p:nvPr/>
        </p:nvGrpSpPr>
        <p:grpSpPr>
          <a:xfrm>
            <a:off x="3276600" y="1022350"/>
            <a:ext cx="5638800" cy="4813300"/>
            <a:chOff x="3276600" y="1022350"/>
            <a:chExt cx="5638800" cy="48133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ACC00F9F-7254-934F-8A0D-16CE94109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6600" y="1022350"/>
              <a:ext cx="5638800" cy="48133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D11AADA-8851-214A-8417-F5685F8C024F}"/>
                </a:ext>
              </a:extLst>
            </p:cNvPr>
            <p:cNvSpPr/>
            <p:nvPr/>
          </p:nvSpPr>
          <p:spPr>
            <a:xfrm>
              <a:off x="3375412" y="5468280"/>
              <a:ext cx="839750" cy="285750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26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2364287-9B6E-F644-91E3-BC289ED62CE6}"/>
              </a:ext>
            </a:extLst>
          </p:cNvPr>
          <p:cNvGrpSpPr/>
          <p:nvPr/>
        </p:nvGrpSpPr>
        <p:grpSpPr>
          <a:xfrm>
            <a:off x="2840038" y="869795"/>
            <a:ext cx="6772313" cy="5397190"/>
            <a:chOff x="2840038" y="869795"/>
            <a:chExt cx="6772313" cy="539719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15CA4C9-6B11-9C40-975F-C161B9B0EC27}"/>
                </a:ext>
              </a:extLst>
            </p:cNvPr>
            <p:cNvSpPr/>
            <p:nvPr/>
          </p:nvSpPr>
          <p:spPr>
            <a:xfrm>
              <a:off x="2840038" y="869795"/>
              <a:ext cx="6772313" cy="5397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2E2A2818-DE27-F84E-8100-6480B4D6010C}"/>
                </a:ext>
              </a:extLst>
            </p:cNvPr>
            <p:cNvGrpSpPr/>
            <p:nvPr/>
          </p:nvGrpSpPr>
          <p:grpSpPr>
            <a:xfrm>
              <a:off x="3040063" y="1047750"/>
              <a:ext cx="6418262" cy="5105400"/>
              <a:chOff x="3040063" y="1047750"/>
              <a:chExt cx="6418262" cy="5105400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E84CB6F3-7EBC-8E49-AB90-7AB54431B6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40063" y="1758176"/>
                <a:ext cx="3911600" cy="1689100"/>
              </a:xfrm>
              <a:prstGeom prst="rect">
                <a:avLst/>
              </a:prstGeom>
            </p:spPr>
          </p:pic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150E2ECB-050A-FF40-A6B9-2B5A057589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5562" y="1047750"/>
                <a:ext cx="1676400" cy="5105400"/>
              </a:xfrm>
              <a:prstGeom prst="rect">
                <a:avLst/>
              </a:prstGeom>
            </p:spPr>
          </p:pic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DE09FC23-6FE8-CF43-9B5D-638AF2497CF6}"/>
                  </a:ext>
                </a:extLst>
              </p:cNvPr>
              <p:cNvSpPr/>
              <p:nvPr/>
            </p:nvSpPr>
            <p:spPr>
              <a:xfrm>
                <a:off x="7568405" y="3984122"/>
                <a:ext cx="1889920" cy="1230815"/>
              </a:xfrm>
              <a:prstGeom prst="rect">
                <a:avLst/>
              </a:prstGeom>
              <a:noFill/>
              <a:ln w="28575">
                <a:solidFill>
                  <a:srgbClr val="FF4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5466441-F542-454D-A887-3727E41663FD}"/>
                  </a:ext>
                </a:extLst>
              </p:cNvPr>
              <p:cNvSpPr txBox="1"/>
              <p:nvPr/>
            </p:nvSpPr>
            <p:spPr>
              <a:xfrm>
                <a:off x="4516439" y="4230197"/>
                <a:ext cx="225268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>
                    <a:latin typeface="IBM Plex Sans JP" panose="020B0503050203000203" pitchFamily="34" charset="-128"/>
                    <a:ea typeface="IBM Plex Sans JP" panose="020B0503050203000203" pitchFamily="34" charset="-128"/>
                  </a:rPr>
                  <a:t>インストール完了後、</a:t>
                </a:r>
                <a:endParaRPr kumimoji="1" lang="en-US" altLang="ja-JP" sz="1400" dirty="0">
                  <a:latin typeface="IBM Plex Sans JP" panose="020B0503050203000203" pitchFamily="34" charset="-128"/>
                  <a:ea typeface="IBM Plex Sans JP" panose="020B0503050203000203" pitchFamily="34" charset="-128"/>
                </a:endParaRPr>
              </a:p>
              <a:p>
                <a:r>
                  <a:rPr kumimoji="1" lang="ja-JP" altLang="en-US" sz="1400">
                    <a:latin typeface="IBM Plex Sans JP" panose="020B0503050203000203" pitchFamily="34" charset="-128"/>
                    <a:ea typeface="IBM Plex Sans JP" panose="020B0503050203000203" pitchFamily="34" charset="-128"/>
                  </a:rPr>
                  <a:t>画面上に追加されるまで</a:t>
                </a:r>
                <a:endParaRPr kumimoji="1" lang="en-US" altLang="ja-JP" sz="1400" dirty="0">
                  <a:latin typeface="IBM Plex Sans JP" panose="020B0503050203000203" pitchFamily="34" charset="-128"/>
                  <a:ea typeface="IBM Plex Sans JP" panose="020B0503050203000203" pitchFamily="34" charset="-128"/>
                </a:endParaRPr>
              </a:p>
              <a:p>
                <a:r>
                  <a:rPr kumimoji="1" lang="en-US" altLang="ja-JP" sz="1400" dirty="0">
                    <a:latin typeface="IBM Plex Sans JP" panose="020B0503050203000203" pitchFamily="34" charset="-128"/>
                    <a:ea typeface="IBM Plex Sans JP" panose="020B0503050203000203" pitchFamily="34" charset="-128"/>
                  </a:rPr>
                  <a:t>1</a:t>
                </a:r>
                <a:r>
                  <a:rPr kumimoji="1" lang="ja-JP" altLang="en-US" sz="1400">
                    <a:latin typeface="IBM Plex Sans JP" panose="020B0503050203000203" pitchFamily="34" charset="-128"/>
                    <a:ea typeface="IBM Plex Sans JP" panose="020B0503050203000203" pitchFamily="34" charset="-128"/>
                  </a:rPr>
                  <a:t>分程度お待ち下さい</a:t>
                </a:r>
              </a:p>
            </p:txBody>
          </p: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E60ED96C-76AD-D248-98AD-1CD335014709}"/>
                  </a:ext>
                </a:extLst>
              </p:cNvPr>
              <p:cNvCxnSpPr>
                <a:cxnSpLocks/>
                <a:stCxn id="7" idx="3"/>
                <a:endCxn id="6" idx="1"/>
              </p:cNvCxnSpPr>
              <p:nvPr/>
            </p:nvCxnSpPr>
            <p:spPr>
              <a:xfrm>
                <a:off x="6769123" y="4599529"/>
                <a:ext cx="799282" cy="1"/>
              </a:xfrm>
              <a:prstGeom prst="line">
                <a:avLst/>
              </a:prstGeom>
              <a:ln w="19050">
                <a:solidFill>
                  <a:srgbClr val="FF4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1362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E7217F8-9BC6-9648-973E-110F782F21F4}"/>
              </a:ext>
            </a:extLst>
          </p:cNvPr>
          <p:cNvGrpSpPr/>
          <p:nvPr/>
        </p:nvGrpSpPr>
        <p:grpSpPr>
          <a:xfrm>
            <a:off x="2190750" y="1136650"/>
            <a:ext cx="7810500" cy="5264150"/>
            <a:chOff x="2190750" y="1136650"/>
            <a:chExt cx="7810500" cy="526415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6654CD1-43B2-5F4D-B430-024D2B1B73C8}"/>
                </a:ext>
              </a:extLst>
            </p:cNvPr>
            <p:cNvSpPr/>
            <p:nvPr/>
          </p:nvSpPr>
          <p:spPr>
            <a:xfrm>
              <a:off x="2190750" y="1136650"/>
              <a:ext cx="7810500" cy="5264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C8D36EB8-329D-704D-8084-BA0E85F4E663}"/>
                </a:ext>
              </a:extLst>
            </p:cNvPr>
            <p:cNvGrpSpPr/>
            <p:nvPr/>
          </p:nvGrpSpPr>
          <p:grpSpPr>
            <a:xfrm>
              <a:off x="2190750" y="1136650"/>
              <a:ext cx="7810500" cy="5178227"/>
              <a:chOff x="2190750" y="1136650"/>
              <a:chExt cx="7810500" cy="5178227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A859AFDE-9E40-D84A-BFF7-D88F171CDD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90750" y="1136650"/>
                <a:ext cx="7810500" cy="4584700"/>
              </a:xfrm>
              <a:prstGeom prst="rect">
                <a:avLst/>
              </a:prstGeom>
            </p:spPr>
          </p:pic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575A9087-FB3B-634A-AA75-94AB0392A9AD}"/>
                  </a:ext>
                </a:extLst>
              </p:cNvPr>
              <p:cNvSpPr/>
              <p:nvPr/>
            </p:nvSpPr>
            <p:spPr>
              <a:xfrm>
                <a:off x="9158288" y="1614488"/>
                <a:ext cx="728662" cy="285750"/>
              </a:xfrm>
              <a:prstGeom prst="rect">
                <a:avLst/>
              </a:prstGeom>
              <a:noFill/>
              <a:ln w="28575">
                <a:solidFill>
                  <a:srgbClr val="FF4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DBAA20A-AE5F-7B48-BA87-489D080A978A}"/>
                  </a:ext>
                </a:extLst>
              </p:cNvPr>
              <p:cNvSpPr txBox="1"/>
              <p:nvPr/>
            </p:nvSpPr>
            <p:spPr>
              <a:xfrm>
                <a:off x="5990295" y="6007100"/>
                <a:ext cx="26721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latin typeface="IBM Plex Sans JP" panose="020B0503050203000203" pitchFamily="34" charset="-128"/>
                    <a:ea typeface="IBM Plex Sans JP" panose="020B0503050203000203" pitchFamily="34" charset="-128"/>
                  </a:rPr>
                  <a:t>Fork</a:t>
                </a:r>
                <a:r>
                  <a:rPr kumimoji="1" lang="ja-JP" altLang="en-US" sz="1400">
                    <a:latin typeface="IBM Plex Sans JP" panose="020B0503050203000203" pitchFamily="34" charset="-128"/>
                    <a:ea typeface="IBM Plex Sans JP" panose="020B0503050203000203" pitchFamily="34" charset="-128"/>
                  </a:rPr>
                  <a:t>をクリックしてください</a:t>
                </a:r>
              </a:p>
            </p:txBody>
          </p: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70C284E6-C961-BA43-A71A-D05EC9B724D6}"/>
                  </a:ext>
                </a:extLst>
              </p:cNvPr>
              <p:cNvCxnSpPr>
                <a:cxnSpLocks/>
                <a:stCxn id="7" idx="0"/>
                <a:endCxn id="6" idx="2"/>
              </p:cNvCxnSpPr>
              <p:nvPr/>
            </p:nvCxnSpPr>
            <p:spPr>
              <a:xfrm flipV="1">
                <a:off x="7326351" y="1900238"/>
                <a:ext cx="2196268" cy="4106862"/>
              </a:xfrm>
              <a:prstGeom prst="line">
                <a:avLst/>
              </a:prstGeom>
              <a:ln w="19050">
                <a:solidFill>
                  <a:srgbClr val="FF4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6438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09719D9-1AFD-334C-B3C7-9E4E413D0068}"/>
              </a:ext>
            </a:extLst>
          </p:cNvPr>
          <p:cNvGrpSpPr/>
          <p:nvPr/>
        </p:nvGrpSpPr>
        <p:grpSpPr>
          <a:xfrm>
            <a:off x="2349500" y="1015999"/>
            <a:ext cx="7493000" cy="5406926"/>
            <a:chOff x="2349500" y="1015999"/>
            <a:chExt cx="7493000" cy="5406926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9CC7630-0F15-9545-9835-27740E6ACD8C}"/>
                </a:ext>
              </a:extLst>
            </p:cNvPr>
            <p:cNvSpPr/>
            <p:nvPr/>
          </p:nvSpPr>
          <p:spPr>
            <a:xfrm>
              <a:off x="2349500" y="1015999"/>
              <a:ext cx="7493000" cy="5406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B997F242-3790-6B42-A311-F8E3FE769B21}"/>
                </a:ext>
              </a:extLst>
            </p:cNvPr>
            <p:cNvGrpSpPr/>
            <p:nvPr/>
          </p:nvGrpSpPr>
          <p:grpSpPr>
            <a:xfrm>
              <a:off x="2349500" y="1016000"/>
              <a:ext cx="7493000" cy="5406925"/>
              <a:chOff x="2349500" y="1016000"/>
              <a:chExt cx="7493000" cy="5406925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3C66A731-8797-8F4C-86E6-EF52B5234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49500" y="1016000"/>
                <a:ext cx="7493000" cy="4826000"/>
              </a:xfrm>
              <a:prstGeom prst="rect">
                <a:avLst/>
              </a:prstGeom>
            </p:spPr>
          </p:pic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D305F2B3-3BA5-E643-BF82-25898A396ED7}"/>
                  </a:ext>
                </a:extLst>
              </p:cNvPr>
              <p:cNvSpPr/>
              <p:nvPr/>
            </p:nvSpPr>
            <p:spPr>
              <a:xfrm>
                <a:off x="2600325" y="1443037"/>
                <a:ext cx="1085850" cy="314325"/>
              </a:xfrm>
              <a:prstGeom prst="rect">
                <a:avLst/>
              </a:prstGeom>
              <a:noFill/>
              <a:ln w="28575">
                <a:solidFill>
                  <a:srgbClr val="FF4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E63E34F-60AB-9942-B554-02C11AAA196A}"/>
                  </a:ext>
                </a:extLst>
              </p:cNvPr>
              <p:cNvSpPr txBox="1"/>
              <p:nvPr/>
            </p:nvSpPr>
            <p:spPr>
              <a:xfrm>
                <a:off x="3686175" y="6115148"/>
                <a:ext cx="4032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>
                    <a:latin typeface="IBM Plex Sans JP" panose="020B0503050203000203" pitchFamily="34" charset="-128"/>
                    <a:ea typeface="IBM Plex Sans JP" panose="020B0503050203000203" pitchFamily="34" charset="-128"/>
                  </a:rPr>
                  <a:t>ご自身のアカウント名になっているはずです。</a:t>
                </a:r>
              </a:p>
            </p:txBody>
          </p: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75528F32-CAFD-B94F-872A-2FBBE66F8996}"/>
                  </a:ext>
                </a:extLst>
              </p:cNvPr>
              <p:cNvCxnSpPr>
                <a:cxnSpLocks/>
                <a:stCxn id="5" idx="0"/>
                <a:endCxn id="4" idx="2"/>
              </p:cNvCxnSpPr>
              <p:nvPr/>
            </p:nvCxnSpPr>
            <p:spPr>
              <a:xfrm flipH="1" flipV="1">
                <a:off x="3143250" y="1757362"/>
                <a:ext cx="2559205" cy="4357786"/>
              </a:xfrm>
              <a:prstGeom prst="line">
                <a:avLst/>
              </a:prstGeom>
              <a:ln w="19050">
                <a:solidFill>
                  <a:srgbClr val="FF4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0301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E767EC15-9376-7B4A-814A-F50FCF89E1E0}"/>
              </a:ext>
            </a:extLst>
          </p:cNvPr>
          <p:cNvGrpSpPr/>
          <p:nvPr/>
        </p:nvGrpSpPr>
        <p:grpSpPr>
          <a:xfrm>
            <a:off x="2152650" y="1162050"/>
            <a:ext cx="7886700" cy="4533900"/>
            <a:chOff x="2152650" y="1162050"/>
            <a:chExt cx="7886700" cy="4533900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361AE97-4AB9-BE46-943D-9743C4A57D11}"/>
                </a:ext>
              </a:extLst>
            </p:cNvPr>
            <p:cNvGrpSpPr/>
            <p:nvPr/>
          </p:nvGrpSpPr>
          <p:grpSpPr>
            <a:xfrm>
              <a:off x="2152650" y="1162050"/>
              <a:ext cx="7886700" cy="4533900"/>
              <a:chOff x="2152650" y="1162050"/>
              <a:chExt cx="7886700" cy="4533900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B5AC6511-0A3B-D240-8390-C20ADF84BCF8}"/>
                  </a:ext>
                </a:extLst>
              </p:cNvPr>
              <p:cNvGrpSpPr/>
              <p:nvPr/>
            </p:nvGrpSpPr>
            <p:grpSpPr>
              <a:xfrm>
                <a:off x="2152650" y="1162050"/>
                <a:ext cx="7886700" cy="4533900"/>
                <a:chOff x="2152650" y="1162050"/>
                <a:chExt cx="7886700" cy="4533900"/>
              </a:xfrm>
            </p:grpSpPr>
            <p:pic>
              <p:nvPicPr>
                <p:cNvPr id="8" name="図 7">
                  <a:extLst>
                    <a:ext uri="{FF2B5EF4-FFF2-40B4-BE49-F238E27FC236}">
                      <a16:creationId xmlns:a16="http://schemas.microsoft.com/office/drawing/2014/main" id="{2E237133-545B-CD40-B1B5-DD72A1D01C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52650" y="1162050"/>
                  <a:ext cx="7886700" cy="4533900"/>
                </a:xfrm>
                <a:prstGeom prst="rect">
                  <a:avLst/>
                </a:prstGeom>
              </p:spPr>
            </p:pic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441A1138-40B0-E149-B6AB-EAA6CD7D04A0}"/>
                    </a:ext>
                  </a:extLst>
                </p:cNvPr>
                <p:cNvSpPr/>
                <p:nvPr/>
              </p:nvSpPr>
              <p:spPr>
                <a:xfrm>
                  <a:off x="2286000" y="2543175"/>
                  <a:ext cx="1085850" cy="314325"/>
                </a:xfrm>
                <a:prstGeom prst="rect">
                  <a:avLst/>
                </a:prstGeom>
                <a:noFill/>
                <a:ln w="28575">
                  <a:solidFill>
                    <a:srgbClr val="FF4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0CDB300D-0140-0C4A-B741-838B25AE4690}"/>
                    </a:ext>
                  </a:extLst>
                </p:cNvPr>
                <p:cNvSpPr/>
                <p:nvPr/>
              </p:nvSpPr>
              <p:spPr>
                <a:xfrm>
                  <a:off x="8643938" y="1785937"/>
                  <a:ext cx="1243012" cy="385763"/>
                </a:xfrm>
                <a:prstGeom prst="rect">
                  <a:avLst/>
                </a:prstGeom>
                <a:noFill/>
                <a:ln w="28575">
                  <a:solidFill>
                    <a:srgbClr val="FF4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B77E5B82-28D0-5D4D-8A27-98EADBF6D3CA}"/>
                    </a:ext>
                  </a:extLst>
                </p:cNvPr>
                <p:cNvSpPr/>
                <p:nvPr/>
              </p:nvSpPr>
              <p:spPr>
                <a:xfrm>
                  <a:off x="4312444" y="1857375"/>
                  <a:ext cx="845344" cy="557213"/>
                </a:xfrm>
                <a:prstGeom prst="rect">
                  <a:avLst/>
                </a:prstGeom>
                <a:noFill/>
                <a:ln w="28575">
                  <a:solidFill>
                    <a:srgbClr val="FF4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1C936333-3BEF-C442-BC06-9239A83CF443}"/>
                    </a:ext>
                  </a:extLst>
                </p:cNvPr>
                <p:cNvSpPr txBox="1"/>
                <p:nvPr/>
              </p:nvSpPr>
              <p:spPr>
                <a:xfrm>
                  <a:off x="3164681" y="2959656"/>
                  <a:ext cx="41433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ja-JP" dirty="0">
                      <a:latin typeface="IBM Plex Sans JP" panose="020B0503050203000203" pitchFamily="34" charset="-128"/>
                      <a:ea typeface="IBM Plex Sans JP" panose="020B0503050203000203" pitchFamily="34" charset="-128"/>
                    </a:rPr>
                    <a:t>①</a:t>
                  </a:r>
                  <a:endParaRPr kumimoji="1" lang="ja-JP" altLang="en-US">
                    <a:latin typeface="IBM Plex Sans JP" panose="020B0503050203000203" pitchFamily="34" charset="-128"/>
                    <a:ea typeface="IBM Plex Sans JP" panose="020B0503050203000203" pitchFamily="34" charset="-128"/>
                  </a:endParaRPr>
                </a:p>
              </p:txBody>
            </p: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C797D7F1-732D-EE4A-97A2-E4E62E220BD7}"/>
                    </a:ext>
                  </a:extLst>
                </p:cNvPr>
                <p:cNvSpPr txBox="1"/>
                <p:nvPr/>
              </p:nvSpPr>
              <p:spPr>
                <a:xfrm>
                  <a:off x="9491663" y="2229922"/>
                  <a:ext cx="41433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ja-JP" altLang="en-US">
                      <a:latin typeface="IBM Plex Sans JP" panose="020B0503050203000203" pitchFamily="34" charset="-128"/>
                      <a:ea typeface="IBM Plex Sans JP" panose="020B0503050203000203" pitchFamily="34" charset="-128"/>
                    </a:rPr>
                    <a:t>②</a:t>
                  </a:r>
                  <a:endParaRPr kumimoji="1" lang="ja-JP" altLang="en-US">
                    <a:latin typeface="IBM Plex Sans JP" panose="020B0503050203000203" pitchFamily="34" charset="-128"/>
                    <a:ea typeface="IBM Plex Sans JP" panose="020B0503050203000203" pitchFamily="34" charset="-128"/>
                  </a:endParaRPr>
                </a:p>
              </p:txBody>
            </p:sp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D9D9BF25-D390-8844-8EA8-4A5A355D8448}"/>
                    </a:ext>
                  </a:extLst>
                </p:cNvPr>
                <p:cNvSpPr txBox="1"/>
                <p:nvPr/>
              </p:nvSpPr>
              <p:spPr>
                <a:xfrm>
                  <a:off x="3872843" y="1843604"/>
                  <a:ext cx="41433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ja-JP" altLang="en-US">
                      <a:latin typeface="IBM Plex Sans JP" panose="020B0503050203000203" pitchFamily="34" charset="-128"/>
                      <a:ea typeface="IBM Plex Sans JP" panose="020B0503050203000203" pitchFamily="34" charset="-128"/>
                    </a:rPr>
                    <a:t>③</a:t>
                  </a:r>
                  <a:endParaRPr kumimoji="1" lang="ja-JP" altLang="en-US">
                    <a:latin typeface="IBM Plex Sans JP" panose="020B0503050203000203" pitchFamily="34" charset="-128"/>
                    <a:ea typeface="IBM Plex Sans JP" panose="020B0503050203000203" pitchFamily="34" charset="-128"/>
                  </a:endParaRPr>
                </a:p>
              </p:txBody>
            </p:sp>
          </p:grp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69092753-8448-5144-91D0-94BEA409154A}"/>
                  </a:ext>
                </a:extLst>
              </p:cNvPr>
              <p:cNvSpPr/>
              <p:nvPr/>
            </p:nvSpPr>
            <p:spPr>
              <a:xfrm>
                <a:off x="8277225" y="1296795"/>
                <a:ext cx="1628775" cy="2428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ED572606-EF1E-A94A-AB14-F484850A1FE0}"/>
                </a:ext>
              </a:extLst>
            </p:cNvPr>
            <p:cNvSpPr txBox="1"/>
            <p:nvPr/>
          </p:nvSpPr>
          <p:spPr>
            <a:xfrm>
              <a:off x="4438185" y="2096429"/>
              <a:ext cx="6244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dojo</a:t>
              </a:r>
              <a:endParaRPr kumimoji="1" lang="ja-JP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728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36CA94E-95FD-0045-9AD9-BCC3F7B3FAAB}"/>
              </a:ext>
            </a:extLst>
          </p:cNvPr>
          <p:cNvGrpSpPr/>
          <p:nvPr/>
        </p:nvGrpSpPr>
        <p:grpSpPr>
          <a:xfrm>
            <a:off x="1776412" y="635000"/>
            <a:ext cx="8224838" cy="5588000"/>
            <a:chOff x="1776412" y="635000"/>
            <a:chExt cx="8224838" cy="5588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0AE6D3D7-8CAE-2347-80CE-304ED41B2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0750" y="635000"/>
              <a:ext cx="7810500" cy="55880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3AD14D2C-8EC4-DB42-9BB1-B852AA969C98}"/>
                </a:ext>
              </a:extLst>
            </p:cNvPr>
            <p:cNvSpPr/>
            <p:nvPr/>
          </p:nvSpPr>
          <p:spPr>
            <a:xfrm>
              <a:off x="8315325" y="757238"/>
              <a:ext cx="1628775" cy="2428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AC8307B-46ED-8544-B251-9DC6BEF5F11E}"/>
                </a:ext>
              </a:extLst>
            </p:cNvPr>
            <p:cNvSpPr/>
            <p:nvPr/>
          </p:nvSpPr>
          <p:spPr>
            <a:xfrm>
              <a:off x="2190750" y="1138122"/>
              <a:ext cx="1779084" cy="314325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84357FA-CC33-9242-BA02-E70F6117CD43}"/>
                </a:ext>
              </a:extLst>
            </p:cNvPr>
            <p:cNvSpPr/>
            <p:nvPr/>
          </p:nvSpPr>
          <p:spPr>
            <a:xfrm>
              <a:off x="2274849" y="1452447"/>
              <a:ext cx="635619" cy="398655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F83EED8-F55A-EA4D-BA0A-D7E8B04BBC0D}"/>
                </a:ext>
              </a:extLst>
            </p:cNvPr>
            <p:cNvSpPr/>
            <p:nvPr/>
          </p:nvSpPr>
          <p:spPr>
            <a:xfrm>
              <a:off x="6196361" y="4861003"/>
              <a:ext cx="1531434" cy="714607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EC8A0FD-5F0F-1C48-B6AF-5CB0D84387B6}"/>
                </a:ext>
              </a:extLst>
            </p:cNvPr>
            <p:cNvSpPr txBox="1"/>
            <p:nvPr/>
          </p:nvSpPr>
          <p:spPr>
            <a:xfrm>
              <a:off x="1776413" y="1138122"/>
              <a:ext cx="4143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dirty="0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①</a:t>
              </a:r>
              <a:endParaRPr kumimoji="1"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77A641E-0FC5-5F41-9A91-90C4326FC1B0}"/>
                </a:ext>
              </a:extLst>
            </p:cNvPr>
            <p:cNvSpPr txBox="1"/>
            <p:nvPr/>
          </p:nvSpPr>
          <p:spPr>
            <a:xfrm>
              <a:off x="1776412" y="1485900"/>
              <a:ext cx="4143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②</a:t>
              </a:r>
              <a:endParaRPr kumimoji="1"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559BD40-EC39-0F43-934E-5FC6966F0A0C}"/>
                </a:ext>
              </a:extLst>
            </p:cNvPr>
            <p:cNvSpPr txBox="1"/>
            <p:nvPr/>
          </p:nvSpPr>
          <p:spPr>
            <a:xfrm>
              <a:off x="5748570" y="4848974"/>
              <a:ext cx="4143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③</a:t>
              </a:r>
              <a:endParaRPr kumimoji="1"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67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02DC02D-F469-AE4B-9A69-902C8E296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77"/>
          <a:stretch/>
        </p:blipFill>
        <p:spPr>
          <a:xfrm>
            <a:off x="2190750" y="768350"/>
            <a:ext cx="7810500" cy="4918075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9C6D8ED-484F-3A45-94D0-4BEEFF3E1C57}"/>
              </a:ext>
            </a:extLst>
          </p:cNvPr>
          <p:cNvSpPr/>
          <p:nvPr/>
        </p:nvSpPr>
        <p:spPr>
          <a:xfrm>
            <a:off x="8315325" y="871541"/>
            <a:ext cx="1628775" cy="242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B2DF30A-9679-5E45-B6BB-47E1BC175672}"/>
              </a:ext>
            </a:extLst>
          </p:cNvPr>
          <p:cNvSpPr/>
          <p:nvPr/>
        </p:nvSpPr>
        <p:spPr>
          <a:xfrm>
            <a:off x="4170556" y="2701384"/>
            <a:ext cx="2464420" cy="398655"/>
          </a:xfrm>
          <a:prstGeom prst="rect">
            <a:avLst/>
          </a:prstGeom>
          <a:noFill/>
          <a:ln w="28575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7B04555-0938-1647-A29E-4D692548FFE3}"/>
              </a:ext>
            </a:extLst>
          </p:cNvPr>
          <p:cNvSpPr/>
          <p:nvPr/>
        </p:nvSpPr>
        <p:spPr>
          <a:xfrm>
            <a:off x="4170556" y="3667823"/>
            <a:ext cx="1925444" cy="480431"/>
          </a:xfrm>
          <a:prstGeom prst="rect">
            <a:avLst/>
          </a:prstGeom>
          <a:noFill/>
          <a:ln w="28575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5F7C3D-4A84-8848-9C6F-5D4A9AC25DBA}"/>
              </a:ext>
            </a:extLst>
          </p:cNvPr>
          <p:cNvSpPr/>
          <p:nvPr/>
        </p:nvSpPr>
        <p:spPr>
          <a:xfrm>
            <a:off x="4170556" y="4436908"/>
            <a:ext cx="1925444" cy="480431"/>
          </a:xfrm>
          <a:prstGeom prst="rect">
            <a:avLst/>
          </a:prstGeom>
          <a:noFill/>
          <a:ln w="28575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82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75</Words>
  <Application>Microsoft Macintosh PowerPoint</Application>
  <PresentationFormat>ワイド画面</PresentationFormat>
  <Paragraphs>36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4" baseType="lpstr">
      <vt:lpstr>IBM Plex Sans JP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Tetsuya Kawano</dc:creator>
  <cp:lastModifiedBy>Tetsuya Kawano</cp:lastModifiedBy>
  <cp:revision>3</cp:revision>
  <dcterms:created xsi:type="dcterms:W3CDTF">2021-10-05T05:19:13Z</dcterms:created>
  <dcterms:modified xsi:type="dcterms:W3CDTF">2021-10-06T11:10:36Z</dcterms:modified>
</cp:coreProperties>
</file>