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78" r:id="rId15"/>
    <p:sldId id="28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5"/>
    <p:restoredTop sz="94733"/>
  </p:normalViewPr>
  <p:slideViewPr>
    <p:cSldViewPr snapToGrid="0" snapToObjects="1">
      <p:cViewPr varScale="1">
        <p:scale>
          <a:sx n="113" d="100"/>
          <a:sy n="113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1E4A-060E-4045-858B-E1230EB99EE7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217C7-4F4B-7A4D-9026-7040C463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57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B8E9A-3595-6747-89DE-1DF3694C4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7B304A-DB4D-8C45-BDBD-C79C0D287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56692-D74A-4147-99B4-52D08312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FC0CE-F6F6-844C-BF62-4B02A65A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CA9D3B-A99C-BE45-A522-4801A480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FC0B2-2F4A-0A42-BB1A-A0097EEB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DC8257-B22E-E745-81E8-113B08743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041C4A-B7C6-CC48-A756-61B09634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92690-139E-524E-B1BF-781DF298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0EE17-BB0A-8441-BE86-1894C806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49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9B4FFC-56EC-6340-AABE-ACEEB1E54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3F05E4-5AA3-5246-82C4-C7E513A74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CC4518-9700-C349-B42C-56200C08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AACD6-DE1F-924A-8BFA-EDB2006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8B62C3-9D70-8E45-8C2B-738D9CB4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4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D6A1C-1FE9-0D47-82B2-99048BA4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039BC-CD22-0B41-B085-76CF32C8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F41734-9DB2-3E4C-9B8D-38232D3E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DB268D-4471-6D4A-9E93-4573BE9D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BC0BA-456F-D54D-82DF-A5E6DB09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52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FBD96-B9D7-AB45-9963-232F6B81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782BCA-97BC-1443-963F-44BF0660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591D4-B893-2F41-9350-B9AB9452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2F4AB-F776-8D4B-A8F5-1F03C90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0B0A2-48F9-E048-BDD4-8A8DB122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74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2BD94-ECAB-174E-B196-90E09F4A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B31A3A-4588-F647-A014-E03644B43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18F801-FCEB-FA41-98C4-DAA2C90D2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CDE5BB-BB5D-4F40-BC5A-C05D83B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D66111-4E63-6E44-93B8-86D7C643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A90FB1-21E1-294C-93BC-7FEF1B4C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70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44AEC-1076-0143-A530-B027D19F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A03340-8339-5045-9B2A-BBAB7611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57E545-27F4-D448-BB40-DEBA3E12B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DDE77C-D808-2E40-8D39-41650937E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EA09C5-57E0-3344-AC0E-90A8B173E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9F714C-2889-FC4D-8864-C76383C6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3E5E63-C997-DA45-AFA9-993E9135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1E769A-C843-9D4E-9189-3D4398E8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20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EA651-0C93-4D46-A46A-C459AE5C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923816-4529-CA43-BA79-2F86C6D7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533BF7-1478-A341-8133-9371AC7B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CC9C84-55BC-464B-B3CD-9DE178F5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42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4E524C-D3FB-0248-BD69-0A99AAC8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4EDA4C-3F8A-A24D-ABD4-9BB27AFB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6E4722-D035-0149-B5E3-EF526AC9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4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30CD8-4815-4C4D-B6A5-C5AAD2F9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924EDD-D57B-3947-A237-0C09D3C3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2747E8-5B6C-1F4C-B700-F650DB36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C78AB0-076C-3A46-BD8E-B9961BE5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648B3B-8E1E-9744-86B1-4DBD61B1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1A20C5-9F6A-8247-A58A-07D0A8BE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28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25B85-43F7-E04F-B28D-9F1169DC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554FCD-EA35-5841-A8CA-24A7E3B24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6DEABC-99CF-134F-AA31-2D6D666E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1A5535-8CC9-054A-BDD4-CE0B462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51F09F-4103-824A-A47D-D543AB03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945F09-5C62-224F-8329-0480D354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87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853402-793B-BE40-BDF0-50074B2E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C652D3-B8B4-3647-A609-235B22A43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911450-E399-C34C-BCD4-07AF1FDE2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6EAE-DB5F-254D-A7F4-56574AE01A82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585FE-EB40-2F4E-9FFA-D1EA564A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73496-761A-AC4D-89B0-A71781364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68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CE1D90F-EF3C-0D4B-9E1B-EA4594CD2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72"/>
          <a:stretch/>
        </p:blipFill>
        <p:spPr>
          <a:xfrm>
            <a:off x="1517650" y="869950"/>
            <a:ext cx="9156700" cy="32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1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93C3BD7-6D75-3F44-A58C-D710D2A80D17}"/>
              </a:ext>
            </a:extLst>
          </p:cNvPr>
          <p:cNvGrpSpPr/>
          <p:nvPr/>
        </p:nvGrpSpPr>
        <p:grpSpPr>
          <a:xfrm>
            <a:off x="63500" y="409243"/>
            <a:ext cx="10841567" cy="6240908"/>
            <a:chOff x="63500" y="409243"/>
            <a:chExt cx="10841567" cy="624090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A8C5292-FBDA-1E41-B46C-7483DF89B495}"/>
                </a:ext>
              </a:extLst>
            </p:cNvPr>
            <p:cNvSpPr/>
            <p:nvPr/>
          </p:nvSpPr>
          <p:spPr>
            <a:xfrm>
              <a:off x="7823199" y="2929481"/>
              <a:ext cx="3081867" cy="3720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E8425FF8-3C85-FD46-87EA-1EF4380B5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00" y="409243"/>
              <a:ext cx="10841567" cy="2520238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256E66B-401F-7E4C-9586-A4515B5DD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4790" y="3239146"/>
              <a:ext cx="2190389" cy="1591224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C7FA7A88-2489-264A-9E7E-67AA516E9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4791" y="5147328"/>
              <a:ext cx="2190389" cy="1502823"/>
            </a:xfrm>
            <a:prstGeom prst="rect">
              <a:avLst/>
            </a:prstGeom>
          </p:spPr>
        </p:pic>
        <p:sp>
          <p:nvSpPr>
            <p:cNvPr id="9" name="下矢印 8">
              <a:extLst>
                <a:ext uri="{FF2B5EF4-FFF2-40B4-BE49-F238E27FC236}">
                  <a16:creationId xmlns:a16="http://schemas.microsoft.com/office/drawing/2014/main" id="{61C9C258-3BC6-5B48-B115-A3CA3578100C}"/>
                </a:ext>
              </a:extLst>
            </p:cNvPr>
            <p:cNvSpPr/>
            <p:nvPr/>
          </p:nvSpPr>
          <p:spPr>
            <a:xfrm>
              <a:off x="9039850" y="2692726"/>
              <a:ext cx="440267" cy="5621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下矢印 9">
              <a:extLst>
                <a:ext uri="{FF2B5EF4-FFF2-40B4-BE49-F238E27FC236}">
                  <a16:creationId xmlns:a16="http://schemas.microsoft.com/office/drawing/2014/main" id="{DF80139B-489A-6C42-BF79-0E8BBA476EDC}"/>
                </a:ext>
              </a:extLst>
            </p:cNvPr>
            <p:cNvSpPr/>
            <p:nvPr/>
          </p:nvSpPr>
          <p:spPr>
            <a:xfrm>
              <a:off x="9039850" y="4763932"/>
              <a:ext cx="440267" cy="3991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4F14D12-E9AC-5D47-88C2-90A5FF8CE085}"/>
                </a:ext>
              </a:extLst>
            </p:cNvPr>
            <p:cNvSpPr/>
            <p:nvPr/>
          </p:nvSpPr>
          <p:spPr>
            <a:xfrm>
              <a:off x="8506368" y="1947800"/>
              <a:ext cx="1450432" cy="454336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4CAE016-ADBD-214E-84C9-987AB273DE32}"/>
                </a:ext>
              </a:extLst>
            </p:cNvPr>
            <p:cNvSpPr/>
            <p:nvPr/>
          </p:nvSpPr>
          <p:spPr>
            <a:xfrm>
              <a:off x="8638916" y="3545496"/>
              <a:ext cx="1450432" cy="454336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41DC69B-AF6E-C047-B698-B6FE2B62D669}"/>
                </a:ext>
              </a:extLst>
            </p:cNvPr>
            <p:cNvSpPr/>
            <p:nvPr/>
          </p:nvSpPr>
          <p:spPr>
            <a:xfrm>
              <a:off x="8638916" y="5346732"/>
              <a:ext cx="1450432" cy="58045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428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53A1D1F-D2E7-264E-951A-544346341619}"/>
              </a:ext>
            </a:extLst>
          </p:cNvPr>
          <p:cNvGrpSpPr/>
          <p:nvPr/>
        </p:nvGrpSpPr>
        <p:grpSpPr>
          <a:xfrm>
            <a:off x="3171369" y="722477"/>
            <a:ext cx="5849261" cy="5413045"/>
            <a:chOff x="3171369" y="722477"/>
            <a:chExt cx="5849261" cy="5413045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468B62E-658D-FD4A-967A-C3953CBCB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1369" y="722477"/>
              <a:ext cx="5849261" cy="5413045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47156A6-4B09-6C45-95F8-9A7DA12E917E}"/>
                </a:ext>
              </a:extLst>
            </p:cNvPr>
            <p:cNvSpPr/>
            <p:nvPr/>
          </p:nvSpPr>
          <p:spPr>
            <a:xfrm>
              <a:off x="3671804" y="2953488"/>
              <a:ext cx="5167395" cy="3182034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240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9BC707-79B3-8340-AEA4-7B75A49669C7}"/>
              </a:ext>
            </a:extLst>
          </p:cNvPr>
          <p:cNvGrpSpPr/>
          <p:nvPr/>
        </p:nvGrpSpPr>
        <p:grpSpPr>
          <a:xfrm>
            <a:off x="875654" y="1860668"/>
            <a:ext cx="10440692" cy="3619870"/>
            <a:chOff x="875654" y="1860668"/>
            <a:chExt cx="10440692" cy="361987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2831DF2-ACC8-8D41-A57F-7E08B4C23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654" y="1860668"/>
              <a:ext cx="10440692" cy="361987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335A8E1-C2C9-7444-9A1F-93525CA67AD9}"/>
                </a:ext>
              </a:extLst>
            </p:cNvPr>
            <p:cNvSpPr/>
            <p:nvPr/>
          </p:nvSpPr>
          <p:spPr>
            <a:xfrm>
              <a:off x="9180782" y="3138772"/>
              <a:ext cx="1450432" cy="58045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B02BA68-0EF2-B94F-9923-3B1AC8051897}"/>
                </a:ext>
              </a:extLst>
            </p:cNvPr>
            <p:cNvSpPr/>
            <p:nvPr/>
          </p:nvSpPr>
          <p:spPr>
            <a:xfrm>
              <a:off x="1007627" y="4900083"/>
              <a:ext cx="809884" cy="58045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48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68539B5-1248-A941-B5C0-55E6EF5440F5}"/>
              </a:ext>
            </a:extLst>
          </p:cNvPr>
          <p:cNvGrpSpPr/>
          <p:nvPr/>
        </p:nvGrpSpPr>
        <p:grpSpPr>
          <a:xfrm>
            <a:off x="1340603" y="1546678"/>
            <a:ext cx="9510793" cy="4379284"/>
            <a:chOff x="1340603" y="1546678"/>
            <a:chExt cx="9510793" cy="437928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6251BAB-FEE7-4740-843A-185DA1B2E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603" y="1546678"/>
              <a:ext cx="9510793" cy="4379284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0C48330-70B7-0F48-8B2C-A950442BF23B}"/>
                </a:ext>
              </a:extLst>
            </p:cNvPr>
            <p:cNvSpPr/>
            <p:nvPr/>
          </p:nvSpPr>
          <p:spPr>
            <a:xfrm>
              <a:off x="9282382" y="3429000"/>
              <a:ext cx="1385617" cy="296333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67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6B6F77D-6407-CD4D-B403-E548B6DB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78" y="1382370"/>
            <a:ext cx="9045844" cy="46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7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E6FA73C-11DE-DF40-A3F5-89F732C6DDA6}"/>
              </a:ext>
            </a:extLst>
          </p:cNvPr>
          <p:cNvGrpSpPr/>
          <p:nvPr/>
        </p:nvGrpSpPr>
        <p:grpSpPr>
          <a:xfrm>
            <a:off x="3111500" y="1727200"/>
            <a:ext cx="5969000" cy="3403600"/>
            <a:chOff x="3111500" y="1727200"/>
            <a:chExt cx="5969000" cy="340360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669CC97D-DE94-0548-9915-95A176C24A50}"/>
                </a:ext>
              </a:extLst>
            </p:cNvPr>
            <p:cNvGrpSpPr/>
            <p:nvPr/>
          </p:nvGrpSpPr>
          <p:grpSpPr>
            <a:xfrm>
              <a:off x="3111500" y="1727200"/>
              <a:ext cx="5969000" cy="3403600"/>
              <a:chOff x="3111500" y="1727200"/>
              <a:chExt cx="5969000" cy="3403600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35F34468-924C-CB41-984B-51E85C9DC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11500" y="1727200"/>
                <a:ext cx="5969000" cy="3403600"/>
              </a:xfrm>
              <a:prstGeom prst="rect">
                <a:avLst/>
              </a:prstGeom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734EEF-6492-3C43-BCB6-15BDD523F2A0}"/>
                  </a:ext>
                </a:extLst>
              </p:cNvPr>
              <p:cNvSpPr/>
              <p:nvPr/>
            </p:nvSpPr>
            <p:spPr>
              <a:xfrm>
                <a:off x="5136444" y="2856089"/>
                <a:ext cx="711200" cy="1241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DC83F96-E41E-574C-AA5F-4AC2D21F3A19}"/>
                </a:ext>
              </a:extLst>
            </p:cNvPr>
            <p:cNvSpPr/>
            <p:nvPr/>
          </p:nvSpPr>
          <p:spPr>
            <a:xfrm>
              <a:off x="3167944" y="4588933"/>
              <a:ext cx="711200" cy="4007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72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BD5B9F0-BFA7-164F-B8EA-127628400DF5}"/>
              </a:ext>
            </a:extLst>
          </p:cNvPr>
          <p:cNvGrpSpPr/>
          <p:nvPr/>
        </p:nvGrpSpPr>
        <p:grpSpPr>
          <a:xfrm>
            <a:off x="2216150" y="635000"/>
            <a:ext cx="7759700" cy="5588000"/>
            <a:chOff x="2216150" y="635000"/>
            <a:chExt cx="7759700" cy="5588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B637395-71E0-C546-A612-99904839D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6150" y="635000"/>
              <a:ext cx="7759700" cy="55880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5086B6F-3FA2-7B48-AC01-1172D93BF87C}"/>
                </a:ext>
              </a:extLst>
            </p:cNvPr>
            <p:cNvSpPr/>
            <p:nvPr/>
          </p:nvSpPr>
          <p:spPr>
            <a:xfrm>
              <a:off x="2216150" y="3206044"/>
              <a:ext cx="945357" cy="222956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D99A664-EFC4-D24E-91A0-CE9209E03317}"/>
                </a:ext>
              </a:extLst>
            </p:cNvPr>
            <p:cNvSpPr/>
            <p:nvPr/>
          </p:nvSpPr>
          <p:spPr>
            <a:xfrm>
              <a:off x="2216150" y="5888566"/>
              <a:ext cx="945357" cy="222956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C773DC9-5CB0-0E46-8EFC-530EBD298C29}"/>
                </a:ext>
              </a:extLst>
            </p:cNvPr>
            <p:cNvSpPr/>
            <p:nvPr/>
          </p:nvSpPr>
          <p:spPr>
            <a:xfrm>
              <a:off x="5668477" y="2620432"/>
              <a:ext cx="2132145" cy="2459567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352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E947F62-77D0-3F42-A2B6-AF93ACE32EC0}"/>
              </a:ext>
            </a:extLst>
          </p:cNvPr>
          <p:cNvGrpSpPr/>
          <p:nvPr/>
        </p:nvGrpSpPr>
        <p:grpSpPr>
          <a:xfrm>
            <a:off x="2216150" y="647700"/>
            <a:ext cx="7759700" cy="5562600"/>
            <a:chOff x="2216150" y="647700"/>
            <a:chExt cx="7759700" cy="55626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C3DC381D-6E30-4346-A70F-9CD4A1F3A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6150" y="647700"/>
              <a:ext cx="7759700" cy="55626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4C24AB3-0100-9745-9915-4EDDA5242AA8}"/>
                </a:ext>
              </a:extLst>
            </p:cNvPr>
            <p:cNvSpPr/>
            <p:nvPr/>
          </p:nvSpPr>
          <p:spPr>
            <a:xfrm>
              <a:off x="3064762" y="3565829"/>
              <a:ext cx="5955060" cy="2644471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1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C5AF1E8-484E-A74D-B635-251E1D0CD314}"/>
              </a:ext>
            </a:extLst>
          </p:cNvPr>
          <p:cNvGrpSpPr/>
          <p:nvPr/>
        </p:nvGrpSpPr>
        <p:grpSpPr>
          <a:xfrm>
            <a:off x="2171700" y="1454150"/>
            <a:ext cx="7848600" cy="3949700"/>
            <a:chOff x="2171700" y="1454150"/>
            <a:chExt cx="7848600" cy="39497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EFBF452-E3FA-234F-9806-1875B0D50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1700" y="1454150"/>
              <a:ext cx="7848600" cy="39497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5F3C7F7-0E81-E042-96B4-6B301BD13641}"/>
                </a:ext>
              </a:extLst>
            </p:cNvPr>
            <p:cNvSpPr/>
            <p:nvPr/>
          </p:nvSpPr>
          <p:spPr>
            <a:xfrm>
              <a:off x="4165600" y="4018844"/>
              <a:ext cx="5854700" cy="722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ECD3785-75D6-E74C-B927-25FA80568EDF}"/>
                </a:ext>
              </a:extLst>
            </p:cNvPr>
            <p:cNvSpPr/>
            <p:nvPr/>
          </p:nvSpPr>
          <p:spPr>
            <a:xfrm>
              <a:off x="2171700" y="1906363"/>
              <a:ext cx="1734256" cy="30626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80A1C29-4581-A84C-A538-872D7BD97AC5}"/>
                </a:ext>
              </a:extLst>
            </p:cNvPr>
            <p:cNvSpPr/>
            <p:nvPr/>
          </p:nvSpPr>
          <p:spPr>
            <a:xfrm>
              <a:off x="2171700" y="4948719"/>
              <a:ext cx="1734256" cy="30626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13E77BF-9B97-7045-9182-6238106460FA}"/>
                </a:ext>
              </a:extLst>
            </p:cNvPr>
            <p:cNvSpPr/>
            <p:nvPr/>
          </p:nvSpPr>
          <p:spPr>
            <a:xfrm>
              <a:off x="8906932" y="2277106"/>
              <a:ext cx="1113367" cy="722489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723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0EB4679-C67D-994E-898D-226434570D23}"/>
              </a:ext>
            </a:extLst>
          </p:cNvPr>
          <p:cNvGrpSpPr/>
          <p:nvPr/>
        </p:nvGrpSpPr>
        <p:grpSpPr>
          <a:xfrm>
            <a:off x="2216150" y="685800"/>
            <a:ext cx="7759700" cy="5486400"/>
            <a:chOff x="2216150" y="685800"/>
            <a:chExt cx="7759700" cy="54864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426C79D-1C10-994B-93E3-94DC149CB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6150" y="685800"/>
              <a:ext cx="7759700" cy="54864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6406C5-51CF-2F41-9974-AC710C87EEFE}"/>
                </a:ext>
              </a:extLst>
            </p:cNvPr>
            <p:cNvSpPr/>
            <p:nvPr/>
          </p:nvSpPr>
          <p:spPr>
            <a:xfrm>
              <a:off x="4093490" y="2278321"/>
              <a:ext cx="5882360" cy="3564539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117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A9A1E5A-5024-484D-BA1C-12BBFB3BC0BD}"/>
              </a:ext>
            </a:extLst>
          </p:cNvPr>
          <p:cNvGrpSpPr/>
          <p:nvPr/>
        </p:nvGrpSpPr>
        <p:grpSpPr>
          <a:xfrm>
            <a:off x="1628087" y="1509226"/>
            <a:ext cx="8317424" cy="4398322"/>
            <a:chOff x="1628087" y="1509226"/>
            <a:chExt cx="8317424" cy="439832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B300EEA-AB2E-1246-84C1-BDFEBF6C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8087" y="1509226"/>
              <a:ext cx="8317424" cy="4398322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C877CC1-8FB5-8E45-B5C7-8A0494D4B7D2}"/>
                </a:ext>
              </a:extLst>
            </p:cNvPr>
            <p:cNvSpPr/>
            <p:nvPr/>
          </p:nvSpPr>
          <p:spPr>
            <a:xfrm>
              <a:off x="1628087" y="5601288"/>
              <a:ext cx="1734256" cy="30626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0FB5444-1877-144E-823F-3D383FDE1D65}"/>
                </a:ext>
              </a:extLst>
            </p:cNvPr>
            <p:cNvSpPr/>
            <p:nvPr/>
          </p:nvSpPr>
          <p:spPr>
            <a:xfrm>
              <a:off x="9189154" y="2335341"/>
              <a:ext cx="745067" cy="373992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A8D8E8E-6E4D-7C4E-BBE9-453B29112EC0}"/>
                </a:ext>
              </a:extLst>
            </p:cNvPr>
            <p:cNvSpPr/>
            <p:nvPr/>
          </p:nvSpPr>
          <p:spPr>
            <a:xfrm>
              <a:off x="8444086" y="3708387"/>
              <a:ext cx="745068" cy="242724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46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0B76E87-24CF-6444-8674-35EB5796AA57}"/>
              </a:ext>
            </a:extLst>
          </p:cNvPr>
          <p:cNvGrpSpPr/>
          <p:nvPr/>
        </p:nvGrpSpPr>
        <p:grpSpPr>
          <a:xfrm>
            <a:off x="1239863" y="1032136"/>
            <a:ext cx="8983851" cy="4793727"/>
            <a:chOff x="1239863" y="1032136"/>
            <a:chExt cx="8983851" cy="479372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F9EC569-DFB2-804F-8E3F-23CF891EF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9863" y="1032136"/>
              <a:ext cx="8983851" cy="4793727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44A1F23-0C0E-DF4B-9581-FBF46713B899}"/>
                </a:ext>
              </a:extLst>
            </p:cNvPr>
            <p:cNvSpPr/>
            <p:nvPr/>
          </p:nvSpPr>
          <p:spPr>
            <a:xfrm>
              <a:off x="3332709" y="5431954"/>
              <a:ext cx="618402" cy="30626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1C367A4-9BAB-F147-901E-AC1EEB95F938}"/>
                </a:ext>
              </a:extLst>
            </p:cNvPr>
            <p:cNvSpPr/>
            <p:nvPr/>
          </p:nvSpPr>
          <p:spPr>
            <a:xfrm>
              <a:off x="3332708" y="2772655"/>
              <a:ext cx="3192269" cy="1810634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51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47C0DBF-73DC-A74A-BCFB-4420BCBCA782}"/>
              </a:ext>
            </a:extLst>
          </p:cNvPr>
          <p:cNvGrpSpPr/>
          <p:nvPr/>
        </p:nvGrpSpPr>
        <p:grpSpPr>
          <a:xfrm>
            <a:off x="1247613" y="2267937"/>
            <a:ext cx="9696773" cy="3335388"/>
            <a:chOff x="1247613" y="2267937"/>
            <a:chExt cx="9696773" cy="333538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11B4FDF4-D148-4D46-B322-3D5801D4E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613" y="2267937"/>
              <a:ext cx="9696773" cy="3335388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07F20F4-BBC7-1A48-9642-2137E50C1084}"/>
                </a:ext>
              </a:extLst>
            </p:cNvPr>
            <p:cNvSpPr/>
            <p:nvPr/>
          </p:nvSpPr>
          <p:spPr>
            <a:xfrm>
              <a:off x="3627177" y="4463512"/>
              <a:ext cx="1533760" cy="259262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FC87E83-0516-294E-9137-B7E799F90B4B}"/>
                </a:ext>
              </a:extLst>
            </p:cNvPr>
            <p:cNvSpPr/>
            <p:nvPr/>
          </p:nvSpPr>
          <p:spPr>
            <a:xfrm>
              <a:off x="1247613" y="5080861"/>
              <a:ext cx="1046136" cy="374542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25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DD42982-3374-534C-99ED-DFACED757BB8}"/>
              </a:ext>
            </a:extLst>
          </p:cNvPr>
          <p:cNvGrpSpPr/>
          <p:nvPr/>
        </p:nvGrpSpPr>
        <p:grpSpPr>
          <a:xfrm>
            <a:off x="1573078" y="1695336"/>
            <a:ext cx="9045844" cy="3843052"/>
            <a:chOff x="1573078" y="1695336"/>
            <a:chExt cx="9045844" cy="384305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80566626-BD1D-8A49-BE50-6CA4766DD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3078" y="1695336"/>
              <a:ext cx="9045844" cy="3843052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631EEDA-855C-9946-A08D-0DBBDCD3280A}"/>
                </a:ext>
              </a:extLst>
            </p:cNvPr>
            <p:cNvSpPr/>
            <p:nvPr/>
          </p:nvSpPr>
          <p:spPr>
            <a:xfrm>
              <a:off x="9240145" y="4708328"/>
              <a:ext cx="1292387" cy="454336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59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0</Words>
  <Application>Microsoft Macintosh PowerPoint</Application>
  <PresentationFormat>ワイド画面</PresentationFormat>
  <Paragraphs>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Kawano</dc:creator>
  <cp:lastModifiedBy>Tetsuya Kawano</cp:lastModifiedBy>
  <cp:revision>8</cp:revision>
  <dcterms:created xsi:type="dcterms:W3CDTF">2021-10-05T05:19:13Z</dcterms:created>
  <dcterms:modified xsi:type="dcterms:W3CDTF">2021-10-13T12:05:12Z</dcterms:modified>
</cp:coreProperties>
</file>