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1243" r:id="rId6"/>
    <p:sldId id="1244" r:id="rId7"/>
    <p:sldId id="1245" r:id="rId8"/>
    <p:sldId id="1246" r:id="rId9"/>
    <p:sldId id="1247" r:id="rId10"/>
    <p:sldId id="124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/>
    <p:restoredTop sz="94708"/>
  </p:normalViewPr>
  <p:slideViewPr>
    <p:cSldViewPr snapToGrid="0" snapToObjects="1">
      <p:cViewPr varScale="1">
        <p:scale>
          <a:sx n="118" d="100"/>
          <a:sy n="11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1E4A-060E-4045-858B-E1230EB99EE7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217C7-4F4B-7A4D-9026-7040C463D9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5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B8E9A-3595-6747-89DE-1DF3694C4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7B304A-DB4D-8C45-BDBD-C79C0D287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56692-D74A-4147-99B4-52D08312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4FC0CE-F6F6-844C-BF62-4B02A65A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A9D3B-A99C-BE45-A522-4801A480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FC0B2-2F4A-0A42-BB1A-A0097EEB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DC8257-B22E-E745-81E8-113B0874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041C4A-B7C6-CC48-A756-61B09634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92690-139E-524E-B1BF-781DF29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F0EE17-BB0A-8441-BE86-1894C806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9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B4FFC-56EC-6340-AABE-ACEEB1E54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3F05E4-5AA3-5246-82C4-C7E513A74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C4518-9700-C349-B42C-56200C08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AACD6-DE1F-924A-8BFA-EDB2006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B62C3-9D70-8E45-8C2B-738D9CB4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4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D6A1C-1FE9-0D47-82B2-99048BA4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039BC-CD22-0B41-B085-76CF32C8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F41734-9DB2-3E4C-9B8D-38232D3E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DB268D-4471-6D4A-9E93-4573BE9D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BC0BA-456F-D54D-82DF-A5E6DB09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52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FBD96-B9D7-AB45-9963-232F6B81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782BCA-97BC-1443-963F-44BF0660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591D4-B893-2F41-9350-B9AB9452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2F4AB-F776-8D4B-A8F5-1F03C90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0B0A2-48F9-E048-BDD4-8A8DB122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74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2BD94-ECAB-174E-B196-90E09F4A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B31A3A-4588-F647-A014-E03644B43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18F801-FCEB-FA41-98C4-DAA2C90D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CDE5BB-BB5D-4F40-BC5A-C05D83B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D66111-4E63-6E44-93B8-86D7C643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90FB1-21E1-294C-93BC-7FEF1B4C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70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44AEC-1076-0143-A530-B027D19F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A03340-8339-5045-9B2A-BBAB7611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57E545-27F4-D448-BB40-DEBA3E12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DDE77C-D808-2E40-8D39-41650937E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EA09C5-57E0-3344-AC0E-90A8B173E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9F714C-2889-FC4D-8864-C76383C6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C3E5E63-C997-DA45-AFA9-993E9135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1E769A-C843-9D4E-9189-3D4398E8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0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BEA651-0C93-4D46-A46A-C459AE5C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923816-4529-CA43-BA79-2F86C6D7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533BF7-1478-A341-8133-9371AC7B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CC9C84-55BC-464B-B3CD-9DE178F5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4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4E524C-D3FB-0248-BD69-0A99AAC8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4EDA4C-3F8A-A24D-ABD4-9BB27AFB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6E4722-D035-0149-B5E3-EF526AC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4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30CD8-4815-4C4D-B6A5-C5AAD2F9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924EDD-D57B-3947-A237-0C09D3C3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2747E8-5B6C-1F4C-B700-F650DB36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C78AB0-076C-3A46-BD8E-B9961BE5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48B3B-8E1E-9744-86B1-4DBD61B1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1A20C5-9F6A-8247-A58A-07D0A8BE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28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25B85-43F7-E04F-B28D-9F1169DCB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554FCD-EA35-5841-A8CA-24A7E3B24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6DEABC-99CF-134F-AA31-2D6D666E0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1A5535-8CC9-054A-BDD4-CE0B462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51F09F-4103-824A-A47D-D543AB03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945F09-5C62-224F-8329-0480D354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87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853402-793B-BE40-BDF0-50074B2E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C652D3-B8B4-3647-A609-235B22A43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911450-E399-C34C-BCD4-07AF1FDE2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6EAE-DB5F-254D-A7F4-56574AE01A82}" type="datetimeFigureOut">
              <a:rPr kumimoji="1" lang="ja-JP" altLang="en-US" smtClean="0"/>
              <a:t>2021/10/11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585FE-EB40-2F4E-9FFA-D1EA564A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73496-761A-AC4D-89B0-A7178136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EB4A-2FCA-3046-9616-C72A1396D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68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8CB6B0A-5404-F14F-B260-0B5AE1FB6F4D}"/>
              </a:ext>
            </a:extLst>
          </p:cNvPr>
          <p:cNvGrpSpPr/>
          <p:nvPr/>
        </p:nvGrpSpPr>
        <p:grpSpPr>
          <a:xfrm>
            <a:off x="1251857" y="887037"/>
            <a:ext cx="6447663" cy="5048443"/>
            <a:chOff x="1251857" y="887037"/>
            <a:chExt cx="6447663" cy="504844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99AE3C3-30AA-064B-BA72-DDD6A6885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1857" y="887037"/>
              <a:ext cx="6447663" cy="5048443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E36D559-381D-494C-887E-9E71A4D0AA5C}"/>
                </a:ext>
              </a:extLst>
            </p:cNvPr>
            <p:cNvSpPr/>
            <p:nvPr/>
          </p:nvSpPr>
          <p:spPr>
            <a:xfrm>
              <a:off x="1444737" y="4024993"/>
              <a:ext cx="945357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F5155CD-F1CF-A140-84B0-FBBFC8EE516A}"/>
                </a:ext>
              </a:extLst>
            </p:cNvPr>
            <p:cNvSpPr/>
            <p:nvPr/>
          </p:nvSpPr>
          <p:spPr>
            <a:xfrm>
              <a:off x="5164930" y="3024188"/>
              <a:ext cx="1278733" cy="404811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CB1DFF3-10A4-9C48-9E53-317A78C3592A}"/>
                </a:ext>
              </a:extLst>
            </p:cNvPr>
            <p:cNvSpPr/>
            <p:nvPr/>
          </p:nvSpPr>
          <p:spPr>
            <a:xfrm>
              <a:off x="5199458" y="3635149"/>
              <a:ext cx="1793083" cy="1666194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0CC8423-B765-A64A-BB52-FFBFB8158817}"/>
                </a:ext>
              </a:extLst>
            </p:cNvPr>
            <p:cNvSpPr txBox="1"/>
            <p:nvPr/>
          </p:nvSpPr>
          <p:spPr>
            <a:xfrm>
              <a:off x="2434149" y="3941411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①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0373446-EEF4-A44D-868D-10E0564138E9}"/>
                </a:ext>
              </a:extLst>
            </p:cNvPr>
            <p:cNvSpPr txBox="1"/>
            <p:nvPr/>
          </p:nvSpPr>
          <p:spPr>
            <a:xfrm>
              <a:off x="4741067" y="3041927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②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2BF41DC-1955-0E4E-B19F-3D183F262580}"/>
                </a:ext>
              </a:extLst>
            </p:cNvPr>
            <p:cNvSpPr txBox="1"/>
            <p:nvPr/>
          </p:nvSpPr>
          <p:spPr>
            <a:xfrm>
              <a:off x="4741066" y="3548063"/>
              <a:ext cx="4143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③</a:t>
              </a:r>
              <a:endParaRPr kumimoji="1" lang="ja-JP" altLang="en-US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91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01AC0B7-C175-5742-9802-CF2AAB09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6" y="605962"/>
            <a:ext cx="9308395" cy="564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4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1D2CA81-F273-E249-91FB-ECAEA2942F8B}"/>
              </a:ext>
            </a:extLst>
          </p:cNvPr>
          <p:cNvGrpSpPr/>
          <p:nvPr/>
        </p:nvGrpSpPr>
        <p:grpSpPr>
          <a:xfrm>
            <a:off x="3232569" y="1196434"/>
            <a:ext cx="5921281" cy="5345880"/>
            <a:chOff x="3232569" y="1196434"/>
            <a:chExt cx="5921281" cy="534588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CB0065AA-4CE4-5A45-92AD-AB175696B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2569" y="1196434"/>
              <a:ext cx="5921281" cy="534588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02E6DCC-A24D-7D49-8BB2-1C78751045E7}"/>
                </a:ext>
              </a:extLst>
            </p:cNvPr>
            <p:cNvSpPr/>
            <p:nvPr/>
          </p:nvSpPr>
          <p:spPr>
            <a:xfrm>
              <a:off x="3319655" y="1855285"/>
              <a:ext cx="945357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11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3C9CABB-7CED-CD49-9C68-043D5BD50A46}"/>
              </a:ext>
            </a:extLst>
          </p:cNvPr>
          <p:cNvGrpSpPr/>
          <p:nvPr/>
        </p:nvGrpSpPr>
        <p:grpSpPr>
          <a:xfrm>
            <a:off x="1862942" y="1556656"/>
            <a:ext cx="5580735" cy="4310743"/>
            <a:chOff x="1862942" y="1556656"/>
            <a:chExt cx="5580735" cy="4310743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A82FF60-60E1-AD4D-A0EC-83379824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942" y="1556656"/>
              <a:ext cx="5580735" cy="4310743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D11AADA-8851-214A-8417-F5685F8C024F}"/>
                </a:ext>
              </a:extLst>
            </p:cNvPr>
            <p:cNvSpPr/>
            <p:nvPr/>
          </p:nvSpPr>
          <p:spPr>
            <a:xfrm>
              <a:off x="3375412" y="5468280"/>
              <a:ext cx="839750" cy="285750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03EE89D-E082-424A-B781-DFBE1E47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286001"/>
            <a:ext cx="38862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2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E5FEBF3-D31E-5749-A8FA-E20D0F552941}"/>
              </a:ext>
            </a:extLst>
          </p:cNvPr>
          <p:cNvGrpSpPr/>
          <p:nvPr/>
        </p:nvGrpSpPr>
        <p:grpSpPr>
          <a:xfrm>
            <a:off x="2845152" y="1849489"/>
            <a:ext cx="7097486" cy="3587457"/>
            <a:chOff x="2845152" y="1849489"/>
            <a:chExt cx="7097486" cy="358745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3ECA8B4-4835-8E4F-A592-DBBA2C12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5152" y="1849489"/>
              <a:ext cx="7097486" cy="3587457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E09FC23-6FE8-CF43-9B5D-638AF2497CF6}"/>
                </a:ext>
              </a:extLst>
            </p:cNvPr>
            <p:cNvSpPr/>
            <p:nvPr/>
          </p:nvSpPr>
          <p:spPr>
            <a:xfrm>
              <a:off x="2858413" y="3984121"/>
              <a:ext cx="1049559" cy="365519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5466441-F542-454D-A887-3727E41663FD}"/>
                </a:ext>
              </a:extLst>
            </p:cNvPr>
            <p:cNvSpPr txBox="1"/>
            <p:nvPr/>
          </p:nvSpPr>
          <p:spPr>
            <a:xfrm>
              <a:off x="4516439" y="4230197"/>
              <a:ext cx="225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追加されていれば</a:t>
              </a:r>
              <a:r>
                <a:rPr lang="en-US" altLang="ja-JP" sz="1400" dirty="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OK</a:t>
              </a:r>
              <a:r>
                <a:rPr lang="ja-JP" altLang="en-US" sz="1400">
                  <a:latin typeface="IBM Plex Sans JP" panose="020B0503050203000203" pitchFamily="34" charset="-128"/>
                  <a:ea typeface="IBM Plex Sans JP" panose="020B0503050203000203" pitchFamily="34" charset="-128"/>
                </a:rPr>
                <a:t>です。</a:t>
              </a:r>
              <a:endParaRPr kumimoji="1" lang="ja-JP" altLang="en-US" sz="1400">
                <a:latin typeface="IBM Plex Sans JP" panose="020B0503050203000203" pitchFamily="34" charset="-128"/>
                <a:ea typeface="IBM Plex Sans JP" panose="020B0503050203000203" pitchFamily="34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E60ED96C-76AD-D248-98AD-1CD335014709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 flipV="1">
              <a:off x="3907972" y="4166881"/>
              <a:ext cx="608467" cy="217205"/>
            </a:xfrm>
            <a:prstGeom prst="line">
              <a:avLst/>
            </a:prstGeom>
            <a:ln w="19050">
              <a:solidFill>
                <a:srgbClr val="FF4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5F3B36F-820D-194F-AEA8-E2114420D660}"/>
                </a:ext>
              </a:extLst>
            </p:cNvPr>
            <p:cNvSpPr/>
            <p:nvPr/>
          </p:nvSpPr>
          <p:spPr>
            <a:xfrm>
              <a:off x="2878870" y="2194036"/>
              <a:ext cx="1518959" cy="314325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42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1131972-46CE-8F45-AD3B-37EE689A398A}"/>
              </a:ext>
            </a:extLst>
          </p:cNvPr>
          <p:cNvGrpSpPr/>
          <p:nvPr/>
        </p:nvGrpSpPr>
        <p:grpSpPr>
          <a:xfrm>
            <a:off x="2574621" y="1352361"/>
            <a:ext cx="7042757" cy="4153278"/>
            <a:chOff x="2574621" y="1352361"/>
            <a:chExt cx="7042757" cy="4153278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4A9E1446-DA41-7546-AD42-FB24E0F122F5}"/>
                </a:ext>
              </a:extLst>
            </p:cNvPr>
            <p:cNvGrpSpPr/>
            <p:nvPr/>
          </p:nvGrpSpPr>
          <p:grpSpPr>
            <a:xfrm>
              <a:off x="2574622" y="1352361"/>
              <a:ext cx="7042756" cy="4153278"/>
              <a:chOff x="2574622" y="1352361"/>
              <a:chExt cx="7042756" cy="4153278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325434EC-D1A1-A543-9FE1-8911753752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74622" y="1352361"/>
                <a:ext cx="7042756" cy="4153278"/>
              </a:xfrm>
              <a:prstGeom prst="rect">
                <a:avLst/>
              </a:prstGeom>
            </p:spPr>
          </p:pic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C72A48F-581F-8245-ADD7-863485107C0E}"/>
                  </a:ext>
                </a:extLst>
              </p:cNvPr>
              <p:cNvSpPr/>
              <p:nvPr/>
            </p:nvSpPr>
            <p:spPr>
              <a:xfrm>
                <a:off x="2574622" y="4844734"/>
                <a:ext cx="1042637" cy="318938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E7726936-032B-0840-949E-AEC5E727E064}"/>
                  </a:ext>
                </a:extLst>
              </p:cNvPr>
              <p:cNvSpPr/>
              <p:nvPr/>
            </p:nvSpPr>
            <p:spPr>
              <a:xfrm>
                <a:off x="4259986" y="1742946"/>
                <a:ext cx="1562590" cy="247219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7E53475-21FE-294D-AAB7-83F82D27E2CD}"/>
                  </a:ext>
                </a:extLst>
              </p:cNvPr>
              <p:cNvSpPr/>
              <p:nvPr/>
            </p:nvSpPr>
            <p:spPr>
              <a:xfrm>
                <a:off x="4259986" y="4885766"/>
                <a:ext cx="1562590" cy="247219"/>
              </a:xfrm>
              <a:prstGeom prst="rect">
                <a:avLst/>
              </a:prstGeom>
              <a:noFill/>
              <a:ln w="28575">
                <a:solidFill>
                  <a:srgbClr val="FF4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6A6A3DD-4D31-344B-A714-1155DB2A604C}"/>
                </a:ext>
              </a:extLst>
            </p:cNvPr>
            <p:cNvSpPr/>
            <p:nvPr/>
          </p:nvSpPr>
          <p:spPr>
            <a:xfrm>
              <a:off x="2574621" y="1742946"/>
              <a:ext cx="1042637" cy="318938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03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79EB8A8-57A9-A248-9865-E95892D289A9}"/>
              </a:ext>
            </a:extLst>
          </p:cNvPr>
          <p:cNvGrpSpPr/>
          <p:nvPr/>
        </p:nvGrpSpPr>
        <p:grpSpPr>
          <a:xfrm>
            <a:off x="2312894" y="795899"/>
            <a:ext cx="6808680" cy="4730841"/>
            <a:chOff x="2312894" y="795899"/>
            <a:chExt cx="6808680" cy="473084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80CDF454-5DA1-DB47-A609-85FD80E3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2894" y="795899"/>
              <a:ext cx="6808680" cy="4730841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86CE29B-0281-7D42-A290-0DBB90D3E3F9}"/>
                </a:ext>
              </a:extLst>
            </p:cNvPr>
            <p:cNvSpPr/>
            <p:nvPr/>
          </p:nvSpPr>
          <p:spPr>
            <a:xfrm>
              <a:off x="7893424" y="860612"/>
              <a:ext cx="1143000" cy="2017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063F42D-A337-2E45-A78C-3051DECE1F41}"/>
                </a:ext>
              </a:extLst>
            </p:cNvPr>
            <p:cNvSpPr/>
            <p:nvPr/>
          </p:nvSpPr>
          <p:spPr>
            <a:xfrm>
              <a:off x="8773886" y="5207802"/>
              <a:ext cx="347688" cy="318938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067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9832920-476C-1243-8860-54CA0F297A4F}"/>
              </a:ext>
            </a:extLst>
          </p:cNvPr>
          <p:cNvGrpSpPr/>
          <p:nvPr/>
        </p:nvGrpSpPr>
        <p:grpSpPr>
          <a:xfrm>
            <a:off x="2481941" y="2434028"/>
            <a:ext cx="7445829" cy="1928569"/>
            <a:chOff x="2481941" y="2434028"/>
            <a:chExt cx="7445829" cy="192856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10FC7C8-F10E-D44E-A56E-BF5547ED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1941" y="2434028"/>
              <a:ext cx="7445829" cy="1928569"/>
            </a:xfrm>
            <a:prstGeom prst="rect">
              <a:avLst/>
            </a:prstGeom>
          </p:spPr>
        </p:pic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063F42D-A337-2E45-A78C-3051DECE1F41}"/>
                </a:ext>
              </a:extLst>
            </p:cNvPr>
            <p:cNvSpPr/>
            <p:nvPr/>
          </p:nvSpPr>
          <p:spPr>
            <a:xfrm>
              <a:off x="7369629" y="3101146"/>
              <a:ext cx="1284513" cy="318938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20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39EA506-B8A4-5B46-91E1-A99CE66989CB}"/>
              </a:ext>
            </a:extLst>
          </p:cNvPr>
          <p:cNvGrpSpPr/>
          <p:nvPr/>
        </p:nvGrpSpPr>
        <p:grpSpPr>
          <a:xfrm>
            <a:off x="2026730" y="833718"/>
            <a:ext cx="8138539" cy="4935071"/>
            <a:chOff x="2026730" y="833718"/>
            <a:chExt cx="8138539" cy="493507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D469D34-65A2-554D-9317-A22A07729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6730" y="833718"/>
              <a:ext cx="8138539" cy="4935071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C4D961E-B419-E542-B575-A5F7C1EF8E6A}"/>
                </a:ext>
              </a:extLst>
            </p:cNvPr>
            <p:cNvSpPr/>
            <p:nvPr/>
          </p:nvSpPr>
          <p:spPr>
            <a:xfrm>
              <a:off x="8041981" y="1675758"/>
              <a:ext cx="1774372" cy="1928054"/>
            </a:xfrm>
            <a:prstGeom prst="rect">
              <a:avLst/>
            </a:prstGeom>
            <a:noFill/>
            <a:ln w="28575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850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9</Words>
  <Application>Microsoft Macintosh PowerPoint</Application>
  <PresentationFormat>ワイド画面</PresentationFormat>
  <Paragraphs>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IBM Plex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Kawano</dc:creator>
  <cp:lastModifiedBy>Tetsuya Kawano</cp:lastModifiedBy>
  <cp:revision>6</cp:revision>
  <dcterms:created xsi:type="dcterms:W3CDTF">2021-10-05T05:19:13Z</dcterms:created>
  <dcterms:modified xsi:type="dcterms:W3CDTF">2021-10-11T05:43:52Z</dcterms:modified>
</cp:coreProperties>
</file>