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3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4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8" r:id="rId2"/>
    <p:sldMasterId id="2147483735" r:id="rId3"/>
    <p:sldMasterId id="2147483750" r:id="rId4"/>
    <p:sldMasterId id="2147483785" r:id="rId5"/>
  </p:sldMasterIdLst>
  <p:notesMasterIdLst>
    <p:notesMasterId r:id="rId16"/>
  </p:notesMasterIdLst>
  <p:sldIdLst>
    <p:sldId id="380" r:id="rId6"/>
    <p:sldId id="2142532550" r:id="rId7"/>
    <p:sldId id="2142531909" r:id="rId8"/>
    <p:sldId id="2142532008" r:id="rId9"/>
    <p:sldId id="2142531913" r:id="rId10"/>
    <p:sldId id="2142531808" r:id="rId11"/>
    <p:sldId id="2142531809" r:id="rId12"/>
    <p:sldId id="2142532552" r:id="rId13"/>
    <p:sldId id="2142532553" r:id="rId14"/>
    <p:sldId id="214253255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FC4"/>
    <a:srgbClr val="CD0000"/>
    <a:srgbClr val="FF0000"/>
    <a:srgbClr val="0164FF"/>
    <a:srgbClr val="CE0000"/>
    <a:srgbClr val="A50304"/>
    <a:srgbClr val="808080"/>
    <a:srgbClr val="69A6FF"/>
    <a:srgbClr val="FAAA9C"/>
    <a:srgbClr val="003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7958"/>
  </p:normalViewPr>
  <p:slideViewPr>
    <p:cSldViewPr snapToGrid="0" snapToObjects="1">
      <p:cViewPr varScale="1">
        <p:scale>
          <a:sx n="142" d="100"/>
          <a:sy n="142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4702C-D73E-CA47-92A9-96283AB8856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42B24-982B-A842-8C43-6732626C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3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Shape 287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80" name="Shape 28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CA" sz="900" dirty="0"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4264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Shape 287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80" name="Shape 28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CA" sz="900" dirty="0"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34699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Shape 287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80" name="Shape 28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CA" sz="900" dirty="0">
                <a:latin typeface="IBM Plex Sans" panose="020B0503050203000203" pitchFamily="34" charset="77"/>
              </a:rPr>
              <a:t>How valuable is the ability to use a common provisioning stack across the enterprise for both infrastructure as code and application deployment?</a:t>
            </a:r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CA" sz="900" dirty="0">
                <a:latin typeface="IBM Plex Sans" panose="020B0503050203000203" pitchFamily="34" charset="77"/>
              </a:rPr>
              <a:t>Does your enterprise use Ansible (and Ansible Tower)? If not, what is the approach for both distributed and z/OS infrastructure?</a:t>
            </a:r>
          </a:p>
          <a:p>
            <a:br>
              <a:rPr lang="en-CA" dirty="0">
                <a:latin typeface="IBM Plex Sans" panose="020B0503050203000203" pitchFamily="34" charset="77"/>
              </a:rPr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9775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Shape 287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80" name="Shape 28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CA" sz="900" dirty="0"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6481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5AEE49-BBCB-488B-95F2-29F9DA168F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8077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5AEE49-BBCB-488B-95F2-29F9DA168F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2213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5AEE49-BBCB-488B-95F2-29F9DA168F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762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5AEE49-BBCB-488B-95F2-29F9DA168F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185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5AEE49-BBCB-488B-95F2-29F9DA168F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16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5774" y="71527"/>
            <a:ext cx="2133092" cy="673647"/>
          </a:xfrm>
          <a:prstGeom prst="rect">
            <a:avLst/>
          </a:prstGeom>
        </p:spPr>
      </p:pic>
      <p:pic>
        <p:nvPicPr>
          <p:cNvPr id="9" name="Picture 8" descr="ibm_gry.png"/>
          <p:cNvPicPr>
            <a:picLocks noChangeAspect="1"/>
          </p:cNvPicPr>
          <p:nvPr userDrawn="1"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8724"/>
            <a:ext cx="695452" cy="281961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Think 2019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86195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2019 / DOC ID / Month XX, 2019 / © 2019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725537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9943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3349157" y="1479824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7828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326357" y="1393239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9370715" y="1384412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29026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6400800" y="1488865"/>
            <a:ext cx="5486400" cy="4469313"/>
          </a:xfrm>
        </p:spPr>
        <p:txBody>
          <a:bodyPr/>
          <a:lstStyle>
            <a:lvl1pPr>
              <a:defRPr sz="1867">
                <a:solidFill>
                  <a:srgbClr val="FFFFFF"/>
                </a:solidFill>
              </a:defRPr>
            </a:lvl1pPr>
            <a:lvl2pPr>
              <a:defRPr sz="1867">
                <a:solidFill>
                  <a:srgbClr val="FFFFFF"/>
                </a:solidFill>
              </a:defRPr>
            </a:lvl2pPr>
            <a:lvl3pPr>
              <a:defRPr sz="1867">
                <a:solidFill>
                  <a:srgbClr val="FFFFFF"/>
                </a:solidFill>
              </a:defRPr>
            </a:lvl3pPr>
            <a:lvl4pPr>
              <a:defRPr sz="1867">
                <a:solidFill>
                  <a:srgbClr val="FFFFFF"/>
                </a:solidFill>
              </a:defRPr>
            </a:lvl4pPr>
            <a:lvl5pPr>
              <a:defRPr sz="18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8132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913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6480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56033"/>
            <a:ext cx="5486400" cy="400049"/>
          </a:xfrm>
        </p:spPr>
        <p:txBody>
          <a:bodyPr/>
          <a:lstStyle>
            <a:lvl1pPr>
              <a:buNone/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8080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0563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6325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2019 / DOC ID / Month XX, 2019 / © 2019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0614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668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8015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958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108969" y="1488651"/>
            <a:ext cx="8534400" cy="46058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3835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0542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3349157" y="1479824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5550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3349157" y="1479824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6266299" y="1492200"/>
            <a:ext cx="5620901" cy="4593491"/>
          </a:xfrm>
        </p:spPr>
        <p:txBody>
          <a:bodyPr/>
          <a:lstStyle>
            <a:lvl1pPr>
              <a:defRPr sz="2400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850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0" y="258896"/>
            <a:ext cx="2438400" cy="592191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9005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7210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1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2019 / DOC ID / Month XX, 2019 / © 2019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6845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2656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7"/>
            <a:ext cx="1730144" cy="701463"/>
          </a:xfrm>
          <a:prstGeom prst="rect">
            <a:avLst/>
          </a:prstGeom>
        </p:spPr>
      </p:pic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1029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11431325" cy="50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8267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50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396180"/>
            <a:ext cx="11582400" cy="4699817"/>
          </a:xfrm>
        </p:spPr>
        <p:txBody>
          <a:bodyPr/>
          <a:lstStyle>
            <a:lvl1pPr marL="232822" indent="-232822">
              <a:spcBef>
                <a:spcPts val="1467"/>
              </a:spcBef>
              <a:spcAft>
                <a:spcPts val="0"/>
              </a:spcAft>
              <a:buFont typeface="Wingdings" pitchFamily="2" charset="2"/>
              <a:buChar char="§"/>
              <a:defRPr/>
            </a:lvl1pPr>
            <a:lvl2pPr marL="529140" indent="-222240">
              <a:spcBef>
                <a:spcPts val="667"/>
              </a:spcBef>
              <a:defRPr/>
            </a:lvl2pPr>
            <a:lvl3pPr marL="838158" indent="-222240">
              <a:spcBef>
                <a:spcPts val="667"/>
              </a:spcBef>
              <a:defRPr/>
            </a:lvl3pPr>
            <a:lvl4pPr marL="1070980" indent="-232822">
              <a:spcBef>
                <a:spcPts val="667"/>
              </a:spcBef>
              <a:defRPr/>
            </a:lvl4pPr>
            <a:lvl5pPr marL="1293220" indent="-222240">
              <a:spcBef>
                <a:spcPts val="667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5798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1" y="271709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73802"/>
            <a:ext cx="695452" cy="281940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73781"/>
            <a:ext cx="695452" cy="281961"/>
          </a:xfrm>
          <a:prstGeom prst="rect">
            <a:avLst/>
          </a:prstGeom>
        </p:spPr>
      </p:pic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3BC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73802"/>
            <a:ext cx="695452" cy="281940"/>
          </a:xfrm>
          <a:prstGeom prst="rect">
            <a:avLst/>
          </a:prstGeom>
        </p:spPr>
      </p:pic>
      <p:pic>
        <p:nvPicPr>
          <p:cNvPr id="10" name="Picture 9" descr="IBMZ_PrimaryGraphic_V1-copy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1246" y="1207288"/>
            <a:ext cx="3201143" cy="39994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44727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8518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402341" y="1500375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303" algn="dec"/>
              </a:tabLst>
              <a:defRPr/>
            </a:lvl1pPr>
            <a:lvl2pPr marL="230706" indent="-230706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213" algn="r"/>
              </a:tabLst>
              <a:defRPr/>
            </a:pPr>
            <a:r>
              <a:rPr lang="en-US" dirty="0"/>
              <a:t>Click to edit Master text styles</a:t>
            </a:r>
          </a:p>
          <a:p>
            <a:pPr marL="0" marR="0" lvl="1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213" algn="r"/>
              </a:tabLst>
              <a:defRPr/>
            </a:pPr>
            <a:r>
              <a:rPr lang="en-US" dirty="0"/>
              <a:t>Second level</a:t>
            </a:r>
          </a:p>
          <a:p>
            <a:pPr marL="0" marR="0" lvl="2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213" algn="r"/>
              </a:tabLst>
              <a:defRPr/>
            </a:pPr>
            <a:r>
              <a:rPr lang="en-US" dirty="0"/>
              <a:t>Third level</a:t>
            </a:r>
          </a:p>
          <a:p>
            <a:pPr marL="0" marR="0" lvl="3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213" algn="r"/>
              </a:tabLst>
              <a:defRPr/>
            </a:pPr>
            <a:r>
              <a:rPr lang="en-US" dirty="0"/>
              <a:t>Fourth level</a:t>
            </a:r>
          </a:p>
          <a:p>
            <a:pPr marL="0" marR="0" lvl="4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213" algn="r"/>
              </a:tabLst>
              <a:defRPr/>
            </a:pPr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303" algn="dec"/>
              </a:tabLst>
              <a:defRPr/>
            </a:lvl1pPr>
            <a:lvl2pPr marL="230706" indent="-230706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213" algn="r"/>
              </a:tabLst>
              <a:defRPr/>
            </a:pPr>
            <a:r>
              <a:rPr lang="en-US" dirty="0"/>
              <a:t>Click to edit Master text styles</a:t>
            </a:r>
          </a:p>
          <a:p>
            <a:pPr marL="0" marR="0" lvl="1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213" algn="r"/>
              </a:tabLst>
              <a:defRPr/>
            </a:pPr>
            <a:r>
              <a:rPr lang="en-US" dirty="0"/>
              <a:t>Second level</a:t>
            </a:r>
          </a:p>
          <a:p>
            <a:pPr marL="0" marR="0" lvl="2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213" algn="r"/>
              </a:tabLst>
              <a:defRPr/>
            </a:pPr>
            <a:r>
              <a:rPr lang="en-US" dirty="0"/>
              <a:t>Third level</a:t>
            </a:r>
          </a:p>
          <a:p>
            <a:pPr marL="0" marR="0" lvl="3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213" algn="r"/>
              </a:tabLst>
              <a:defRPr/>
            </a:pPr>
            <a:r>
              <a:rPr lang="en-US" dirty="0"/>
              <a:t>Fourth level</a:t>
            </a:r>
          </a:p>
          <a:p>
            <a:pPr marL="0" marR="0" lvl="4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213" algn="r"/>
              </a:tabLst>
              <a:defRPr/>
            </a:pPr>
            <a:r>
              <a:rPr lang="en-US" dirty="0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5930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70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6669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6916616" cy="6027740"/>
          </a:xfrm>
        </p:spPr>
        <p:txBody>
          <a:bodyPr/>
          <a:lstStyle>
            <a:lvl1pPr marL="156625" indent="-15662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2998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20"/>
            <a:ext cx="5486400" cy="400049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Think 2019 / DOC ID / Month XX, 2019 / © 2019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7297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8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8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1072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6"/>
            <a:ext cx="5486400" cy="400049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2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3759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60"/>
            <a:ext cx="5486400" cy="4916809"/>
          </a:xfrm>
        </p:spPr>
        <p:txBody>
          <a:bodyPr/>
          <a:lstStyle>
            <a:lvl1pPr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6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9590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6"/>
            <a:ext cx="5486400" cy="400049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3349157" y="1479825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6414717" y="1481598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9448473" y="1483373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5916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6"/>
            <a:ext cx="5486400" cy="400049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2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030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3349157" y="1479825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7475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6"/>
            <a:ext cx="5486400" cy="400049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326357" y="1393240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9370715" y="1384413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3001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6"/>
            <a:ext cx="5486400" cy="400049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6400800" y="1488866"/>
            <a:ext cx="5486400" cy="4469313"/>
          </a:xfrm>
        </p:spPr>
        <p:txBody>
          <a:bodyPr/>
          <a:lstStyle>
            <a:lvl1pPr>
              <a:defRPr sz="1867">
                <a:solidFill>
                  <a:srgbClr val="FFFFFF"/>
                </a:solidFill>
              </a:defRPr>
            </a:lvl1pPr>
            <a:lvl2pPr>
              <a:defRPr sz="1867">
                <a:solidFill>
                  <a:srgbClr val="FFFFFF"/>
                </a:solidFill>
              </a:defRPr>
            </a:lvl2pPr>
            <a:lvl3pPr>
              <a:defRPr sz="1867">
                <a:solidFill>
                  <a:srgbClr val="FFFFFF"/>
                </a:solidFill>
              </a:defRPr>
            </a:lvl3pPr>
            <a:lvl4pPr>
              <a:defRPr sz="1867">
                <a:solidFill>
                  <a:srgbClr val="FFFFFF"/>
                </a:solidFill>
              </a:defRPr>
            </a:lvl4pPr>
            <a:lvl5pPr>
              <a:defRPr sz="18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517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68223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32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2019 / DOC ID / Month XX, 2019 / © 2019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7528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56034"/>
            <a:ext cx="5486400" cy="400049"/>
          </a:xfrm>
        </p:spPr>
        <p:txBody>
          <a:bodyPr/>
          <a:lstStyle>
            <a:lvl1pPr>
              <a:buNone/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2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6814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2040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3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7434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4233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3108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6300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545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108969" y="1488652"/>
            <a:ext cx="8534400" cy="46058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5049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8590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3349157" y="1479825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43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2019 / DOC ID / Month XX, 2019 / © 2019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77657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3349157" y="1479825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6266300" y="1492201"/>
            <a:ext cx="5620901" cy="4593491"/>
          </a:xfrm>
        </p:spPr>
        <p:txBody>
          <a:bodyPr/>
          <a:lstStyle>
            <a:lvl1pPr>
              <a:defRPr sz="2400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0942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8"/>
            <a:ext cx="8534400" cy="612986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0" y="258896"/>
            <a:ext cx="2438400" cy="592191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9401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5066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647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303" algn="dec"/>
              </a:tabLst>
              <a:defRPr sz="1467"/>
            </a:lvl1pPr>
            <a:lvl2pPr marL="230706" indent="-230706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213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36977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9"/>
            <a:ext cx="1730144" cy="701463"/>
          </a:xfrm>
          <a:prstGeom prst="rect">
            <a:avLst/>
          </a:prstGeom>
        </p:spPr>
      </p:pic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03962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73524" y="317091"/>
            <a:ext cx="11410416" cy="647572"/>
          </a:xfrm>
          <a:prstGeom prst="rect">
            <a:avLst/>
          </a:prstGeom>
        </p:spPr>
        <p:txBody>
          <a:bodyPr/>
          <a:lstStyle>
            <a:lvl1pPr algn="l">
              <a:defRPr sz="3333">
                <a:solidFill>
                  <a:srgbClr val="619AEC"/>
                </a:solidFill>
                <a:latin typeface="+mn-lt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7"/>
          <p:cNvSpPr txBox="1">
            <a:spLocks noChangeArrowheads="1"/>
          </p:cNvSpPr>
          <p:nvPr userDrawn="1"/>
        </p:nvSpPr>
        <p:spPr bwMode="black">
          <a:xfrm>
            <a:off x="11703052" y="6540325"/>
            <a:ext cx="488949" cy="302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2764" tIns="61383" rIns="122764" bIns="61383"/>
          <a:lstStyle>
            <a:lvl1pPr defTabSz="457200" eaLnBrk="0" hangingPunct="0"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defTabSz="457200" eaLnBrk="0" hangingPunct="0"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defTabSz="457200" eaLnBrk="0" hangingPunct="0"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defTabSz="457200" eaLnBrk="0" hangingPunct="0"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defTabSz="457200" eaLnBrk="0" hangingPunct="0"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/>
            <a:fld id="{524E6D1E-A310-4DC6-B4E1-6B5AE7710D7A}" type="slidenum">
              <a:rPr lang="en-US" altLang="en-US" sz="1200">
                <a:solidFill>
                  <a:prstClr val="white"/>
                </a:solidFill>
                <a:latin typeface="Arial" panose="020B0604020202020204" pitchFamily="34" charset="0"/>
                <a:ea typeface="HelvNeue Light for IBM" panose="020B0403020202020204" pitchFamily="34" charset="0"/>
                <a:cs typeface="Arial" panose="020B0604020202020204" pitchFamily="34" charset="0"/>
              </a:rPr>
              <a:pPr algn="r" eaLnBrk="1" hangingPunct="1"/>
              <a:t>‹#›</a:t>
            </a:fld>
            <a:endParaRPr lang="en-US" altLang="en-US" sz="1200" dirty="0">
              <a:solidFill>
                <a:prstClr val="white"/>
              </a:solidFill>
              <a:latin typeface="Arial" panose="020B0604020202020204" pitchFamily="34" charset="0"/>
              <a:ea typeface="HelvNeue Light for IBM" panose="020B04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0375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5675" y="360365"/>
            <a:ext cx="776288" cy="27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6659778"/>
            <a:ext cx="12192000" cy="198437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0" y="6653461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FD13DE3D-B791-3B40-9BE3-3E8BFCE3FBB2}" type="slidenum">
              <a:rPr lang="en-US" sz="10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pPr eaLnBrk="1" hangingPunct="1"/>
              <a:t>‹#›</a:t>
            </a:fld>
            <a:endParaRPr lang="en-US" sz="1000" dirty="0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 userDrawn="1"/>
        </p:nvSpPr>
        <p:spPr bwMode="auto">
          <a:xfrm>
            <a:off x="10630355" y="6635885"/>
            <a:ext cx="15616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© </a:t>
            </a:r>
            <a:r>
              <a:rPr lang="is-IS" sz="10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2017</a:t>
            </a:r>
            <a:r>
              <a:rPr lang="en-US" sz="10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 IBM Corporation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662142"/>
            <a:ext cx="4114800" cy="200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WW z Digital Enterprise Community of Practice</a:t>
            </a:r>
          </a:p>
        </p:txBody>
      </p:sp>
    </p:spTree>
    <p:extLst>
      <p:ext uri="{BB962C8B-B14F-4D97-AF65-F5344CB8AC3E}">
        <p14:creationId xmlns:p14="http://schemas.microsoft.com/office/powerpoint/2010/main" val="134700366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2019 / DOC ID / Month XX, 2019 / © 2019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9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2019 / DOC ID / Month XX, 2019 / © 2019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62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2019 / DOC ID / Month XX, 2019 / © 2019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39859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2019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89864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94" y="0"/>
            <a:ext cx="12193695" cy="6858000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5774" y="71527"/>
            <a:ext cx="2133092" cy="673647"/>
          </a:xfrm>
          <a:prstGeom prst="rect">
            <a:avLst/>
          </a:prstGeom>
        </p:spPr>
      </p:pic>
      <p:pic>
        <p:nvPicPr>
          <p:cNvPr id="19" name="Picture 18" descr="ibm_gry.png"/>
          <p:cNvPicPr>
            <a:picLocks noChangeAspect="1"/>
          </p:cNvPicPr>
          <p:nvPr userDrawn="1"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8724"/>
            <a:ext cx="695452" cy="281961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Think 2019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45949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2019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71259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2019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2662285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2019 / DOC ID / Month XX, 2019 / © 2019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30453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2019 / DOC ID / Month XX, 2019 / © 2019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1"/>
            <a:ext cx="6096000" cy="2815167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084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2019 / DOC ID / Month XX, 2019 / © 2019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754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2019 / DOC ID / Month XX, 2019 / © 2019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72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2019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7750151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2019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6735238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2019 / DOC ID / Month XX, 2019 / © 2019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726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2019 / DOC ID / Month XX, 2019 / © 2019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1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Think 2019 / DOC ID / Month XX, 2019 / © 2019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3801"/>
            <a:ext cx="695452" cy="2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789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2019 / DOC ID / Month XX, 2019 / © 2019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964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2019 / DOC ID / Month XX, 2019 / © 2019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5210211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2019 / DOC ID / Month XX, 2019 / © 2019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88017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02080"/>
            <a:ext cx="5620011" cy="4608576"/>
          </a:xfrm>
        </p:spPr>
        <p:txBody>
          <a:bodyPr/>
          <a:lstStyle>
            <a:lvl1pPr marL="156629" indent="-156629">
              <a:tabLst/>
              <a:defRPr sz="3200"/>
            </a:lvl1pPr>
            <a:lvl2pPr marL="0" indent="0"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281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2019 / DOC ID / Month XX, 2019 / © 2019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7403526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2019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1536002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1178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2019 / DOC ID / Month XX, 2019 / © 2019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5627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2019 / DOC ID / Month XX, 2019 / © 2019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7"/>
            <a:ext cx="1722792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596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11431325" cy="50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343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50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396180"/>
            <a:ext cx="11582400" cy="4699817"/>
          </a:xfrm>
        </p:spPr>
        <p:txBody>
          <a:bodyPr/>
          <a:lstStyle>
            <a:lvl1pPr marL="232822" indent="-232822">
              <a:spcBef>
                <a:spcPts val="1467"/>
              </a:spcBef>
              <a:spcAft>
                <a:spcPts val="0"/>
              </a:spcAft>
              <a:buFont typeface="Wingdings" pitchFamily="2" charset="2"/>
              <a:buChar char="§"/>
              <a:defRPr/>
            </a:lvl1pPr>
            <a:lvl2pPr marL="529140" indent="-222240">
              <a:spcBef>
                <a:spcPts val="667"/>
              </a:spcBef>
              <a:defRPr/>
            </a:lvl2pPr>
            <a:lvl3pPr marL="838158" indent="-222240">
              <a:spcBef>
                <a:spcPts val="667"/>
              </a:spcBef>
              <a:defRPr/>
            </a:lvl3pPr>
            <a:lvl4pPr marL="1070980" indent="-232822">
              <a:spcBef>
                <a:spcPts val="667"/>
              </a:spcBef>
              <a:defRPr/>
            </a:lvl4pPr>
            <a:lvl5pPr marL="1293220" indent="-222240">
              <a:spcBef>
                <a:spcPts val="667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3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Think 2019 / DOC ID / Month XX, 2019 / © 2019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074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1" y="271709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73802"/>
            <a:ext cx="695452" cy="281940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73781"/>
            <a:ext cx="695452" cy="281961"/>
          </a:xfrm>
          <a:prstGeom prst="rect">
            <a:avLst/>
          </a:prstGeom>
        </p:spPr>
      </p:pic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3BC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73802"/>
            <a:ext cx="695452" cy="281940"/>
          </a:xfrm>
          <a:prstGeom prst="rect">
            <a:avLst/>
          </a:prstGeom>
        </p:spPr>
      </p:pic>
      <p:pic>
        <p:nvPicPr>
          <p:cNvPr id="10" name="Picture 9" descr="IBMZ_PrimaryGraphic_V1-copy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1246" y="1207288"/>
            <a:ext cx="3201143" cy="39994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45383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062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402341" y="1500375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303" algn="dec"/>
              </a:tabLst>
              <a:defRPr/>
            </a:lvl1pPr>
            <a:lvl2pPr marL="230706" indent="-230706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213" algn="r"/>
              </a:tabLst>
              <a:defRPr/>
            </a:pPr>
            <a:r>
              <a:rPr lang="en-US" dirty="0"/>
              <a:t>Click to edit Master text styles</a:t>
            </a:r>
          </a:p>
          <a:p>
            <a:pPr marL="0" marR="0" lvl="1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213" algn="r"/>
              </a:tabLst>
              <a:defRPr/>
            </a:pPr>
            <a:r>
              <a:rPr lang="en-US" dirty="0"/>
              <a:t>Second level</a:t>
            </a:r>
          </a:p>
          <a:p>
            <a:pPr marL="0" marR="0" lvl="2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213" algn="r"/>
              </a:tabLst>
              <a:defRPr/>
            </a:pPr>
            <a:r>
              <a:rPr lang="en-US" dirty="0"/>
              <a:t>Third level</a:t>
            </a:r>
          </a:p>
          <a:p>
            <a:pPr marL="0" marR="0" lvl="3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213" algn="r"/>
              </a:tabLst>
              <a:defRPr/>
            </a:pPr>
            <a:r>
              <a:rPr lang="en-US" dirty="0"/>
              <a:t>Fourth level</a:t>
            </a:r>
          </a:p>
          <a:p>
            <a:pPr marL="0" marR="0" lvl="4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213" algn="r"/>
              </a:tabLst>
              <a:defRPr/>
            </a:pPr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303" algn="dec"/>
              </a:tabLst>
              <a:defRPr/>
            </a:lvl1pPr>
            <a:lvl2pPr marL="230706" indent="-230706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213" algn="r"/>
              </a:tabLst>
              <a:defRPr/>
            </a:pPr>
            <a:r>
              <a:rPr lang="en-US" dirty="0"/>
              <a:t>Click to edit Master text styles</a:t>
            </a:r>
          </a:p>
          <a:p>
            <a:pPr marL="0" marR="0" lvl="1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213" algn="r"/>
              </a:tabLst>
              <a:defRPr/>
            </a:pPr>
            <a:r>
              <a:rPr lang="en-US" dirty="0"/>
              <a:t>Second level</a:t>
            </a:r>
          </a:p>
          <a:p>
            <a:pPr marL="0" marR="0" lvl="2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213" algn="r"/>
              </a:tabLst>
              <a:defRPr/>
            </a:pPr>
            <a:r>
              <a:rPr lang="en-US" dirty="0"/>
              <a:t>Third level</a:t>
            </a:r>
          </a:p>
          <a:p>
            <a:pPr marL="0" marR="0" lvl="3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213" algn="r"/>
              </a:tabLst>
              <a:defRPr/>
            </a:pPr>
            <a:r>
              <a:rPr lang="en-US" dirty="0"/>
              <a:t>Fourth level</a:t>
            </a:r>
          </a:p>
          <a:p>
            <a:pPr marL="0" marR="0" lvl="4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213" algn="r"/>
              </a:tabLst>
              <a:defRPr/>
            </a:pPr>
            <a:r>
              <a:rPr lang="en-US" dirty="0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028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70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623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6916616" cy="6027740"/>
          </a:xfrm>
        </p:spPr>
        <p:txBody>
          <a:bodyPr/>
          <a:lstStyle>
            <a:lvl1pPr marL="156625" indent="-15662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959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20"/>
            <a:ext cx="5486400" cy="400049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943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8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8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72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6"/>
            <a:ext cx="5486400" cy="400049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2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011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60"/>
            <a:ext cx="5486400" cy="4916809"/>
          </a:xfrm>
        </p:spPr>
        <p:txBody>
          <a:bodyPr/>
          <a:lstStyle>
            <a:lvl1pPr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6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524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6"/>
            <a:ext cx="5486400" cy="400049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3349157" y="1479825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6414717" y="1481598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9448473" y="1483373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9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2019 / DOC ID / Month XX, 2019 / © 2019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800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6"/>
            <a:ext cx="5486400" cy="400049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2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977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3349157" y="1479825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56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6"/>
            <a:ext cx="5486400" cy="400049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326357" y="1393240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9370715" y="1384413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991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6"/>
            <a:ext cx="5486400" cy="400049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6400800" y="1488866"/>
            <a:ext cx="5486400" cy="4469313"/>
          </a:xfrm>
        </p:spPr>
        <p:txBody>
          <a:bodyPr/>
          <a:lstStyle>
            <a:lvl1pPr>
              <a:defRPr sz="1867">
                <a:solidFill>
                  <a:srgbClr val="FFFFFF"/>
                </a:solidFill>
              </a:defRPr>
            </a:lvl1pPr>
            <a:lvl2pPr>
              <a:defRPr sz="1867">
                <a:solidFill>
                  <a:srgbClr val="FFFFFF"/>
                </a:solidFill>
              </a:defRPr>
            </a:lvl2pPr>
            <a:lvl3pPr>
              <a:defRPr sz="1867">
                <a:solidFill>
                  <a:srgbClr val="FFFFFF"/>
                </a:solidFill>
              </a:defRPr>
            </a:lvl3pPr>
            <a:lvl4pPr>
              <a:defRPr sz="1867">
                <a:solidFill>
                  <a:srgbClr val="FFFFFF"/>
                </a:solidFill>
              </a:defRPr>
            </a:lvl4pPr>
            <a:lvl5pPr>
              <a:defRPr sz="18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087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127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254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56034"/>
            <a:ext cx="5486400" cy="400049"/>
          </a:xfrm>
        </p:spPr>
        <p:txBody>
          <a:bodyPr/>
          <a:lstStyle>
            <a:lvl1pPr>
              <a:buNone/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2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886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523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3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4062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3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bg>
      <p:bgPr>
        <a:solidFill>
          <a:srgbClr val="8C88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Think 2019 / DOC ID / Month XX, 2019 / © 2019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72640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40603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619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3773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641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108969" y="1488652"/>
            <a:ext cx="8534400" cy="46058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8578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8728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3349157" y="1479825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223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0" y="1488652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3349157" y="1479825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6266300" y="1492201"/>
            <a:ext cx="5620901" cy="4593491"/>
          </a:xfrm>
        </p:spPr>
        <p:txBody>
          <a:bodyPr/>
          <a:lstStyle>
            <a:lvl1pPr>
              <a:defRPr sz="2400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8629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8"/>
            <a:ext cx="8534400" cy="612986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0" y="258896"/>
            <a:ext cx="2438400" cy="592191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236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403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9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bg>
      <p:bgPr>
        <a:solidFill>
          <a:srgbClr val="8C88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Think 2019 / DOC ID / Month XX, 2019 / © 2019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72640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9232426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303" algn="dec"/>
              </a:tabLst>
              <a:defRPr sz="1467"/>
            </a:lvl1pPr>
            <a:lvl2pPr marL="230706" indent="-230706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213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1295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9"/>
            <a:ext cx="1730144" cy="701463"/>
          </a:xfrm>
          <a:prstGeom prst="rect">
            <a:avLst/>
          </a:prstGeom>
        </p:spPr>
      </p:pic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9519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73524" y="317091"/>
            <a:ext cx="11410416" cy="647572"/>
          </a:xfrm>
          <a:prstGeom prst="rect">
            <a:avLst/>
          </a:prstGeom>
        </p:spPr>
        <p:txBody>
          <a:bodyPr/>
          <a:lstStyle>
            <a:lvl1pPr algn="l">
              <a:defRPr sz="3333">
                <a:solidFill>
                  <a:srgbClr val="619AEC"/>
                </a:solidFill>
                <a:latin typeface="+mn-lt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7"/>
          <p:cNvSpPr txBox="1">
            <a:spLocks noChangeArrowheads="1"/>
          </p:cNvSpPr>
          <p:nvPr userDrawn="1"/>
        </p:nvSpPr>
        <p:spPr bwMode="black">
          <a:xfrm>
            <a:off x="11703052" y="6540325"/>
            <a:ext cx="488949" cy="302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2764" tIns="61383" rIns="122764" bIns="61383"/>
          <a:lstStyle>
            <a:lvl1pPr defTabSz="457200" eaLnBrk="0" hangingPunct="0"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defTabSz="457200" eaLnBrk="0" hangingPunct="0"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defTabSz="457200" eaLnBrk="0" hangingPunct="0"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defTabSz="457200" eaLnBrk="0" hangingPunct="0"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defTabSz="457200" eaLnBrk="0" hangingPunct="0"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/>
            <a:fld id="{524E6D1E-A310-4DC6-B4E1-6B5AE7710D7A}" type="slidenum">
              <a:rPr lang="en-US" altLang="en-US" sz="1200">
                <a:solidFill>
                  <a:prstClr val="white"/>
                </a:solidFill>
                <a:latin typeface="Arial" panose="020B0604020202020204" pitchFamily="34" charset="0"/>
                <a:ea typeface="HelvNeue Light for IBM" panose="020B0403020202020204" pitchFamily="34" charset="0"/>
                <a:cs typeface="Arial" panose="020B0604020202020204" pitchFamily="34" charset="0"/>
              </a:rPr>
              <a:pPr algn="r" eaLnBrk="1" hangingPunct="1"/>
              <a:t>‹#›</a:t>
            </a:fld>
            <a:endParaRPr lang="en-US" altLang="en-US" sz="1200" dirty="0">
              <a:solidFill>
                <a:prstClr val="white"/>
              </a:solidFill>
              <a:latin typeface="Arial" panose="020B0604020202020204" pitchFamily="34" charset="0"/>
              <a:ea typeface="HelvNeue Light for IBM" panose="020B04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28913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5675" y="360365"/>
            <a:ext cx="776288" cy="27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6659778"/>
            <a:ext cx="12192000" cy="198437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0" y="6653461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FD13DE3D-B791-3B40-9BE3-3E8BFCE3FBB2}" type="slidenum">
              <a:rPr lang="en-US" sz="10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pPr eaLnBrk="1" hangingPunct="1"/>
              <a:t>‹#›</a:t>
            </a:fld>
            <a:endParaRPr lang="en-US" sz="1000" dirty="0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 userDrawn="1"/>
        </p:nvSpPr>
        <p:spPr bwMode="auto">
          <a:xfrm>
            <a:off x="10630355" y="6635885"/>
            <a:ext cx="15616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© </a:t>
            </a:r>
            <a:r>
              <a:rPr lang="is-IS" sz="10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2017</a:t>
            </a:r>
            <a:r>
              <a:rPr lang="en-US" sz="10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 IBM Corporation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662142"/>
            <a:ext cx="4114800" cy="200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WW z Digital Enterprise Community of Practice</a:t>
            </a:r>
          </a:p>
        </p:txBody>
      </p:sp>
    </p:spTree>
    <p:extLst>
      <p:ext uri="{BB962C8B-B14F-4D97-AF65-F5344CB8AC3E}">
        <p14:creationId xmlns:p14="http://schemas.microsoft.com/office/powerpoint/2010/main" val="3459631288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0926-C93E-7847-9577-0A55E2898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0DA87-61A8-B14E-9077-0E765F6CC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418C9-9F37-6549-AA51-5A5EA335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A915-D598-6742-ABD2-94CEAEC3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InnerCircle 2020 / © 2020 IBM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94E85-38E7-9742-A72B-CC3D5AA1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CA31-4875-C949-A3E0-22F95D76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4207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4793-C1A0-734A-8603-F84E83FE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BA5F2-A618-E749-83A6-C319E81B6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42EF3-8F67-A14E-BDEC-4BC46797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391A7-91EE-EB44-A158-294321C6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InnerCircle 2020 / © 2020 IBM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F7A6E-9A14-7C43-B647-07C77D39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CA31-4875-C949-A3E0-22F95D76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7052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D8C8-EDB5-434C-A6BE-7E9BCEC4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D256B-5401-3A46-A592-C17FBC3A2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97D81-CC5D-4A44-B17B-5D4B058F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BBA4-D489-7C41-90D5-719B4B89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InnerCircle 2020 / © 2020 IBM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C5945-0A15-B14E-A560-D215D0F2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CA31-4875-C949-A3E0-22F95D76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772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F9E5-FB2D-7748-B0D5-BB55E32C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96177-DAA1-974A-B8A4-F34254BD3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DE187-6729-2042-A4EF-4B11EBB30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1FB57-BB7A-B647-8DB7-6358C063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0F27D-9C79-F847-8A87-188B253C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InnerCircle 2020 / © 2020 IBM Corporation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4A4DF-95EF-3E46-900E-CD03FFFD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CA31-4875-C949-A3E0-22F95D76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5434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FB05-84F8-944F-AEAA-D4C4665E1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FDC1D-C940-1845-9526-03F7C777F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87947-0657-6B45-BC43-5CD7EDAB4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04DFF3-9E1C-2F4B-B697-04A288A3B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64D67-0404-B044-B2EF-A4BC8A80B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7278E-9B4B-3249-90B7-05C85E8B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0577E-37DB-0843-8C52-500B2469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InnerCircle 2020 / © 2020 IBM Corporation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CCF3E-5714-1F42-93B5-F6EBF62D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CA31-4875-C949-A3E0-22F95D76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3004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E3BF-2446-5848-856F-91BD0C36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A4863-22E7-754F-B6B7-4E4321DE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0677C-9A0D-1946-A64D-BD035B50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InnerCircle 2020 / © 2020 IBM Corporation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001D8-5B37-F24F-8000-30DA01E1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CA31-4875-C949-A3E0-22F95D76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4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bg>
      <p:bgPr>
        <a:solidFill>
          <a:srgbClr val="8C88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2019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57755748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9E4A5-9F85-4145-B5D2-27BBC73F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4F008-17EE-3543-938D-F740572B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InnerCircle 2020 / © 2020 IBM Corporation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44DB6-F363-1C4C-990D-DFB2AC11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CA31-4875-C949-A3E0-22F95D76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2134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2162-5CB9-9744-AAD9-300C5CE18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DF14A-00CA-E94E-9DB6-FF1F05052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1F483-D9D3-AD4D-818B-129F42F2E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26092-F673-594B-B5E0-A1D5BC17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BA7A7-F659-8141-9535-F927309C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InnerCircle 2020 / © 2020 IBM Corporation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BC4D9-744D-CC46-A7AF-53257011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CA31-4875-C949-A3E0-22F95D76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7971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36BC-5DD4-D641-98A5-44A81992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E3007-35DE-5D4E-A22B-99A3A6D4E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46E0C-46BA-E54F-9A71-41ECA328C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12CF3-06E5-0F41-8221-65BA587D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953AC-F0B7-F445-951D-F401FC5A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InnerCircle 2020 / © 2020 IBM Corporation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1F7BB-9072-6A4C-82C7-BAEB91CB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CA31-4875-C949-A3E0-22F95D76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1820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A631-A6B6-B546-AE5E-FE45F64A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5B38D-41CB-C740-A8D9-64F4C49AD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626EE-4883-AF49-9DBE-9B5CDD90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6820C-079B-6B4F-89BE-8F10CF4F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InnerCircle 2020 / © 2020 IBM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C89D9-FA46-BD4B-8D26-5AE895DC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CA31-4875-C949-A3E0-22F95D76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5199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ECD987-8678-2248-923B-C67472838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EEAE0-95EE-8A44-9DFC-C43AF979A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08695-1DF3-6A43-AC65-D203C34F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BC416-E500-0048-9704-F38FB8F3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InnerCircle 2020 / © 2020 IBM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7F9EA-BC1A-2C4D-BEA4-9355735F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CA31-4875-C949-A3E0-22F95D76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2093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5DF62D-EA73-4CE1-B0CF-D067D8E1777A}"/>
              </a:ext>
            </a:extLst>
          </p:cNvPr>
          <p:cNvSpPr/>
          <p:nvPr userDrawn="1"/>
        </p:nvSpPr>
        <p:spPr>
          <a:xfrm>
            <a:off x="0" y="0"/>
            <a:ext cx="12192000" cy="58806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7BCFC5-A0A7-46D8-965D-36576FEC2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2608" y="696605"/>
            <a:ext cx="11269003" cy="132556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3667" b="1" dirty="0">
                <a:solidFill>
                  <a:srgbClr val="44546A"/>
                </a:solidFill>
                <a:latin typeface="IBM Plex Sans" panose="020B0503050203000203" pitchFamily="34" charset="0"/>
              </a:defRPr>
            </a:lvl1pPr>
          </a:lstStyle>
          <a:p>
            <a:pPr marL="0" lvl="0"/>
            <a:r>
              <a:rPr lang="en-US"/>
              <a:t>Lorem Ipsum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177DBAC7-C0C5-439F-9C30-9A5EAEE20019}"/>
              </a:ext>
            </a:extLst>
          </p:cNvPr>
          <p:cNvSpPr txBox="1">
            <a:spLocks/>
          </p:cNvSpPr>
          <p:nvPr userDrawn="1"/>
        </p:nvSpPr>
        <p:spPr>
          <a:xfrm>
            <a:off x="346880" y="202398"/>
            <a:ext cx="5232168" cy="362479"/>
          </a:xfrm>
          <a:prstGeom prst="rect">
            <a:avLst/>
          </a:prstGeom>
        </p:spPr>
        <p:txBody>
          <a:bodyPr lIns="75000" tIns="39000" rIns="75000" bIns="39000"/>
          <a:lstStyle>
            <a:lvl1pPr marL="0" indent="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tabLst/>
              <a:defRPr lang="en-IN" sz="2000" b="0" i="0" kern="1200" dirty="0">
                <a:solidFill>
                  <a:srgbClr val="4472C4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2286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2000" b="0" i="0" kern="1200" dirty="0" smtClean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2pPr>
            <a:lvl3pPr marL="4572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lang="en-US" sz="2000" b="0" i="0" kern="1200" dirty="0" smtClean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3pPr>
            <a:lvl4pPr marL="6858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000" b="0" i="0" kern="1200" dirty="0" smtClean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4pPr>
            <a:lvl5pPr marL="914400" indent="-228600" algn="l" defTabSz="1097280" rtl="0" eaLnBrk="1" latinLnBrk="0" hangingPunct="1">
              <a:lnSpc>
                <a:spcPct val="105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lang="en-US" sz="2000" b="0" i="0" kern="12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195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/>
              <a:t>Strategic View of Red Hat and IBM</a:t>
            </a:r>
          </a:p>
        </p:txBody>
      </p:sp>
    </p:spTree>
    <p:extLst>
      <p:ext uri="{BB962C8B-B14F-4D97-AF65-F5344CB8AC3E}">
        <p14:creationId xmlns:p14="http://schemas.microsoft.com/office/powerpoint/2010/main" val="133747105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rgbClr val="0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840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8">
          <p15:clr>
            <a:srgbClr val="FBAE40"/>
          </p15:clr>
        </p15:guide>
        <p15:guide id="2" pos="288">
          <p15:clr>
            <a:srgbClr val="FBAE40"/>
          </p15:clr>
        </p15:guide>
        <p15:guide id="3" pos="5472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>
              <a:defRPr/>
            </a:pPr>
            <a:fld id="{F151ABFE-69D9-4A44-9AA6-D2EBFF0FDD9F}" type="slidenum">
              <a:rPr lang="en-US" smtClean="0">
                <a:solidFill>
                  <a:srgbClr val="000000"/>
                </a:solidFill>
              </a:rPr>
              <a:pPr defTabSz="914377"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59850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11431325" cy="50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9071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50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396178"/>
            <a:ext cx="11582400" cy="4699817"/>
          </a:xfrm>
        </p:spPr>
        <p:txBody>
          <a:bodyPr/>
          <a:lstStyle>
            <a:lvl1pPr marL="232828" indent="-232828">
              <a:spcBef>
                <a:spcPts val="1467"/>
              </a:spcBef>
              <a:spcAft>
                <a:spcPts val="0"/>
              </a:spcAft>
              <a:buFont typeface="Wingdings" pitchFamily="2" charset="2"/>
              <a:buChar char="§"/>
              <a:defRPr/>
            </a:lvl1pPr>
            <a:lvl2pPr marL="529153" indent="-222245">
              <a:spcBef>
                <a:spcPts val="667"/>
              </a:spcBef>
              <a:defRPr/>
            </a:lvl2pPr>
            <a:lvl3pPr marL="838179" indent="-222245">
              <a:spcBef>
                <a:spcPts val="667"/>
              </a:spcBef>
              <a:defRPr/>
            </a:lvl3pPr>
            <a:lvl4pPr marL="1071007" indent="-232828">
              <a:spcBef>
                <a:spcPts val="667"/>
              </a:spcBef>
              <a:defRPr/>
            </a:lvl4pPr>
            <a:lvl5pPr marL="1293252" indent="-222245">
              <a:spcBef>
                <a:spcPts val="667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2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Think 2019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560437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3801"/>
            <a:ext cx="695452" cy="281940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3780"/>
            <a:ext cx="695452" cy="281961"/>
          </a:xfrm>
          <a:prstGeom prst="rect">
            <a:avLst/>
          </a:prstGeom>
        </p:spPr>
      </p:pic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3BC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3801"/>
            <a:ext cx="695452" cy="281940"/>
          </a:xfrm>
          <a:prstGeom prst="rect">
            <a:avLst/>
          </a:prstGeom>
        </p:spPr>
      </p:pic>
      <p:pic>
        <p:nvPicPr>
          <p:cNvPr id="10" name="Picture 9" descr="IBMZ_PrimaryGraphic_V1-copy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1245" y="1207288"/>
            <a:ext cx="3201143" cy="39994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075198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4164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402341" y="1500375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1376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6025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3191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602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7297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092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3285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3349157" y="1479824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6414717" y="1481598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9448473" y="1483373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4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71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70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9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36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68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Relationship Id="rId35" Type="http://schemas.openxmlformats.org/officeDocument/2006/relationships/slideLayout" Target="../slideLayouts/slideLayout72.xml"/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0.xml"/><Relationship Id="rId18" Type="http://schemas.openxmlformats.org/officeDocument/2006/relationships/slideLayout" Target="../slideLayouts/slideLayout105.xml"/><Relationship Id="rId26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90.xml"/><Relationship Id="rId21" Type="http://schemas.openxmlformats.org/officeDocument/2006/relationships/slideLayout" Target="../slideLayouts/slideLayout108.xml"/><Relationship Id="rId34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17" Type="http://schemas.openxmlformats.org/officeDocument/2006/relationships/slideLayout" Target="../slideLayouts/slideLayout104.xml"/><Relationship Id="rId25" Type="http://schemas.openxmlformats.org/officeDocument/2006/relationships/slideLayout" Target="../slideLayouts/slideLayout112.xml"/><Relationship Id="rId33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03.xml"/><Relationship Id="rId20" Type="http://schemas.openxmlformats.org/officeDocument/2006/relationships/slideLayout" Target="../slideLayouts/slideLayout107.xml"/><Relationship Id="rId29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24" Type="http://schemas.openxmlformats.org/officeDocument/2006/relationships/slideLayout" Target="../slideLayouts/slideLayout111.xml"/><Relationship Id="rId32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2.xml"/><Relationship Id="rId23" Type="http://schemas.openxmlformats.org/officeDocument/2006/relationships/slideLayout" Target="../slideLayouts/slideLayout110.xml"/><Relationship Id="rId28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97.xml"/><Relationship Id="rId19" Type="http://schemas.openxmlformats.org/officeDocument/2006/relationships/slideLayout" Target="../slideLayouts/slideLayout106.xml"/><Relationship Id="rId31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101.xml"/><Relationship Id="rId22" Type="http://schemas.openxmlformats.org/officeDocument/2006/relationships/slideLayout" Target="../slideLayouts/slideLayout109.xml"/><Relationship Id="rId27" Type="http://schemas.openxmlformats.org/officeDocument/2006/relationships/slideLayout" Target="../slideLayouts/slideLayout114.xml"/><Relationship Id="rId30" Type="http://schemas.openxmlformats.org/officeDocument/2006/relationships/slideLayout" Target="../slideLayouts/slideLayout117.xml"/><Relationship Id="rId35" Type="http://schemas.openxmlformats.org/officeDocument/2006/relationships/theme" Target="../theme/theme4.xml"/><Relationship Id="rId8" Type="http://schemas.openxmlformats.org/officeDocument/2006/relationships/slideLayout" Target="../slideLayouts/slideLayout95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4.xml"/><Relationship Id="rId18" Type="http://schemas.openxmlformats.org/officeDocument/2006/relationships/slideLayout" Target="../slideLayouts/slideLayout139.xml"/><Relationship Id="rId26" Type="http://schemas.openxmlformats.org/officeDocument/2006/relationships/slideLayout" Target="../slideLayouts/slideLayout147.xml"/><Relationship Id="rId21" Type="http://schemas.openxmlformats.org/officeDocument/2006/relationships/slideLayout" Target="../slideLayouts/slideLayout142.xml"/><Relationship Id="rId34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33.xml"/><Relationship Id="rId17" Type="http://schemas.openxmlformats.org/officeDocument/2006/relationships/slideLayout" Target="../slideLayouts/slideLayout138.xml"/><Relationship Id="rId25" Type="http://schemas.openxmlformats.org/officeDocument/2006/relationships/slideLayout" Target="../slideLayouts/slideLayout146.xml"/><Relationship Id="rId33" Type="http://schemas.openxmlformats.org/officeDocument/2006/relationships/slideLayout" Target="../slideLayouts/slideLayout154.xml"/><Relationship Id="rId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137.xml"/><Relationship Id="rId20" Type="http://schemas.openxmlformats.org/officeDocument/2006/relationships/slideLayout" Target="../slideLayouts/slideLayout141.xml"/><Relationship Id="rId29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24" Type="http://schemas.openxmlformats.org/officeDocument/2006/relationships/slideLayout" Target="../slideLayouts/slideLayout145.xml"/><Relationship Id="rId32" Type="http://schemas.openxmlformats.org/officeDocument/2006/relationships/slideLayout" Target="../slideLayouts/slideLayout153.xml"/><Relationship Id="rId37" Type="http://schemas.openxmlformats.org/officeDocument/2006/relationships/theme" Target="../theme/theme5.xml"/><Relationship Id="rId5" Type="http://schemas.openxmlformats.org/officeDocument/2006/relationships/slideLayout" Target="../slideLayouts/slideLayout126.xml"/><Relationship Id="rId15" Type="http://schemas.openxmlformats.org/officeDocument/2006/relationships/slideLayout" Target="../slideLayouts/slideLayout136.xml"/><Relationship Id="rId23" Type="http://schemas.openxmlformats.org/officeDocument/2006/relationships/slideLayout" Target="../slideLayouts/slideLayout144.xml"/><Relationship Id="rId28" Type="http://schemas.openxmlformats.org/officeDocument/2006/relationships/slideLayout" Target="../slideLayouts/slideLayout149.xml"/><Relationship Id="rId36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31.xml"/><Relationship Id="rId19" Type="http://schemas.openxmlformats.org/officeDocument/2006/relationships/slideLayout" Target="../slideLayouts/slideLayout140.xml"/><Relationship Id="rId31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35.xml"/><Relationship Id="rId22" Type="http://schemas.openxmlformats.org/officeDocument/2006/relationships/slideLayout" Target="../slideLayouts/slideLayout143.xml"/><Relationship Id="rId27" Type="http://schemas.openxmlformats.org/officeDocument/2006/relationships/slideLayout" Target="../slideLayouts/slideLayout148.xml"/><Relationship Id="rId30" Type="http://schemas.openxmlformats.org/officeDocument/2006/relationships/slideLayout" Target="../slideLayouts/slideLayout151.xml"/><Relationship Id="rId35" Type="http://schemas.openxmlformats.org/officeDocument/2006/relationships/slideLayout" Target="../slideLayouts/slideLayout156.xml"/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Think 2019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04759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4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9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28" r:id="rId30"/>
    <p:sldLayoutId id="2147483729" r:id="rId31"/>
    <p:sldLayoutId id="2147483730" r:id="rId32"/>
    <p:sldLayoutId id="2147483731" r:id="rId33"/>
    <p:sldLayoutId id="2147483732" r:id="rId34"/>
    <p:sldLayoutId id="2147483733" r:id="rId35"/>
    <p:sldLayoutId id="2147483734" r:id="rId36"/>
  </p:sldLayoutIdLst>
  <p:hf hdr="0" ftr="0" dt="0"/>
  <p:txStyles>
    <p:titleStyle>
      <a:lvl1pPr algn="l" defTabSz="60957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232822" indent="-232822" algn="l" defTabSz="609570" rtl="0" eaLnBrk="1" latinLnBrk="0" hangingPunct="1">
        <a:lnSpc>
          <a:spcPct val="100000"/>
        </a:lnSpc>
        <a:spcBef>
          <a:spcPts val="1467"/>
        </a:spcBef>
        <a:buFont typeface="Wingdings" pitchFamily="2" charset="2"/>
        <a:buChar char="§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529140" indent="-222240" algn="l" defTabSz="609570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838158" indent="-222240" algn="l" defTabSz="609570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1070980" indent="-232822" algn="l" defTabSz="609570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293220" indent="-222240" algn="l" defTabSz="609570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F31AE-B018-4B46-838F-8AE8B628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E063F-4C08-6B43-ACCC-02AC87B69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6C4EB-6140-9145-992D-1158BADA5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418B2-B50E-E34A-969C-21E27CF3D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InnerCircle 2020 / © 2020 IBM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A967D-1A42-4143-836A-F117B8352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1CA31-4875-C949-A3E0-22F95D76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2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2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  <p:sldLayoutId id="2147483772" r:id="rId22"/>
    <p:sldLayoutId id="2147483773" r:id="rId23"/>
    <p:sldLayoutId id="2147483774" r:id="rId24"/>
    <p:sldLayoutId id="2147483775" r:id="rId25"/>
    <p:sldLayoutId id="2147483776" r:id="rId26"/>
    <p:sldLayoutId id="2147483777" r:id="rId27"/>
    <p:sldLayoutId id="2147483778" r:id="rId28"/>
    <p:sldLayoutId id="2147483779" r:id="rId29"/>
    <p:sldLayoutId id="2147483780" r:id="rId30"/>
    <p:sldLayoutId id="2147483781" r:id="rId31"/>
    <p:sldLayoutId id="2147483782" r:id="rId32"/>
    <p:sldLayoutId id="2147483783" r:id="rId33"/>
    <p:sldLayoutId id="2147483784" r:id="rId34"/>
  </p:sldLayoutIdLst>
  <p:hf hdr="0" ft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232828" indent="-232828" algn="l" defTabSz="609585" rtl="0" eaLnBrk="1" latinLnBrk="0" hangingPunct="1">
        <a:lnSpc>
          <a:spcPct val="100000"/>
        </a:lnSpc>
        <a:spcBef>
          <a:spcPts val="1467"/>
        </a:spcBef>
        <a:buFont typeface="Wingdings" pitchFamily="2" charset="2"/>
        <a:buChar char="§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529153" indent="-222245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838179" indent="-222245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1071007" indent="-232828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293252" indent="-222245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4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4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  <p:sldLayoutId id="2147483815" r:id="rId30"/>
    <p:sldLayoutId id="2147483816" r:id="rId31"/>
    <p:sldLayoutId id="2147483817" r:id="rId32"/>
    <p:sldLayoutId id="2147483818" r:id="rId33"/>
    <p:sldLayoutId id="2147483819" r:id="rId34"/>
    <p:sldLayoutId id="2147483820" r:id="rId35"/>
    <p:sldLayoutId id="2147483821" r:id="rId36"/>
  </p:sldLayoutIdLst>
  <p:hf hdr="0" ftr="0" dt="0"/>
  <p:txStyles>
    <p:titleStyle>
      <a:lvl1pPr algn="l" defTabSz="60957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232822" indent="-232822" algn="l" defTabSz="609570" rtl="0" eaLnBrk="1" latinLnBrk="0" hangingPunct="1">
        <a:lnSpc>
          <a:spcPct val="100000"/>
        </a:lnSpc>
        <a:spcBef>
          <a:spcPts val="1467"/>
        </a:spcBef>
        <a:buFont typeface="Wingdings" pitchFamily="2" charset="2"/>
        <a:buChar char="§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529140" indent="-222240" algn="l" defTabSz="609570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838158" indent="-222240" algn="l" defTabSz="609570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1070980" indent="-232822" algn="l" defTabSz="609570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293220" indent="-222240" algn="l" defTabSz="609570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google.co.uk/url?sa=i&amp;rct=j&amp;q=&amp;esrc=s&amp;source=images&amp;cd=&amp;ved=0ahUKEwig9KrQr8jYAhWKLMAKHU-lBAQQjRwIBw&amp;url=http://roblawson.com.au/about&amp;psig=AOvVaw1VdR150oOZxsKI4Wj5ODNv&amp;ust=1515501049363384" TargetMode="External"/><Relationship Id="rId1" Type="http://schemas.openxmlformats.org/officeDocument/2006/relationships/slideLayout" Target="../slideLayouts/slideLayout9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0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tiff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tiff"/><Relationship Id="rId12" Type="http://schemas.openxmlformats.org/officeDocument/2006/relationships/image" Target="../media/image36.png"/><Relationship Id="rId17" Type="http://schemas.openxmlformats.org/officeDocument/2006/relationships/image" Target="../media/image41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87.xml"/><Relationship Id="rId6" Type="http://schemas.openxmlformats.org/officeDocument/2006/relationships/image" Target="../media/image30.png"/><Relationship Id="rId11" Type="http://schemas.openxmlformats.org/officeDocument/2006/relationships/image" Target="../media/image35.jpeg"/><Relationship Id="rId5" Type="http://schemas.openxmlformats.org/officeDocument/2006/relationships/image" Target="../media/image29.png"/><Relationship Id="rId15" Type="http://schemas.openxmlformats.org/officeDocument/2006/relationships/image" Target="../media/image39.svg"/><Relationship Id="rId10" Type="http://schemas.openxmlformats.org/officeDocument/2006/relationships/image" Target="../media/image34.sv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jpe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6.jpeg"/><Relationship Id="rId7" Type="http://schemas.openxmlformats.org/officeDocument/2006/relationships/image" Target="../media/image53.png"/><Relationship Id="rId12" Type="http://schemas.openxmlformats.org/officeDocument/2006/relationships/image" Target="../media/image58.tiff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49.png"/><Relationship Id="rId11" Type="http://schemas.openxmlformats.org/officeDocument/2006/relationships/image" Target="../media/image57.png"/><Relationship Id="rId5" Type="http://schemas.openxmlformats.org/officeDocument/2006/relationships/image" Target="../media/image48.svg"/><Relationship Id="rId15" Type="http://schemas.openxmlformats.org/officeDocument/2006/relationships/image" Target="../media/image61.png"/><Relationship Id="rId10" Type="http://schemas.openxmlformats.org/officeDocument/2006/relationships/image" Target="../media/image56.tiff"/><Relationship Id="rId4" Type="http://schemas.openxmlformats.org/officeDocument/2006/relationships/image" Target="../media/image47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1710"/>
            <a:ext cx="5486401" cy="579192"/>
          </a:xfrm>
        </p:spPr>
        <p:txBody>
          <a:bodyPr/>
          <a:lstStyle/>
          <a:p>
            <a:pPr algn="r"/>
            <a:r>
              <a:rPr lang="en-GB" b="1" dirty="0">
                <a:solidFill>
                  <a:srgbClr val="C00000"/>
                </a:solidFill>
                <a:latin typeface="IBM Plex Sans" panose="020B0503050203000203" pitchFamily="34" charset="0"/>
              </a:rPr>
              <a:t>A</a:t>
            </a:r>
            <a:r>
              <a:rPr lang="en-GB" dirty="0">
                <a:latin typeface="IBM Plex Sans" panose="020B0503050203000203" pitchFamily="34" charset="0"/>
              </a:rPr>
              <a:t> to </a:t>
            </a:r>
            <a:r>
              <a:rPr lang="en-GB" b="1" dirty="0">
                <a:solidFill>
                  <a:srgbClr val="006FC4"/>
                </a:solidFill>
                <a:latin typeface="IBM Plex Sans" panose="020B0503050203000203" pitchFamily="34" charset="0"/>
              </a:rPr>
              <a:t>Z</a:t>
            </a:r>
            <a:r>
              <a:rPr lang="en-GB" dirty="0">
                <a:latin typeface="IBM Plex Sans" panose="020B0503050203000203" pitchFamily="34" charset="0"/>
              </a:rPr>
              <a:t>: </a:t>
            </a:r>
            <a:r>
              <a:rPr lang="en-GB" dirty="0">
                <a:latin typeface="IBM Plex Sans Medium" panose="020B0503050203000203" pitchFamily="34" charset="0"/>
              </a:rPr>
              <a:t>An Introduction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90552" y="6072191"/>
            <a:ext cx="51197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Richard Gamblin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AEAEA">
                  <a:lumMod val="50000"/>
                </a:srgbClr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030" name="Picture 6" descr="elated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29212"/>
            <a:ext cx="6690360" cy="44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101081" y="1022532"/>
            <a:ext cx="589279" cy="4738551"/>
          </a:xfrm>
          <a:prstGeom prst="rect">
            <a:avLst/>
          </a:prstGeom>
          <a:solidFill>
            <a:srgbClr val="003BCA"/>
          </a:solidFill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F2E2E62-2BEA-534F-A8AF-F380D0C20E60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A60242-5BF0-7444-AD53-E7020BDB01AF}"/>
              </a:ext>
            </a:extLst>
          </p:cNvPr>
          <p:cNvGrpSpPr/>
          <p:nvPr/>
        </p:nvGrpSpPr>
        <p:grpSpPr>
          <a:xfrm>
            <a:off x="7026125" y="999313"/>
            <a:ext cx="4886743" cy="4821803"/>
            <a:chOff x="604245" y="891113"/>
            <a:chExt cx="2867025" cy="2828925"/>
          </a:xfrm>
        </p:grpSpPr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5167A6E-AEC8-E94F-82EB-34CABB50B8A6}"/>
                </a:ext>
              </a:extLst>
            </p:cNvPr>
            <p:cNvSpPr/>
            <p:nvPr/>
          </p:nvSpPr>
          <p:spPr>
            <a:xfrm>
              <a:off x="1072875" y="3159016"/>
              <a:ext cx="266700" cy="352425"/>
            </a:xfrm>
            <a:custGeom>
              <a:avLst/>
              <a:gdLst>
                <a:gd name="connsiteX0" fmla="*/ 272415 w 266700"/>
                <a:gd name="connsiteY0" fmla="*/ 360045 h 352425"/>
                <a:gd name="connsiteX1" fmla="*/ 0 w 266700"/>
                <a:gd name="connsiteY1" fmla="*/ 360045 h 352425"/>
                <a:gd name="connsiteX2" fmla="*/ 0 w 266700"/>
                <a:gd name="connsiteY2" fmla="*/ 290512 h 352425"/>
                <a:gd name="connsiteX3" fmla="*/ 178117 w 266700"/>
                <a:gd name="connsiteY3" fmla="*/ 69533 h 352425"/>
                <a:gd name="connsiteX4" fmla="*/ 8572 w 266700"/>
                <a:gd name="connsiteY4" fmla="*/ 69533 h 352425"/>
                <a:gd name="connsiteX5" fmla="*/ 8572 w 266700"/>
                <a:gd name="connsiteY5" fmla="*/ 0 h 352425"/>
                <a:gd name="connsiteX6" fmla="*/ 268605 w 266700"/>
                <a:gd name="connsiteY6" fmla="*/ 0 h 352425"/>
                <a:gd name="connsiteX7" fmla="*/ 268605 w 266700"/>
                <a:gd name="connsiteY7" fmla="*/ 69533 h 352425"/>
                <a:gd name="connsiteX8" fmla="*/ 89535 w 266700"/>
                <a:gd name="connsiteY8" fmla="*/ 290512 h 352425"/>
                <a:gd name="connsiteX9" fmla="*/ 272415 w 266700"/>
                <a:gd name="connsiteY9" fmla="*/ 290512 h 352425"/>
                <a:gd name="connsiteX10" fmla="*/ 272415 w 266700"/>
                <a:gd name="connsiteY10" fmla="*/ 36004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700" h="352425">
                  <a:moveTo>
                    <a:pt x="272415" y="360045"/>
                  </a:moveTo>
                  <a:lnTo>
                    <a:pt x="0" y="360045"/>
                  </a:lnTo>
                  <a:lnTo>
                    <a:pt x="0" y="290512"/>
                  </a:lnTo>
                  <a:lnTo>
                    <a:pt x="178117" y="69533"/>
                  </a:lnTo>
                  <a:lnTo>
                    <a:pt x="8572" y="69533"/>
                  </a:lnTo>
                  <a:lnTo>
                    <a:pt x="8572" y="0"/>
                  </a:lnTo>
                  <a:lnTo>
                    <a:pt x="268605" y="0"/>
                  </a:lnTo>
                  <a:lnTo>
                    <a:pt x="268605" y="69533"/>
                  </a:lnTo>
                  <a:lnTo>
                    <a:pt x="89535" y="290512"/>
                  </a:lnTo>
                  <a:lnTo>
                    <a:pt x="272415" y="290512"/>
                  </a:lnTo>
                  <a:lnTo>
                    <a:pt x="272415" y="360045"/>
                  </a:lnTo>
                  <a:close/>
                </a:path>
              </a:pathLst>
            </a:custGeom>
            <a:solidFill>
              <a:srgbClr val="A39C9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endParaRPr>
            </a:p>
          </p:txBody>
        </p:sp>
        <p:sp>
          <p:nvSpPr>
            <p:cNvPr id="11" name="Freeform: Shape 13">
              <a:extLst>
                <a:ext uri="{FF2B5EF4-FFF2-40B4-BE49-F238E27FC236}">
                  <a16:creationId xmlns:a16="http://schemas.microsoft.com/office/drawing/2014/main" id="{641458ED-8046-DC4E-8F08-AF0434FA3BEE}"/>
                </a:ext>
              </a:extLst>
            </p:cNvPr>
            <p:cNvSpPr/>
            <p:nvPr/>
          </p:nvSpPr>
          <p:spPr>
            <a:xfrm>
              <a:off x="604245" y="891113"/>
              <a:ext cx="2867025" cy="2828925"/>
            </a:xfrm>
            <a:custGeom>
              <a:avLst/>
              <a:gdLst>
                <a:gd name="connsiteX0" fmla="*/ 0 w 2867025"/>
                <a:gd name="connsiteY0" fmla="*/ 2837498 h 2828925"/>
                <a:gd name="connsiteX1" fmla="*/ 688657 w 2867025"/>
                <a:gd name="connsiteY1" fmla="*/ 590550 h 2828925"/>
                <a:gd name="connsiteX2" fmla="*/ 2872740 w 2867025"/>
                <a:gd name="connsiteY2" fmla="*/ 0 h 2828925"/>
                <a:gd name="connsiteX3" fmla="*/ 865823 w 2867025"/>
                <a:gd name="connsiteY3" fmla="*/ 833437 h 282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7025" h="2828925">
                  <a:moveTo>
                    <a:pt x="0" y="2837498"/>
                  </a:moveTo>
                  <a:lnTo>
                    <a:pt x="688657" y="590550"/>
                  </a:lnTo>
                  <a:lnTo>
                    <a:pt x="2872740" y="0"/>
                  </a:lnTo>
                  <a:lnTo>
                    <a:pt x="865823" y="833437"/>
                  </a:lnTo>
                  <a:close/>
                </a:path>
              </a:pathLst>
            </a:custGeom>
            <a:solidFill>
              <a:srgbClr val="006FC4"/>
            </a:solidFill>
            <a:ln w="19050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+mn-ea"/>
                <a:cs typeface="+mn-cs"/>
              </a:endParaRPr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6210300" y="271710"/>
            <a:ext cx="5486401" cy="5791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IBM Plex Sans Medium" panose="020B0503050203000203" pitchFamily="34" charset="0"/>
              </a:rPr>
              <a:t>t</a:t>
            </a:r>
            <a:r>
              <a:rPr kumimoji="0" lang="en-GB" sz="320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Medium" panose="020B0503050203000203" pitchFamily="34" charset="0"/>
              </a:rPr>
              <a:t>o Ansible on z/OS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7B1754-ECCD-344E-A429-BC2E2FD25CA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4576" y="6521251"/>
            <a:ext cx="521589" cy="211455"/>
          </a:xfrm>
          <a:prstGeom prst="rect">
            <a:avLst/>
          </a:prstGeom>
        </p:spPr>
      </p:pic>
      <p:pic>
        <p:nvPicPr>
          <p:cNvPr id="17" name="Picture 16" descr="A person wearing a suit and tie smiling and looking at the camera&#10;&#10;Description automatically generated">
            <a:extLst>
              <a:ext uri="{FF2B5EF4-FFF2-40B4-BE49-F238E27FC236}">
                <a16:creationId xmlns:a16="http://schemas.microsoft.com/office/drawing/2014/main" id="{4F0D0405-0620-FC41-B08B-CA74B064365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944" y="5949705"/>
            <a:ext cx="728665" cy="7286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E0A1DE-20BF-414D-935E-B9E9AF5630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9578"/>
          <a:stretch/>
        </p:blipFill>
        <p:spPr>
          <a:xfrm>
            <a:off x="6146801" y="4686593"/>
            <a:ext cx="965084" cy="95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28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">
            <a:extLst>
              <a:ext uri="{FF2B5EF4-FFF2-40B4-BE49-F238E27FC236}">
                <a16:creationId xmlns:a16="http://schemas.microsoft.com/office/drawing/2014/main" id="{E48FB1F2-FB8A-074D-AEE9-CDD4698C871F}"/>
              </a:ext>
            </a:extLst>
          </p:cNvPr>
          <p:cNvSpPr/>
          <p:nvPr/>
        </p:nvSpPr>
        <p:spPr>
          <a:xfrm>
            <a:off x="3613" y="-32106"/>
            <a:ext cx="12184779" cy="744539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48000" tIns="48000" rIns="48000" bIns="48000"/>
          <a:lstStyle/>
          <a:p>
            <a:pPr marL="0" marR="0" lvl="0" indent="0" algn="l" defTabSz="9143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F34034C4-766F-9640-9B1D-673886EF8C4E}"/>
              </a:ext>
            </a:extLst>
          </p:cNvPr>
          <p:cNvSpPr txBox="1">
            <a:spLocks/>
          </p:cNvSpPr>
          <p:nvPr/>
        </p:nvSpPr>
        <p:spPr>
          <a:xfrm>
            <a:off x="280416" y="9931"/>
            <a:ext cx="11911585" cy="73509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panose="020B0503050203000203" pitchFamily="34" charset="0"/>
                <a:cs typeface="Arial"/>
              </a:rPr>
              <a:t>Automation with Ansible: vocabulary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F643EA-FB21-4747-BD79-DA53A562663C}"/>
              </a:ext>
            </a:extLst>
          </p:cNvPr>
          <p:cNvSpPr/>
          <p:nvPr/>
        </p:nvSpPr>
        <p:spPr>
          <a:xfrm>
            <a:off x="255308" y="1069955"/>
            <a:ext cx="117609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Ansible Tower is a graphically-enabled framework accessible via a web interface and a REST API endpoint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(AWX is the Community Edition and works on Linux/Mac)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pic>
        <p:nvPicPr>
          <p:cNvPr id="1026" name="Picture 2" descr="Set up Ansible Tower with Dynatrace to enable your self ...">
            <a:extLst>
              <a:ext uri="{FF2B5EF4-FFF2-40B4-BE49-F238E27FC236}">
                <a16:creationId xmlns:a16="http://schemas.microsoft.com/office/drawing/2014/main" id="{4BD4ABA5-D6C6-A14E-8B13-0D2BDC9F9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54" y="2302135"/>
            <a:ext cx="4690334" cy="293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4E90340-5F87-8E4D-92DB-5AB1A18A4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383" y="2302135"/>
            <a:ext cx="5109882" cy="292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2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Rectangle"/>
          <p:cNvSpPr/>
          <p:nvPr/>
        </p:nvSpPr>
        <p:spPr>
          <a:xfrm>
            <a:off x="3613" y="-32106"/>
            <a:ext cx="12184779" cy="744539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48000" tIns="48000" rIns="48000" bIns="48000"/>
          <a:lstStyle/>
          <a:p>
            <a:pPr defTabSz="914333">
              <a:defRPr/>
            </a:pPr>
            <a:endParaRPr>
              <a:solidFill>
                <a:srgbClr val="000000"/>
              </a:solidFill>
              <a:latin typeface="IBM Plex Sans Light"/>
            </a:endParaRPr>
          </a:p>
        </p:txBody>
      </p:sp>
      <p:sp>
        <p:nvSpPr>
          <p:cNvPr id="2804" name="Straight Connector 6"/>
          <p:cNvSpPr/>
          <p:nvPr/>
        </p:nvSpPr>
        <p:spPr>
          <a:xfrm flipH="1">
            <a:off x="6125907" y="1179229"/>
            <a:ext cx="3736" cy="5426891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60959" rIns="60959"/>
          <a:lstStyle/>
          <a:p>
            <a:pPr defTabSz="914333">
              <a:defRPr>
                <a:solidFill>
                  <a:srgbClr val="000000"/>
                </a:solidFill>
              </a:defRPr>
            </a:pPr>
            <a:endParaRPr>
              <a:solidFill>
                <a:srgbClr val="000000"/>
              </a:solidFill>
              <a:latin typeface="IBM Plex Sans Light"/>
            </a:endParaRPr>
          </a:p>
        </p:txBody>
      </p:sp>
      <p:sp>
        <p:nvSpPr>
          <p:cNvPr id="2815" name="TextBox 3"/>
          <p:cNvSpPr txBox="1"/>
          <p:nvPr/>
        </p:nvSpPr>
        <p:spPr>
          <a:xfrm>
            <a:off x="84669" y="54736"/>
            <a:ext cx="12086217" cy="615551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121919" bIns="121919">
            <a:spAutoFit/>
          </a:bodyPr>
          <a:lstStyle>
            <a:lvl1pPr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</a:lstStyle>
          <a:p>
            <a:pPr defTabSz="914333">
              <a:defRPr/>
            </a:pPr>
            <a:r>
              <a:rPr lang="en-US" sz="2400" dirty="0">
                <a:solidFill>
                  <a:srgbClr val="FFFFFF"/>
                </a:solidFill>
                <a:latin typeface="IBM Plex Sans" panose="020B0503050203000203" pitchFamily="34" charset="0"/>
              </a:rPr>
              <a:t>What is Ansible?</a:t>
            </a:r>
            <a:endParaRPr sz="2400" dirty="0">
              <a:solidFill>
                <a:srgbClr val="FFFFFF"/>
              </a:solidFill>
              <a:latin typeface="IBM Plex Sans" panose="020B0503050203000203" pitchFamily="34" charset="0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B7C88241-A102-DB41-ADF0-66CB09ED0B86}"/>
              </a:ext>
            </a:extLst>
          </p:cNvPr>
          <p:cNvSpPr txBox="1">
            <a:spLocks/>
          </p:cNvSpPr>
          <p:nvPr/>
        </p:nvSpPr>
        <p:spPr>
          <a:xfrm rot="10800000" flipH="1" flipV="1">
            <a:off x="11519480" y="6532804"/>
            <a:ext cx="130257" cy="9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defPPr marL="0" marR="0" indent="0" algn="l" defTabSz="6858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35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1448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5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BM Plex Sans Light"/>
              </a:defRPr>
            </a:lvl1pPr>
            <a:lvl2pPr marL="0" marR="0" indent="257243" algn="l" defTabSz="51448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75" b="0" i="0" u="none" strike="noStrike" kern="120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IBM Plex Sans Light"/>
              </a:defRPr>
            </a:lvl2pPr>
            <a:lvl3pPr marL="0" marR="0" indent="514487" algn="l" defTabSz="51448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75" b="0" i="0" u="none" strike="noStrike" kern="120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IBM Plex Sans Light"/>
              </a:defRPr>
            </a:lvl3pPr>
            <a:lvl4pPr marL="0" marR="0" indent="771731" algn="l" defTabSz="51448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75" b="0" i="0" u="none" strike="noStrike" kern="120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IBM Plex Sans Light"/>
              </a:defRPr>
            </a:lvl4pPr>
            <a:lvl5pPr marL="0" marR="0" indent="1028974" algn="l" defTabSz="51448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75" b="0" i="0" u="none" strike="noStrike" kern="120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IBM Plex Sans Light"/>
              </a:defRPr>
            </a:lvl5pPr>
            <a:lvl6pPr marL="0" marR="0" indent="1286217" algn="l" defTabSz="51448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75" b="0" i="0" u="none" strike="noStrike" kern="120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IBM Plex Sans Light"/>
              </a:defRPr>
            </a:lvl6pPr>
            <a:lvl7pPr marL="0" marR="0" indent="1543461" algn="l" defTabSz="51448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75" b="0" i="0" u="none" strike="noStrike" kern="120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IBM Plex Sans Light"/>
              </a:defRPr>
            </a:lvl7pPr>
            <a:lvl8pPr marL="0" marR="0" indent="1800705" algn="l" defTabSz="51448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75" b="0" i="0" u="none" strike="noStrike" kern="120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IBM Plex Sans Light"/>
              </a:defRPr>
            </a:lvl8pPr>
            <a:lvl9pPr marL="0" marR="0" indent="2057948" algn="l" defTabSz="51448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75" b="0" i="0" u="none" strike="noStrike" kern="120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IBM Plex Sans Light"/>
              </a:defRPr>
            </a:lvl9pPr>
          </a:lstStyle>
          <a:p>
            <a:pPr defTabSz="685950">
              <a:defRPr/>
            </a:pPr>
            <a:fld id="{86CB4B4D-7CA3-9044-876B-883B54F8677D}" type="slidenum">
              <a:rPr lang="en-CA" sz="600">
                <a:latin typeface="IBM Plex Sans Light"/>
              </a:rPr>
              <a:pPr defTabSz="685950">
                <a:defRPr/>
              </a:pPr>
              <a:t>2</a:t>
            </a:fld>
            <a:endParaRPr lang="en-CA" sz="600">
              <a:latin typeface="IBM Plex Sans Light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F18A71F-739C-FB41-BDF0-471159244B9E}"/>
              </a:ext>
            </a:extLst>
          </p:cNvPr>
          <p:cNvSpPr txBox="1">
            <a:spLocks/>
          </p:cNvSpPr>
          <p:nvPr/>
        </p:nvSpPr>
        <p:spPr>
          <a:xfrm>
            <a:off x="395134" y="2044319"/>
            <a:ext cx="5345033" cy="381639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spcBef>
                <a:spcPts val="1333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IBM Plex Sans Light" panose="020B0403050203000203" pitchFamily="34" charset="0"/>
              </a:rPr>
              <a:t>Ansible is a hugely popular Open-Source software </a:t>
            </a:r>
            <a:r>
              <a:rPr lang="en-US" sz="1800" dirty="0">
                <a:solidFill>
                  <a:prstClr val="black"/>
                </a:solidFill>
                <a:latin typeface="IBM Plex Sans Medium" panose="020B0503050203000203" pitchFamily="34" charset="0"/>
              </a:rPr>
              <a:t>provisioning</a:t>
            </a:r>
            <a:r>
              <a:rPr lang="en-US" sz="1800" dirty="0">
                <a:solidFill>
                  <a:prstClr val="black"/>
                </a:solidFill>
                <a:latin typeface="IBM Plex Sans Light" panose="020B0403050203000203" pitchFamily="34" charset="0"/>
              </a:rPr>
              <a:t>, </a:t>
            </a:r>
            <a:r>
              <a:rPr lang="en-US" sz="1800" dirty="0">
                <a:solidFill>
                  <a:prstClr val="black"/>
                </a:solidFill>
                <a:latin typeface="IBM Plex Sans Medium" panose="020B0503050203000203" pitchFamily="34" charset="0"/>
              </a:rPr>
              <a:t>configuration</a:t>
            </a:r>
            <a:r>
              <a:rPr lang="en-US" sz="1800" dirty="0">
                <a:solidFill>
                  <a:prstClr val="black"/>
                </a:solidFill>
                <a:latin typeface="IBM Plex Sans Light" panose="020B0403050203000203" pitchFamily="34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IBM Plex Sans Medium" panose="020B0503050203000203" pitchFamily="34" charset="0"/>
              </a:rPr>
              <a:t>management</a:t>
            </a:r>
            <a:r>
              <a:rPr lang="en-US" sz="1800" dirty="0">
                <a:solidFill>
                  <a:prstClr val="black"/>
                </a:solidFill>
                <a:latin typeface="IBM Plex Sans Light" panose="020B0403050203000203" pitchFamily="34" charset="0"/>
              </a:rPr>
              <a:t>, and </a:t>
            </a:r>
            <a:r>
              <a:rPr lang="en-US" sz="1800" dirty="0">
                <a:solidFill>
                  <a:prstClr val="black"/>
                </a:solidFill>
                <a:latin typeface="IBM Plex Sans Medium" panose="020B0503050203000203" pitchFamily="34" charset="0"/>
              </a:rPr>
              <a:t>application-deployment</a:t>
            </a:r>
            <a:r>
              <a:rPr lang="en-US" sz="1800" dirty="0">
                <a:solidFill>
                  <a:prstClr val="black"/>
                </a:solidFill>
                <a:latin typeface="IBM Plex Sans Light" panose="020B0403050203000203" pitchFamily="34" charset="0"/>
              </a:rPr>
              <a:t> tool. </a:t>
            </a:r>
          </a:p>
          <a:p>
            <a:pPr marL="0" indent="0" defTabSz="914377">
              <a:spcBef>
                <a:spcPts val="1333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IBM Plex Sans Light" panose="020B0403050203000203" pitchFamily="34" charset="0"/>
              </a:rPr>
              <a:t>It is highly customizable through </a:t>
            </a:r>
            <a:r>
              <a:rPr lang="en-US" sz="1800" dirty="0">
                <a:solidFill>
                  <a:prstClr val="black"/>
                </a:solidFill>
                <a:latin typeface="IBM Plex Sans Medium" panose="020B0503050203000203" pitchFamily="34" charset="0"/>
              </a:rPr>
              <a:t>Playbooks</a:t>
            </a:r>
            <a:r>
              <a:rPr lang="en-US" sz="1800" dirty="0">
                <a:solidFill>
                  <a:prstClr val="black"/>
                </a:solidFill>
                <a:latin typeface="IBM Plex Sans Light" panose="020B0403050203000203" pitchFamily="34" charset="0"/>
              </a:rPr>
              <a:t> (simple, highly customizable scripts that are used to execute a series of tasks and commands)</a:t>
            </a:r>
          </a:p>
          <a:p>
            <a:pPr marL="0" indent="0" defTabSz="914377">
              <a:spcBef>
                <a:spcPts val="1333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IBM Plex Sans Light" panose="020B0403050203000203" pitchFamily="34" charset="0"/>
              </a:rPr>
              <a:t>In the open distributed world, Ansible is seen as the key to automating everything.</a:t>
            </a:r>
          </a:p>
          <a:p>
            <a:pPr marL="0" indent="0" defTabSz="914377">
              <a:spcBef>
                <a:spcPts val="1333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IBM Plex Sans Light" panose="020B0403050203000203" pitchFamily="34" charset="0"/>
              </a:rPr>
              <a:t>Automation simplifies complex tasks, allowing developers &amp; ops teams to focus attention on other tasks that add value to an organization. </a:t>
            </a:r>
          </a:p>
          <a:p>
            <a:pPr marL="0" indent="0" defTabSz="914377">
              <a:spcBef>
                <a:spcPts val="1333"/>
              </a:spcBef>
              <a:buNone/>
            </a:pPr>
            <a:endParaRPr lang="en-US" sz="1800" dirty="0">
              <a:solidFill>
                <a:prstClr val="black"/>
              </a:solidFill>
              <a:latin typeface="IBM Plex Sans Light" panose="020B0403050203000203" pitchFamily="34" charset="0"/>
            </a:endParaRPr>
          </a:p>
          <a:p>
            <a:pPr marL="0" indent="0" defTabSz="914377">
              <a:spcBef>
                <a:spcPts val="1333"/>
              </a:spcBef>
              <a:buNone/>
            </a:pPr>
            <a:r>
              <a:rPr lang="en-US" sz="1800" dirty="0">
                <a:solidFill>
                  <a:srgbClr val="C00000"/>
                </a:solidFill>
                <a:latin typeface="IBM Plex Sans" panose="020B0503050203000203" pitchFamily="34" charset="0"/>
              </a:rPr>
              <a:t>It frees up time and increases efficiency. 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C0D690E-AF62-CA47-85C4-CC449D107553}"/>
              </a:ext>
            </a:extLst>
          </p:cNvPr>
          <p:cNvSpPr txBox="1">
            <a:spLocks/>
          </p:cNvSpPr>
          <p:nvPr/>
        </p:nvSpPr>
        <p:spPr>
          <a:xfrm>
            <a:off x="9075689" y="1520747"/>
            <a:ext cx="2860802" cy="4336288"/>
          </a:xfrm>
          <a:prstGeom prst="rect">
            <a:avLst/>
          </a:prstGeom>
        </p:spPr>
        <p:txBody>
          <a:bodyPr lIns="90000" rIns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spcBef>
                <a:spcPts val="1000"/>
              </a:spcBef>
              <a:buNone/>
            </a:pPr>
            <a:r>
              <a:rPr lang="en-US" sz="2400" dirty="0">
                <a:solidFill>
                  <a:srgbClr val="C00000"/>
                </a:solidFill>
                <a:latin typeface="IBM Plex Sans" panose="020B0503050203000203" pitchFamily="34" charset="0"/>
              </a:rPr>
              <a:t> Benefits</a:t>
            </a:r>
          </a:p>
          <a:p>
            <a:pPr marL="342883" indent="-228594" defTabSz="914377">
              <a:spcBef>
                <a:spcPts val="1400"/>
              </a:spcBef>
              <a:buClr>
                <a:prstClr val="black"/>
              </a:buClr>
            </a:pPr>
            <a:r>
              <a:rPr lang="en-US" sz="1400" b="1" dirty="0">
                <a:solidFill>
                  <a:prstClr val="black"/>
                </a:solidFill>
                <a:latin typeface="IBM Plex Sans" panose="020B0503050203000203" pitchFamily="34" charset="0"/>
              </a:rPr>
              <a:t>FREE</a:t>
            </a:r>
            <a:r>
              <a:rPr lang="en-US" sz="1400" dirty="0">
                <a:solidFill>
                  <a:prstClr val="black"/>
                </a:solidFill>
                <a:latin typeface="IBM Plex Sans" panose="020B0503050203000203" pitchFamily="34" charset="0"/>
              </a:rPr>
              <a:t>                                              Ansible is an open-source tool</a:t>
            </a:r>
          </a:p>
          <a:p>
            <a:pPr marL="342883" indent="-228594" defTabSz="914377">
              <a:spcBef>
                <a:spcPts val="1400"/>
              </a:spcBef>
              <a:buClr>
                <a:prstClr val="black"/>
              </a:buClr>
            </a:pPr>
            <a:r>
              <a:rPr lang="en-US" sz="1400" b="1" dirty="0">
                <a:solidFill>
                  <a:prstClr val="black"/>
                </a:solidFill>
                <a:latin typeface="IBM Plex Sans" panose="020B0503050203000203" pitchFamily="34" charset="0"/>
              </a:rPr>
              <a:t>INTEGRATE</a:t>
            </a:r>
            <a:r>
              <a:rPr lang="en-US" sz="1400" dirty="0">
                <a:solidFill>
                  <a:prstClr val="black"/>
                </a:solidFill>
                <a:latin typeface="IBM Plex Sans" panose="020B0503050203000203" pitchFamily="34" charset="0"/>
              </a:rPr>
              <a:t> 	                 IBM Z into an enterprise automation strategy in a consistent way</a:t>
            </a:r>
          </a:p>
          <a:p>
            <a:pPr marL="342883" indent="-228594" defTabSz="914377">
              <a:spcBef>
                <a:spcPts val="1400"/>
              </a:spcBef>
              <a:buClr>
                <a:prstClr val="black"/>
              </a:buClr>
            </a:pPr>
            <a:r>
              <a:rPr lang="en-US" sz="1400" b="1" dirty="0">
                <a:solidFill>
                  <a:prstClr val="black"/>
                </a:solidFill>
                <a:latin typeface="IBM Plex Sans" panose="020B0503050203000203" pitchFamily="34" charset="0"/>
              </a:rPr>
              <a:t>SIMPLICITY</a:t>
            </a:r>
            <a:r>
              <a:rPr lang="en-US" sz="1400" dirty="0">
                <a:solidFill>
                  <a:prstClr val="black"/>
                </a:solidFill>
                <a:latin typeface="IBM Plex Sans" panose="020B0503050203000203" pitchFamily="34" charset="0"/>
              </a:rPr>
              <a:t> 	            Strong focus on security        and reliability</a:t>
            </a:r>
          </a:p>
          <a:p>
            <a:pPr marL="342883" indent="-228594" defTabSz="914377">
              <a:spcBef>
                <a:spcPts val="1400"/>
              </a:spcBef>
              <a:buClr>
                <a:prstClr val="black"/>
              </a:buClr>
            </a:pPr>
            <a:r>
              <a:rPr lang="en-US" sz="1400" b="1" dirty="0">
                <a:solidFill>
                  <a:prstClr val="black"/>
                </a:solidFill>
                <a:latin typeface="IBM Plex Sans" panose="020B0503050203000203" pitchFamily="34" charset="0"/>
              </a:rPr>
              <a:t>COMMON APPROACH              </a:t>
            </a:r>
            <a:r>
              <a:rPr lang="en-US" sz="1400" dirty="0">
                <a:solidFill>
                  <a:prstClr val="black"/>
                </a:solidFill>
                <a:latin typeface="IBM Plex Sans" panose="020B0503050203000203" pitchFamily="34" charset="0"/>
              </a:rPr>
              <a:t>To hybrid applications and infrastructure management</a:t>
            </a:r>
          </a:p>
          <a:p>
            <a:pPr marL="342883" indent="-228594" defTabSz="914377">
              <a:spcBef>
                <a:spcPts val="1400"/>
              </a:spcBef>
              <a:buClr>
                <a:prstClr val="black"/>
              </a:buClr>
            </a:pPr>
            <a:r>
              <a:rPr lang="en-US" sz="1400" b="1" dirty="0">
                <a:solidFill>
                  <a:prstClr val="black"/>
                </a:solidFill>
                <a:latin typeface="IBM Plex Sans" panose="020B0503050203000203" pitchFamily="34" charset="0"/>
              </a:rPr>
              <a:t>VIBRANT ECOSYSTEM</a:t>
            </a:r>
            <a:r>
              <a:rPr lang="en-US" sz="1400" dirty="0">
                <a:solidFill>
                  <a:prstClr val="black"/>
                </a:solidFill>
                <a:latin typeface="IBM Plex Sans" panose="020B0503050203000203" pitchFamily="34" charset="0"/>
              </a:rPr>
              <a:t>          with many active contributors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D85EB1B-29D7-8A40-87B2-779EDB2BCD36}"/>
              </a:ext>
            </a:extLst>
          </p:cNvPr>
          <p:cNvSpPr txBox="1">
            <a:spLocks/>
          </p:cNvSpPr>
          <p:nvPr/>
        </p:nvSpPr>
        <p:spPr>
          <a:xfrm>
            <a:off x="6196807" y="1520747"/>
            <a:ext cx="2921789" cy="433628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9170">
              <a:spcBef>
                <a:spcPts val="1000"/>
              </a:spcBef>
              <a:buNone/>
            </a:pPr>
            <a:r>
              <a:rPr lang="en-US" sz="2400" dirty="0">
                <a:solidFill>
                  <a:srgbClr val="C00000"/>
                </a:solidFill>
                <a:latin typeface="IBM Plex Sans" panose="020B0503050203000203" pitchFamily="34" charset="0"/>
              </a:rPr>
              <a:t> Key Capabilities</a:t>
            </a:r>
          </a:p>
          <a:p>
            <a:pPr marL="342883" indent="-228594" defTabSz="914377">
              <a:spcBef>
                <a:spcPts val="1400"/>
              </a:spcBef>
              <a:buClr>
                <a:prstClr val="black"/>
              </a:buClr>
            </a:pPr>
            <a:r>
              <a:rPr lang="en-US" sz="1400" b="1" dirty="0">
                <a:solidFill>
                  <a:prstClr val="black"/>
                </a:solidFill>
                <a:latin typeface="IBM Plex Sans" panose="020B0503050203000203" pitchFamily="34" charset="0"/>
              </a:rPr>
              <a:t>FLEXIBLE                            </a:t>
            </a:r>
            <a:r>
              <a:rPr lang="en-US" sz="1400" dirty="0">
                <a:solidFill>
                  <a:prstClr val="black"/>
                </a:solidFill>
                <a:latin typeface="IBM Plex Sans" panose="020B0503050203000203" pitchFamily="34" charset="0"/>
              </a:rPr>
              <a:t>Ability to proactively     manage your entire application environment</a:t>
            </a:r>
          </a:p>
          <a:p>
            <a:pPr marL="342883" indent="-228594" defTabSz="914377">
              <a:spcBef>
                <a:spcPts val="1400"/>
              </a:spcBef>
              <a:buClr>
                <a:prstClr val="black"/>
              </a:buClr>
            </a:pPr>
            <a:r>
              <a:rPr lang="en-US" sz="1400" b="1" dirty="0">
                <a:solidFill>
                  <a:prstClr val="black"/>
                </a:solidFill>
                <a:latin typeface="IBM Plex Sans" panose="020B0503050203000203" pitchFamily="34" charset="0"/>
              </a:rPr>
              <a:t>AGENTLESS                              </a:t>
            </a:r>
            <a:r>
              <a:rPr lang="en-US" sz="1400" dirty="0">
                <a:solidFill>
                  <a:prstClr val="black"/>
                </a:solidFill>
                <a:latin typeface="IBM Plex Sans" panose="020B0503050203000203" pitchFamily="34" charset="0"/>
              </a:rPr>
              <a:t>No additional software is needed on target system</a:t>
            </a:r>
          </a:p>
          <a:p>
            <a:pPr marL="342883" indent="-228594" defTabSz="914377">
              <a:spcBef>
                <a:spcPts val="1400"/>
              </a:spcBef>
              <a:buClr>
                <a:prstClr val="black"/>
              </a:buClr>
            </a:pPr>
            <a:r>
              <a:rPr lang="en-US" sz="1400" b="1" dirty="0">
                <a:solidFill>
                  <a:prstClr val="black"/>
                </a:solidFill>
                <a:latin typeface="IBM Plex Sans" panose="020B0503050203000203" pitchFamily="34" charset="0"/>
              </a:rPr>
              <a:t>PARALLEL AUTOMATION </a:t>
            </a:r>
            <a:r>
              <a:rPr lang="en-US" sz="1400" dirty="0">
                <a:solidFill>
                  <a:prstClr val="black"/>
                </a:solidFill>
                <a:latin typeface="IBM Plex Sans" panose="020B0503050203000203" pitchFamily="34" charset="0"/>
              </a:rPr>
              <a:t>Ability to drive automation    to multiple systems simultaneously</a:t>
            </a:r>
          </a:p>
          <a:p>
            <a:pPr marL="342883" indent="-228594" defTabSz="914377">
              <a:spcBef>
                <a:spcPts val="1400"/>
              </a:spcBef>
              <a:buClr>
                <a:prstClr val="black"/>
              </a:buClr>
            </a:pPr>
            <a:r>
              <a:rPr lang="en-US" sz="1400" b="1" dirty="0">
                <a:solidFill>
                  <a:prstClr val="black"/>
                </a:solidFill>
                <a:latin typeface="IBM Plex Sans" panose="020B0503050203000203" pitchFamily="34" charset="0"/>
              </a:rPr>
              <a:t>INFRASTRUCTURE AS CODE</a:t>
            </a:r>
            <a:r>
              <a:rPr lang="en-US" sz="1400" dirty="0">
                <a:solidFill>
                  <a:prstClr val="black"/>
                </a:solidFill>
                <a:latin typeface="IBM Plex Sans" panose="020B0503050203000203" pitchFamily="34" charset="0"/>
              </a:rPr>
              <a:t> Allows clients to codify their application IT landscape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C19F78-8BAE-DF4C-8112-94C89B025E32}"/>
              </a:ext>
            </a:extLst>
          </p:cNvPr>
          <p:cNvCxnSpPr>
            <a:cxnSpLocks/>
          </p:cNvCxnSpPr>
          <p:nvPr/>
        </p:nvCxnSpPr>
        <p:spPr>
          <a:xfrm>
            <a:off x="6267116" y="1450473"/>
            <a:ext cx="0" cy="44102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55DA05-AB59-8245-B7C7-7B6D5356BC8C}"/>
              </a:ext>
            </a:extLst>
          </p:cNvPr>
          <p:cNvCxnSpPr>
            <a:cxnSpLocks/>
          </p:cNvCxnSpPr>
          <p:nvPr/>
        </p:nvCxnSpPr>
        <p:spPr>
          <a:xfrm>
            <a:off x="9101221" y="1450473"/>
            <a:ext cx="0" cy="44102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6C0B23F-9A00-B342-8A9C-0E8EC3608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619" y="1078203"/>
            <a:ext cx="2481798" cy="74453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3E6D48-BEC3-7B43-9B05-D30A8F2F1895}"/>
              </a:ext>
            </a:extLst>
          </p:cNvPr>
          <p:cNvCxnSpPr>
            <a:cxnSpLocks/>
          </p:cNvCxnSpPr>
          <p:nvPr/>
        </p:nvCxnSpPr>
        <p:spPr>
          <a:xfrm flipH="1" flipV="1">
            <a:off x="3291803" y="1797871"/>
            <a:ext cx="478015" cy="1947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8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Rectangle"/>
          <p:cNvSpPr/>
          <p:nvPr/>
        </p:nvSpPr>
        <p:spPr>
          <a:xfrm>
            <a:off x="3613" y="-32106"/>
            <a:ext cx="12184779" cy="744539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48000" tIns="48000" rIns="48000" bIns="48000"/>
          <a:lstStyle/>
          <a:p>
            <a:pPr defTabSz="914333">
              <a:defRPr/>
            </a:pPr>
            <a:endParaRPr>
              <a:solidFill>
                <a:srgbClr val="000000"/>
              </a:solidFill>
              <a:latin typeface="IBM Plex Sans Light"/>
            </a:endParaRPr>
          </a:p>
        </p:txBody>
      </p:sp>
      <p:sp>
        <p:nvSpPr>
          <p:cNvPr id="2804" name="Straight Connector 6"/>
          <p:cNvSpPr/>
          <p:nvPr/>
        </p:nvSpPr>
        <p:spPr>
          <a:xfrm flipH="1">
            <a:off x="6125907" y="1179229"/>
            <a:ext cx="3736" cy="5426891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60959" rIns="60959"/>
          <a:lstStyle/>
          <a:p>
            <a:pPr defTabSz="914333">
              <a:defRPr>
                <a:solidFill>
                  <a:srgbClr val="000000"/>
                </a:solidFill>
              </a:defRPr>
            </a:pPr>
            <a:endParaRPr>
              <a:solidFill>
                <a:srgbClr val="000000"/>
              </a:solidFill>
              <a:latin typeface="IBM Plex Sans Light"/>
            </a:endParaRPr>
          </a:p>
        </p:txBody>
      </p:sp>
      <p:sp>
        <p:nvSpPr>
          <p:cNvPr id="2815" name="TextBox 3"/>
          <p:cNvSpPr txBox="1"/>
          <p:nvPr/>
        </p:nvSpPr>
        <p:spPr>
          <a:xfrm>
            <a:off x="84669" y="54736"/>
            <a:ext cx="12086217" cy="615551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121919" bIns="121919">
            <a:spAutoFit/>
          </a:bodyPr>
          <a:lstStyle>
            <a:lvl1pPr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</a:lstStyle>
          <a:p>
            <a:pPr defTabSz="914333">
              <a:defRPr/>
            </a:pPr>
            <a:r>
              <a:rPr lang="en-US" sz="2400" dirty="0">
                <a:solidFill>
                  <a:srgbClr val="FFFFFF"/>
                </a:solidFill>
                <a:latin typeface="IBM Plex Sans" panose="020B0503050203000203" pitchFamily="34" charset="0"/>
              </a:rPr>
              <a:t>Why use Ansible with z/OS?</a:t>
            </a:r>
            <a:endParaRPr sz="2400" dirty="0">
              <a:solidFill>
                <a:srgbClr val="FFFFFF"/>
              </a:solidFill>
              <a:latin typeface="IBM Plex Sans" panose="020B0503050203000203" pitchFamily="34" charset="0"/>
            </a:endParaRP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EAACF492-9554-9B44-B105-6F490DA229C4}"/>
              </a:ext>
            </a:extLst>
          </p:cNvPr>
          <p:cNvSpPr txBox="1">
            <a:spLocks/>
          </p:cNvSpPr>
          <p:nvPr/>
        </p:nvSpPr>
        <p:spPr>
          <a:xfrm>
            <a:off x="2273964" y="1088757"/>
            <a:ext cx="9180000" cy="82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69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5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1219140">
              <a:defRPr/>
            </a:pPr>
            <a:r>
              <a:rPr lang="en-US" sz="2000" kern="0" dirty="0">
                <a:solidFill>
                  <a:srgbClr val="C00000"/>
                </a:solidFill>
                <a:latin typeface="IBM Plex Sans" panose="020B0503050203000203" pitchFamily="34" charset="0"/>
              </a:rPr>
              <a:t>Consistency</a:t>
            </a:r>
          </a:p>
          <a:p>
            <a:pPr marL="285750" indent="-285750" defTabSz="121914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0000"/>
                </a:solidFill>
                <a:latin typeface="IBM Plex Sans Light" panose="020B0403050203000203" pitchFamily="34" charset="0"/>
              </a:rPr>
              <a:t>Enables common approach to hybrid applications and infrastructure management</a:t>
            </a:r>
          </a:p>
          <a:p>
            <a:pPr marL="285750" indent="-285750" defTabSz="121914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0000"/>
                </a:solidFill>
                <a:latin typeface="IBM Plex Sans Light" panose="020B0403050203000203" pitchFamily="34" charset="0"/>
              </a:rPr>
              <a:t>Integrate z/OS into an enterprise automation strategy in a consistent way</a:t>
            </a:r>
          </a:p>
          <a:p>
            <a:pPr marL="457178" indent="-457178" defTabSz="1219140">
              <a:buFont typeface="Arial" panose="020B0604020202020204" pitchFamily="34" charset="0"/>
              <a:buChar char="•"/>
              <a:defRPr/>
            </a:pPr>
            <a:endParaRPr lang="en-US" sz="1600" kern="0" dirty="0">
              <a:solidFill>
                <a:srgbClr val="000000"/>
              </a:solidFill>
              <a:latin typeface="IBM Plex Sans" panose="020B0503050203000203" pitchFamily="34" charset="0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B7C88241-A102-DB41-ADF0-66CB09ED0B86}"/>
              </a:ext>
            </a:extLst>
          </p:cNvPr>
          <p:cNvSpPr txBox="1">
            <a:spLocks/>
          </p:cNvSpPr>
          <p:nvPr/>
        </p:nvSpPr>
        <p:spPr>
          <a:xfrm rot="10800000" flipH="1" flipV="1">
            <a:off x="11519480" y="6532804"/>
            <a:ext cx="130257" cy="9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defPPr marL="0" marR="0" indent="0" algn="l" defTabSz="6858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35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1448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5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BM Plex Sans Light"/>
              </a:defRPr>
            </a:lvl1pPr>
            <a:lvl2pPr marL="0" marR="0" indent="257243" algn="l" defTabSz="51448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75" b="0" i="0" u="none" strike="noStrike" kern="120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IBM Plex Sans Light"/>
              </a:defRPr>
            </a:lvl2pPr>
            <a:lvl3pPr marL="0" marR="0" indent="514487" algn="l" defTabSz="51448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75" b="0" i="0" u="none" strike="noStrike" kern="120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IBM Plex Sans Light"/>
              </a:defRPr>
            </a:lvl3pPr>
            <a:lvl4pPr marL="0" marR="0" indent="771731" algn="l" defTabSz="51448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75" b="0" i="0" u="none" strike="noStrike" kern="120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IBM Plex Sans Light"/>
              </a:defRPr>
            </a:lvl4pPr>
            <a:lvl5pPr marL="0" marR="0" indent="1028974" algn="l" defTabSz="51448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75" b="0" i="0" u="none" strike="noStrike" kern="120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IBM Plex Sans Light"/>
              </a:defRPr>
            </a:lvl5pPr>
            <a:lvl6pPr marL="0" marR="0" indent="1286217" algn="l" defTabSz="51448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75" b="0" i="0" u="none" strike="noStrike" kern="120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IBM Plex Sans Light"/>
              </a:defRPr>
            </a:lvl6pPr>
            <a:lvl7pPr marL="0" marR="0" indent="1543461" algn="l" defTabSz="51448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75" b="0" i="0" u="none" strike="noStrike" kern="120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IBM Plex Sans Light"/>
              </a:defRPr>
            </a:lvl7pPr>
            <a:lvl8pPr marL="0" marR="0" indent="1800705" algn="l" defTabSz="51448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75" b="0" i="0" u="none" strike="noStrike" kern="120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IBM Plex Sans Light"/>
              </a:defRPr>
            </a:lvl8pPr>
            <a:lvl9pPr marL="0" marR="0" indent="2057948" algn="l" defTabSz="51448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75" b="0" i="0" u="none" strike="noStrike" kern="120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IBM Plex Sans Light"/>
              </a:defRPr>
            </a:lvl9pPr>
          </a:lstStyle>
          <a:p>
            <a:pPr defTabSz="685950">
              <a:defRPr/>
            </a:pPr>
            <a:fld id="{86CB4B4D-7CA3-9044-876B-883B54F8677D}" type="slidenum">
              <a:rPr lang="en-CA" sz="600">
                <a:latin typeface="IBM Plex Sans Light"/>
              </a:rPr>
              <a:pPr defTabSz="685950">
                <a:defRPr/>
              </a:pPr>
              <a:t>3</a:t>
            </a:fld>
            <a:endParaRPr lang="en-CA" sz="600">
              <a:latin typeface="IBM Plex Sans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519F83-90B5-5A4E-B5C1-B355479DBC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 defTabSz="914377">
              <a:defRPr/>
            </a:pPr>
            <a:r>
              <a:rPr lang="en-US">
                <a:solidFill>
                  <a:srgbClr val="FFFFFF"/>
                </a:solidFill>
                <a:latin typeface="IBM Plex Sans Light"/>
              </a:rPr>
              <a:t>IBM Z GMAC | © 2019 IBM Corporation</a:t>
            </a:r>
            <a:endParaRPr lang="en-US" dirty="0">
              <a:solidFill>
                <a:srgbClr val="FFFFFF"/>
              </a:solidFill>
              <a:latin typeface="IBM Plex Sans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10B4EC-D217-5644-A5F7-2D756B9310E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36" y="1179229"/>
            <a:ext cx="660586" cy="64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478506-CF11-5F40-8522-A01AC2CE1C9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32" y="3286221"/>
            <a:ext cx="778851" cy="64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53EA00-C3CD-1141-9A53-415392FA631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247" y="2232725"/>
            <a:ext cx="651375" cy="64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54F0182-12BE-4C43-BFAA-46D3EFF148A5}"/>
              </a:ext>
            </a:extLst>
          </p:cNvPr>
          <p:cNvSpPr txBox="1">
            <a:spLocks/>
          </p:cNvSpPr>
          <p:nvPr/>
        </p:nvSpPr>
        <p:spPr>
          <a:xfrm>
            <a:off x="2273964" y="2142725"/>
            <a:ext cx="9180000" cy="82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69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5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1219140">
              <a:defRPr/>
            </a:pPr>
            <a:r>
              <a:rPr lang="en-US" sz="2000" kern="0" dirty="0">
                <a:solidFill>
                  <a:srgbClr val="C00000"/>
                </a:solidFill>
                <a:latin typeface="IBM Plex Sans" panose="020B0503050203000203" pitchFamily="34" charset="0"/>
              </a:rPr>
              <a:t>Transparency</a:t>
            </a:r>
          </a:p>
          <a:p>
            <a:pPr marL="285750" indent="-285750" defTabSz="121914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0000"/>
                </a:solidFill>
                <a:latin typeface="IBM Plex Sans Light" panose="020B0403050203000203" pitchFamily="34" charset="0"/>
              </a:rPr>
              <a:t>Enable transparent visibility of z/OS automation when orchestrated by Ansible </a:t>
            </a:r>
          </a:p>
          <a:p>
            <a:pPr marL="285750" indent="-285750" defTabSz="121914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0000"/>
                </a:solidFill>
                <a:latin typeface="IBM Plex Sans Light" panose="020B0403050203000203" pitchFamily="34" charset="0"/>
              </a:rPr>
              <a:t>Drive best practices to manage automation in source control, towards infrastructure as code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0ED2F90-9717-3940-A509-14B37532B072}"/>
              </a:ext>
            </a:extLst>
          </p:cNvPr>
          <p:cNvSpPr txBox="1">
            <a:spLocks/>
          </p:cNvSpPr>
          <p:nvPr/>
        </p:nvSpPr>
        <p:spPr>
          <a:xfrm>
            <a:off x="2273968" y="3196693"/>
            <a:ext cx="9180000" cy="82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69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5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1219140">
              <a:defRPr/>
            </a:pPr>
            <a:r>
              <a:rPr lang="en-US" sz="2000" kern="0" dirty="0">
                <a:solidFill>
                  <a:srgbClr val="C00000"/>
                </a:solidFill>
                <a:latin typeface="IBM Plex Sans" panose="020B0503050203000203" pitchFamily="34" charset="0"/>
              </a:rPr>
              <a:t>Skills</a:t>
            </a:r>
            <a:endParaRPr lang="en-US" sz="2000" b="1" kern="0" dirty="0">
              <a:solidFill>
                <a:srgbClr val="000000"/>
              </a:solidFill>
              <a:latin typeface="IBM Plex Sans" panose="020B0503050203000203" pitchFamily="34" charset="0"/>
            </a:endParaRPr>
          </a:p>
          <a:p>
            <a:pPr marL="285750" indent="-285750" defTabSz="121914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0000"/>
                </a:solidFill>
                <a:latin typeface="IBM Plex Sans Light" panose="020B0403050203000203" pitchFamily="34" charset="0"/>
              </a:rPr>
              <a:t>Ansible and Python skills are readily available in the marketplace </a:t>
            </a:r>
          </a:p>
          <a:p>
            <a:pPr marL="285750" indent="-285750" defTabSz="121914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0000"/>
                </a:solidFill>
                <a:latin typeface="IBM Plex Sans Light" panose="020B0403050203000203" pitchFamily="34" charset="0"/>
              </a:rPr>
              <a:t>They can now be as equally applied to z/OS as any other platform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AB66F936-E825-8740-AEB0-945F37F05DB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035" y="4250661"/>
            <a:ext cx="826588" cy="82658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564C2825-20CA-B04E-BD69-27C8AD21BF89}"/>
              </a:ext>
            </a:extLst>
          </p:cNvPr>
          <p:cNvSpPr txBox="1">
            <a:spLocks/>
          </p:cNvSpPr>
          <p:nvPr/>
        </p:nvSpPr>
        <p:spPr>
          <a:xfrm>
            <a:off x="2273964" y="4250661"/>
            <a:ext cx="9180000" cy="82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69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5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1219108"/>
            <a:r>
              <a:rPr lang="en-US" sz="2000" dirty="0">
                <a:solidFill>
                  <a:srgbClr val="C00000"/>
                </a:solidFill>
              </a:rPr>
              <a:t>Simplify</a:t>
            </a:r>
          </a:p>
          <a:p>
            <a:pPr marL="285750" indent="-285750" defTabSz="1219108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IBM Plex Sans Light" panose="020B0403050203000203" pitchFamily="34" charset="0"/>
              </a:rPr>
              <a:t>Keep it simple. </a:t>
            </a:r>
          </a:p>
          <a:p>
            <a:pPr marL="285750" indent="-285750" defTabSz="1219108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IBM Plex Sans Light" panose="020B0403050203000203" pitchFamily="34" charset="0"/>
              </a:rPr>
              <a:t>Ansible is not about replicating complexity, it is about simplifying configuration and access.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5AFD539-3BEB-6241-8CEA-A4F9FD253E0E}"/>
              </a:ext>
            </a:extLst>
          </p:cNvPr>
          <p:cNvSpPr txBox="1">
            <a:spLocks/>
          </p:cNvSpPr>
          <p:nvPr/>
        </p:nvSpPr>
        <p:spPr>
          <a:xfrm>
            <a:off x="2273964" y="5302383"/>
            <a:ext cx="9771500" cy="1395644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69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5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1219108"/>
            <a:r>
              <a:rPr lang="en-US" sz="2000" dirty="0">
                <a:solidFill>
                  <a:srgbClr val="C00000"/>
                </a:solidFill>
              </a:rPr>
              <a:t>Work with what you have</a:t>
            </a:r>
          </a:p>
          <a:p>
            <a:pPr marL="285750" indent="-285750" defTabSz="1219108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IBM Plex Sans Light" panose="020B0403050203000203" pitchFamily="34" charset="0"/>
              </a:rPr>
              <a:t>Ansible is very flexible and works with everything; it isn’t out to rule the world, rather interact with it</a:t>
            </a:r>
          </a:p>
          <a:p>
            <a:pPr marL="285750" indent="-285750" defTabSz="1219108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IBM Plex Sans Light" panose="020B0403050203000203" pitchFamily="34" charset="0"/>
              </a:rPr>
              <a:t>Integrate with what you have or build new playbooks with certified Open-Source</a:t>
            </a:r>
          </a:p>
          <a:p>
            <a:pPr marL="285750" indent="-285750" defTabSz="1219108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IBM Plex Sans Light" panose="020B0403050203000203" pitchFamily="34" charset="0"/>
              </a:rPr>
              <a:t>Leverage existing JCL, REXX and z/OSMF assets and more with Ansible as an integration point </a:t>
            </a:r>
          </a:p>
          <a:p>
            <a:pPr marL="285750" indent="-285750" defTabSz="1219108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IBM Plex Sans Medium" panose="020B0503050203000203" pitchFamily="34" charset="0"/>
              </a:rPr>
              <a:t>The choice is yours.</a:t>
            </a:r>
          </a:p>
          <a:p>
            <a:pPr defTabSz="1219108"/>
            <a:endParaRPr lang="en-US" sz="2133" dirty="0">
              <a:solidFill>
                <a:prstClr val="black"/>
              </a:solidFill>
            </a:endParaRPr>
          </a:p>
          <a:p>
            <a:pPr defTabSz="1219108"/>
            <a:endParaRPr lang="en-US" sz="2133" kern="0" dirty="0">
              <a:solidFill>
                <a:srgbClr val="000000"/>
              </a:solidFill>
              <a:latin typeface="IBM Plex Sans" panose="020B0503050203000203" pitchFamily="34" charset="0"/>
            </a:endParaRPr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13AD3D46-8E61-CD44-8089-452079CEDB06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904" y="5399681"/>
            <a:ext cx="778850" cy="77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4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5BC1C72-8E53-DE4A-88D1-8F5C20EFA3A8}"/>
              </a:ext>
            </a:extLst>
          </p:cNvPr>
          <p:cNvGrpSpPr/>
          <p:nvPr/>
        </p:nvGrpSpPr>
        <p:grpSpPr>
          <a:xfrm>
            <a:off x="9766109" y="1594975"/>
            <a:ext cx="1139559" cy="776380"/>
            <a:chOff x="4069291" y="2246684"/>
            <a:chExt cx="854669" cy="582285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1B60BBE-183C-E047-AFC4-512E8D367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58657" y="2246684"/>
              <a:ext cx="740646" cy="499473"/>
            </a:xfrm>
            <a:prstGeom prst="rect">
              <a:avLst/>
            </a:prstGeom>
            <a:solidFill>
              <a:srgbClr val="FFFFFF"/>
            </a:solidFill>
            <a:ln w="41275">
              <a:noFill/>
            </a:ln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DA04386-6E29-214C-8967-693C6965935D}"/>
                </a:ext>
              </a:extLst>
            </p:cNvPr>
            <p:cNvSpPr/>
            <p:nvPr/>
          </p:nvSpPr>
          <p:spPr bwMode="auto">
            <a:xfrm>
              <a:off x="4069291" y="2521192"/>
              <a:ext cx="854669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48000" tIns="48000" rIns="48000" bIns="4800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667" dirty="0">
                <a:solidFill>
                  <a:srgbClr val="191919"/>
                </a:solidFill>
                <a:latin typeface="HelvNeue Light for IBM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CF21180-3717-1B49-B18F-60B52F5734ED}"/>
                </a:ext>
              </a:extLst>
            </p:cNvPr>
            <p:cNvSpPr txBox="1"/>
            <p:nvPr/>
          </p:nvSpPr>
          <p:spPr>
            <a:xfrm>
              <a:off x="4199755" y="2519853"/>
              <a:ext cx="60242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sz="1333" dirty="0">
                  <a:solidFill>
                    <a:srgbClr val="000000"/>
                  </a:solidFill>
                  <a:latin typeface="IBM Plex Sans"/>
                </a:rPr>
                <a:t>CICS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085A985-3728-C04C-99E0-12BD6621B865}"/>
              </a:ext>
            </a:extLst>
          </p:cNvPr>
          <p:cNvGrpSpPr/>
          <p:nvPr/>
        </p:nvGrpSpPr>
        <p:grpSpPr>
          <a:xfrm>
            <a:off x="8763987" y="886959"/>
            <a:ext cx="1088011" cy="703714"/>
            <a:chOff x="3118288" y="1239053"/>
            <a:chExt cx="816008" cy="527786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FD7B41B-34E9-8841-AB85-410710448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9390" y="1239053"/>
              <a:ext cx="335093" cy="335093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56F759C-88D9-0746-89F0-D087A59C5713}"/>
                </a:ext>
              </a:extLst>
            </p:cNvPr>
            <p:cNvSpPr txBox="1"/>
            <p:nvPr/>
          </p:nvSpPr>
          <p:spPr>
            <a:xfrm>
              <a:off x="3118288" y="1543748"/>
              <a:ext cx="816008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>
                <a:defRPr/>
              </a:pPr>
              <a:r>
                <a:rPr lang="en-US" sz="1333" dirty="0">
                  <a:solidFill>
                    <a:srgbClr val="000000"/>
                  </a:solidFill>
                  <a:latin typeface="IBM Plex Sans"/>
                </a:rPr>
                <a:t>Liberty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1E919-AFDF-D143-9293-684DF9C44613}"/>
              </a:ext>
            </a:extLst>
          </p:cNvPr>
          <p:cNvGrpSpPr/>
          <p:nvPr/>
        </p:nvGrpSpPr>
        <p:grpSpPr>
          <a:xfrm>
            <a:off x="8939421" y="1580060"/>
            <a:ext cx="1795552" cy="681665"/>
            <a:chOff x="3822023" y="1243068"/>
            <a:chExt cx="1346664" cy="511249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E5A6233-93DC-1844-B0A1-8F5483E5C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27051" y="1243068"/>
              <a:ext cx="335855" cy="335094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C576B75-78A9-6847-B147-E4D3EE95D24F}"/>
                </a:ext>
              </a:extLst>
            </p:cNvPr>
            <p:cNvSpPr txBox="1"/>
            <p:nvPr/>
          </p:nvSpPr>
          <p:spPr>
            <a:xfrm>
              <a:off x="3822023" y="1531226"/>
              <a:ext cx="1346664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>
                <a:defRPr/>
              </a:pPr>
              <a:r>
                <a:rPr lang="en-US" sz="1333" dirty="0">
                  <a:solidFill>
                    <a:srgbClr val="000000"/>
                  </a:solidFill>
                  <a:latin typeface="IBM Plex Sans"/>
                </a:rPr>
                <a:t>z/OS Connect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CBD0E1-EC48-E045-BA49-2A43D558DCC4}"/>
              </a:ext>
            </a:extLst>
          </p:cNvPr>
          <p:cNvGrpSpPr/>
          <p:nvPr/>
        </p:nvGrpSpPr>
        <p:grpSpPr>
          <a:xfrm>
            <a:off x="9729359" y="844845"/>
            <a:ext cx="666515" cy="752411"/>
            <a:chOff x="2696932" y="1200150"/>
            <a:chExt cx="499886" cy="56430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A3CA40-4A26-1F49-96B4-EB0E565535FF}"/>
                </a:ext>
              </a:extLst>
            </p:cNvPr>
            <p:cNvSpPr txBox="1"/>
            <p:nvPr/>
          </p:nvSpPr>
          <p:spPr>
            <a:xfrm>
              <a:off x="2696932" y="1541368"/>
              <a:ext cx="499886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>
                <a:defRPr/>
              </a:pPr>
              <a:r>
                <a:rPr lang="en-US" sz="1333" dirty="0">
                  <a:solidFill>
                    <a:srgbClr val="000000"/>
                  </a:solidFill>
                  <a:latin typeface="IBM Plex Sans"/>
                </a:rPr>
                <a:t>MQ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F6EB49F-42A3-784A-87AE-82E8993E2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96932" y="1200150"/>
              <a:ext cx="394939" cy="384982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20A2429-FB98-FE44-AB03-FAFA09FA8305}"/>
              </a:ext>
            </a:extLst>
          </p:cNvPr>
          <p:cNvGrpSpPr/>
          <p:nvPr/>
        </p:nvGrpSpPr>
        <p:grpSpPr>
          <a:xfrm>
            <a:off x="10266705" y="2265277"/>
            <a:ext cx="803228" cy="686013"/>
            <a:chOff x="1143000" y="1221311"/>
            <a:chExt cx="602421" cy="51451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DA5A0BD-C410-954E-9D3A-B93BFD6E3011}"/>
                </a:ext>
              </a:extLst>
            </p:cNvPr>
            <p:cNvSpPr txBox="1"/>
            <p:nvPr/>
          </p:nvSpPr>
          <p:spPr>
            <a:xfrm>
              <a:off x="1143000" y="1512730"/>
              <a:ext cx="60242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sz="1333" dirty="0">
                  <a:solidFill>
                    <a:srgbClr val="000000"/>
                  </a:solidFill>
                  <a:latin typeface="IBM Plex Sans"/>
                </a:rPr>
                <a:t>IMS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938C33C-2A81-3B4E-8039-D2F07F462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94641" y="1221311"/>
              <a:ext cx="313030" cy="31303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05CAD4-B53C-D347-944A-DFBEC6D266D3}"/>
              </a:ext>
            </a:extLst>
          </p:cNvPr>
          <p:cNvGrpSpPr/>
          <p:nvPr/>
        </p:nvGrpSpPr>
        <p:grpSpPr>
          <a:xfrm>
            <a:off x="9688583" y="2285982"/>
            <a:ext cx="836679" cy="723493"/>
            <a:chOff x="2233591" y="1224981"/>
            <a:chExt cx="627509" cy="54262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9D9BBD9-ACA3-8C45-B185-02AA7491AC41}"/>
                </a:ext>
              </a:extLst>
            </p:cNvPr>
            <p:cNvSpPr txBox="1"/>
            <p:nvPr/>
          </p:nvSpPr>
          <p:spPr>
            <a:xfrm>
              <a:off x="2233591" y="1544510"/>
              <a:ext cx="627509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>
                <a:defRPr/>
              </a:pPr>
              <a:r>
                <a:rPr lang="en-US" sz="1333" dirty="0">
                  <a:solidFill>
                    <a:srgbClr val="000000"/>
                  </a:solidFill>
                  <a:latin typeface="IBM Plex Sans"/>
                </a:rPr>
                <a:t>Db2</a:t>
              </a: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CE83D62C-7599-C940-A894-F8E2F6725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60515" y="1224981"/>
              <a:ext cx="333062" cy="33306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35F7BAC-142B-614C-9878-000C5AF9E7D5}"/>
              </a:ext>
            </a:extLst>
          </p:cNvPr>
          <p:cNvSpPr txBox="1"/>
          <p:nvPr/>
        </p:nvSpPr>
        <p:spPr>
          <a:xfrm>
            <a:off x="8193339" y="3079246"/>
            <a:ext cx="3052438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>
              <a:defRPr/>
            </a:pPr>
            <a:r>
              <a:rPr lang="en-US" sz="1867" b="1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Middleware management</a:t>
            </a:r>
          </a:p>
          <a:p>
            <a:pPr algn="ctr" defTabSz="1219170">
              <a:defRPr/>
            </a:pPr>
            <a:r>
              <a:rPr lang="en-US" sz="1867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(Ansible Playbooks/Roles)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9BE76D-087C-4947-8063-8F72945CD78E}"/>
              </a:ext>
            </a:extLst>
          </p:cNvPr>
          <p:cNvSpPr txBox="1"/>
          <p:nvPr/>
        </p:nvSpPr>
        <p:spPr>
          <a:xfrm>
            <a:off x="813788" y="4976851"/>
            <a:ext cx="3010760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>
              <a:defRPr/>
            </a:pPr>
            <a:r>
              <a:rPr lang="en-US" sz="1867" b="1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z/OS Cloud Broker</a:t>
            </a:r>
          </a:p>
          <a:p>
            <a:pPr algn="ctr" defTabSz="1219170">
              <a:defRPr/>
            </a:pPr>
            <a:r>
              <a:rPr lang="en-US" sz="1867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(Ansible Playbooks/Roles)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BB361CD-B349-B348-A41D-F97CCA034BA5}"/>
              </a:ext>
            </a:extLst>
          </p:cNvPr>
          <p:cNvGrpSpPr/>
          <p:nvPr/>
        </p:nvGrpSpPr>
        <p:grpSpPr>
          <a:xfrm>
            <a:off x="2135144" y="4538450"/>
            <a:ext cx="459603" cy="397837"/>
            <a:chOff x="1053451" y="5216766"/>
            <a:chExt cx="4010473" cy="3950333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CBC1E59-1482-BE4E-AB23-023FE74C7467}"/>
                </a:ext>
              </a:extLst>
            </p:cNvPr>
            <p:cNvSpPr/>
            <p:nvPr/>
          </p:nvSpPr>
          <p:spPr>
            <a:xfrm>
              <a:off x="1053451" y="5216766"/>
              <a:ext cx="4010473" cy="395033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3251077">
                <a:defRPr/>
              </a:pPr>
              <a:endParaRPr lang="en-US" sz="6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Calibri" panose="020F0502020204030204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10393088-AC2B-7343-9946-E4ACD0705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525186" y="5658431"/>
              <a:ext cx="3067005" cy="3067005"/>
            </a:xfrm>
            <a:prstGeom prst="rect">
              <a:avLst/>
            </a:prstGeom>
          </p:spPr>
        </p:pic>
      </p:grpSp>
      <p:pic>
        <p:nvPicPr>
          <p:cNvPr id="2072" name="Picture 24" descr="Image result for urbancode deploy">
            <a:extLst>
              <a:ext uri="{FF2B5EF4-FFF2-40B4-BE49-F238E27FC236}">
                <a16:creationId xmlns:a16="http://schemas.microsoft.com/office/drawing/2014/main" id="{1EE7BCC9-0F4B-C147-A198-FB23B835A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5047" y="680906"/>
            <a:ext cx="2368175" cy="236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11854DF-04EB-804F-897B-6274F7A0C726}"/>
              </a:ext>
            </a:extLst>
          </p:cNvPr>
          <p:cNvSpPr txBox="1"/>
          <p:nvPr/>
        </p:nvSpPr>
        <p:spPr>
          <a:xfrm>
            <a:off x="446449" y="2426574"/>
            <a:ext cx="3010760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>
              <a:defRPr/>
            </a:pPr>
            <a:r>
              <a:rPr lang="en-US" sz="1867" b="1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CI/CD</a:t>
            </a:r>
          </a:p>
          <a:p>
            <a:pPr algn="ctr" defTabSz="1219170">
              <a:defRPr/>
            </a:pPr>
            <a:r>
              <a:rPr lang="en-US" sz="1867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(Ansible Playbooks/Roles)</a:t>
            </a:r>
          </a:p>
        </p:txBody>
      </p:sp>
      <p:sp>
        <p:nvSpPr>
          <p:cNvPr id="67" name="Rectangle 38">
            <a:extLst>
              <a:ext uri="{FF2B5EF4-FFF2-40B4-BE49-F238E27FC236}">
                <a16:creationId xmlns:a16="http://schemas.microsoft.com/office/drawing/2014/main" id="{D94B62DB-AFB5-DE47-AD67-B67BC228ADB3}"/>
              </a:ext>
            </a:extLst>
          </p:cNvPr>
          <p:cNvSpPr/>
          <p:nvPr/>
        </p:nvSpPr>
        <p:spPr>
          <a:xfrm>
            <a:off x="4624176" y="1295401"/>
            <a:ext cx="2165141" cy="4253244"/>
          </a:xfrm>
          <a:prstGeom prst="roundRect">
            <a:avLst>
              <a:gd name="adj" fmla="val 16667"/>
            </a:avLst>
          </a:prstGeom>
          <a:noFill/>
          <a:ln w="50800" cap="flat">
            <a:solidFill>
              <a:schemeClr val="bg2">
                <a:lumMod val="60000"/>
                <a:lumOff val="40000"/>
              </a:schemeClr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914354">
              <a:defRPr sz="2400"/>
            </a:pPr>
            <a:endParaRPr sz="1400" dirty="0">
              <a:solidFill>
                <a:srgbClr val="000000"/>
              </a:solidFill>
              <a:latin typeface="Arial" panose="020B0604020202020204" pitchFamily="34" charset="0"/>
              <a:ea typeface="ＭＳ Ｐゴシック" charset="0"/>
              <a:sym typeface="IBM Plex Sans SemiBold"/>
            </a:endParaRPr>
          </a:p>
        </p:txBody>
      </p:sp>
      <p:pic>
        <p:nvPicPr>
          <p:cNvPr id="68" name="Picture 2" descr="Image result for ansible logo">
            <a:extLst>
              <a:ext uri="{FF2B5EF4-FFF2-40B4-BE49-F238E27FC236}">
                <a16:creationId xmlns:a16="http://schemas.microsoft.com/office/drawing/2014/main" id="{62798E0A-64DE-4148-84FA-E4B86B7C0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5594" y="1499968"/>
            <a:ext cx="1646767" cy="202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0" descr="Image result for python programming logo">
            <a:extLst>
              <a:ext uri="{FF2B5EF4-FFF2-40B4-BE49-F238E27FC236}">
                <a16:creationId xmlns:a16="http://schemas.microsoft.com/office/drawing/2014/main" id="{AD748E82-0022-0A48-B3CB-F5103A3A3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66554" y="3938967"/>
            <a:ext cx="1480383" cy="141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38">
            <a:extLst>
              <a:ext uri="{FF2B5EF4-FFF2-40B4-BE49-F238E27FC236}">
                <a16:creationId xmlns:a16="http://schemas.microsoft.com/office/drawing/2014/main" id="{9F17BE9D-63AA-1943-8A10-511D3288A1C5}"/>
              </a:ext>
            </a:extLst>
          </p:cNvPr>
          <p:cNvSpPr/>
          <p:nvPr/>
        </p:nvSpPr>
        <p:spPr>
          <a:xfrm>
            <a:off x="8352767" y="819943"/>
            <a:ext cx="2584500" cy="2214404"/>
          </a:xfrm>
          <a:prstGeom prst="roundRect">
            <a:avLst>
              <a:gd name="adj" fmla="val 16667"/>
            </a:avLst>
          </a:prstGeom>
          <a:noFill/>
          <a:ln w="50800" cap="flat">
            <a:solidFill>
              <a:schemeClr val="bg1">
                <a:lumMod val="85000"/>
              </a:schemeClr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914354">
              <a:defRPr sz="2400"/>
            </a:pPr>
            <a:endParaRPr sz="1400" dirty="0">
              <a:solidFill>
                <a:srgbClr val="000000"/>
              </a:solidFill>
              <a:latin typeface="Arial" panose="020B0604020202020204" pitchFamily="34" charset="0"/>
              <a:ea typeface="ＭＳ Ｐゴシック" charset="0"/>
              <a:sym typeface="IBM Plex Sans SemiBold"/>
            </a:endParaRPr>
          </a:p>
        </p:txBody>
      </p:sp>
      <p:sp>
        <p:nvSpPr>
          <p:cNvPr id="71" name="Rectangle 38">
            <a:extLst>
              <a:ext uri="{FF2B5EF4-FFF2-40B4-BE49-F238E27FC236}">
                <a16:creationId xmlns:a16="http://schemas.microsoft.com/office/drawing/2014/main" id="{87382128-A53D-914E-94F3-4E3BD0FD29FD}"/>
              </a:ext>
            </a:extLst>
          </p:cNvPr>
          <p:cNvSpPr/>
          <p:nvPr/>
        </p:nvSpPr>
        <p:spPr>
          <a:xfrm>
            <a:off x="549416" y="1517342"/>
            <a:ext cx="2814320" cy="853484"/>
          </a:xfrm>
          <a:prstGeom prst="roundRect">
            <a:avLst>
              <a:gd name="adj" fmla="val 16667"/>
            </a:avLst>
          </a:prstGeom>
          <a:noFill/>
          <a:ln w="50800" cap="flat">
            <a:solidFill>
              <a:schemeClr val="bg1">
                <a:lumMod val="85000"/>
              </a:schemeClr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914354">
              <a:defRPr sz="2400"/>
            </a:pPr>
            <a:endParaRPr sz="1400" dirty="0">
              <a:solidFill>
                <a:srgbClr val="000000"/>
              </a:solidFill>
              <a:latin typeface="Arial" panose="020B0604020202020204" pitchFamily="34" charset="0"/>
              <a:ea typeface="ＭＳ Ｐゴシック" charset="0"/>
              <a:sym typeface="IBM Plex Sans SemiBold"/>
            </a:endParaRPr>
          </a:p>
        </p:txBody>
      </p:sp>
      <p:sp>
        <p:nvSpPr>
          <p:cNvPr id="73" name="Rectangle 38">
            <a:extLst>
              <a:ext uri="{FF2B5EF4-FFF2-40B4-BE49-F238E27FC236}">
                <a16:creationId xmlns:a16="http://schemas.microsoft.com/office/drawing/2014/main" id="{D31E3FE4-CCF9-B94A-938F-3297C5755D6F}"/>
              </a:ext>
            </a:extLst>
          </p:cNvPr>
          <p:cNvSpPr/>
          <p:nvPr/>
        </p:nvSpPr>
        <p:spPr>
          <a:xfrm>
            <a:off x="2044579" y="4461175"/>
            <a:ext cx="685781" cy="515676"/>
          </a:xfrm>
          <a:prstGeom prst="roundRect">
            <a:avLst>
              <a:gd name="adj" fmla="val 16667"/>
            </a:avLst>
          </a:prstGeom>
          <a:noFill/>
          <a:ln w="50800" cap="flat">
            <a:solidFill>
              <a:schemeClr val="bg1">
                <a:lumMod val="85000"/>
              </a:schemeClr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914354">
              <a:defRPr sz="2400"/>
            </a:pPr>
            <a:endParaRPr sz="1400" dirty="0">
              <a:solidFill>
                <a:srgbClr val="000000"/>
              </a:solidFill>
              <a:latin typeface="Arial" panose="020B0604020202020204" pitchFamily="34" charset="0"/>
              <a:ea typeface="ＭＳ Ｐゴシック" charset="0"/>
              <a:sym typeface="IBM Plex Sans SemiBold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EE1ED-2F61-784D-8EC8-5E926FA8B866}"/>
              </a:ext>
            </a:extLst>
          </p:cNvPr>
          <p:cNvGrpSpPr/>
          <p:nvPr/>
        </p:nvGrpSpPr>
        <p:grpSpPr>
          <a:xfrm>
            <a:off x="7010401" y="2903159"/>
            <a:ext cx="328303" cy="723413"/>
            <a:chOff x="5257800" y="2177369"/>
            <a:chExt cx="246227" cy="54256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5A5AA7-42E6-BE4B-B5AE-3870CD1448DA}"/>
                </a:ext>
              </a:extLst>
            </p:cNvPr>
            <p:cNvCxnSpPr/>
            <p:nvPr/>
          </p:nvCxnSpPr>
          <p:spPr bwMode="auto">
            <a:xfrm flipV="1">
              <a:off x="5257800" y="2177369"/>
              <a:ext cx="228600" cy="165781"/>
            </a:xfrm>
            <a:prstGeom prst="line">
              <a:avLst/>
            </a:prstGeom>
            <a:ln w="50800">
              <a:solidFill>
                <a:schemeClr val="tx2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527D2F1-1739-0B42-8A64-E61EE4869C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62245" y="2601191"/>
              <a:ext cx="239446" cy="118738"/>
            </a:xfrm>
            <a:prstGeom prst="line">
              <a:avLst/>
            </a:prstGeom>
            <a:ln w="50800">
              <a:solidFill>
                <a:schemeClr val="tx2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B950E0C-E6E4-E444-B834-6324318F85C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62245" y="2458319"/>
              <a:ext cx="241782" cy="2642"/>
            </a:xfrm>
            <a:prstGeom prst="line">
              <a:avLst/>
            </a:prstGeom>
            <a:ln w="50800">
              <a:solidFill>
                <a:schemeClr val="tx2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E4694BA-9911-FB45-A461-8BD3BFEC5695}"/>
              </a:ext>
            </a:extLst>
          </p:cNvPr>
          <p:cNvGrpSpPr/>
          <p:nvPr/>
        </p:nvGrpSpPr>
        <p:grpSpPr>
          <a:xfrm rot="10800000">
            <a:off x="4068865" y="3013679"/>
            <a:ext cx="328303" cy="723413"/>
            <a:chOff x="5257800" y="2177369"/>
            <a:chExt cx="246227" cy="54256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F35FEFF-86C4-0343-8236-D6436B4CF619}"/>
                </a:ext>
              </a:extLst>
            </p:cNvPr>
            <p:cNvCxnSpPr/>
            <p:nvPr/>
          </p:nvCxnSpPr>
          <p:spPr bwMode="auto">
            <a:xfrm flipV="1">
              <a:off x="5257800" y="2177369"/>
              <a:ext cx="228600" cy="165781"/>
            </a:xfrm>
            <a:prstGeom prst="line">
              <a:avLst/>
            </a:prstGeom>
            <a:ln w="50800">
              <a:solidFill>
                <a:schemeClr val="tx2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9F8836B-BFF9-4E4D-9BB6-454E440234A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62245" y="2601191"/>
              <a:ext cx="239446" cy="118738"/>
            </a:xfrm>
            <a:prstGeom prst="line">
              <a:avLst/>
            </a:prstGeom>
            <a:ln w="50800">
              <a:solidFill>
                <a:schemeClr val="tx2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ACAC0E3-922E-E64F-AEEF-C5A96ACC6E4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62245" y="2458319"/>
              <a:ext cx="241782" cy="2642"/>
            </a:xfrm>
            <a:prstGeom prst="line">
              <a:avLst/>
            </a:prstGeom>
            <a:ln w="50800">
              <a:solidFill>
                <a:schemeClr val="tx2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E0331C5-7CFE-1345-AF47-352C2D0C3373}"/>
              </a:ext>
            </a:extLst>
          </p:cNvPr>
          <p:cNvGrpSpPr/>
          <p:nvPr/>
        </p:nvGrpSpPr>
        <p:grpSpPr>
          <a:xfrm>
            <a:off x="9436125" y="4316810"/>
            <a:ext cx="601761" cy="743759"/>
            <a:chOff x="5501691" y="1322621"/>
            <a:chExt cx="451321" cy="55781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6FC6B50-D777-6E48-A5B0-FF0321C0B36D}"/>
                </a:ext>
              </a:extLst>
            </p:cNvPr>
            <p:cNvSpPr/>
            <p:nvPr/>
          </p:nvSpPr>
          <p:spPr bwMode="auto">
            <a:xfrm>
              <a:off x="5501691" y="1322621"/>
              <a:ext cx="380539" cy="380539"/>
            </a:xfrm>
            <a:prstGeom prst="ellipse">
              <a:avLst/>
            </a:prstGeom>
            <a:solidFill>
              <a:srgbClr val="E6D6F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48000" tIns="48000" rIns="48000" bIns="4800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667" dirty="0">
                <a:solidFill>
                  <a:srgbClr val="FFCFE1"/>
                </a:solidFill>
                <a:latin typeface="HelvNeue Light for IBM" pitchFamily="34" charset="0"/>
              </a:endParaRPr>
            </a:p>
          </p:txBody>
        </p:sp>
        <p:pic>
          <p:nvPicPr>
            <p:cNvPr id="5" name="Graphic 4" descr="Single gear">
              <a:extLst>
                <a:ext uri="{FF2B5EF4-FFF2-40B4-BE49-F238E27FC236}">
                  <a16:creationId xmlns:a16="http://schemas.microsoft.com/office/drawing/2014/main" id="{53390E39-B56E-BF4B-BD31-3E4C42671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541922" y="1355606"/>
              <a:ext cx="300076" cy="30007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9AD11A-C67B-CD45-8F1F-D49E2BA2CEAC}"/>
                </a:ext>
              </a:extLst>
            </p:cNvPr>
            <p:cNvSpPr txBox="1"/>
            <p:nvPr/>
          </p:nvSpPr>
          <p:spPr>
            <a:xfrm>
              <a:off x="5533916" y="1657350"/>
              <a:ext cx="419096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defRPr/>
              </a:pPr>
              <a:r>
                <a:rPr lang="en-US" sz="1333" dirty="0">
                  <a:solidFill>
                    <a:srgbClr val="0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SA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E6E03E9-9720-524F-B270-C184009639A2}"/>
              </a:ext>
            </a:extLst>
          </p:cNvPr>
          <p:cNvGrpSpPr/>
          <p:nvPr/>
        </p:nvGrpSpPr>
        <p:grpSpPr>
          <a:xfrm>
            <a:off x="8407717" y="2153121"/>
            <a:ext cx="841945" cy="761991"/>
            <a:chOff x="7780855" y="1835050"/>
            <a:chExt cx="631459" cy="571493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34974C8-4343-8E4D-BC0D-48565D138DDE}"/>
                </a:ext>
              </a:extLst>
            </p:cNvPr>
            <p:cNvGrpSpPr/>
            <p:nvPr/>
          </p:nvGrpSpPr>
          <p:grpSpPr>
            <a:xfrm>
              <a:off x="7780855" y="1835050"/>
              <a:ext cx="631459" cy="571493"/>
              <a:chOff x="5387659" y="1322621"/>
              <a:chExt cx="631459" cy="571493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9B35E6C-6901-9645-A70B-45A48C25DF09}"/>
                  </a:ext>
                </a:extLst>
              </p:cNvPr>
              <p:cNvSpPr/>
              <p:nvPr/>
            </p:nvSpPr>
            <p:spPr bwMode="auto">
              <a:xfrm>
                <a:off x="5501691" y="1322621"/>
                <a:ext cx="380539" cy="38053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48000" tIns="48000" rIns="48000" bIns="4800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21917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667" dirty="0">
                  <a:solidFill>
                    <a:srgbClr val="FFCFE1"/>
                  </a:solidFill>
                  <a:latin typeface="HelvNeue Light for IBM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C277DE4-C697-2845-A136-0E8D5E4795C4}"/>
                  </a:ext>
                </a:extLst>
              </p:cNvPr>
              <p:cNvSpPr txBox="1"/>
              <p:nvPr/>
            </p:nvSpPr>
            <p:spPr>
              <a:xfrm>
                <a:off x="5387659" y="1671024"/>
                <a:ext cx="631459" cy="223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>
                  <a:defRPr/>
                </a:pPr>
                <a:r>
                  <a:rPr lang="en-US" sz="1333" dirty="0">
                    <a:solidFill>
                      <a:srgbClr val="000000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z/OSMF</a:t>
                </a:r>
              </a:p>
            </p:txBody>
          </p:sp>
        </p:grpSp>
        <p:pic>
          <p:nvPicPr>
            <p:cNvPr id="12" name="Graphic 11" descr="Gears">
              <a:extLst>
                <a:ext uri="{FF2B5EF4-FFF2-40B4-BE49-F238E27FC236}">
                  <a16:creationId xmlns:a16="http://schemas.microsoft.com/office/drawing/2014/main" id="{C3E1B151-4E4D-0641-B76F-7698A620D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10601" y="1855235"/>
              <a:ext cx="343214" cy="343214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49EE188E-27CA-8D41-A377-6542CDEBFEAC}"/>
              </a:ext>
            </a:extLst>
          </p:cNvPr>
          <p:cNvSpPr txBox="1"/>
          <p:nvPr/>
        </p:nvSpPr>
        <p:spPr>
          <a:xfrm>
            <a:off x="2040566" y="6172904"/>
            <a:ext cx="793522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en-US" sz="1867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These solutions can either be automated using Ansible or can leverage Ansible content in the form of playbooks, roles, or raw Python modules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E7BCF-A269-B849-B278-F87BB37BDA16}"/>
              </a:ext>
            </a:extLst>
          </p:cNvPr>
          <p:cNvSpPr txBox="1"/>
          <p:nvPr/>
        </p:nvSpPr>
        <p:spPr>
          <a:xfrm>
            <a:off x="943429" y="1182915"/>
            <a:ext cx="105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77EE53-05DD-6943-B107-3F4F0371E6C6}"/>
              </a:ext>
            </a:extLst>
          </p:cNvPr>
          <p:cNvSpPr txBox="1"/>
          <p:nvPr/>
        </p:nvSpPr>
        <p:spPr>
          <a:xfrm>
            <a:off x="235763" y="800184"/>
            <a:ext cx="7197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sz="24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Leverage Ansible content across multiple solutions</a:t>
            </a:r>
          </a:p>
        </p:txBody>
      </p:sp>
      <p:sp>
        <p:nvSpPr>
          <p:cNvPr id="2802" name="Rectangle"/>
          <p:cNvSpPr/>
          <p:nvPr/>
        </p:nvSpPr>
        <p:spPr>
          <a:xfrm>
            <a:off x="3612" y="-32106"/>
            <a:ext cx="12184779" cy="744539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48000" tIns="48000" rIns="48000" bIns="48000"/>
          <a:lstStyle/>
          <a:p>
            <a:pPr defTabSz="914356">
              <a:defRPr/>
            </a:pPr>
            <a:endParaRPr sz="2400" dirty="0">
              <a:solidFill>
                <a:srgbClr val="000000"/>
              </a:solidFill>
              <a:latin typeface="IBM Plex Sans Light"/>
            </a:endParaRPr>
          </a:p>
        </p:txBody>
      </p:sp>
      <p:sp>
        <p:nvSpPr>
          <p:cNvPr id="2815" name="TextBox 3"/>
          <p:cNvSpPr txBox="1"/>
          <p:nvPr/>
        </p:nvSpPr>
        <p:spPr>
          <a:xfrm>
            <a:off x="84668" y="54736"/>
            <a:ext cx="12086217" cy="615551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121919" bIns="121919">
            <a:spAutoFit/>
          </a:bodyPr>
          <a:lstStyle>
            <a:lvl1pPr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</a:lstStyle>
          <a:p>
            <a:pPr defTabSz="914356">
              <a:defRPr/>
            </a:pPr>
            <a:r>
              <a:rPr lang="en-US" sz="2400" dirty="0">
                <a:solidFill>
                  <a:srgbClr val="FFFFFF"/>
                </a:solidFill>
                <a:latin typeface="IBM Plex Sans" panose="020B0503050203000203" pitchFamily="34" charset="0"/>
              </a:rPr>
              <a:t>Ansible in the z/OS ecosystem</a:t>
            </a:r>
            <a:endParaRPr sz="2400" dirty="0">
              <a:solidFill>
                <a:srgbClr val="FFFFFF"/>
              </a:solidFill>
              <a:latin typeface="IBM Plex Sans" panose="020B050305020300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EDB039F-BD1C-4F41-A3EC-3EA0DA7B3A01}"/>
              </a:ext>
            </a:extLst>
          </p:cNvPr>
          <p:cNvSpPr txBox="1"/>
          <p:nvPr/>
        </p:nvSpPr>
        <p:spPr>
          <a:xfrm>
            <a:off x="8122007" y="5179063"/>
            <a:ext cx="3010760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>
              <a:defRPr/>
            </a:pPr>
            <a:r>
              <a:rPr lang="en-US" sz="1867" b="1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System Automation</a:t>
            </a:r>
          </a:p>
          <a:p>
            <a:pPr algn="ctr" defTabSz="1219170">
              <a:defRPr/>
            </a:pPr>
            <a:r>
              <a:rPr lang="en-US" sz="1867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(Ansible Playbooks/Roles)</a:t>
            </a:r>
          </a:p>
        </p:txBody>
      </p:sp>
      <p:sp>
        <p:nvSpPr>
          <p:cNvPr id="87" name="Rectangle 38">
            <a:extLst>
              <a:ext uri="{FF2B5EF4-FFF2-40B4-BE49-F238E27FC236}">
                <a16:creationId xmlns:a16="http://schemas.microsoft.com/office/drawing/2014/main" id="{49ED3B2E-E6FE-5A46-9404-8636318AA557}"/>
              </a:ext>
            </a:extLst>
          </p:cNvPr>
          <p:cNvSpPr/>
          <p:nvPr/>
        </p:nvSpPr>
        <p:spPr>
          <a:xfrm>
            <a:off x="9192229" y="4079989"/>
            <a:ext cx="995175" cy="1005880"/>
          </a:xfrm>
          <a:prstGeom prst="roundRect">
            <a:avLst>
              <a:gd name="adj" fmla="val 16667"/>
            </a:avLst>
          </a:prstGeom>
          <a:noFill/>
          <a:ln w="50800" cap="flat">
            <a:solidFill>
              <a:schemeClr val="bg1">
                <a:lumMod val="85000"/>
              </a:schemeClr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914354">
              <a:defRPr sz="2400"/>
            </a:pPr>
            <a:endParaRPr sz="1400" dirty="0">
              <a:solidFill>
                <a:srgbClr val="000000"/>
              </a:solidFill>
              <a:latin typeface="Arial" panose="020B0604020202020204" pitchFamily="34" charset="0"/>
              <a:ea typeface="ＭＳ Ｐゴシック" charset="0"/>
              <a:sym typeface="IBM Plex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70856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B7C909CB-86F2-E945-99B2-EF189233947D}"/>
              </a:ext>
            </a:extLst>
          </p:cNvPr>
          <p:cNvSpPr txBox="1">
            <a:spLocks/>
          </p:cNvSpPr>
          <p:nvPr/>
        </p:nvSpPr>
        <p:spPr>
          <a:xfrm>
            <a:off x="-14895" y="1930241"/>
            <a:ext cx="6083136" cy="4974292"/>
          </a:xfrm>
          <a:prstGeom prst="rect">
            <a:avLst/>
          </a:prstGeom>
          <a:solidFill>
            <a:srgbClr val="6BA5FF"/>
          </a:solidFill>
          <a:ln>
            <a:noFill/>
          </a:ln>
        </p:spPr>
        <p:txBody>
          <a:bodyPr vert="horz" lIns="292608" tIns="268224" rIns="304800" bIns="30480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  <a:defRPr sz="14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71446" indent="-17144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.AppleSystemUIFont" charset="-120"/>
              <a:buChar char="–"/>
              <a:tabLst/>
              <a:defRPr sz="14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42892" indent="-141284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628634" indent="-19367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.AppleSystemUIFont" charset="-120"/>
              <a:buChar char="–"/>
              <a:tabLst/>
              <a:defRPr sz="14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803255" indent="-17144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Font typeface=".AppleSystemUIFont" charset="-120"/>
              <a:buChar char="»"/>
              <a:tabLst/>
              <a:defRPr sz="14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1583662" indent="-12966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17" indent="-12966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773" indent="-12966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29" indent="-12966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1219170">
              <a:spcBef>
                <a:spcPts val="1467"/>
              </a:spcBef>
              <a:defRPr/>
            </a:pPr>
            <a:endParaRPr lang="en-US" sz="1867" kern="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C7E0E1-36A6-3B43-9CDF-A62FED534552}"/>
              </a:ext>
            </a:extLst>
          </p:cNvPr>
          <p:cNvSpPr/>
          <p:nvPr/>
        </p:nvSpPr>
        <p:spPr bwMode="auto">
          <a:xfrm>
            <a:off x="6068241" y="1930239"/>
            <a:ext cx="6225359" cy="4974292"/>
          </a:xfrm>
          <a:prstGeom prst="rect">
            <a:avLst/>
          </a:prstGeom>
          <a:solidFill>
            <a:srgbClr val="0530AD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8000" tIns="48000" rIns="48000" bIns="48000" numCol="1" rtlCol="0" anchor="t" anchorCtr="0" compatLnSpc="1">
            <a:prstTxWarp prst="textNoShape">
              <a:avLst/>
            </a:prstTxWarp>
          </a:bodyPr>
          <a:lstStyle/>
          <a:p>
            <a:pPr defTabSz="914621">
              <a:defRPr/>
            </a:pPr>
            <a:endParaRPr lang="en-US" sz="1867" dirty="0">
              <a:solidFill>
                <a:prstClr val="black"/>
              </a:solidFill>
              <a:latin typeface="Calibri" panose="020F0502020204030204"/>
              <a:ea typeface="IBM Plex Sans" charset="0"/>
              <a:cs typeface="IBM Plex Sans" charset="0"/>
            </a:endParaRPr>
          </a:p>
        </p:txBody>
      </p:sp>
      <p:sp>
        <p:nvSpPr>
          <p:cNvPr id="2802" name="Rectangle"/>
          <p:cNvSpPr/>
          <p:nvPr/>
        </p:nvSpPr>
        <p:spPr>
          <a:xfrm>
            <a:off x="3613" y="-32106"/>
            <a:ext cx="12184779" cy="744539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48000" tIns="48000" rIns="48000" bIns="48000"/>
          <a:lstStyle/>
          <a:p>
            <a:pPr defTabSz="914333">
              <a:defRPr/>
            </a:pPr>
            <a:endParaRPr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5" name="TextBox 3"/>
          <p:cNvSpPr txBox="1"/>
          <p:nvPr/>
        </p:nvSpPr>
        <p:spPr>
          <a:xfrm>
            <a:off x="84669" y="54736"/>
            <a:ext cx="12086217" cy="615551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121919" bIns="121919">
            <a:spAutoFit/>
          </a:bodyPr>
          <a:lstStyle>
            <a:lvl1pPr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</a:lstStyle>
          <a:p>
            <a:pPr defTabSz="914333">
              <a:defRPr/>
            </a:pPr>
            <a:r>
              <a:rPr lang="en-US" sz="2400" dirty="0">
                <a:solidFill>
                  <a:srgbClr val="FFFFFF"/>
                </a:solidFill>
                <a:latin typeface="IBM Plex Sans" panose="020B0503050203000203" pitchFamily="34" charset="0"/>
                <a:cs typeface="Arial" panose="020B0604020202020204" pitchFamily="34" charset="0"/>
              </a:rPr>
              <a:t>Red Hat Ansible Certified Content for IBM Z</a:t>
            </a:r>
            <a:endParaRPr sz="2400" dirty="0">
              <a:solidFill>
                <a:srgbClr val="FFFFFF"/>
              </a:solidFill>
              <a:latin typeface="IBM Plex Sans" panose="020B0503050203000203" pitchFamily="34" charset="0"/>
              <a:cs typeface="Arial" panose="020B0604020202020204" pitchFamily="34" charset="0"/>
            </a:endParaRP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EAACF492-9554-9B44-B105-6F490DA229C4}"/>
              </a:ext>
            </a:extLst>
          </p:cNvPr>
          <p:cNvSpPr txBox="1">
            <a:spLocks/>
          </p:cNvSpPr>
          <p:nvPr/>
        </p:nvSpPr>
        <p:spPr>
          <a:xfrm>
            <a:off x="1005970" y="2007643"/>
            <a:ext cx="5062269" cy="156635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69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5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1219140">
              <a:spcAft>
                <a:spcPts val="800"/>
              </a:spcAft>
              <a:defRPr/>
            </a:pPr>
            <a:r>
              <a:rPr lang="en-US" sz="1867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Flexibility</a:t>
            </a:r>
            <a:endParaRPr lang="en-US" sz="1400" b="1" kern="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594" indent="-228594" defTabSz="121914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Bring disparate IT into a coherent whole using a market leading open solution backed with enterprise support</a:t>
            </a:r>
          </a:p>
          <a:p>
            <a:pPr marL="228594" indent="-228594" defTabSz="121914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 directly with z/OS resources or integrate with existing platform tools</a:t>
            </a:r>
          </a:p>
          <a:p>
            <a:pPr marL="457178" indent="-457178" defTabSz="1219140">
              <a:buFont typeface="Arial" panose="020B0604020202020204" pitchFamily="34" charset="0"/>
              <a:buChar char="•"/>
              <a:defRPr/>
            </a:pPr>
            <a:endParaRPr lang="en-US" sz="1400" kern="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54F0182-12BE-4C43-BFAA-46D3EFF148A5}"/>
              </a:ext>
            </a:extLst>
          </p:cNvPr>
          <p:cNvSpPr txBox="1">
            <a:spLocks/>
          </p:cNvSpPr>
          <p:nvPr/>
        </p:nvSpPr>
        <p:spPr>
          <a:xfrm>
            <a:off x="977081" y="3837906"/>
            <a:ext cx="5062268" cy="123804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69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5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1219140">
              <a:spcBef>
                <a:spcPts val="800"/>
              </a:spcBef>
              <a:defRPr/>
            </a:pPr>
            <a:r>
              <a:rPr lang="en-US" sz="1867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Consistency</a:t>
            </a:r>
            <a:endParaRPr lang="en-US" sz="1200" kern="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594" indent="-228594" defTabSz="121914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 z/OS into an enterprise automation strategy in a consistent way</a:t>
            </a:r>
          </a:p>
          <a:p>
            <a:pPr marL="228594" indent="-228594" defTabSz="121914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Centralize management of your IT infrastructure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0ED2F90-9717-3940-A509-14B37532B072}"/>
              </a:ext>
            </a:extLst>
          </p:cNvPr>
          <p:cNvSpPr txBox="1">
            <a:spLocks/>
          </p:cNvSpPr>
          <p:nvPr/>
        </p:nvSpPr>
        <p:spPr>
          <a:xfrm>
            <a:off x="1005970" y="5332961"/>
            <a:ext cx="5062271" cy="13081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69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5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1219140">
              <a:spcBef>
                <a:spcPts val="800"/>
              </a:spcBef>
              <a:defRPr/>
            </a:pPr>
            <a:r>
              <a:rPr lang="en-US" sz="1867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Simplicity</a:t>
            </a:r>
            <a:endParaRPr lang="en-US" sz="1200" b="1" kern="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594" indent="-228594" defTabSz="121914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certified collections codify much of the z/OS specific knowledge and complexity</a:t>
            </a:r>
          </a:p>
          <a:p>
            <a:pPr marL="228594" indent="-228594" defTabSz="121914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 or system programmer can focus on their tasks and be more productive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29F015-D338-AF4D-82B6-81C2A499D491}"/>
              </a:ext>
            </a:extLst>
          </p:cNvPr>
          <p:cNvSpPr/>
          <p:nvPr/>
        </p:nvSpPr>
        <p:spPr>
          <a:xfrm>
            <a:off x="4081325" y="881635"/>
            <a:ext cx="7781499" cy="95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defRPr/>
            </a:pPr>
            <a:r>
              <a:rPr lang="en-US" sz="1867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Hat Ansible Automation Platform is the enterprise framework for Ansible that enables a common approach to hybrid applications and infrastructure management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476061-35D4-704C-96CC-AED99A5E62F4}"/>
              </a:ext>
            </a:extLst>
          </p:cNvPr>
          <p:cNvSpPr/>
          <p:nvPr/>
        </p:nvSpPr>
        <p:spPr>
          <a:xfrm>
            <a:off x="6435432" y="2445181"/>
            <a:ext cx="5752960" cy="3334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ctr">
              <a:defRPr/>
            </a:pPr>
            <a:r>
              <a:rPr lang="en-US" sz="1867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Hat Ansible Certified Content for IBM Z</a:t>
            </a:r>
            <a:b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594" indent="-228594" defTabSz="1219170" fontAlgn="ctr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of collections that accelerate the use of Ansible with IBM Z </a:t>
            </a:r>
            <a:b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594" indent="-228594" defTabSz="1219170" fontAlgn="ctr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collection focuses on the basic building blocks of interacting with the z/OS system</a:t>
            </a:r>
            <a:b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594" indent="-228594" defTabSz="1219170" fontAlgn="ctr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Collections will be added regularly covering additional use cases (ex. configuration, provisioning, application deployment) for z/OS and the broader IBM Z community</a:t>
            </a:r>
          </a:p>
          <a:p>
            <a:pPr marL="228594" indent="-228594" defTabSz="1219170" fontAlgn="ctr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594" indent="-228594" defTabSz="1219170" fontAlgn="ctr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11C3A-45C5-C747-8A2A-312BEE77899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294" y="855694"/>
            <a:ext cx="3103383" cy="9445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A9E378-0971-9348-A90D-DD81F41E554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95" y="3853561"/>
            <a:ext cx="827399" cy="731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E27775-32F4-7448-B7B9-5EF9CB18192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82" y="2411341"/>
            <a:ext cx="827399" cy="6819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9B4162-6AF1-4A41-B66C-CFB8FDA02F7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11" y="5429079"/>
            <a:ext cx="785783" cy="80555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E4E0D1-0698-BF4D-A99F-68D260B096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>
              <a:defRPr/>
            </a:pPr>
            <a:fld id="{F151ABFE-69D9-4A44-9AA6-D2EBFF0FDD9F}" type="slidenum">
              <a:rPr lang="en-US">
                <a:solidFill>
                  <a:srgbClr val="000000"/>
                </a:solidFill>
                <a:latin typeface="Calibri" panose="020F0502020204030204"/>
              </a:rPr>
              <a:pPr defTabSz="914377">
                <a:defRPr/>
              </a:pPr>
              <a:t>5</a:t>
            </a:fld>
            <a:endParaRPr lang="en-US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611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">
            <a:extLst>
              <a:ext uri="{FF2B5EF4-FFF2-40B4-BE49-F238E27FC236}">
                <a16:creationId xmlns:a16="http://schemas.microsoft.com/office/drawing/2014/main" id="{24032720-6B53-8E47-9E03-04CEE999D6BE}"/>
              </a:ext>
            </a:extLst>
          </p:cNvPr>
          <p:cNvSpPr/>
          <p:nvPr/>
        </p:nvSpPr>
        <p:spPr>
          <a:xfrm>
            <a:off x="3613" y="-32106"/>
            <a:ext cx="12184779" cy="744539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48000" tIns="48000" rIns="48000" bIns="48000"/>
          <a:lstStyle/>
          <a:p>
            <a:pPr defTabSz="914333">
              <a:defRPr/>
            </a:pPr>
            <a:endParaRPr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9881251-1FA2-BB4E-B565-CC49F73645E3}"/>
              </a:ext>
            </a:extLst>
          </p:cNvPr>
          <p:cNvSpPr txBox="1">
            <a:spLocks/>
          </p:cNvSpPr>
          <p:nvPr/>
        </p:nvSpPr>
        <p:spPr>
          <a:xfrm>
            <a:off x="280416" y="9931"/>
            <a:ext cx="11911585" cy="73509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1219170">
              <a:defRPr/>
            </a:pPr>
            <a:r>
              <a:rPr lang="en-GB" kern="0" dirty="0">
                <a:solidFill>
                  <a:srgbClr val="FFFFFF"/>
                </a:solidFill>
                <a:latin typeface="IBM Plex Sans" panose="020B0503050203000203" pitchFamily="34" charset="0"/>
                <a:cs typeface="Arial"/>
              </a:rPr>
              <a:t>Automation with Ansible: z/OS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30CBDF6-C306-9741-9076-CFDA537BB6CB}"/>
              </a:ext>
            </a:extLst>
          </p:cNvPr>
          <p:cNvSpPr/>
          <p:nvPr/>
        </p:nvSpPr>
        <p:spPr>
          <a:xfrm>
            <a:off x="2957008" y="4151905"/>
            <a:ext cx="5111169" cy="72069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E7E6E6">
                <a:lumMod val="75000"/>
              </a:srgbClr>
            </a:solidFill>
            <a:prstDash val="sysDot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373633"/>
                      <a:gd name="connsiteY0" fmla="*/ 0 h 4183693"/>
                      <a:gd name="connsiteX1" fmla="*/ 484876 w 11373633"/>
                      <a:gd name="connsiteY1" fmla="*/ 0 h 4183693"/>
                      <a:gd name="connsiteX2" fmla="*/ 742279 w 11373633"/>
                      <a:gd name="connsiteY2" fmla="*/ 0 h 4183693"/>
                      <a:gd name="connsiteX3" fmla="*/ 1568364 w 11373633"/>
                      <a:gd name="connsiteY3" fmla="*/ 0 h 4183693"/>
                      <a:gd name="connsiteX4" fmla="*/ 2053240 w 11373633"/>
                      <a:gd name="connsiteY4" fmla="*/ 0 h 4183693"/>
                      <a:gd name="connsiteX5" fmla="*/ 2538116 w 11373633"/>
                      <a:gd name="connsiteY5" fmla="*/ 0 h 4183693"/>
                      <a:gd name="connsiteX6" fmla="*/ 3364201 w 11373633"/>
                      <a:gd name="connsiteY6" fmla="*/ 0 h 4183693"/>
                      <a:gd name="connsiteX7" fmla="*/ 3735341 w 11373633"/>
                      <a:gd name="connsiteY7" fmla="*/ 0 h 4183693"/>
                      <a:gd name="connsiteX8" fmla="*/ 4561425 w 11373633"/>
                      <a:gd name="connsiteY8" fmla="*/ 0 h 4183693"/>
                      <a:gd name="connsiteX9" fmla="*/ 5387510 w 11373633"/>
                      <a:gd name="connsiteY9" fmla="*/ 0 h 4183693"/>
                      <a:gd name="connsiteX10" fmla="*/ 5986123 w 11373633"/>
                      <a:gd name="connsiteY10" fmla="*/ 0 h 4183693"/>
                      <a:gd name="connsiteX11" fmla="*/ 6812208 w 11373633"/>
                      <a:gd name="connsiteY11" fmla="*/ 0 h 4183693"/>
                      <a:gd name="connsiteX12" fmla="*/ 7297083 w 11373633"/>
                      <a:gd name="connsiteY12" fmla="*/ 0 h 4183693"/>
                      <a:gd name="connsiteX13" fmla="*/ 7781959 w 11373633"/>
                      <a:gd name="connsiteY13" fmla="*/ 0 h 4183693"/>
                      <a:gd name="connsiteX14" fmla="*/ 8494308 w 11373633"/>
                      <a:gd name="connsiteY14" fmla="*/ 0 h 4183693"/>
                      <a:gd name="connsiteX15" fmla="*/ 8979184 w 11373633"/>
                      <a:gd name="connsiteY15" fmla="*/ 0 h 4183693"/>
                      <a:gd name="connsiteX16" fmla="*/ 9805269 w 11373633"/>
                      <a:gd name="connsiteY16" fmla="*/ 0 h 4183693"/>
                      <a:gd name="connsiteX17" fmla="*/ 10631354 w 11373633"/>
                      <a:gd name="connsiteY17" fmla="*/ 0 h 4183693"/>
                      <a:gd name="connsiteX18" fmla="*/ 11373633 w 11373633"/>
                      <a:gd name="connsiteY18" fmla="*/ 0 h 4183693"/>
                      <a:gd name="connsiteX19" fmla="*/ 11373633 w 11373633"/>
                      <a:gd name="connsiteY19" fmla="*/ 555833 h 4183693"/>
                      <a:gd name="connsiteX20" fmla="*/ 11373633 w 11373633"/>
                      <a:gd name="connsiteY20" fmla="*/ 1027993 h 4183693"/>
                      <a:gd name="connsiteX21" fmla="*/ 11373633 w 11373633"/>
                      <a:gd name="connsiteY21" fmla="*/ 1541990 h 4183693"/>
                      <a:gd name="connsiteX22" fmla="*/ 11373633 w 11373633"/>
                      <a:gd name="connsiteY22" fmla="*/ 2181497 h 4183693"/>
                      <a:gd name="connsiteX23" fmla="*/ 11373633 w 11373633"/>
                      <a:gd name="connsiteY23" fmla="*/ 2737331 h 4183693"/>
                      <a:gd name="connsiteX24" fmla="*/ 11373633 w 11373633"/>
                      <a:gd name="connsiteY24" fmla="*/ 3251327 h 4183693"/>
                      <a:gd name="connsiteX25" fmla="*/ 11373633 w 11373633"/>
                      <a:gd name="connsiteY25" fmla="*/ 4183693 h 4183693"/>
                      <a:gd name="connsiteX26" fmla="*/ 10775021 w 11373633"/>
                      <a:gd name="connsiteY26" fmla="*/ 4183693 h 4183693"/>
                      <a:gd name="connsiteX27" fmla="*/ 10176408 w 11373633"/>
                      <a:gd name="connsiteY27" fmla="*/ 4183693 h 4183693"/>
                      <a:gd name="connsiteX28" fmla="*/ 9805269 w 11373633"/>
                      <a:gd name="connsiteY28" fmla="*/ 4183693 h 4183693"/>
                      <a:gd name="connsiteX29" fmla="*/ 9092920 w 11373633"/>
                      <a:gd name="connsiteY29" fmla="*/ 4183693 h 4183693"/>
                      <a:gd name="connsiteX30" fmla="*/ 8721781 w 11373633"/>
                      <a:gd name="connsiteY30" fmla="*/ 4183693 h 4183693"/>
                      <a:gd name="connsiteX31" fmla="*/ 8009432 w 11373633"/>
                      <a:gd name="connsiteY31" fmla="*/ 4183693 h 4183693"/>
                      <a:gd name="connsiteX32" fmla="*/ 7752029 w 11373633"/>
                      <a:gd name="connsiteY32" fmla="*/ 4183693 h 4183693"/>
                      <a:gd name="connsiteX33" fmla="*/ 7039680 w 11373633"/>
                      <a:gd name="connsiteY33" fmla="*/ 4183693 h 4183693"/>
                      <a:gd name="connsiteX34" fmla="*/ 6668541 w 11373633"/>
                      <a:gd name="connsiteY34" fmla="*/ 4183693 h 4183693"/>
                      <a:gd name="connsiteX35" fmla="*/ 6411137 w 11373633"/>
                      <a:gd name="connsiteY35" fmla="*/ 4183693 h 4183693"/>
                      <a:gd name="connsiteX36" fmla="*/ 6039998 w 11373633"/>
                      <a:gd name="connsiteY36" fmla="*/ 4183693 h 4183693"/>
                      <a:gd name="connsiteX37" fmla="*/ 5327649 w 11373633"/>
                      <a:gd name="connsiteY37" fmla="*/ 4183693 h 4183693"/>
                      <a:gd name="connsiteX38" fmla="*/ 4956510 w 11373633"/>
                      <a:gd name="connsiteY38" fmla="*/ 4183693 h 4183693"/>
                      <a:gd name="connsiteX39" fmla="*/ 4699106 w 11373633"/>
                      <a:gd name="connsiteY39" fmla="*/ 4183693 h 4183693"/>
                      <a:gd name="connsiteX40" fmla="*/ 4327967 w 11373633"/>
                      <a:gd name="connsiteY40" fmla="*/ 4183693 h 4183693"/>
                      <a:gd name="connsiteX41" fmla="*/ 3843091 w 11373633"/>
                      <a:gd name="connsiteY41" fmla="*/ 4183693 h 4183693"/>
                      <a:gd name="connsiteX42" fmla="*/ 3244478 w 11373633"/>
                      <a:gd name="connsiteY42" fmla="*/ 4183693 h 4183693"/>
                      <a:gd name="connsiteX43" fmla="*/ 2873339 w 11373633"/>
                      <a:gd name="connsiteY43" fmla="*/ 4183693 h 4183693"/>
                      <a:gd name="connsiteX44" fmla="*/ 2047254 w 11373633"/>
                      <a:gd name="connsiteY44" fmla="*/ 4183693 h 4183693"/>
                      <a:gd name="connsiteX45" fmla="*/ 1448642 w 11373633"/>
                      <a:gd name="connsiteY45" fmla="*/ 4183693 h 4183693"/>
                      <a:gd name="connsiteX46" fmla="*/ 622557 w 11373633"/>
                      <a:gd name="connsiteY46" fmla="*/ 4183693 h 4183693"/>
                      <a:gd name="connsiteX47" fmla="*/ 0 w 11373633"/>
                      <a:gd name="connsiteY47" fmla="*/ 4183693 h 4183693"/>
                      <a:gd name="connsiteX48" fmla="*/ 0 w 11373633"/>
                      <a:gd name="connsiteY48" fmla="*/ 3627860 h 4183693"/>
                      <a:gd name="connsiteX49" fmla="*/ 0 w 11373633"/>
                      <a:gd name="connsiteY49" fmla="*/ 3072026 h 4183693"/>
                      <a:gd name="connsiteX50" fmla="*/ 0 w 11373633"/>
                      <a:gd name="connsiteY50" fmla="*/ 2432519 h 4183693"/>
                      <a:gd name="connsiteX51" fmla="*/ 0 w 11373633"/>
                      <a:gd name="connsiteY51" fmla="*/ 1834848 h 4183693"/>
                      <a:gd name="connsiteX52" fmla="*/ 0 w 11373633"/>
                      <a:gd name="connsiteY52" fmla="*/ 1153504 h 4183693"/>
                      <a:gd name="connsiteX53" fmla="*/ 0 w 11373633"/>
                      <a:gd name="connsiteY53" fmla="*/ 0 h 41836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1373633" h="4183693" extrusionOk="0">
                        <a:moveTo>
                          <a:pt x="0" y="0"/>
                        </a:moveTo>
                        <a:cubicBezTo>
                          <a:pt x="202608" y="-22008"/>
                          <a:pt x="303675" y="16717"/>
                          <a:pt x="484876" y="0"/>
                        </a:cubicBezTo>
                        <a:cubicBezTo>
                          <a:pt x="666077" y="-16717"/>
                          <a:pt x="629366" y="26363"/>
                          <a:pt x="742279" y="0"/>
                        </a:cubicBezTo>
                        <a:cubicBezTo>
                          <a:pt x="855192" y="-26363"/>
                          <a:pt x="1294258" y="48462"/>
                          <a:pt x="1568364" y="0"/>
                        </a:cubicBezTo>
                        <a:cubicBezTo>
                          <a:pt x="1842471" y="-48462"/>
                          <a:pt x="1911561" y="41936"/>
                          <a:pt x="2053240" y="0"/>
                        </a:cubicBezTo>
                        <a:cubicBezTo>
                          <a:pt x="2194919" y="-41936"/>
                          <a:pt x="2371858" y="1147"/>
                          <a:pt x="2538116" y="0"/>
                        </a:cubicBezTo>
                        <a:cubicBezTo>
                          <a:pt x="2704374" y="-1147"/>
                          <a:pt x="3077033" y="42125"/>
                          <a:pt x="3364201" y="0"/>
                        </a:cubicBezTo>
                        <a:cubicBezTo>
                          <a:pt x="3651369" y="-42125"/>
                          <a:pt x="3593493" y="33973"/>
                          <a:pt x="3735341" y="0"/>
                        </a:cubicBezTo>
                        <a:cubicBezTo>
                          <a:pt x="3877189" y="-33973"/>
                          <a:pt x="4383529" y="5321"/>
                          <a:pt x="4561425" y="0"/>
                        </a:cubicBezTo>
                        <a:cubicBezTo>
                          <a:pt x="4739321" y="-5321"/>
                          <a:pt x="5056951" y="41902"/>
                          <a:pt x="5387510" y="0"/>
                        </a:cubicBezTo>
                        <a:cubicBezTo>
                          <a:pt x="5718070" y="-41902"/>
                          <a:pt x="5709082" y="25459"/>
                          <a:pt x="5986123" y="0"/>
                        </a:cubicBezTo>
                        <a:cubicBezTo>
                          <a:pt x="6263164" y="-25459"/>
                          <a:pt x="6540949" y="34400"/>
                          <a:pt x="6812208" y="0"/>
                        </a:cubicBezTo>
                        <a:cubicBezTo>
                          <a:pt x="7083467" y="-34400"/>
                          <a:pt x="7176242" y="42859"/>
                          <a:pt x="7297083" y="0"/>
                        </a:cubicBezTo>
                        <a:cubicBezTo>
                          <a:pt x="7417924" y="-42859"/>
                          <a:pt x="7654043" y="24113"/>
                          <a:pt x="7781959" y="0"/>
                        </a:cubicBezTo>
                        <a:cubicBezTo>
                          <a:pt x="7909875" y="-24113"/>
                          <a:pt x="8262053" y="46095"/>
                          <a:pt x="8494308" y="0"/>
                        </a:cubicBezTo>
                        <a:cubicBezTo>
                          <a:pt x="8726563" y="-46095"/>
                          <a:pt x="8766510" y="45050"/>
                          <a:pt x="8979184" y="0"/>
                        </a:cubicBezTo>
                        <a:cubicBezTo>
                          <a:pt x="9191858" y="-45050"/>
                          <a:pt x="9498863" y="23395"/>
                          <a:pt x="9805269" y="0"/>
                        </a:cubicBezTo>
                        <a:cubicBezTo>
                          <a:pt x="10111676" y="-23395"/>
                          <a:pt x="10386345" y="8935"/>
                          <a:pt x="10631354" y="0"/>
                        </a:cubicBezTo>
                        <a:cubicBezTo>
                          <a:pt x="10876363" y="-8935"/>
                          <a:pt x="11039482" y="37427"/>
                          <a:pt x="11373633" y="0"/>
                        </a:cubicBezTo>
                        <a:cubicBezTo>
                          <a:pt x="11376122" y="262575"/>
                          <a:pt x="11368892" y="442095"/>
                          <a:pt x="11373633" y="555833"/>
                        </a:cubicBezTo>
                        <a:cubicBezTo>
                          <a:pt x="11378374" y="669571"/>
                          <a:pt x="11358848" y="857027"/>
                          <a:pt x="11373633" y="1027993"/>
                        </a:cubicBezTo>
                        <a:cubicBezTo>
                          <a:pt x="11388418" y="1198959"/>
                          <a:pt x="11315520" y="1332047"/>
                          <a:pt x="11373633" y="1541990"/>
                        </a:cubicBezTo>
                        <a:cubicBezTo>
                          <a:pt x="11431746" y="1751933"/>
                          <a:pt x="11347751" y="2009264"/>
                          <a:pt x="11373633" y="2181497"/>
                        </a:cubicBezTo>
                        <a:cubicBezTo>
                          <a:pt x="11399515" y="2353730"/>
                          <a:pt x="11341339" y="2494198"/>
                          <a:pt x="11373633" y="2737331"/>
                        </a:cubicBezTo>
                        <a:cubicBezTo>
                          <a:pt x="11405927" y="2980464"/>
                          <a:pt x="11348090" y="3070532"/>
                          <a:pt x="11373633" y="3251327"/>
                        </a:cubicBezTo>
                        <a:cubicBezTo>
                          <a:pt x="11399176" y="3432122"/>
                          <a:pt x="11294686" y="3899165"/>
                          <a:pt x="11373633" y="4183693"/>
                        </a:cubicBezTo>
                        <a:cubicBezTo>
                          <a:pt x="11217780" y="4246361"/>
                          <a:pt x="11038702" y="4121670"/>
                          <a:pt x="10775021" y="4183693"/>
                        </a:cubicBezTo>
                        <a:cubicBezTo>
                          <a:pt x="10511340" y="4245716"/>
                          <a:pt x="10409889" y="4174417"/>
                          <a:pt x="10176408" y="4183693"/>
                        </a:cubicBezTo>
                        <a:cubicBezTo>
                          <a:pt x="9942927" y="4192969"/>
                          <a:pt x="9944024" y="4159815"/>
                          <a:pt x="9805269" y="4183693"/>
                        </a:cubicBezTo>
                        <a:cubicBezTo>
                          <a:pt x="9666514" y="4207571"/>
                          <a:pt x="9389543" y="4116279"/>
                          <a:pt x="9092920" y="4183693"/>
                        </a:cubicBezTo>
                        <a:cubicBezTo>
                          <a:pt x="8796297" y="4251107"/>
                          <a:pt x="8836450" y="4167441"/>
                          <a:pt x="8721781" y="4183693"/>
                        </a:cubicBezTo>
                        <a:cubicBezTo>
                          <a:pt x="8607112" y="4199945"/>
                          <a:pt x="8302927" y="4172486"/>
                          <a:pt x="8009432" y="4183693"/>
                        </a:cubicBezTo>
                        <a:cubicBezTo>
                          <a:pt x="7715937" y="4194900"/>
                          <a:pt x="7871324" y="4181983"/>
                          <a:pt x="7752029" y="4183693"/>
                        </a:cubicBezTo>
                        <a:cubicBezTo>
                          <a:pt x="7632734" y="4185403"/>
                          <a:pt x="7302844" y="4168172"/>
                          <a:pt x="7039680" y="4183693"/>
                        </a:cubicBezTo>
                        <a:cubicBezTo>
                          <a:pt x="6776516" y="4199214"/>
                          <a:pt x="6794343" y="4145875"/>
                          <a:pt x="6668541" y="4183693"/>
                        </a:cubicBezTo>
                        <a:cubicBezTo>
                          <a:pt x="6542739" y="4221511"/>
                          <a:pt x="6520297" y="4182423"/>
                          <a:pt x="6411137" y="4183693"/>
                        </a:cubicBezTo>
                        <a:cubicBezTo>
                          <a:pt x="6301977" y="4184963"/>
                          <a:pt x="6170922" y="4144357"/>
                          <a:pt x="6039998" y="4183693"/>
                        </a:cubicBezTo>
                        <a:cubicBezTo>
                          <a:pt x="5909074" y="4223029"/>
                          <a:pt x="5605353" y="4104332"/>
                          <a:pt x="5327649" y="4183693"/>
                        </a:cubicBezTo>
                        <a:cubicBezTo>
                          <a:pt x="5049945" y="4263054"/>
                          <a:pt x="5059547" y="4155178"/>
                          <a:pt x="4956510" y="4183693"/>
                        </a:cubicBezTo>
                        <a:cubicBezTo>
                          <a:pt x="4853473" y="4212208"/>
                          <a:pt x="4753567" y="4155740"/>
                          <a:pt x="4699106" y="4183693"/>
                        </a:cubicBezTo>
                        <a:cubicBezTo>
                          <a:pt x="4644645" y="4211646"/>
                          <a:pt x="4419412" y="4140361"/>
                          <a:pt x="4327967" y="4183693"/>
                        </a:cubicBezTo>
                        <a:cubicBezTo>
                          <a:pt x="4236522" y="4227025"/>
                          <a:pt x="4082147" y="4161259"/>
                          <a:pt x="3843091" y="4183693"/>
                        </a:cubicBezTo>
                        <a:cubicBezTo>
                          <a:pt x="3604035" y="4206127"/>
                          <a:pt x="3476772" y="4151908"/>
                          <a:pt x="3244478" y="4183693"/>
                        </a:cubicBezTo>
                        <a:cubicBezTo>
                          <a:pt x="3012184" y="4215478"/>
                          <a:pt x="2971837" y="4166148"/>
                          <a:pt x="2873339" y="4183693"/>
                        </a:cubicBezTo>
                        <a:cubicBezTo>
                          <a:pt x="2774841" y="4201238"/>
                          <a:pt x="2413078" y="4181142"/>
                          <a:pt x="2047254" y="4183693"/>
                        </a:cubicBezTo>
                        <a:cubicBezTo>
                          <a:pt x="1681430" y="4186244"/>
                          <a:pt x="1657450" y="4134412"/>
                          <a:pt x="1448642" y="4183693"/>
                        </a:cubicBezTo>
                        <a:cubicBezTo>
                          <a:pt x="1239834" y="4232974"/>
                          <a:pt x="850701" y="4169352"/>
                          <a:pt x="622557" y="4183693"/>
                        </a:cubicBezTo>
                        <a:cubicBezTo>
                          <a:pt x="394413" y="4198034"/>
                          <a:pt x="269122" y="4121032"/>
                          <a:pt x="0" y="4183693"/>
                        </a:cubicBezTo>
                        <a:cubicBezTo>
                          <a:pt x="-28949" y="3913879"/>
                          <a:pt x="50065" y="3836023"/>
                          <a:pt x="0" y="3627860"/>
                        </a:cubicBezTo>
                        <a:cubicBezTo>
                          <a:pt x="-50065" y="3419697"/>
                          <a:pt x="43623" y="3255920"/>
                          <a:pt x="0" y="3072026"/>
                        </a:cubicBezTo>
                        <a:cubicBezTo>
                          <a:pt x="-43623" y="2888132"/>
                          <a:pt x="41200" y="2601780"/>
                          <a:pt x="0" y="2432519"/>
                        </a:cubicBezTo>
                        <a:cubicBezTo>
                          <a:pt x="-41200" y="2263258"/>
                          <a:pt x="12666" y="1984338"/>
                          <a:pt x="0" y="1834848"/>
                        </a:cubicBezTo>
                        <a:cubicBezTo>
                          <a:pt x="-12666" y="1685358"/>
                          <a:pt x="18299" y="1343940"/>
                          <a:pt x="0" y="1153504"/>
                        </a:cubicBezTo>
                        <a:cubicBezTo>
                          <a:pt x="-18299" y="963068"/>
                          <a:pt x="68029" y="4167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85F96E-3B21-F142-BAB1-5A8B44D54467}"/>
              </a:ext>
            </a:extLst>
          </p:cNvPr>
          <p:cNvSpPr/>
          <p:nvPr/>
        </p:nvSpPr>
        <p:spPr>
          <a:xfrm>
            <a:off x="2546987" y="3091188"/>
            <a:ext cx="6238426" cy="642893"/>
          </a:xfrm>
          <a:prstGeom prst="rect">
            <a:avLst/>
          </a:prstGeom>
          <a:solidFill>
            <a:srgbClr val="80808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72000" bIns="720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 HAT ANSIBLE ENGINE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954C741-3B0A-F443-8305-F4C75DA8BC61}"/>
              </a:ext>
            </a:extLst>
          </p:cNvPr>
          <p:cNvSpPr/>
          <p:nvPr/>
        </p:nvSpPr>
        <p:spPr>
          <a:xfrm>
            <a:off x="2849309" y="3879163"/>
            <a:ext cx="5650794" cy="2779844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ysDot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373633"/>
                      <a:gd name="connsiteY0" fmla="*/ 0 h 4183693"/>
                      <a:gd name="connsiteX1" fmla="*/ 484876 w 11373633"/>
                      <a:gd name="connsiteY1" fmla="*/ 0 h 4183693"/>
                      <a:gd name="connsiteX2" fmla="*/ 742279 w 11373633"/>
                      <a:gd name="connsiteY2" fmla="*/ 0 h 4183693"/>
                      <a:gd name="connsiteX3" fmla="*/ 1568364 w 11373633"/>
                      <a:gd name="connsiteY3" fmla="*/ 0 h 4183693"/>
                      <a:gd name="connsiteX4" fmla="*/ 2053240 w 11373633"/>
                      <a:gd name="connsiteY4" fmla="*/ 0 h 4183693"/>
                      <a:gd name="connsiteX5" fmla="*/ 2538116 w 11373633"/>
                      <a:gd name="connsiteY5" fmla="*/ 0 h 4183693"/>
                      <a:gd name="connsiteX6" fmla="*/ 3364201 w 11373633"/>
                      <a:gd name="connsiteY6" fmla="*/ 0 h 4183693"/>
                      <a:gd name="connsiteX7" fmla="*/ 3735341 w 11373633"/>
                      <a:gd name="connsiteY7" fmla="*/ 0 h 4183693"/>
                      <a:gd name="connsiteX8" fmla="*/ 4561425 w 11373633"/>
                      <a:gd name="connsiteY8" fmla="*/ 0 h 4183693"/>
                      <a:gd name="connsiteX9" fmla="*/ 5387510 w 11373633"/>
                      <a:gd name="connsiteY9" fmla="*/ 0 h 4183693"/>
                      <a:gd name="connsiteX10" fmla="*/ 5986123 w 11373633"/>
                      <a:gd name="connsiteY10" fmla="*/ 0 h 4183693"/>
                      <a:gd name="connsiteX11" fmla="*/ 6812208 w 11373633"/>
                      <a:gd name="connsiteY11" fmla="*/ 0 h 4183693"/>
                      <a:gd name="connsiteX12" fmla="*/ 7297083 w 11373633"/>
                      <a:gd name="connsiteY12" fmla="*/ 0 h 4183693"/>
                      <a:gd name="connsiteX13" fmla="*/ 7781959 w 11373633"/>
                      <a:gd name="connsiteY13" fmla="*/ 0 h 4183693"/>
                      <a:gd name="connsiteX14" fmla="*/ 8494308 w 11373633"/>
                      <a:gd name="connsiteY14" fmla="*/ 0 h 4183693"/>
                      <a:gd name="connsiteX15" fmla="*/ 8979184 w 11373633"/>
                      <a:gd name="connsiteY15" fmla="*/ 0 h 4183693"/>
                      <a:gd name="connsiteX16" fmla="*/ 9805269 w 11373633"/>
                      <a:gd name="connsiteY16" fmla="*/ 0 h 4183693"/>
                      <a:gd name="connsiteX17" fmla="*/ 10631354 w 11373633"/>
                      <a:gd name="connsiteY17" fmla="*/ 0 h 4183693"/>
                      <a:gd name="connsiteX18" fmla="*/ 11373633 w 11373633"/>
                      <a:gd name="connsiteY18" fmla="*/ 0 h 4183693"/>
                      <a:gd name="connsiteX19" fmla="*/ 11373633 w 11373633"/>
                      <a:gd name="connsiteY19" fmla="*/ 555833 h 4183693"/>
                      <a:gd name="connsiteX20" fmla="*/ 11373633 w 11373633"/>
                      <a:gd name="connsiteY20" fmla="*/ 1027993 h 4183693"/>
                      <a:gd name="connsiteX21" fmla="*/ 11373633 w 11373633"/>
                      <a:gd name="connsiteY21" fmla="*/ 1541990 h 4183693"/>
                      <a:gd name="connsiteX22" fmla="*/ 11373633 w 11373633"/>
                      <a:gd name="connsiteY22" fmla="*/ 2181497 h 4183693"/>
                      <a:gd name="connsiteX23" fmla="*/ 11373633 w 11373633"/>
                      <a:gd name="connsiteY23" fmla="*/ 2737331 h 4183693"/>
                      <a:gd name="connsiteX24" fmla="*/ 11373633 w 11373633"/>
                      <a:gd name="connsiteY24" fmla="*/ 3251327 h 4183693"/>
                      <a:gd name="connsiteX25" fmla="*/ 11373633 w 11373633"/>
                      <a:gd name="connsiteY25" fmla="*/ 4183693 h 4183693"/>
                      <a:gd name="connsiteX26" fmla="*/ 10775021 w 11373633"/>
                      <a:gd name="connsiteY26" fmla="*/ 4183693 h 4183693"/>
                      <a:gd name="connsiteX27" fmla="*/ 10176408 w 11373633"/>
                      <a:gd name="connsiteY27" fmla="*/ 4183693 h 4183693"/>
                      <a:gd name="connsiteX28" fmla="*/ 9805269 w 11373633"/>
                      <a:gd name="connsiteY28" fmla="*/ 4183693 h 4183693"/>
                      <a:gd name="connsiteX29" fmla="*/ 9092920 w 11373633"/>
                      <a:gd name="connsiteY29" fmla="*/ 4183693 h 4183693"/>
                      <a:gd name="connsiteX30" fmla="*/ 8721781 w 11373633"/>
                      <a:gd name="connsiteY30" fmla="*/ 4183693 h 4183693"/>
                      <a:gd name="connsiteX31" fmla="*/ 8009432 w 11373633"/>
                      <a:gd name="connsiteY31" fmla="*/ 4183693 h 4183693"/>
                      <a:gd name="connsiteX32" fmla="*/ 7752029 w 11373633"/>
                      <a:gd name="connsiteY32" fmla="*/ 4183693 h 4183693"/>
                      <a:gd name="connsiteX33" fmla="*/ 7039680 w 11373633"/>
                      <a:gd name="connsiteY33" fmla="*/ 4183693 h 4183693"/>
                      <a:gd name="connsiteX34" fmla="*/ 6668541 w 11373633"/>
                      <a:gd name="connsiteY34" fmla="*/ 4183693 h 4183693"/>
                      <a:gd name="connsiteX35" fmla="*/ 6411137 w 11373633"/>
                      <a:gd name="connsiteY35" fmla="*/ 4183693 h 4183693"/>
                      <a:gd name="connsiteX36" fmla="*/ 6039998 w 11373633"/>
                      <a:gd name="connsiteY36" fmla="*/ 4183693 h 4183693"/>
                      <a:gd name="connsiteX37" fmla="*/ 5327649 w 11373633"/>
                      <a:gd name="connsiteY37" fmla="*/ 4183693 h 4183693"/>
                      <a:gd name="connsiteX38" fmla="*/ 4956510 w 11373633"/>
                      <a:gd name="connsiteY38" fmla="*/ 4183693 h 4183693"/>
                      <a:gd name="connsiteX39" fmla="*/ 4699106 w 11373633"/>
                      <a:gd name="connsiteY39" fmla="*/ 4183693 h 4183693"/>
                      <a:gd name="connsiteX40" fmla="*/ 4327967 w 11373633"/>
                      <a:gd name="connsiteY40" fmla="*/ 4183693 h 4183693"/>
                      <a:gd name="connsiteX41" fmla="*/ 3843091 w 11373633"/>
                      <a:gd name="connsiteY41" fmla="*/ 4183693 h 4183693"/>
                      <a:gd name="connsiteX42" fmla="*/ 3244478 w 11373633"/>
                      <a:gd name="connsiteY42" fmla="*/ 4183693 h 4183693"/>
                      <a:gd name="connsiteX43" fmla="*/ 2873339 w 11373633"/>
                      <a:gd name="connsiteY43" fmla="*/ 4183693 h 4183693"/>
                      <a:gd name="connsiteX44" fmla="*/ 2047254 w 11373633"/>
                      <a:gd name="connsiteY44" fmla="*/ 4183693 h 4183693"/>
                      <a:gd name="connsiteX45" fmla="*/ 1448642 w 11373633"/>
                      <a:gd name="connsiteY45" fmla="*/ 4183693 h 4183693"/>
                      <a:gd name="connsiteX46" fmla="*/ 622557 w 11373633"/>
                      <a:gd name="connsiteY46" fmla="*/ 4183693 h 4183693"/>
                      <a:gd name="connsiteX47" fmla="*/ 0 w 11373633"/>
                      <a:gd name="connsiteY47" fmla="*/ 4183693 h 4183693"/>
                      <a:gd name="connsiteX48" fmla="*/ 0 w 11373633"/>
                      <a:gd name="connsiteY48" fmla="*/ 3627860 h 4183693"/>
                      <a:gd name="connsiteX49" fmla="*/ 0 w 11373633"/>
                      <a:gd name="connsiteY49" fmla="*/ 3072026 h 4183693"/>
                      <a:gd name="connsiteX50" fmla="*/ 0 w 11373633"/>
                      <a:gd name="connsiteY50" fmla="*/ 2432519 h 4183693"/>
                      <a:gd name="connsiteX51" fmla="*/ 0 w 11373633"/>
                      <a:gd name="connsiteY51" fmla="*/ 1834848 h 4183693"/>
                      <a:gd name="connsiteX52" fmla="*/ 0 w 11373633"/>
                      <a:gd name="connsiteY52" fmla="*/ 1153504 h 4183693"/>
                      <a:gd name="connsiteX53" fmla="*/ 0 w 11373633"/>
                      <a:gd name="connsiteY53" fmla="*/ 0 h 41836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1373633" h="4183693" extrusionOk="0">
                        <a:moveTo>
                          <a:pt x="0" y="0"/>
                        </a:moveTo>
                        <a:cubicBezTo>
                          <a:pt x="202608" y="-22008"/>
                          <a:pt x="303675" y="16717"/>
                          <a:pt x="484876" y="0"/>
                        </a:cubicBezTo>
                        <a:cubicBezTo>
                          <a:pt x="666077" y="-16717"/>
                          <a:pt x="629366" y="26363"/>
                          <a:pt x="742279" y="0"/>
                        </a:cubicBezTo>
                        <a:cubicBezTo>
                          <a:pt x="855192" y="-26363"/>
                          <a:pt x="1294258" y="48462"/>
                          <a:pt x="1568364" y="0"/>
                        </a:cubicBezTo>
                        <a:cubicBezTo>
                          <a:pt x="1842471" y="-48462"/>
                          <a:pt x="1911561" y="41936"/>
                          <a:pt x="2053240" y="0"/>
                        </a:cubicBezTo>
                        <a:cubicBezTo>
                          <a:pt x="2194919" y="-41936"/>
                          <a:pt x="2371858" y="1147"/>
                          <a:pt x="2538116" y="0"/>
                        </a:cubicBezTo>
                        <a:cubicBezTo>
                          <a:pt x="2704374" y="-1147"/>
                          <a:pt x="3077033" y="42125"/>
                          <a:pt x="3364201" y="0"/>
                        </a:cubicBezTo>
                        <a:cubicBezTo>
                          <a:pt x="3651369" y="-42125"/>
                          <a:pt x="3593493" y="33973"/>
                          <a:pt x="3735341" y="0"/>
                        </a:cubicBezTo>
                        <a:cubicBezTo>
                          <a:pt x="3877189" y="-33973"/>
                          <a:pt x="4383529" y="5321"/>
                          <a:pt x="4561425" y="0"/>
                        </a:cubicBezTo>
                        <a:cubicBezTo>
                          <a:pt x="4739321" y="-5321"/>
                          <a:pt x="5056951" y="41902"/>
                          <a:pt x="5387510" y="0"/>
                        </a:cubicBezTo>
                        <a:cubicBezTo>
                          <a:pt x="5718070" y="-41902"/>
                          <a:pt x="5709082" y="25459"/>
                          <a:pt x="5986123" y="0"/>
                        </a:cubicBezTo>
                        <a:cubicBezTo>
                          <a:pt x="6263164" y="-25459"/>
                          <a:pt x="6540949" y="34400"/>
                          <a:pt x="6812208" y="0"/>
                        </a:cubicBezTo>
                        <a:cubicBezTo>
                          <a:pt x="7083467" y="-34400"/>
                          <a:pt x="7176242" y="42859"/>
                          <a:pt x="7297083" y="0"/>
                        </a:cubicBezTo>
                        <a:cubicBezTo>
                          <a:pt x="7417924" y="-42859"/>
                          <a:pt x="7654043" y="24113"/>
                          <a:pt x="7781959" y="0"/>
                        </a:cubicBezTo>
                        <a:cubicBezTo>
                          <a:pt x="7909875" y="-24113"/>
                          <a:pt x="8262053" y="46095"/>
                          <a:pt x="8494308" y="0"/>
                        </a:cubicBezTo>
                        <a:cubicBezTo>
                          <a:pt x="8726563" y="-46095"/>
                          <a:pt x="8766510" y="45050"/>
                          <a:pt x="8979184" y="0"/>
                        </a:cubicBezTo>
                        <a:cubicBezTo>
                          <a:pt x="9191858" y="-45050"/>
                          <a:pt x="9498863" y="23395"/>
                          <a:pt x="9805269" y="0"/>
                        </a:cubicBezTo>
                        <a:cubicBezTo>
                          <a:pt x="10111676" y="-23395"/>
                          <a:pt x="10386345" y="8935"/>
                          <a:pt x="10631354" y="0"/>
                        </a:cubicBezTo>
                        <a:cubicBezTo>
                          <a:pt x="10876363" y="-8935"/>
                          <a:pt x="11039482" y="37427"/>
                          <a:pt x="11373633" y="0"/>
                        </a:cubicBezTo>
                        <a:cubicBezTo>
                          <a:pt x="11376122" y="262575"/>
                          <a:pt x="11368892" y="442095"/>
                          <a:pt x="11373633" y="555833"/>
                        </a:cubicBezTo>
                        <a:cubicBezTo>
                          <a:pt x="11378374" y="669571"/>
                          <a:pt x="11358848" y="857027"/>
                          <a:pt x="11373633" y="1027993"/>
                        </a:cubicBezTo>
                        <a:cubicBezTo>
                          <a:pt x="11388418" y="1198959"/>
                          <a:pt x="11315520" y="1332047"/>
                          <a:pt x="11373633" y="1541990"/>
                        </a:cubicBezTo>
                        <a:cubicBezTo>
                          <a:pt x="11431746" y="1751933"/>
                          <a:pt x="11347751" y="2009264"/>
                          <a:pt x="11373633" y="2181497"/>
                        </a:cubicBezTo>
                        <a:cubicBezTo>
                          <a:pt x="11399515" y="2353730"/>
                          <a:pt x="11341339" y="2494198"/>
                          <a:pt x="11373633" y="2737331"/>
                        </a:cubicBezTo>
                        <a:cubicBezTo>
                          <a:pt x="11405927" y="2980464"/>
                          <a:pt x="11348090" y="3070532"/>
                          <a:pt x="11373633" y="3251327"/>
                        </a:cubicBezTo>
                        <a:cubicBezTo>
                          <a:pt x="11399176" y="3432122"/>
                          <a:pt x="11294686" y="3899165"/>
                          <a:pt x="11373633" y="4183693"/>
                        </a:cubicBezTo>
                        <a:cubicBezTo>
                          <a:pt x="11217780" y="4246361"/>
                          <a:pt x="11038702" y="4121670"/>
                          <a:pt x="10775021" y="4183693"/>
                        </a:cubicBezTo>
                        <a:cubicBezTo>
                          <a:pt x="10511340" y="4245716"/>
                          <a:pt x="10409889" y="4174417"/>
                          <a:pt x="10176408" y="4183693"/>
                        </a:cubicBezTo>
                        <a:cubicBezTo>
                          <a:pt x="9942927" y="4192969"/>
                          <a:pt x="9944024" y="4159815"/>
                          <a:pt x="9805269" y="4183693"/>
                        </a:cubicBezTo>
                        <a:cubicBezTo>
                          <a:pt x="9666514" y="4207571"/>
                          <a:pt x="9389543" y="4116279"/>
                          <a:pt x="9092920" y="4183693"/>
                        </a:cubicBezTo>
                        <a:cubicBezTo>
                          <a:pt x="8796297" y="4251107"/>
                          <a:pt x="8836450" y="4167441"/>
                          <a:pt x="8721781" y="4183693"/>
                        </a:cubicBezTo>
                        <a:cubicBezTo>
                          <a:pt x="8607112" y="4199945"/>
                          <a:pt x="8302927" y="4172486"/>
                          <a:pt x="8009432" y="4183693"/>
                        </a:cubicBezTo>
                        <a:cubicBezTo>
                          <a:pt x="7715937" y="4194900"/>
                          <a:pt x="7871324" y="4181983"/>
                          <a:pt x="7752029" y="4183693"/>
                        </a:cubicBezTo>
                        <a:cubicBezTo>
                          <a:pt x="7632734" y="4185403"/>
                          <a:pt x="7302844" y="4168172"/>
                          <a:pt x="7039680" y="4183693"/>
                        </a:cubicBezTo>
                        <a:cubicBezTo>
                          <a:pt x="6776516" y="4199214"/>
                          <a:pt x="6794343" y="4145875"/>
                          <a:pt x="6668541" y="4183693"/>
                        </a:cubicBezTo>
                        <a:cubicBezTo>
                          <a:pt x="6542739" y="4221511"/>
                          <a:pt x="6520297" y="4182423"/>
                          <a:pt x="6411137" y="4183693"/>
                        </a:cubicBezTo>
                        <a:cubicBezTo>
                          <a:pt x="6301977" y="4184963"/>
                          <a:pt x="6170922" y="4144357"/>
                          <a:pt x="6039998" y="4183693"/>
                        </a:cubicBezTo>
                        <a:cubicBezTo>
                          <a:pt x="5909074" y="4223029"/>
                          <a:pt x="5605353" y="4104332"/>
                          <a:pt x="5327649" y="4183693"/>
                        </a:cubicBezTo>
                        <a:cubicBezTo>
                          <a:pt x="5049945" y="4263054"/>
                          <a:pt x="5059547" y="4155178"/>
                          <a:pt x="4956510" y="4183693"/>
                        </a:cubicBezTo>
                        <a:cubicBezTo>
                          <a:pt x="4853473" y="4212208"/>
                          <a:pt x="4753567" y="4155740"/>
                          <a:pt x="4699106" y="4183693"/>
                        </a:cubicBezTo>
                        <a:cubicBezTo>
                          <a:pt x="4644645" y="4211646"/>
                          <a:pt x="4419412" y="4140361"/>
                          <a:pt x="4327967" y="4183693"/>
                        </a:cubicBezTo>
                        <a:cubicBezTo>
                          <a:pt x="4236522" y="4227025"/>
                          <a:pt x="4082147" y="4161259"/>
                          <a:pt x="3843091" y="4183693"/>
                        </a:cubicBezTo>
                        <a:cubicBezTo>
                          <a:pt x="3604035" y="4206127"/>
                          <a:pt x="3476772" y="4151908"/>
                          <a:pt x="3244478" y="4183693"/>
                        </a:cubicBezTo>
                        <a:cubicBezTo>
                          <a:pt x="3012184" y="4215478"/>
                          <a:pt x="2971837" y="4166148"/>
                          <a:pt x="2873339" y="4183693"/>
                        </a:cubicBezTo>
                        <a:cubicBezTo>
                          <a:pt x="2774841" y="4201238"/>
                          <a:pt x="2413078" y="4181142"/>
                          <a:pt x="2047254" y="4183693"/>
                        </a:cubicBezTo>
                        <a:cubicBezTo>
                          <a:pt x="1681430" y="4186244"/>
                          <a:pt x="1657450" y="4134412"/>
                          <a:pt x="1448642" y="4183693"/>
                        </a:cubicBezTo>
                        <a:cubicBezTo>
                          <a:pt x="1239834" y="4232974"/>
                          <a:pt x="850701" y="4169352"/>
                          <a:pt x="622557" y="4183693"/>
                        </a:cubicBezTo>
                        <a:cubicBezTo>
                          <a:pt x="394413" y="4198034"/>
                          <a:pt x="269122" y="4121032"/>
                          <a:pt x="0" y="4183693"/>
                        </a:cubicBezTo>
                        <a:cubicBezTo>
                          <a:pt x="-28949" y="3913879"/>
                          <a:pt x="50065" y="3836023"/>
                          <a:pt x="0" y="3627860"/>
                        </a:cubicBezTo>
                        <a:cubicBezTo>
                          <a:pt x="-50065" y="3419697"/>
                          <a:pt x="43623" y="3255920"/>
                          <a:pt x="0" y="3072026"/>
                        </a:cubicBezTo>
                        <a:cubicBezTo>
                          <a:pt x="-43623" y="2888132"/>
                          <a:pt x="41200" y="2601780"/>
                          <a:pt x="0" y="2432519"/>
                        </a:cubicBezTo>
                        <a:cubicBezTo>
                          <a:pt x="-41200" y="2263258"/>
                          <a:pt x="12666" y="1984338"/>
                          <a:pt x="0" y="1834848"/>
                        </a:cubicBezTo>
                        <a:cubicBezTo>
                          <a:pt x="-12666" y="1685358"/>
                          <a:pt x="18299" y="1343940"/>
                          <a:pt x="0" y="1153504"/>
                        </a:cubicBezTo>
                        <a:cubicBezTo>
                          <a:pt x="-18299" y="963068"/>
                          <a:pt x="68029" y="4167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37517BE-B33E-A64A-B37C-7CC60CF5D474}"/>
              </a:ext>
            </a:extLst>
          </p:cNvPr>
          <p:cNvSpPr txBox="1"/>
          <p:nvPr/>
        </p:nvSpPr>
        <p:spPr>
          <a:xfrm>
            <a:off x="2273509" y="6336446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z/OS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FAD3583-FFED-F344-81CD-80E1C95899B6}"/>
              </a:ext>
            </a:extLst>
          </p:cNvPr>
          <p:cNvSpPr/>
          <p:nvPr/>
        </p:nvSpPr>
        <p:spPr>
          <a:xfrm>
            <a:off x="7591502" y="5946953"/>
            <a:ext cx="805783" cy="558770"/>
          </a:xfrm>
          <a:prstGeom prst="rect">
            <a:avLst/>
          </a:prstGeom>
          <a:solidFill>
            <a:srgbClr val="0164FF"/>
          </a:solidFill>
          <a:ln w="12700" cap="flat" cmpd="sng" algn="ctr">
            <a:solidFill>
              <a:srgbClr val="003BC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z/OSMF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3E9FBFB-ECCA-5A4B-95DB-9A3D67C68727}"/>
              </a:ext>
            </a:extLst>
          </p:cNvPr>
          <p:cNvSpPr/>
          <p:nvPr/>
        </p:nvSpPr>
        <p:spPr>
          <a:xfrm>
            <a:off x="4621209" y="5947684"/>
            <a:ext cx="936000" cy="559886"/>
          </a:xfrm>
          <a:prstGeom prst="rect">
            <a:avLst/>
          </a:prstGeom>
          <a:solidFill>
            <a:srgbClr val="0164FF"/>
          </a:solidFill>
          <a:ln w="12700" cap="flat" cmpd="sng" algn="ctr">
            <a:solidFill>
              <a:srgbClr val="003BC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TSO 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86DBAA8-F957-0E4B-8379-E043E6175F63}"/>
              </a:ext>
            </a:extLst>
          </p:cNvPr>
          <p:cNvSpPr/>
          <p:nvPr/>
        </p:nvSpPr>
        <p:spPr>
          <a:xfrm>
            <a:off x="5599025" y="5947684"/>
            <a:ext cx="936000" cy="559886"/>
          </a:xfrm>
          <a:prstGeom prst="rect">
            <a:avLst/>
          </a:prstGeom>
          <a:solidFill>
            <a:srgbClr val="0164FF"/>
          </a:solidFill>
          <a:ln w="12700" cap="flat" cmpd="sng" algn="ctr">
            <a:solidFill>
              <a:srgbClr val="003BC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MVS Programs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713031B-65BE-B046-A449-7DB6211EAA75}"/>
              </a:ext>
            </a:extLst>
          </p:cNvPr>
          <p:cNvSpPr/>
          <p:nvPr/>
        </p:nvSpPr>
        <p:spPr>
          <a:xfrm>
            <a:off x="6576841" y="5947735"/>
            <a:ext cx="936000" cy="559886"/>
          </a:xfrm>
          <a:prstGeom prst="rect">
            <a:avLst/>
          </a:prstGeom>
          <a:solidFill>
            <a:srgbClr val="0164FF"/>
          </a:solidFill>
          <a:ln w="12700" cap="flat" cmpd="sng" algn="ctr">
            <a:solidFill>
              <a:srgbClr val="003BC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JES 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</a:p>
        </p:txBody>
      </p:sp>
      <p:sp>
        <p:nvSpPr>
          <p:cNvPr id="102" name="Can 101">
            <a:extLst>
              <a:ext uri="{FF2B5EF4-FFF2-40B4-BE49-F238E27FC236}">
                <a16:creationId xmlns:a16="http://schemas.microsoft.com/office/drawing/2014/main" id="{6ABB6BDA-119D-EE44-B47F-A53DAB3CB3E4}"/>
              </a:ext>
            </a:extLst>
          </p:cNvPr>
          <p:cNvSpPr/>
          <p:nvPr/>
        </p:nvSpPr>
        <p:spPr>
          <a:xfrm>
            <a:off x="2985440" y="5956551"/>
            <a:ext cx="748549" cy="559886"/>
          </a:xfrm>
          <a:prstGeom prst="can">
            <a:avLst/>
          </a:prstGeom>
          <a:solidFill>
            <a:srgbClr val="00B050"/>
          </a:solidFill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Unix Files</a:t>
            </a:r>
          </a:p>
        </p:txBody>
      </p:sp>
      <p:sp>
        <p:nvSpPr>
          <p:cNvPr id="103" name="Can 102">
            <a:extLst>
              <a:ext uri="{FF2B5EF4-FFF2-40B4-BE49-F238E27FC236}">
                <a16:creationId xmlns:a16="http://schemas.microsoft.com/office/drawing/2014/main" id="{CD338C8D-20D6-4946-AC1E-0668DC020F3B}"/>
              </a:ext>
            </a:extLst>
          </p:cNvPr>
          <p:cNvSpPr/>
          <p:nvPr/>
        </p:nvSpPr>
        <p:spPr>
          <a:xfrm>
            <a:off x="3777531" y="5956551"/>
            <a:ext cx="748549" cy="559886"/>
          </a:xfrm>
          <a:prstGeom prst="can">
            <a:avLst/>
          </a:prstGeom>
          <a:solidFill>
            <a:srgbClr val="00B050"/>
          </a:solidFill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D4DC957-8E73-D545-A8D7-9B029F880A28}"/>
              </a:ext>
            </a:extLst>
          </p:cNvPr>
          <p:cNvSpPr/>
          <p:nvPr/>
        </p:nvSpPr>
        <p:spPr>
          <a:xfrm>
            <a:off x="2994101" y="5052528"/>
            <a:ext cx="5036986" cy="669911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Unix System Services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AEBC2CE-51D3-5D41-B006-8E817D44EB40}"/>
              </a:ext>
            </a:extLst>
          </p:cNvPr>
          <p:cNvSpPr/>
          <p:nvPr/>
        </p:nvSpPr>
        <p:spPr>
          <a:xfrm>
            <a:off x="2994100" y="4737289"/>
            <a:ext cx="5036986" cy="315239"/>
          </a:xfrm>
          <a:prstGeom prst="rect">
            <a:avLst/>
          </a:prstGeom>
          <a:solidFill>
            <a:srgbClr val="283035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6" name="Picture 10" descr="Bash Logo Media Assets - Download Bash shell logo - Bourne-again shell logo">
            <a:extLst>
              <a:ext uri="{FF2B5EF4-FFF2-40B4-BE49-F238E27FC236}">
                <a16:creationId xmlns:a16="http://schemas.microsoft.com/office/drawing/2014/main" id="{80798039-1FB0-BB46-A254-F192381DF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94099" y="4745406"/>
            <a:ext cx="733410" cy="30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8B095E0B-45C0-1241-8B3C-0949D12E2F4C}"/>
              </a:ext>
            </a:extLst>
          </p:cNvPr>
          <p:cNvSpPr txBox="1"/>
          <p:nvPr/>
        </p:nvSpPr>
        <p:spPr>
          <a:xfrm>
            <a:off x="3703157" y="4786268"/>
            <a:ext cx="1510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1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CEA7626-2D21-D84C-8626-87286A94E12D}"/>
              </a:ext>
            </a:extLst>
          </p:cNvPr>
          <p:cNvSpPr/>
          <p:nvPr/>
        </p:nvSpPr>
        <p:spPr>
          <a:xfrm>
            <a:off x="3034926" y="4261391"/>
            <a:ext cx="1485213" cy="376869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635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DB03DD0-74DF-954F-9629-7C230CC642AB}"/>
              </a:ext>
            </a:extLst>
          </p:cNvPr>
          <p:cNvSpPr/>
          <p:nvPr/>
        </p:nvSpPr>
        <p:spPr>
          <a:xfrm>
            <a:off x="4799892" y="4261391"/>
            <a:ext cx="1485213" cy="377813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635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ZOAU</a:t>
            </a:r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id="{3FE67B92-EE78-0D43-9AB6-44AB5833657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6471" b="18676"/>
          <a:stretch/>
        </p:blipFill>
        <p:spPr>
          <a:xfrm>
            <a:off x="3210265" y="4313659"/>
            <a:ext cx="1134533" cy="289844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CBF2529-02C9-8C46-960B-2D803DDF1673}"/>
              </a:ext>
            </a:extLst>
          </p:cNvPr>
          <p:cNvCxnSpPr>
            <a:cxnSpLocks/>
            <a:stCxn id="108" idx="3"/>
            <a:endCxn id="109" idx="1"/>
          </p:cNvCxnSpPr>
          <p:nvPr/>
        </p:nvCxnSpPr>
        <p:spPr>
          <a:xfrm>
            <a:off x="4520139" y="4449826"/>
            <a:ext cx="279753" cy="47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9F876F6-A287-6844-91C7-882DF27BB6E0}"/>
              </a:ext>
            </a:extLst>
          </p:cNvPr>
          <p:cNvSpPr txBox="1"/>
          <p:nvPr/>
        </p:nvSpPr>
        <p:spPr>
          <a:xfrm>
            <a:off x="5138643" y="386164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SSH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9B7C056-8561-7946-AFFF-B007F9C734F7}"/>
              </a:ext>
            </a:extLst>
          </p:cNvPr>
          <p:cNvCxnSpPr>
            <a:cxnSpLocks/>
          </p:cNvCxnSpPr>
          <p:nvPr/>
        </p:nvCxnSpPr>
        <p:spPr>
          <a:xfrm>
            <a:off x="8299877" y="3734081"/>
            <a:ext cx="0" cy="221742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7639080-0AB4-1D4B-8ABD-0B4CF25D38C3}"/>
              </a:ext>
            </a:extLst>
          </p:cNvPr>
          <p:cNvSpPr txBox="1"/>
          <p:nvPr/>
        </p:nvSpPr>
        <p:spPr>
          <a:xfrm>
            <a:off x="7807118" y="3852699"/>
            <a:ext cx="537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REST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01B8C1A-7566-EA41-9697-5F13956CC11F}"/>
              </a:ext>
            </a:extLst>
          </p:cNvPr>
          <p:cNvGrpSpPr/>
          <p:nvPr/>
        </p:nvGrpSpPr>
        <p:grpSpPr>
          <a:xfrm>
            <a:off x="7116199" y="4315353"/>
            <a:ext cx="951978" cy="557250"/>
            <a:chOff x="9915758" y="3317511"/>
            <a:chExt cx="951978" cy="55725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C1CE148-AA52-FE47-A5A7-212896D745D6}"/>
                </a:ext>
              </a:extLst>
            </p:cNvPr>
            <p:cNvSpPr/>
            <p:nvPr/>
          </p:nvSpPr>
          <p:spPr>
            <a:xfrm>
              <a:off x="9915758" y="3317511"/>
              <a:ext cx="951978" cy="55725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tIns="72000" bIns="72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RSA</a:t>
              </a:r>
            </a:p>
          </p:txBody>
        </p:sp>
        <p:pic>
          <p:nvPicPr>
            <p:cNvPr id="117" name="Picture 16" descr="Keys clipart clip art, Keys clip art Transparent FREE for download on  WebStockReview 2021">
              <a:extLst>
                <a:ext uri="{FF2B5EF4-FFF2-40B4-BE49-F238E27FC236}">
                  <a16:creationId xmlns:a16="http://schemas.microsoft.com/office/drawing/2014/main" id="{264343A7-FF63-C540-AFB1-739CDDF149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0083202" y="3565946"/>
              <a:ext cx="510659" cy="255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8A714BBA-AA31-AA4C-A53A-F2FFD61ADECB}"/>
              </a:ext>
            </a:extLst>
          </p:cNvPr>
          <p:cNvCxnSpPr>
            <a:cxnSpLocks/>
            <a:stCxn id="109" idx="2"/>
            <a:endCxn id="103" idx="1"/>
          </p:cNvCxnSpPr>
          <p:nvPr/>
        </p:nvCxnSpPr>
        <p:spPr>
          <a:xfrm rot="5400000">
            <a:off x="4188480" y="4602531"/>
            <a:ext cx="1317347" cy="1390693"/>
          </a:xfrm>
          <a:prstGeom prst="bentConnector3">
            <a:avLst>
              <a:gd name="adj1" fmla="val 63055"/>
            </a:avLst>
          </a:prstGeom>
          <a:noFill/>
          <a:ln w="19050" cap="flat" cmpd="sng" algn="ctr">
            <a:solidFill>
              <a:srgbClr val="0164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728F5463-69A6-334F-B9F7-58E00DA0CCAD}"/>
              </a:ext>
            </a:extLst>
          </p:cNvPr>
          <p:cNvCxnSpPr>
            <a:cxnSpLocks/>
            <a:stCxn id="109" idx="2"/>
            <a:endCxn id="101" idx="0"/>
          </p:cNvCxnSpPr>
          <p:nvPr/>
        </p:nvCxnSpPr>
        <p:spPr>
          <a:xfrm rot="16200000" flipH="1">
            <a:off x="5639405" y="4542298"/>
            <a:ext cx="1308531" cy="1502342"/>
          </a:xfrm>
          <a:prstGeom prst="bentConnector3">
            <a:avLst>
              <a:gd name="adj1" fmla="val 63702"/>
            </a:avLst>
          </a:prstGeom>
          <a:noFill/>
          <a:ln w="19050" cap="flat" cmpd="sng" algn="ctr">
            <a:solidFill>
              <a:srgbClr val="0164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F9292656-A1B4-A547-917D-3F4ADAA96C3C}"/>
              </a:ext>
            </a:extLst>
          </p:cNvPr>
          <p:cNvCxnSpPr>
            <a:cxnSpLocks/>
            <a:stCxn id="109" idx="2"/>
            <a:endCxn id="100" idx="0"/>
          </p:cNvCxnSpPr>
          <p:nvPr/>
        </p:nvCxnSpPr>
        <p:spPr>
          <a:xfrm rot="16200000" flipH="1">
            <a:off x="5150522" y="5031181"/>
            <a:ext cx="1308480" cy="524526"/>
          </a:xfrm>
          <a:prstGeom prst="bentConnector3">
            <a:avLst>
              <a:gd name="adj1" fmla="val 63784"/>
            </a:avLst>
          </a:prstGeom>
          <a:noFill/>
          <a:ln w="19050" cap="flat" cmpd="sng" algn="ctr">
            <a:solidFill>
              <a:srgbClr val="0164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EC02FD83-2524-B049-A615-C409DED50A7B}"/>
              </a:ext>
            </a:extLst>
          </p:cNvPr>
          <p:cNvCxnSpPr>
            <a:cxnSpLocks/>
            <a:stCxn id="109" idx="2"/>
            <a:endCxn id="99" idx="0"/>
          </p:cNvCxnSpPr>
          <p:nvPr/>
        </p:nvCxnSpPr>
        <p:spPr>
          <a:xfrm rot="5400000">
            <a:off x="4661614" y="5066799"/>
            <a:ext cx="1308480" cy="453290"/>
          </a:xfrm>
          <a:prstGeom prst="bentConnector3">
            <a:avLst>
              <a:gd name="adj1" fmla="val 63784"/>
            </a:avLst>
          </a:prstGeom>
          <a:noFill/>
          <a:ln w="19050" cap="flat" cmpd="sng" algn="ctr">
            <a:solidFill>
              <a:srgbClr val="0164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7BE92DA-D02E-B949-8358-18104221AF7E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3359715" y="5737403"/>
            <a:ext cx="0" cy="219148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0AA3499-98BA-2248-8620-56255957080C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5542498" y="3731149"/>
            <a:ext cx="1" cy="530242"/>
          </a:xfrm>
          <a:prstGeom prst="line">
            <a:avLst/>
          </a:prstGeom>
          <a:noFill/>
          <a:ln w="19050" cap="flat" cmpd="sng" algn="ctr">
            <a:solidFill>
              <a:srgbClr val="CE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5E6C2A7-6034-9245-9DED-37180EA31E6E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777531" y="3732364"/>
            <a:ext cx="2" cy="529027"/>
          </a:xfrm>
          <a:prstGeom prst="line">
            <a:avLst/>
          </a:prstGeom>
          <a:noFill/>
          <a:ln w="19050" cap="flat" cmpd="sng" algn="ctr">
            <a:solidFill>
              <a:srgbClr val="CE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0E984A1-4FA0-0445-9347-5696923D63F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87696" y="3147913"/>
            <a:ext cx="528217" cy="529441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9E1B5C1F-7F57-1F4E-A9D7-82215541A04B}"/>
              </a:ext>
            </a:extLst>
          </p:cNvPr>
          <p:cNvGrpSpPr/>
          <p:nvPr/>
        </p:nvGrpSpPr>
        <p:grpSpPr>
          <a:xfrm>
            <a:off x="3296576" y="1191093"/>
            <a:ext cx="950036" cy="1033780"/>
            <a:chOff x="329262" y="2744691"/>
            <a:chExt cx="950036" cy="1033780"/>
          </a:xfrm>
        </p:grpSpPr>
        <p:pic>
          <p:nvPicPr>
            <p:cNvPr id="40" name="Picture 8" descr="Developer Icons - Download Free Vector Icons | Noun Project">
              <a:extLst>
                <a:ext uri="{FF2B5EF4-FFF2-40B4-BE49-F238E27FC236}">
                  <a16:creationId xmlns:a16="http://schemas.microsoft.com/office/drawing/2014/main" id="{824D5B10-D22B-FD49-8D94-5408E56FC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945" y="2744691"/>
              <a:ext cx="840501" cy="840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CB36CFE-4D74-234A-8435-B59981AB0D7F}"/>
                </a:ext>
              </a:extLst>
            </p:cNvPr>
            <p:cNvSpPr txBox="1"/>
            <p:nvPr/>
          </p:nvSpPr>
          <p:spPr>
            <a:xfrm>
              <a:off x="329262" y="3409139"/>
              <a:ext cx="950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164FF"/>
                  </a:solidFill>
                  <a:latin typeface="Calibri" panose="020F0502020204030204"/>
                </a:rPr>
                <a:t>Dev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/>
                </a:rPr>
                <a:t>Ops</a:t>
              </a:r>
            </a:p>
          </p:txBody>
        </p:sp>
      </p:grp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21D06B0D-0DCF-674A-BF45-481D49F94D4F}"/>
              </a:ext>
            </a:extLst>
          </p:cNvPr>
          <p:cNvCxnSpPr>
            <a:cxnSpLocks/>
            <a:stCxn id="40" idx="1"/>
            <a:endCxn id="93" idx="1"/>
          </p:cNvCxnSpPr>
          <p:nvPr/>
        </p:nvCxnSpPr>
        <p:spPr>
          <a:xfrm rot="10800000" flipV="1">
            <a:off x="2546987" y="1611343"/>
            <a:ext cx="778272" cy="1801291"/>
          </a:xfrm>
          <a:prstGeom prst="bentConnector3">
            <a:avLst>
              <a:gd name="adj1" fmla="val 268980"/>
            </a:avLst>
          </a:prstGeom>
          <a:noFill/>
          <a:ln w="19050" cap="flat" cmpd="sng" algn="ctr">
            <a:solidFill>
              <a:srgbClr val="0164FF"/>
            </a:solidFill>
            <a:prstDash val="sysDash"/>
            <a:miter lim="800000"/>
            <a:tailEnd type="triangle"/>
          </a:ln>
          <a:effectLst/>
        </p:spPr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56769622-938E-6F4C-9E88-DCDF767E1EFE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789" y="2273967"/>
            <a:ext cx="692028" cy="69202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901969AC-C0E8-E54E-B07D-215FC2E48A77}"/>
              </a:ext>
            </a:extLst>
          </p:cNvPr>
          <p:cNvSpPr/>
          <p:nvPr/>
        </p:nvSpPr>
        <p:spPr>
          <a:xfrm>
            <a:off x="127748" y="2791066"/>
            <a:ext cx="8771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Playbooks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18774E-32C7-614A-AEF9-BD3F9EE151F3}"/>
              </a:ext>
            </a:extLst>
          </p:cNvPr>
          <p:cNvSpPr/>
          <p:nvPr/>
        </p:nvSpPr>
        <p:spPr>
          <a:xfrm>
            <a:off x="274167" y="2914177"/>
            <a:ext cx="8771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Inventory</a:t>
            </a:r>
          </a:p>
        </p:txBody>
      </p:sp>
    </p:spTree>
    <p:extLst>
      <p:ext uri="{BB962C8B-B14F-4D97-AF65-F5344CB8AC3E}">
        <p14:creationId xmlns:p14="http://schemas.microsoft.com/office/powerpoint/2010/main" val="169180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">
            <a:extLst>
              <a:ext uri="{FF2B5EF4-FFF2-40B4-BE49-F238E27FC236}">
                <a16:creationId xmlns:a16="http://schemas.microsoft.com/office/drawing/2014/main" id="{E48FB1F2-FB8A-074D-AEE9-CDD4698C871F}"/>
              </a:ext>
            </a:extLst>
          </p:cNvPr>
          <p:cNvSpPr/>
          <p:nvPr/>
        </p:nvSpPr>
        <p:spPr>
          <a:xfrm>
            <a:off x="3613" y="-32106"/>
            <a:ext cx="12184779" cy="744539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48000" tIns="48000" rIns="48000" bIns="48000"/>
          <a:lstStyle/>
          <a:p>
            <a:pPr defTabSz="914333">
              <a:defRPr/>
            </a:pPr>
            <a:endParaRPr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1C3E618-A754-7C4D-917E-C40F4794C7BA}"/>
              </a:ext>
            </a:extLst>
          </p:cNvPr>
          <p:cNvSpPr/>
          <p:nvPr/>
        </p:nvSpPr>
        <p:spPr>
          <a:xfrm>
            <a:off x="8925204" y="3996887"/>
            <a:ext cx="596795" cy="253696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E7E6E6">
                <a:lumMod val="75000"/>
              </a:srgbClr>
            </a:solidFill>
            <a:prstDash val="sysDot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373633"/>
                      <a:gd name="connsiteY0" fmla="*/ 0 h 4183693"/>
                      <a:gd name="connsiteX1" fmla="*/ 484876 w 11373633"/>
                      <a:gd name="connsiteY1" fmla="*/ 0 h 4183693"/>
                      <a:gd name="connsiteX2" fmla="*/ 742279 w 11373633"/>
                      <a:gd name="connsiteY2" fmla="*/ 0 h 4183693"/>
                      <a:gd name="connsiteX3" fmla="*/ 1568364 w 11373633"/>
                      <a:gd name="connsiteY3" fmla="*/ 0 h 4183693"/>
                      <a:gd name="connsiteX4" fmla="*/ 2053240 w 11373633"/>
                      <a:gd name="connsiteY4" fmla="*/ 0 h 4183693"/>
                      <a:gd name="connsiteX5" fmla="*/ 2538116 w 11373633"/>
                      <a:gd name="connsiteY5" fmla="*/ 0 h 4183693"/>
                      <a:gd name="connsiteX6" fmla="*/ 3364201 w 11373633"/>
                      <a:gd name="connsiteY6" fmla="*/ 0 h 4183693"/>
                      <a:gd name="connsiteX7" fmla="*/ 3735341 w 11373633"/>
                      <a:gd name="connsiteY7" fmla="*/ 0 h 4183693"/>
                      <a:gd name="connsiteX8" fmla="*/ 4561425 w 11373633"/>
                      <a:gd name="connsiteY8" fmla="*/ 0 h 4183693"/>
                      <a:gd name="connsiteX9" fmla="*/ 5387510 w 11373633"/>
                      <a:gd name="connsiteY9" fmla="*/ 0 h 4183693"/>
                      <a:gd name="connsiteX10" fmla="*/ 5986123 w 11373633"/>
                      <a:gd name="connsiteY10" fmla="*/ 0 h 4183693"/>
                      <a:gd name="connsiteX11" fmla="*/ 6812208 w 11373633"/>
                      <a:gd name="connsiteY11" fmla="*/ 0 h 4183693"/>
                      <a:gd name="connsiteX12" fmla="*/ 7297083 w 11373633"/>
                      <a:gd name="connsiteY12" fmla="*/ 0 h 4183693"/>
                      <a:gd name="connsiteX13" fmla="*/ 7781959 w 11373633"/>
                      <a:gd name="connsiteY13" fmla="*/ 0 h 4183693"/>
                      <a:gd name="connsiteX14" fmla="*/ 8494308 w 11373633"/>
                      <a:gd name="connsiteY14" fmla="*/ 0 h 4183693"/>
                      <a:gd name="connsiteX15" fmla="*/ 8979184 w 11373633"/>
                      <a:gd name="connsiteY15" fmla="*/ 0 h 4183693"/>
                      <a:gd name="connsiteX16" fmla="*/ 9805269 w 11373633"/>
                      <a:gd name="connsiteY16" fmla="*/ 0 h 4183693"/>
                      <a:gd name="connsiteX17" fmla="*/ 10631354 w 11373633"/>
                      <a:gd name="connsiteY17" fmla="*/ 0 h 4183693"/>
                      <a:gd name="connsiteX18" fmla="*/ 11373633 w 11373633"/>
                      <a:gd name="connsiteY18" fmla="*/ 0 h 4183693"/>
                      <a:gd name="connsiteX19" fmla="*/ 11373633 w 11373633"/>
                      <a:gd name="connsiteY19" fmla="*/ 555833 h 4183693"/>
                      <a:gd name="connsiteX20" fmla="*/ 11373633 w 11373633"/>
                      <a:gd name="connsiteY20" fmla="*/ 1027993 h 4183693"/>
                      <a:gd name="connsiteX21" fmla="*/ 11373633 w 11373633"/>
                      <a:gd name="connsiteY21" fmla="*/ 1541990 h 4183693"/>
                      <a:gd name="connsiteX22" fmla="*/ 11373633 w 11373633"/>
                      <a:gd name="connsiteY22" fmla="*/ 2181497 h 4183693"/>
                      <a:gd name="connsiteX23" fmla="*/ 11373633 w 11373633"/>
                      <a:gd name="connsiteY23" fmla="*/ 2737331 h 4183693"/>
                      <a:gd name="connsiteX24" fmla="*/ 11373633 w 11373633"/>
                      <a:gd name="connsiteY24" fmla="*/ 3251327 h 4183693"/>
                      <a:gd name="connsiteX25" fmla="*/ 11373633 w 11373633"/>
                      <a:gd name="connsiteY25" fmla="*/ 4183693 h 4183693"/>
                      <a:gd name="connsiteX26" fmla="*/ 10775021 w 11373633"/>
                      <a:gd name="connsiteY26" fmla="*/ 4183693 h 4183693"/>
                      <a:gd name="connsiteX27" fmla="*/ 10176408 w 11373633"/>
                      <a:gd name="connsiteY27" fmla="*/ 4183693 h 4183693"/>
                      <a:gd name="connsiteX28" fmla="*/ 9805269 w 11373633"/>
                      <a:gd name="connsiteY28" fmla="*/ 4183693 h 4183693"/>
                      <a:gd name="connsiteX29" fmla="*/ 9092920 w 11373633"/>
                      <a:gd name="connsiteY29" fmla="*/ 4183693 h 4183693"/>
                      <a:gd name="connsiteX30" fmla="*/ 8721781 w 11373633"/>
                      <a:gd name="connsiteY30" fmla="*/ 4183693 h 4183693"/>
                      <a:gd name="connsiteX31" fmla="*/ 8009432 w 11373633"/>
                      <a:gd name="connsiteY31" fmla="*/ 4183693 h 4183693"/>
                      <a:gd name="connsiteX32" fmla="*/ 7752029 w 11373633"/>
                      <a:gd name="connsiteY32" fmla="*/ 4183693 h 4183693"/>
                      <a:gd name="connsiteX33" fmla="*/ 7039680 w 11373633"/>
                      <a:gd name="connsiteY33" fmla="*/ 4183693 h 4183693"/>
                      <a:gd name="connsiteX34" fmla="*/ 6668541 w 11373633"/>
                      <a:gd name="connsiteY34" fmla="*/ 4183693 h 4183693"/>
                      <a:gd name="connsiteX35" fmla="*/ 6411137 w 11373633"/>
                      <a:gd name="connsiteY35" fmla="*/ 4183693 h 4183693"/>
                      <a:gd name="connsiteX36" fmla="*/ 6039998 w 11373633"/>
                      <a:gd name="connsiteY36" fmla="*/ 4183693 h 4183693"/>
                      <a:gd name="connsiteX37" fmla="*/ 5327649 w 11373633"/>
                      <a:gd name="connsiteY37" fmla="*/ 4183693 h 4183693"/>
                      <a:gd name="connsiteX38" fmla="*/ 4956510 w 11373633"/>
                      <a:gd name="connsiteY38" fmla="*/ 4183693 h 4183693"/>
                      <a:gd name="connsiteX39" fmla="*/ 4699106 w 11373633"/>
                      <a:gd name="connsiteY39" fmla="*/ 4183693 h 4183693"/>
                      <a:gd name="connsiteX40" fmla="*/ 4327967 w 11373633"/>
                      <a:gd name="connsiteY40" fmla="*/ 4183693 h 4183693"/>
                      <a:gd name="connsiteX41" fmla="*/ 3843091 w 11373633"/>
                      <a:gd name="connsiteY41" fmla="*/ 4183693 h 4183693"/>
                      <a:gd name="connsiteX42" fmla="*/ 3244478 w 11373633"/>
                      <a:gd name="connsiteY42" fmla="*/ 4183693 h 4183693"/>
                      <a:gd name="connsiteX43" fmla="*/ 2873339 w 11373633"/>
                      <a:gd name="connsiteY43" fmla="*/ 4183693 h 4183693"/>
                      <a:gd name="connsiteX44" fmla="*/ 2047254 w 11373633"/>
                      <a:gd name="connsiteY44" fmla="*/ 4183693 h 4183693"/>
                      <a:gd name="connsiteX45" fmla="*/ 1448642 w 11373633"/>
                      <a:gd name="connsiteY45" fmla="*/ 4183693 h 4183693"/>
                      <a:gd name="connsiteX46" fmla="*/ 622557 w 11373633"/>
                      <a:gd name="connsiteY46" fmla="*/ 4183693 h 4183693"/>
                      <a:gd name="connsiteX47" fmla="*/ 0 w 11373633"/>
                      <a:gd name="connsiteY47" fmla="*/ 4183693 h 4183693"/>
                      <a:gd name="connsiteX48" fmla="*/ 0 w 11373633"/>
                      <a:gd name="connsiteY48" fmla="*/ 3627860 h 4183693"/>
                      <a:gd name="connsiteX49" fmla="*/ 0 w 11373633"/>
                      <a:gd name="connsiteY49" fmla="*/ 3072026 h 4183693"/>
                      <a:gd name="connsiteX50" fmla="*/ 0 w 11373633"/>
                      <a:gd name="connsiteY50" fmla="*/ 2432519 h 4183693"/>
                      <a:gd name="connsiteX51" fmla="*/ 0 w 11373633"/>
                      <a:gd name="connsiteY51" fmla="*/ 1834848 h 4183693"/>
                      <a:gd name="connsiteX52" fmla="*/ 0 w 11373633"/>
                      <a:gd name="connsiteY52" fmla="*/ 1153504 h 4183693"/>
                      <a:gd name="connsiteX53" fmla="*/ 0 w 11373633"/>
                      <a:gd name="connsiteY53" fmla="*/ 0 h 41836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1373633" h="4183693" extrusionOk="0">
                        <a:moveTo>
                          <a:pt x="0" y="0"/>
                        </a:moveTo>
                        <a:cubicBezTo>
                          <a:pt x="202608" y="-22008"/>
                          <a:pt x="303675" y="16717"/>
                          <a:pt x="484876" y="0"/>
                        </a:cubicBezTo>
                        <a:cubicBezTo>
                          <a:pt x="666077" y="-16717"/>
                          <a:pt x="629366" y="26363"/>
                          <a:pt x="742279" y="0"/>
                        </a:cubicBezTo>
                        <a:cubicBezTo>
                          <a:pt x="855192" y="-26363"/>
                          <a:pt x="1294258" y="48462"/>
                          <a:pt x="1568364" y="0"/>
                        </a:cubicBezTo>
                        <a:cubicBezTo>
                          <a:pt x="1842471" y="-48462"/>
                          <a:pt x="1911561" y="41936"/>
                          <a:pt x="2053240" y="0"/>
                        </a:cubicBezTo>
                        <a:cubicBezTo>
                          <a:pt x="2194919" y="-41936"/>
                          <a:pt x="2371858" y="1147"/>
                          <a:pt x="2538116" y="0"/>
                        </a:cubicBezTo>
                        <a:cubicBezTo>
                          <a:pt x="2704374" y="-1147"/>
                          <a:pt x="3077033" y="42125"/>
                          <a:pt x="3364201" y="0"/>
                        </a:cubicBezTo>
                        <a:cubicBezTo>
                          <a:pt x="3651369" y="-42125"/>
                          <a:pt x="3593493" y="33973"/>
                          <a:pt x="3735341" y="0"/>
                        </a:cubicBezTo>
                        <a:cubicBezTo>
                          <a:pt x="3877189" y="-33973"/>
                          <a:pt x="4383529" y="5321"/>
                          <a:pt x="4561425" y="0"/>
                        </a:cubicBezTo>
                        <a:cubicBezTo>
                          <a:pt x="4739321" y="-5321"/>
                          <a:pt x="5056951" y="41902"/>
                          <a:pt x="5387510" y="0"/>
                        </a:cubicBezTo>
                        <a:cubicBezTo>
                          <a:pt x="5718070" y="-41902"/>
                          <a:pt x="5709082" y="25459"/>
                          <a:pt x="5986123" y="0"/>
                        </a:cubicBezTo>
                        <a:cubicBezTo>
                          <a:pt x="6263164" y="-25459"/>
                          <a:pt x="6540949" y="34400"/>
                          <a:pt x="6812208" y="0"/>
                        </a:cubicBezTo>
                        <a:cubicBezTo>
                          <a:pt x="7083467" y="-34400"/>
                          <a:pt x="7176242" y="42859"/>
                          <a:pt x="7297083" y="0"/>
                        </a:cubicBezTo>
                        <a:cubicBezTo>
                          <a:pt x="7417924" y="-42859"/>
                          <a:pt x="7654043" y="24113"/>
                          <a:pt x="7781959" y="0"/>
                        </a:cubicBezTo>
                        <a:cubicBezTo>
                          <a:pt x="7909875" y="-24113"/>
                          <a:pt x="8262053" y="46095"/>
                          <a:pt x="8494308" y="0"/>
                        </a:cubicBezTo>
                        <a:cubicBezTo>
                          <a:pt x="8726563" y="-46095"/>
                          <a:pt x="8766510" y="45050"/>
                          <a:pt x="8979184" y="0"/>
                        </a:cubicBezTo>
                        <a:cubicBezTo>
                          <a:pt x="9191858" y="-45050"/>
                          <a:pt x="9498863" y="23395"/>
                          <a:pt x="9805269" y="0"/>
                        </a:cubicBezTo>
                        <a:cubicBezTo>
                          <a:pt x="10111676" y="-23395"/>
                          <a:pt x="10386345" y="8935"/>
                          <a:pt x="10631354" y="0"/>
                        </a:cubicBezTo>
                        <a:cubicBezTo>
                          <a:pt x="10876363" y="-8935"/>
                          <a:pt x="11039482" y="37427"/>
                          <a:pt x="11373633" y="0"/>
                        </a:cubicBezTo>
                        <a:cubicBezTo>
                          <a:pt x="11376122" y="262575"/>
                          <a:pt x="11368892" y="442095"/>
                          <a:pt x="11373633" y="555833"/>
                        </a:cubicBezTo>
                        <a:cubicBezTo>
                          <a:pt x="11378374" y="669571"/>
                          <a:pt x="11358848" y="857027"/>
                          <a:pt x="11373633" y="1027993"/>
                        </a:cubicBezTo>
                        <a:cubicBezTo>
                          <a:pt x="11388418" y="1198959"/>
                          <a:pt x="11315520" y="1332047"/>
                          <a:pt x="11373633" y="1541990"/>
                        </a:cubicBezTo>
                        <a:cubicBezTo>
                          <a:pt x="11431746" y="1751933"/>
                          <a:pt x="11347751" y="2009264"/>
                          <a:pt x="11373633" y="2181497"/>
                        </a:cubicBezTo>
                        <a:cubicBezTo>
                          <a:pt x="11399515" y="2353730"/>
                          <a:pt x="11341339" y="2494198"/>
                          <a:pt x="11373633" y="2737331"/>
                        </a:cubicBezTo>
                        <a:cubicBezTo>
                          <a:pt x="11405927" y="2980464"/>
                          <a:pt x="11348090" y="3070532"/>
                          <a:pt x="11373633" y="3251327"/>
                        </a:cubicBezTo>
                        <a:cubicBezTo>
                          <a:pt x="11399176" y="3432122"/>
                          <a:pt x="11294686" y="3899165"/>
                          <a:pt x="11373633" y="4183693"/>
                        </a:cubicBezTo>
                        <a:cubicBezTo>
                          <a:pt x="11217780" y="4246361"/>
                          <a:pt x="11038702" y="4121670"/>
                          <a:pt x="10775021" y="4183693"/>
                        </a:cubicBezTo>
                        <a:cubicBezTo>
                          <a:pt x="10511340" y="4245716"/>
                          <a:pt x="10409889" y="4174417"/>
                          <a:pt x="10176408" y="4183693"/>
                        </a:cubicBezTo>
                        <a:cubicBezTo>
                          <a:pt x="9942927" y="4192969"/>
                          <a:pt x="9944024" y="4159815"/>
                          <a:pt x="9805269" y="4183693"/>
                        </a:cubicBezTo>
                        <a:cubicBezTo>
                          <a:pt x="9666514" y="4207571"/>
                          <a:pt x="9389543" y="4116279"/>
                          <a:pt x="9092920" y="4183693"/>
                        </a:cubicBezTo>
                        <a:cubicBezTo>
                          <a:pt x="8796297" y="4251107"/>
                          <a:pt x="8836450" y="4167441"/>
                          <a:pt x="8721781" y="4183693"/>
                        </a:cubicBezTo>
                        <a:cubicBezTo>
                          <a:pt x="8607112" y="4199945"/>
                          <a:pt x="8302927" y="4172486"/>
                          <a:pt x="8009432" y="4183693"/>
                        </a:cubicBezTo>
                        <a:cubicBezTo>
                          <a:pt x="7715937" y="4194900"/>
                          <a:pt x="7871324" y="4181983"/>
                          <a:pt x="7752029" y="4183693"/>
                        </a:cubicBezTo>
                        <a:cubicBezTo>
                          <a:pt x="7632734" y="4185403"/>
                          <a:pt x="7302844" y="4168172"/>
                          <a:pt x="7039680" y="4183693"/>
                        </a:cubicBezTo>
                        <a:cubicBezTo>
                          <a:pt x="6776516" y="4199214"/>
                          <a:pt x="6794343" y="4145875"/>
                          <a:pt x="6668541" y="4183693"/>
                        </a:cubicBezTo>
                        <a:cubicBezTo>
                          <a:pt x="6542739" y="4221511"/>
                          <a:pt x="6520297" y="4182423"/>
                          <a:pt x="6411137" y="4183693"/>
                        </a:cubicBezTo>
                        <a:cubicBezTo>
                          <a:pt x="6301977" y="4184963"/>
                          <a:pt x="6170922" y="4144357"/>
                          <a:pt x="6039998" y="4183693"/>
                        </a:cubicBezTo>
                        <a:cubicBezTo>
                          <a:pt x="5909074" y="4223029"/>
                          <a:pt x="5605353" y="4104332"/>
                          <a:pt x="5327649" y="4183693"/>
                        </a:cubicBezTo>
                        <a:cubicBezTo>
                          <a:pt x="5049945" y="4263054"/>
                          <a:pt x="5059547" y="4155178"/>
                          <a:pt x="4956510" y="4183693"/>
                        </a:cubicBezTo>
                        <a:cubicBezTo>
                          <a:pt x="4853473" y="4212208"/>
                          <a:pt x="4753567" y="4155740"/>
                          <a:pt x="4699106" y="4183693"/>
                        </a:cubicBezTo>
                        <a:cubicBezTo>
                          <a:pt x="4644645" y="4211646"/>
                          <a:pt x="4419412" y="4140361"/>
                          <a:pt x="4327967" y="4183693"/>
                        </a:cubicBezTo>
                        <a:cubicBezTo>
                          <a:pt x="4236522" y="4227025"/>
                          <a:pt x="4082147" y="4161259"/>
                          <a:pt x="3843091" y="4183693"/>
                        </a:cubicBezTo>
                        <a:cubicBezTo>
                          <a:pt x="3604035" y="4206127"/>
                          <a:pt x="3476772" y="4151908"/>
                          <a:pt x="3244478" y="4183693"/>
                        </a:cubicBezTo>
                        <a:cubicBezTo>
                          <a:pt x="3012184" y="4215478"/>
                          <a:pt x="2971837" y="4166148"/>
                          <a:pt x="2873339" y="4183693"/>
                        </a:cubicBezTo>
                        <a:cubicBezTo>
                          <a:pt x="2774841" y="4201238"/>
                          <a:pt x="2413078" y="4181142"/>
                          <a:pt x="2047254" y="4183693"/>
                        </a:cubicBezTo>
                        <a:cubicBezTo>
                          <a:pt x="1681430" y="4186244"/>
                          <a:pt x="1657450" y="4134412"/>
                          <a:pt x="1448642" y="4183693"/>
                        </a:cubicBezTo>
                        <a:cubicBezTo>
                          <a:pt x="1239834" y="4232974"/>
                          <a:pt x="850701" y="4169352"/>
                          <a:pt x="622557" y="4183693"/>
                        </a:cubicBezTo>
                        <a:cubicBezTo>
                          <a:pt x="394413" y="4198034"/>
                          <a:pt x="269122" y="4121032"/>
                          <a:pt x="0" y="4183693"/>
                        </a:cubicBezTo>
                        <a:cubicBezTo>
                          <a:pt x="-28949" y="3913879"/>
                          <a:pt x="50065" y="3836023"/>
                          <a:pt x="0" y="3627860"/>
                        </a:cubicBezTo>
                        <a:cubicBezTo>
                          <a:pt x="-50065" y="3419697"/>
                          <a:pt x="43623" y="3255920"/>
                          <a:pt x="0" y="3072026"/>
                        </a:cubicBezTo>
                        <a:cubicBezTo>
                          <a:pt x="-43623" y="2888132"/>
                          <a:pt x="41200" y="2601780"/>
                          <a:pt x="0" y="2432519"/>
                        </a:cubicBezTo>
                        <a:cubicBezTo>
                          <a:pt x="-41200" y="2263258"/>
                          <a:pt x="12666" y="1984338"/>
                          <a:pt x="0" y="1834848"/>
                        </a:cubicBezTo>
                        <a:cubicBezTo>
                          <a:pt x="-12666" y="1685358"/>
                          <a:pt x="18299" y="1343940"/>
                          <a:pt x="0" y="1153504"/>
                        </a:cubicBezTo>
                        <a:cubicBezTo>
                          <a:pt x="-18299" y="963068"/>
                          <a:pt x="68029" y="4167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30CBDF6-C306-9741-9076-CFDA537BB6CB}"/>
              </a:ext>
            </a:extLst>
          </p:cNvPr>
          <p:cNvSpPr/>
          <p:nvPr/>
        </p:nvSpPr>
        <p:spPr>
          <a:xfrm>
            <a:off x="2957008" y="4151905"/>
            <a:ext cx="5111169" cy="72069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E7E6E6">
                <a:lumMod val="75000"/>
              </a:srgbClr>
            </a:solidFill>
            <a:prstDash val="sysDot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373633"/>
                      <a:gd name="connsiteY0" fmla="*/ 0 h 4183693"/>
                      <a:gd name="connsiteX1" fmla="*/ 484876 w 11373633"/>
                      <a:gd name="connsiteY1" fmla="*/ 0 h 4183693"/>
                      <a:gd name="connsiteX2" fmla="*/ 742279 w 11373633"/>
                      <a:gd name="connsiteY2" fmla="*/ 0 h 4183693"/>
                      <a:gd name="connsiteX3" fmla="*/ 1568364 w 11373633"/>
                      <a:gd name="connsiteY3" fmla="*/ 0 h 4183693"/>
                      <a:gd name="connsiteX4" fmla="*/ 2053240 w 11373633"/>
                      <a:gd name="connsiteY4" fmla="*/ 0 h 4183693"/>
                      <a:gd name="connsiteX5" fmla="*/ 2538116 w 11373633"/>
                      <a:gd name="connsiteY5" fmla="*/ 0 h 4183693"/>
                      <a:gd name="connsiteX6" fmla="*/ 3364201 w 11373633"/>
                      <a:gd name="connsiteY6" fmla="*/ 0 h 4183693"/>
                      <a:gd name="connsiteX7" fmla="*/ 3735341 w 11373633"/>
                      <a:gd name="connsiteY7" fmla="*/ 0 h 4183693"/>
                      <a:gd name="connsiteX8" fmla="*/ 4561425 w 11373633"/>
                      <a:gd name="connsiteY8" fmla="*/ 0 h 4183693"/>
                      <a:gd name="connsiteX9" fmla="*/ 5387510 w 11373633"/>
                      <a:gd name="connsiteY9" fmla="*/ 0 h 4183693"/>
                      <a:gd name="connsiteX10" fmla="*/ 5986123 w 11373633"/>
                      <a:gd name="connsiteY10" fmla="*/ 0 h 4183693"/>
                      <a:gd name="connsiteX11" fmla="*/ 6812208 w 11373633"/>
                      <a:gd name="connsiteY11" fmla="*/ 0 h 4183693"/>
                      <a:gd name="connsiteX12" fmla="*/ 7297083 w 11373633"/>
                      <a:gd name="connsiteY12" fmla="*/ 0 h 4183693"/>
                      <a:gd name="connsiteX13" fmla="*/ 7781959 w 11373633"/>
                      <a:gd name="connsiteY13" fmla="*/ 0 h 4183693"/>
                      <a:gd name="connsiteX14" fmla="*/ 8494308 w 11373633"/>
                      <a:gd name="connsiteY14" fmla="*/ 0 h 4183693"/>
                      <a:gd name="connsiteX15" fmla="*/ 8979184 w 11373633"/>
                      <a:gd name="connsiteY15" fmla="*/ 0 h 4183693"/>
                      <a:gd name="connsiteX16" fmla="*/ 9805269 w 11373633"/>
                      <a:gd name="connsiteY16" fmla="*/ 0 h 4183693"/>
                      <a:gd name="connsiteX17" fmla="*/ 10631354 w 11373633"/>
                      <a:gd name="connsiteY17" fmla="*/ 0 h 4183693"/>
                      <a:gd name="connsiteX18" fmla="*/ 11373633 w 11373633"/>
                      <a:gd name="connsiteY18" fmla="*/ 0 h 4183693"/>
                      <a:gd name="connsiteX19" fmla="*/ 11373633 w 11373633"/>
                      <a:gd name="connsiteY19" fmla="*/ 555833 h 4183693"/>
                      <a:gd name="connsiteX20" fmla="*/ 11373633 w 11373633"/>
                      <a:gd name="connsiteY20" fmla="*/ 1027993 h 4183693"/>
                      <a:gd name="connsiteX21" fmla="*/ 11373633 w 11373633"/>
                      <a:gd name="connsiteY21" fmla="*/ 1541990 h 4183693"/>
                      <a:gd name="connsiteX22" fmla="*/ 11373633 w 11373633"/>
                      <a:gd name="connsiteY22" fmla="*/ 2181497 h 4183693"/>
                      <a:gd name="connsiteX23" fmla="*/ 11373633 w 11373633"/>
                      <a:gd name="connsiteY23" fmla="*/ 2737331 h 4183693"/>
                      <a:gd name="connsiteX24" fmla="*/ 11373633 w 11373633"/>
                      <a:gd name="connsiteY24" fmla="*/ 3251327 h 4183693"/>
                      <a:gd name="connsiteX25" fmla="*/ 11373633 w 11373633"/>
                      <a:gd name="connsiteY25" fmla="*/ 4183693 h 4183693"/>
                      <a:gd name="connsiteX26" fmla="*/ 10775021 w 11373633"/>
                      <a:gd name="connsiteY26" fmla="*/ 4183693 h 4183693"/>
                      <a:gd name="connsiteX27" fmla="*/ 10176408 w 11373633"/>
                      <a:gd name="connsiteY27" fmla="*/ 4183693 h 4183693"/>
                      <a:gd name="connsiteX28" fmla="*/ 9805269 w 11373633"/>
                      <a:gd name="connsiteY28" fmla="*/ 4183693 h 4183693"/>
                      <a:gd name="connsiteX29" fmla="*/ 9092920 w 11373633"/>
                      <a:gd name="connsiteY29" fmla="*/ 4183693 h 4183693"/>
                      <a:gd name="connsiteX30" fmla="*/ 8721781 w 11373633"/>
                      <a:gd name="connsiteY30" fmla="*/ 4183693 h 4183693"/>
                      <a:gd name="connsiteX31" fmla="*/ 8009432 w 11373633"/>
                      <a:gd name="connsiteY31" fmla="*/ 4183693 h 4183693"/>
                      <a:gd name="connsiteX32" fmla="*/ 7752029 w 11373633"/>
                      <a:gd name="connsiteY32" fmla="*/ 4183693 h 4183693"/>
                      <a:gd name="connsiteX33" fmla="*/ 7039680 w 11373633"/>
                      <a:gd name="connsiteY33" fmla="*/ 4183693 h 4183693"/>
                      <a:gd name="connsiteX34" fmla="*/ 6668541 w 11373633"/>
                      <a:gd name="connsiteY34" fmla="*/ 4183693 h 4183693"/>
                      <a:gd name="connsiteX35" fmla="*/ 6411137 w 11373633"/>
                      <a:gd name="connsiteY35" fmla="*/ 4183693 h 4183693"/>
                      <a:gd name="connsiteX36" fmla="*/ 6039998 w 11373633"/>
                      <a:gd name="connsiteY36" fmla="*/ 4183693 h 4183693"/>
                      <a:gd name="connsiteX37" fmla="*/ 5327649 w 11373633"/>
                      <a:gd name="connsiteY37" fmla="*/ 4183693 h 4183693"/>
                      <a:gd name="connsiteX38" fmla="*/ 4956510 w 11373633"/>
                      <a:gd name="connsiteY38" fmla="*/ 4183693 h 4183693"/>
                      <a:gd name="connsiteX39" fmla="*/ 4699106 w 11373633"/>
                      <a:gd name="connsiteY39" fmla="*/ 4183693 h 4183693"/>
                      <a:gd name="connsiteX40" fmla="*/ 4327967 w 11373633"/>
                      <a:gd name="connsiteY40" fmla="*/ 4183693 h 4183693"/>
                      <a:gd name="connsiteX41" fmla="*/ 3843091 w 11373633"/>
                      <a:gd name="connsiteY41" fmla="*/ 4183693 h 4183693"/>
                      <a:gd name="connsiteX42" fmla="*/ 3244478 w 11373633"/>
                      <a:gd name="connsiteY42" fmla="*/ 4183693 h 4183693"/>
                      <a:gd name="connsiteX43" fmla="*/ 2873339 w 11373633"/>
                      <a:gd name="connsiteY43" fmla="*/ 4183693 h 4183693"/>
                      <a:gd name="connsiteX44" fmla="*/ 2047254 w 11373633"/>
                      <a:gd name="connsiteY44" fmla="*/ 4183693 h 4183693"/>
                      <a:gd name="connsiteX45" fmla="*/ 1448642 w 11373633"/>
                      <a:gd name="connsiteY45" fmla="*/ 4183693 h 4183693"/>
                      <a:gd name="connsiteX46" fmla="*/ 622557 w 11373633"/>
                      <a:gd name="connsiteY46" fmla="*/ 4183693 h 4183693"/>
                      <a:gd name="connsiteX47" fmla="*/ 0 w 11373633"/>
                      <a:gd name="connsiteY47" fmla="*/ 4183693 h 4183693"/>
                      <a:gd name="connsiteX48" fmla="*/ 0 w 11373633"/>
                      <a:gd name="connsiteY48" fmla="*/ 3627860 h 4183693"/>
                      <a:gd name="connsiteX49" fmla="*/ 0 w 11373633"/>
                      <a:gd name="connsiteY49" fmla="*/ 3072026 h 4183693"/>
                      <a:gd name="connsiteX50" fmla="*/ 0 w 11373633"/>
                      <a:gd name="connsiteY50" fmla="*/ 2432519 h 4183693"/>
                      <a:gd name="connsiteX51" fmla="*/ 0 w 11373633"/>
                      <a:gd name="connsiteY51" fmla="*/ 1834848 h 4183693"/>
                      <a:gd name="connsiteX52" fmla="*/ 0 w 11373633"/>
                      <a:gd name="connsiteY52" fmla="*/ 1153504 h 4183693"/>
                      <a:gd name="connsiteX53" fmla="*/ 0 w 11373633"/>
                      <a:gd name="connsiteY53" fmla="*/ 0 h 41836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1373633" h="4183693" extrusionOk="0">
                        <a:moveTo>
                          <a:pt x="0" y="0"/>
                        </a:moveTo>
                        <a:cubicBezTo>
                          <a:pt x="202608" y="-22008"/>
                          <a:pt x="303675" y="16717"/>
                          <a:pt x="484876" y="0"/>
                        </a:cubicBezTo>
                        <a:cubicBezTo>
                          <a:pt x="666077" y="-16717"/>
                          <a:pt x="629366" y="26363"/>
                          <a:pt x="742279" y="0"/>
                        </a:cubicBezTo>
                        <a:cubicBezTo>
                          <a:pt x="855192" y="-26363"/>
                          <a:pt x="1294258" y="48462"/>
                          <a:pt x="1568364" y="0"/>
                        </a:cubicBezTo>
                        <a:cubicBezTo>
                          <a:pt x="1842471" y="-48462"/>
                          <a:pt x="1911561" y="41936"/>
                          <a:pt x="2053240" y="0"/>
                        </a:cubicBezTo>
                        <a:cubicBezTo>
                          <a:pt x="2194919" y="-41936"/>
                          <a:pt x="2371858" y="1147"/>
                          <a:pt x="2538116" y="0"/>
                        </a:cubicBezTo>
                        <a:cubicBezTo>
                          <a:pt x="2704374" y="-1147"/>
                          <a:pt x="3077033" y="42125"/>
                          <a:pt x="3364201" y="0"/>
                        </a:cubicBezTo>
                        <a:cubicBezTo>
                          <a:pt x="3651369" y="-42125"/>
                          <a:pt x="3593493" y="33973"/>
                          <a:pt x="3735341" y="0"/>
                        </a:cubicBezTo>
                        <a:cubicBezTo>
                          <a:pt x="3877189" y="-33973"/>
                          <a:pt x="4383529" y="5321"/>
                          <a:pt x="4561425" y="0"/>
                        </a:cubicBezTo>
                        <a:cubicBezTo>
                          <a:pt x="4739321" y="-5321"/>
                          <a:pt x="5056951" y="41902"/>
                          <a:pt x="5387510" y="0"/>
                        </a:cubicBezTo>
                        <a:cubicBezTo>
                          <a:pt x="5718070" y="-41902"/>
                          <a:pt x="5709082" y="25459"/>
                          <a:pt x="5986123" y="0"/>
                        </a:cubicBezTo>
                        <a:cubicBezTo>
                          <a:pt x="6263164" y="-25459"/>
                          <a:pt x="6540949" y="34400"/>
                          <a:pt x="6812208" y="0"/>
                        </a:cubicBezTo>
                        <a:cubicBezTo>
                          <a:pt x="7083467" y="-34400"/>
                          <a:pt x="7176242" y="42859"/>
                          <a:pt x="7297083" y="0"/>
                        </a:cubicBezTo>
                        <a:cubicBezTo>
                          <a:pt x="7417924" y="-42859"/>
                          <a:pt x="7654043" y="24113"/>
                          <a:pt x="7781959" y="0"/>
                        </a:cubicBezTo>
                        <a:cubicBezTo>
                          <a:pt x="7909875" y="-24113"/>
                          <a:pt x="8262053" y="46095"/>
                          <a:pt x="8494308" y="0"/>
                        </a:cubicBezTo>
                        <a:cubicBezTo>
                          <a:pt x="8726563" y="-46095"/>
                          <a:pt x="8766510" y="45050"/>
                          <a:pt x="8979184" y="0"/>
                        </a:cubicBezTo>
                        <a:cubicBezTo>
                          <a:pt x="9191858" y="-45050"/>
                          <a:pt x="9498863" y="23395"/>
                          <a:pt x="9805269" y="0"/>
                        </a:cubicBezTo>
                        <a:cubicBezTo>
                          <a:pt x="10111676" y="-23395"/>
                          <a:pt x="10386345" y="8935"/>
                          <a:pt x="10631354" y="0"/>
                        </a:cubicBezTo>
                        <a:cubicBezTo>
                          <a:pt x="10876363" y="-8935"/>
                          <a:pt x="11039482" y="37427"/>
                          <a:pt x="11373633" y="0"/>
                        </a:cubicBezTo>
                        <a:cubicBezTo>
                          <a:pt x="11376122" y="262575"/>
                          <a:pt x="11368892" y="442095"/>
                          <a:pt x="11373633" y="555833"/>
                        </a:cubicBezTo>
                        <a:cubicBezTo>
                          <a:pt x="11378374" y="669571"/>
                          <a:pt x="11358848" y="857027"/>
                          <a:pt x="11373633" y="1027993"/>
                        </a:cubicBezTo>
                        <a:cubicBezTo>
                          <a:pt x="11388418" y="1198959"/>
                          <a:pt x="11315520" y="1332047"/>
                          <a:pt x="11373633" y="1541990"/>
                        </a:cubicBezTo>
                        <a:cubicBezTo>
                          <a:pt x="11431746" y="1751933"/>
                          <a:pt x="11347751" y="2009264"/>
                          <a:pt x="11373633" y="2181497"/>
                        </a:cubicBezTo>
                        <a:cubicBezTo>
                          <a:pt x="11399515" y="2353730"/>
                          <a:pt x="11341339" y="2494198"/>
                          <a:pt x="11373633" y="2737331"/>
                        </a:cubicBezTo>
                        <a:cubicBezTo>
                          <a:pt x="11405927" y="2980464"/>
                          <a:pt x="11348090" y="3070532"/>
                          <a:pt x="11373633" y="3251327"/>
                        </a:cubicBezTo>
                        <a:cubicBezTo>
                          <a:pt x="11399176" y="3432122"/>
                          <a:pt x="11294686" y="3899165"/>
                          <a:pt x="11373633" y="4183693"/>
                        </a:cubicBezTo>
                        <a:cubicBezTo>
                          <a:pt x="11217780" y="4246361"/>
                          <a:pt x="11038702" y="4121670"/>
                          <a:pt x="10775021" y="4183693"/>
                        </a:cubicBezTo>
                        <a:cubicBezTo>
                          <a:pt x="10511340" y="4245716"/>
                          <a:pt x="10409889" y="4174417"/>
                          <a:pt x="10176408" y="4183693"/>
                        </a:cubicBezTo>
                        <a:cubicBezTo>
                          <a:pt x="9942927" y="4192969"/>
                          <a:pt x="9944024" y="4159815"/>
                          <a:pt x="9805269" y="4183693"/>
                        </a:cubicBezTo>
                        <a:cubicBezTo>
                          <a:pt x="9666514" y="4207571"/>
                          <a:pt x="9389543" y="4116279"/>
                          <a:pt x="9092920" y="4183693"/>
                        </a:cubicBezTo>
                        <a:cubicBezTo>
                          <a:pt x="8796297" y="4251107"/>
                          <a:pt x="8836450" y="4167441"/>
                          <a:pt x="8721781" y="4183693"/>
                        </a:cubicBezTo>
                        <a:cubicBezTo>
                          <a:pt x="8607112" y="4199945"/>
                          <a:pt x="8302927" y="4172486"/>
                          <a:pt x="8009432" y="4183693"/>
                        </a:cubicBezTo>
                        <a:cubicBezTo>
                          <a:pt x="7715937" y="4194900"/>
                          <a:pt x="7871324" y="4181983"/>
                          <a:pt x="7752029" y="4183693"/>
                        </a:cubicBezTo>
                        <a:cubicBezTo>
                          <a:pt x="7632734" y="4185403"/>
                          <a:pt x="7302844" y="4168172"/>
                          <a:pt x="7039680" y="4183693"/>
                        </a:cubicBezTo>
                        <a:cubicBezTo>
                          <a:pt x="6776516" y="4199214"/>
                          <a:pt x="6794343" y="4145875"/>
                          <a:pt x="6668541" y="4183693"/>
                        </a:cubicBezTo>
                        <a:cubicBezTo>
                          <a:pt x="6542739" y="4221511"/>
                          <a:pt x="6520297" y="4182423"/>
                          <a:pt x="6411137" y="4183693"/>
                        </a:cubicBezTo>
                        <a:cubicBezTo>
                          <a:pt x="6301977" y="4184963"/>
                          <a:pt x="6170922" y="4144357"/>
                          <a:pt x="6039998" y="4183693"/>
                        </a:cubicBezTo>
                        <a:cubicBezTo>
                          <a:pt x="5909074" y="4223029"/>
                          <a:pt x="5605353" y="4104332"/>
                          <a:pt x="5327649" y="4183693"/>
                        </a:cubicBezTo>
                        <a:cubicBezTo>
                          <a:pt x="5049945" y="4263054"/>
                          <a:pt x="5059547" y="4155178"/>
                          <a:pt x="4956510" y="4183693"/>
                        </a:cubicBezTo>
                        <a:cubicBezTo>
                          <a:pt x="4853473" y="4212208"/>
                          <a:pt x="4753567" y="4155740"/>
                          <a:pt x="4699106" y="4183693"/>
                        </a:cubicBezTo>
                        <a:cubicBezTo>
                          <a:pt x="4644645" y="4211646"/>
                          <a:pt x="4419412" y="4140361"/>
                          <a:pt x="4327967" y="4183693"/>
                        </a:cubicBezTo>
                        <a:cubicBezTo>
                          <a:pt x="4236522" y="4227025"/>
                          <a:pt x="4082147" y="4161259"/>
                          <a:pt x="3843091" y="4183693"/>
                        </a:cubicBezTo>
                        <a:cubicBezTo>
                          <a:pt x="3604035" y="4206127"/>
                          <a:pt x="3476772" y="4151908"/>
                          <a:pt x="3244478" y="4183693"/>
                        </a:cubicBezTo>
                        <a:cubicBezTo>
                          <a:pt x="3012184" y="4215478"/>
                          <a:pt x="2971837" y="4166148"/>
                          <a:pt x="2873339" y="4183693"/>
                        </a:cubicBezTo>
                        <a:cubicBezTo>
                          <a:pt x="2774841" y="4201238"/>
                          <a:pt x="2413078" y="4181142"/>
                          <a:pt x="2047254" y="4183693"/>
                        </a:cubicBezTo>
                        <a:cubicBezTo>
                          <a:pt x="1681430" y="4186244"/>
                          <a:pt x="1657450" y="4134412"/>
                          <a:pt x="1448642" y="4183693"/>
                        </a:cubicBezTo>
                        <a:cubicBezTo>
                          <a:pt x="1239834" y="4232974"/>
                          <a:pt x="850701" y="4169352"/>
                          <a:pt x="622557" y="4183693"/>
                        </a:cubicBezTo>
                        <a:cubicBezTo>
                          <a:pt x="394413" y="4198034"/>
                          <a:pt x="269122" y="4121032"/>
                          <a:pt x="0" y="4183693"/>
                        </a:cubicBezTo>
                        <a:cubicBezTo>
                          <a:pt x="-28949" y="3913879"/>
                          <a:pt x="50065" y="3836023"/>
                          <a:pt x="0" y="3627860"/>
                        </a:cubicBezTo>
                        <a:cubicBezTo>
                          <a:pt x="-50065" y="3419697"/>
                          <a:pt x="43623" y="3255920"/>
                          <a:pt x="0" y="3072026"/>
                        </a:cubicBezTo>
                        <a:cubicBezTo>
                          <a:pt x="-43623" y="2888132"/>
                          <a:pt x="41200" y="2601780"/>
                          <a:pt x="0" y="2432519"/>
                        </a:cubicBezTo>
                        <a:cubicBezTo>
                          <a:pt x="-41200" y="2263258"/>
                          <a:pt x="12666" y="1984338"/>
                          <a:pt x="0" y="1834848"/>
                        </a:cubicBezTo>
                        <a:cubicBezTo>
                          <a:pt x="-12666" y="1685358"/>
                          <a:pt x="18299" y="1343940"/>
                          <a:pt x="0" y="1153504"/>
                        </a:cubicBezTo>
                        <a:cubicBezTo>
                          <a:pt x="-18299" y="963068"/>
                          <a:pt x="68029" y="4167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85F96E-3B21-F142-BAB1-5A8B44D54467}"/>
              </a:ext>
            </a:extLst>
          </p:cNvPr>
          <p:cNvSpPr/>
          <p:nvPr/>
        </p:nvSpPr>
        <p:spPr>
          <a:xfrm>
            <a:off x="2546986" y="3091188"/>
            <a:ext cx="8721130" cy="642893"/>
          </a:xfrm>
          <a:prstGeom prst="rect">
            <a:avLst/>
          </a:prstGeom>
          <a:solidFill>
            <a:srgbClr val="80808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72000" rtlCol="0" anchor="b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 HAT ANSIBLE ENGINE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954C741-3B0A-F443-8305-F4C75DA8BC61}"/>
              </a:ext>
            </a:extLst>
          </p:cNvPr>
          <p:cNvSpPr/>
          <p:nvPr/>
        </p:nvSpPr>
        <p:spPr>
          <a:xfrm>
            <a:off x="2849309" y="3879163"/>
            <a:ext cx="5650794" cy="2779844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ysDot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373633"/>
                      <a:gd name="connsiteY0" fmla="*/ 0 h 4183693"/>
                      <a:gd name="connsiteX1" fmla="*/ 484876 w 11373633"/>
                      <a:gd name="connsiteY1" fmla="*/ 0 h 4183693"/>
                      <a:gd name="connsiteX2" fmla="*/ 742279 w 11373633"/>
                      <a:gd name="connsiteY2" fmla="*/ 0 h 4183693"/>
                      <a:gd name="connsiteX3" fmla="*/ 1568364 w 11373633"/>
                      <a:gd name="connsiteY3" fmla="*/ 0 h 4183693"/>
                      <a:gd name="connsiteX4" fmla="*/ 2053240 w 11373633"/>
                      <a:gd name="connsiteY4" fmla="*/ 0 h 4183693"/>
                      <a:gd name="connsiteX5" fmla="*/ 2538116 w 11373633"/>
                      <a:gd name="connsiteY5" fmla="*/ 0 h 4183693"/>
                      <a:gd name="connsiteX6" fmla="*/ 3364201 w 11373633"/>
                      <a:gd name="connsiteY6" fmla="*/ 0 h 4183693"/>
                      <a:gd name="connsiteX7" fmla="*/ 3735341 w 11373633"/>
                      <a:gd name="connsiteY7" fmla="*/ 0 h 4183693"/>
                      <a:gd name="connsiteX8" fmla="*/ 4561425 w 11373633"/>
                      <a:gd name="connsiteY8" fmla="*/ 0 h 4183693"/>
                      <a:gd name="connsiteX9" fmla="*/ 5387510 w 11373633"/>
                      <a:gd name="connsiteY9" fmla="*/ 0 h 4183693"/>
                      <a:gd name="connsiteX10" fmla="*/ 5986123 w 11373633"/>
                      <a:gd name="connsiteY10" fmla="*/ 0 h 4183693"/>
                      <a:gd name="connsiteX11" fmla="*/ 6812208 w 11373633"/>
                      <a:gd name="connsiteY11" fmla="*/ 0 h 4183693"/>
                      <a:gd name="connsiteX12" fmla="*/ 7297083 w 11373633"/>
                      <a:gd name="connsiteY12" fmla="*/ 0 h 4183693"/>
                      <a:gd name="connsiteX13" fmla="*/ 7781959 w 11373633"/>
                      <a:gd name="connsiteY13" fmla="*/ 0 h 4183693"/>
                      <a:gd name="connsiteX14" fmla="*/ 8494308 w 11373633"/>
                      <a:gd name="connsiteY14" fmla="*/ 0 h 4183693"/>
                      <a:gd name="connsiteX15" fmla="*/ 8979184 w 11373633"/>
                      <a:gd name="connsiteY15" fmla="*/ 0 h 4183693"/>
                      <a:gd name="connsiteX16" fmla="*/ 9805269 w 11373633"/>
                      <a:gd name="connsiteY16" fmla="*/ 0 h 4183693"/>
                      <a:gd name="connsiteX17" fmla="*/ 10631354 w 11373633"/>
                      <a:gd name="connsiteY17" fmla="*/ 0 h 4183693"/>
                      <a:gd name="connsiteX18" fmla="*/ 11373633 w 11373633"/>
                      <a:gd name="connsiteY18" fmla="*/ 0 h 4183693"/>
                      <a:gd name="connsiteX19" fmla="*/ 11373633 w 11373633"/>
                      <a:gd name="connsiteY19" fmla="*/ 555833 h 4183693"/>
                      <a:gd name="connsiteX20" fmla="*/ 11373633 w 11373633"/>
                      <a:gd name="connsiteY20" fmla="*/ 1027993 h 4183693"/>
                      <a:gd name="connsiteX21" fmla="*/ 11373633 w 11373633"/>
                      <a:gd name="connsiteY21" fmla="*/ 1541990 h 4183693"/>
                      <a:gd name="connsiteX22" fmla="*/ 11373633 w 11373633"/>
                      <a:gd name="connsiteY22" fmla="*/ 2181497 h 4183693"/>
                      <a:gd name="connsiteX23" fmla="*/ 11373633 w 11373633"/>
                      <a:gd name="connsiteY23" fmla="*/ 2737331 h 4183693"/>
                      <a:gd name="connsiteX24" fmla="*/ 11373633 w 11373633"/>
                      <a:gd name="connsiteY24" fmla="*/ 3251327 h 4183693"/>
                      <a:gd name="connsiteX25" fmla="*/ 11373633 w 11373633"/>
                      <a:gd name="connsiteY25" fmla="*/ 4183693 h 4183693"/>
                      <a:gd name="connsiteX26" fmla="*/ 10775021 w 11373633"/>
                      <a:gd name="connsiteY26" fmla="*/ 4183693 h 4183693"/>
                      <a:gd name="connsiteX27" fmla="*/ 10176408 w 11373633"/>
                      <a:gd name="connsiteY27" fmla="*/ 4183693 h 4183693"/>
                      <a:gd name="connsiteX28" fmla="*/ 9805269 w 11373633"/>
                      <a:gd name="connsiteY28" fmla="*/ 4183693 h 4183693"/>
                      <a:gd name="connsiteX29" fmla="*/ 9092920 w 11373633"/>
                      <a:gd name="connsiteY29" fmla="*/ 4183693 h 4183693"/>
                      <a:gd name="connsiteX30" fmla="*/ 8721781 w 11373633"/>
                      <a:gd name="connsiteY30" fmla="*/ 4183693 h 4183693"/>
                      <a:gd name="connsiteX31" fmla="*/ 8009432 w 11373633"/>
                      <a:gd name="connsiteY31" fmla="*/ 4183693 h 4183693"/>
                      <a:gd name="connsiteX32" fmla="*/ 7752029 w 11373633"/>
                      <a:gd name="connsiteY32" fmla="*/ 4183693 h 4183693"/>
                      <a:gd name="connsiteX33" fmla="*/ 7039680 w 11373633"/>
                      <a:gd name="connsiteY33" fmla="*/ 4183693 h 4183693"/>
                      <a:gd name="connsiteX34" fmla="*/ 6668541 w 11373633"/>
                      <a:gd name="connsiteY34" fmla="*/ 4183693 h 4183693"/>
                      <a:gd name="connsiteX35" fmla="*/ 6411137 w 11373633"/>
                      <a:gd name="connsiteY35" fmla="*/ 4183693 h 4183693"/>
                      <a:gd name="connsiteX36" fmla="*/ 6039998 w 11373633"/>
                      <a:gd name="connsiteY36" fmla="*/ 4183693 h 4183693"/>
                      <a:gd name="connsiteX37" fmla="*/ 5327649 w 11373633"/>
                      <a:gd name="connsiteY37" fmla="*/ 4183693 h 4183693"/>
                      <a:gd name="connsiteX38" fmla="*/ 4956510 w 11373633"/>
                      <a:gd name="connsiteY38" fmla="*/ 4183693 h 4183693"/>
                      <a:gd name="connsiteX39" fmla="*/ 4699106 w 11373633"/>
                      <a:gd name="connsiteY39" fmla="*/ 4183693 h 4183693"/>
                      <a:gd name="connsiteX40" fmla="*/ 4327967 w 11373633"/>
                      <a:gd name="connsiteY40" fmla="*/ 4183693 h 4183693"/>
                      <a:gd name="connsiteX41" fmla="*/ 3843091 w 11373633"/>
                      <a:gd name="connsiteY41" fmla="*/ 4183693 h 4183693"/>
                      <a:gd name="connsiteX42" fmla="*/ 3244478 w 11373633"/>
                      <a:gd name="connsiteY42" fmla="*/ 4183693 h 4183693"/>
                      <a:gd name="connsiteX43" fmla="*/ 2873339 w 11373633"/>
                      <a:gd name="connsiteY43" fmla="*/ 4183693 h 4183693"/>
                      <a:gd name="connsiteX44" fmla="*/ 2047254 w 11373633"/>
                      <a:gd name="connsiteY44" fmla="*/ 4183693 h 4183693"/>
                      <a:gd name="connsiteX45" fmla="*/ 1448642 w 11373633"/>
                      <a:gd name="connsiteY45" fmla="*/ 4183693 h 4183693"/>
                      <a:gd name="connsiteX46" fmla="*/ 622557 w 11373633"/>
                      <a:gd name="connsiteY46" fmla="*/ 4183693 h 4183693"/>
                      <a:gd name="connsiteX47" fmla="*/ 0 w 11373633"/>
                      <a:gd name="connsiteY47" fmla="*/ 4183693 h 4183693"/>
                      <a:gd name="connsiteX48" fmla="*/ 0 w 11373633"/>
                      <a:gd name="connsiteY48" fmla="*/ 3627860 h 4183693"/>
                      <a:gd name="connsiteX49" fmla="*/ 0 w 11373633"/>
                      <a:gd name="connsiteY49" fmla="*/ 3072026 h 4183693"/>
                      <a:gd name="connsiteX50" fmla="*/ 0 w 11373633"/>
                      <a:gd name="connsiteY50" fmla="*/ 2432519 h 4183693"/>
                      <a:gd name="connsiteX51" fmla="*/ 0 w 11373633"/>
                      <a:gd name="connsiteY51" fmla="*/ 1834848 h 4183693"/>
                      <a:gd name="connsiteX52" fmla="*/ 0 w 11373633"/>
                      <a:gd name="connsiteY52" fmla="*/ 1153504 h 4183693"/>
                      <a:gd name="connsiteX53" fmla="*/ 0 w 11373633"/>
                      <a:gd name="connsiteY53" fmla="*/ 0 h 41836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1373633" h="4183693" extrusionOk="0">
                        <a:moveTo>
                          <a:pt x="0" y="0"/>
                        </a:moveTo>
                        <a:cubicBezTo>
                          <a:pt x="202608" y="-22008"/>
                          <a:pt x="303675" y="16717"/>
                          <a:pt x="484876" y="0"/>
                        </a:cubicBezTo>
                        <a:cubicBezTo>
                          <a:pt x="666077" y="-16717"/>
                          <a:pt x="629366" y="26363"/>
                          <a:pt x="742279" y="0"/>
                        </a:cubicBezTo>
                        <a:cubicBezTo>
                          <a:pt x="855192" y="-26363"/>
                          <a:pt x="1294258" y="48462"/>
                          <a:pt x="1568364" y="0"/>
                        </a:cubicBezTo>
                        <a:cubicBezTo>
                          <a:pt x="1842471" y="-48462"/>
                          <a:pt x="1911561" y="41936"/>
                          <a:pt x="2053240" y="0"/>
                        </a:cubicBezTo>
                        <a:cubicBezTo>
                          <a:pt x="2194919" y="-41936"/>
                          <a:pt x="2371858" y="1147"/>
                          <a:pt x="2538116" y="0"/>
                        </a:cubicBezTo>
                        <a:cubicBezTo>
                          <a:pt x="2704374" y="-1147"/>
                          <a:pt x="3077033" y="42125"/>
                          <a:pt x="3364201" y="0"/>
                        </a:cubicBezTo>
                        <a:cubicBezTo>
                          <a:pt x="3651369" y="-42125"/>
                          <a:pt x="3593493" y="33973"/>
                          <a:pt x="3735341" y="0"/>
                        </a:cubicBezTo>
                        <a:cubicBezTo>
                          <a:pt x="3877189" y="-33973"/>
                          <a:pt x="4383529" y="5321"/>
                          <a:pt x="4561425" y="0"/>
                        </a:cubicBezTo>
                        <a:cubicBezTo>
                          <a:pt x="4739321" y="-5321"/>
                          <a:pt x="5056951" y="41902"/>
                          <a:pt x="5387510" y="0"/>
                        </a:cubicBezTo>
                        <a:cubicBezTo>
                          <a:pt x="5718070" y="-41902"/>
                          <a:pt x="5709082" y="25459"/>
                          <a:pt x="5986123" y="0"/>
                        </a:cubicBezTo>
                        <a:cubicBezTo>
                          <a:pt x="6263164" y="-25459"/>
                          <a:pt x="6540949" y="34400"/>
                          <a:pt x="6812208" y="0"/>
                        </a:cubicBezTo>
                        <a:cubicBezTo>
                          <a:pt x="7083467" y="-34400"/>
                          <a:pt x="7176242" y="42859"/>
                          <a:pt x="7297083" y="0"/>
                        </a:cubicBezTo>
                        <a:cubicBezTo>
                          <a:pt x="7417924" y="-42859"/>
                          <a:pt x="7654043" y="24113"/>
                          <a:pt x="7781959" y="0"/>
                        </a:cubicBezTo>
                        <a:cubicBezTo>
                          <a:pt x="7909875" y="-24113"/>
                          <a:pt x="8262053" y="46095"/>
                          <a:pt x="8494308" y="0"/>
                        </a:cubicBezTo>
                        <a:cubicBezTo>
                          <a:pt x="8726563" y="-46095"/>
                          <a:pt x="8766510" y="45050"/>
                          <a:pt x="8979184" y="0"/>
                        </a:cubicBezTo>
                        <a:cubicBezTo>
                          <a:pt x="9191858" y="-45050"/>
                          <a:pt x="9498863" y="23395"/>
                          <a:pt x="9805269" y="0"/>
                        </a:cubicBezTo>
                        <a:cubicBezTo>
                          <a:pt x="10111676" y="-23395"/>
                          <a:pt x="10386345" y="8935"/>
                          <a:pt x="10631354" y="0"/>
                        </a:cubicBezTo>
                        <a:cubicBezTo>
                          <a:pt x="10876363" y="-8935"/>
                          <a:pt x="11039482" y="37427"/>
                          <a:pt x="11373633" y="0"/>
                        </a:cubicBezTo>
                        <a:cubicBezTo>
                          <a:pt x="11376122" y="262575"/>
                          <a:pt x="11368892" y="442095"/>
                          <a:pt x="11373633" y="555833"/>
                        </a:cubicBezTo>
                        <a:cubicBezTo>
                          <a:pt x="11378374" y="669571"/>
                          <a:pt x="11358848" y="857027"/>
                          <a:pt x="11373633" y="1027993"/>
                        </a:cubicBezTo>
                        <a:cubicBezTo>
                          <a:pt x="11388418" y="1198959"/>
                          <a:pt x="11315520" y="1332047"/>
                          <a:pt x="11373633" y="1541990"/>
                        </a:cubicBezTo>
                        <a:cubicBezTo>
                          <a:pt x="11431746" y="1751933"/>
                          <a:pt x="11347751" y="2009264"/>
                          <a:pt x="11373633" y="2181497"/>
                        </a:cubicBezTo>
                        <a:cubicBezTo>
                          <a:pt x="11399515" y="2353730"/>
                          <a:pt x="11341339" y="2494198"/>
                          <a:pt x="11373633" y="2737331"/>
                        </a:cubicBezTo>
                        <a:cubicBezTo>
                          <a:pt x="11405927" y="2980464"/>
                          <a:pt x="11348090" y="3070532"/>
                          <a:pt x="11373633" y="3251327"/>
                        </a:cubicBezTo>
                        <a:cubicBezTo>
                          <a:pt x="11399176" y="3432122"/>
                          <a:pt x="11294686" y="3899165"/>
                          <a:pt x="11373633" y="4183693"/>
                        </a:cubicBezTo>
                        <a:cubicBezTo>
                          <a:pt x="11217780" y="4246361"/>
                          <a:pt x="11038702" y="4121670"/>
                          <a:pt x="10775021" y="4183693"/>
                        </a:cubicBezTo>
                        <a:cubicBezTo>
                          <a:pt x="10511340" y="4245716"/>
                          <a:pt x="10409889" y="4174417"/>
                          <a:pt x="10176408" y="4183693"/>
                        </a:cubicBezTo>
                        <a:cubicBezTo>
                          <a:pt x="9942927" y="4192969"/>
                          <a:pt x="9944024" y="4159815"/>
                          <a:pt x="9805269" y="4183693"/>
                        </a:cubicBezTo>
                        <a:cubicBezTo>
                          <a:pt x="9666514" y="4207571"/>
                          <a:pt x="9389543" y="4116279"/>
                          <a:pt x="9092920" y="4183693"/>
                        </a:cubicBezTo>
                        <a:cubicBezTo>
                          <a:pt x="8796297" y="4251107"/>
                          <a:pt x="8836450" y="4167441"/>
                          <a:pt x="8721781" y="4183693"/>
                        </a:cubicBezTo>
                        <a:cubicBezTo>
                          <a:pt x="8607112" y="4199945"/>
                          <a:pt x="8302927" y="4172486"/>
                          <a:pt x="8009432" y="4183693"/>
                        </a:cubicBezTo>
                        <a:cubicBezTo>
                          <a:pt x="7715937" y="4194900"/>
                          <a:pt x="7871324" y="4181983"/>
                          <a:pt x="7752029" y="4183693"/>
                        </a:cubicBezTo>
                        <a:cubicBezTo>
                          <a:pt x="7632734" y="4185403"/>
                          <a:pt x="7302844" y="4168172"/>
                          <a:pt x="7039680" y="4183693"/>
                        </a:cubicBezTo>
                        <a:cubicBezTo>
                          <a:pt x="6776516" y="4199214"/>
                          <a:pt x="6794343" y="4145875"/>
                          <a:pt x="6668541" y="4183693"/>
                        </a:cubicBezTo>
                        <a:cubicBezTo>
                          <a:pt x="6542739" y="4221511"/>
                          <a:pt x="6520297" y="4182423"/>
                          <a:pt x="6411137" y="4183693"/>
                        </a:cubicBezTo>
                        <a:cubicBezTo>
                          <a:pt x="6301977" y="4184963"/>
                          <a:pt x="6170922" y="4144357"/>
                          <a:pt x="6039998" y="4183693"/>
                        </a:cubicBezTo>
                        <a:cubicBezTo>
                          <a:pt x="5909074" y="4223029"/>
                          <a:pt x="5605353" y="4104332"/>
                          <a:pt x="5327649" y="4183693"/>
                        </a:cubicBezTo>
                        <a:cubicBezTo>
                          <a:pt x="5049945" y="4263054"/>
                          <a:pt x="5059547" y="4155178"/>
                          <a:pt x="4956510" y="4183693"/>
                        </a:cubicBezTo>
                        <a:cubicBezTo>
                          <a:pt x="4853473" y="4212208"/>
                          <a:pt x="4753567" y="4155740"/>
                          <a:pt x="4699106" y="4183693"/>
                        </a:cubicBezTo>
                        <a:cubicBezTo>
                          <a:pt x="4644645" y="4211646"/>
                          <a:pt x="4419412" y="4140361"/>
                          <a:pt x="4327967" y="4183693"/>
                        </a:cubicBezTo>
                        <a:cubicBezTo>
                          <a:pt x="4236522" y="4227025"/>
                          <a:pt x="4082147" y="4161259"/>
                          <a:pt x="3843091" y="4183693"/>
                        </a:cubicBezTo>
                        <a:cubicBezTo>
                          <a:pt x="3604035" y="4206127"/>
                          <a:pt x="3476772" y="4151908"/>
                          <a:pt x="3244478" y="4183693"/>
                        </a:cubicBezTo>
                        <a:cubicBezTo>
                          <a:pt x="3012184" y="4215478"/>
                          <a:pt x="2971837" y="4166148"/>
                          <a:pt x="2873339" y="4183693"/>
                        </a:cubicBezTo>
                        <a:cubicBezTo>
                          <a:pt x="2774841" y="4201238"/>
                          <a:pt x="2413078" y="4181142"/>
                          <a:pt x="2047254" y="4183693"/>
                        </a:cubicBezTo>
                        <a:cubicBezTo>
                          <a:pt x="1681430" y="4186244"/>
                          <a:pt x="1657450" y="4134412"/>
                          <a:pt x="1448642" y="4183693"/>
                        </a:cubicBezTo>
                        <a:cubicBezTo>
                          <a:pt x="1239834" y="4232974"/>
                          <a:pt x="850701" y="4169352"/>
                          <a:pt x="622557" y="4183693"/>
                        </a:cubicBezTo>
                        <a:cubicBezTo>
                          <a:pt x="394413" y="4198034"/>
                          <a:pt x="269122" y="4121032"/>
                          <a:pt x="0" y="4183693"/>
                        </a:cubicBezTo>
                        <a:cubicBezTo>
                          <a:pt x="-28949" y="3913879"/>
                          <a:pt x="50065" y="3836023"/>
                          <a:pt x="0" y="3627860"/>
                        </a:cubicBezTo>
                        <a:cubicBezTo>
                          <a:pt x="-50065" y="3419697"/>
                          <a:pt x="43623" y="3255920"/>
                          <a:pt x="0" y="3072026"/>
                        </a:cubicBezTo>
                        <a:cubicBezTo>
                          <a:pt x="-43623" y="2888132"/>
                          <a:pt x="41200" y="2601780"/>
                          <a:pt x="0" y="2432519"/>
                        </a:cubicBezTo>
                        <a:cubicBezTo>
                          <a:pt x="-41200" y="2263258"/>
                          <a:pt x="12666" y="1984338"/>
                          <a:pt x="0" y="1834848"/>
                        </a:cubicBezTo>
                        <a:cubicBezTo>
                          <a:pt x="-12666" y="1685358"/>
                          <a:pt x="18299" y="1343940"/>
                          <a:pt x="0" y="1153504"/>
                        </a:cubicBezTo>
                        <a:cubicBezTo>
                          <a:pt x="-18299" y="963068"/>
                          <a:pt x="68029" y="4167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37517BE-B33E-A64A-B37C-7CC60CF5D474}"/>
              </a:ext>
            </a:extLst>
          </p:cNvPr>
          <p:cNvSpPr txBox="1"/>
          <p:nvPr/>
        </p:nvSpPr>
        <p:spPr>
          <a:xfrm>
            <a:off x="2273509" y="6336446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z/OS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AE4E132-BAFF-F341-B61F-22B46F83B875}"/>
              </a:ext>
            </a:extLst>
          </p:cNvPr>
          <p:cNvSpPr/>
          <p:nvPr/>
        </p:nvSpPr>
        <p:spPr>
          <a:xfrm>
            <a:off x="8755406" y="3875456"/>
            <a:ext cx="2254860" cy="2776245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ysDot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373633"/>
                      <a:gd name="connsiteY0" fmla="*/ 0 h 4183693"/>
                      <a:gd name="connsiteX1" fmla="*/ 484876 w 11373633"/>
                      <a:gd name="connsiteY1" fmla="*/ 0 h 4183693"/>
                      <a:gd name="connsiteX2" fmla="*/ 742279 w 11373633"/>
                      <a:gd name="connsiteY2" fmla="*/ 0 h 4183693"/>
                      <a:gd name="connsiteX3" fmla="*/ 1568364 w 11373633"/>
                      <a:gd name="connsiteY3" fmla="*/ 0 h 4183693"/>
                      <a:gd name="connsiteX4" fmla="*/ 2053240 w 11373633"/>
                      <a:gd name="connsiteY4" fmla="*/ 0 h 4183693"/>
                      <a:gd name="connsiteX5" fmla="*/ 2538116 w 11373633"/>
                      <a:gd name="connsiteY5" fmla="*/ 0 h 4183693"/>
                      <a:gd name="connsiteX6" fmla="*/ 3364201 w 11373633"/>
                      <a:gd name="connsiteY6" fmla="*/ 0 h 4183693"/>
                      <a:gd name="connsiteX7" fmla="*/ 3735341 w 11373633"/>
                      <a:gd name="connsiteY7" fmla="*/ 0 h 4183693"/>
                      <a:gd name="connsiteX8" fmla="*/ 4561425 w 11373633"/>
                      <a:gd name="connsiteY8" fmla="*/ 0 h 4183693"/>
                      <a:gd name="connsiteX9" fmla="*/ 5387510 w 11373633"/>
                      <a:gd name="connsiteY9" fmla="*/ 0 h 4183693"/>
                      <a:gd name="connsiteX10" fmla="*/ 5986123 w 11373633"/>
                      <a:gd name="connsiteY10" fmla="*/ 0 h 4183693"/>
                      <a:gd name="connsiteX11" fmla="*/ 6812208 w 11373633"/>
                      <a:gd name="connsiteY11" fmla="*/ 0 h 4183693"/>
                      <a:gd name="connsiteX12" fmla="*/ 7297083 w 11373633"/>
                      <a:gd name="connsiteY12" fmla="*/ 0 h 4183693"/>
                      <a:gd name="connsiteX13" fmla="*/ 7781959 w 11373633"/>
                      <a:gd name="connsiteY13" fmla="*/ 0 h 4183693"/>
                      <a:gd name="connsiteX14" fmla="*/ 8494308 w 11373633"/>
                      <a:gd name="connsiteY14" fmla="*/ 0 h 4183693"/>
                      <a:gd name="connsiteX15" fmla="*/ 8979184 w 11373633"/>
                      <a:gd name="connsiteY15" fmla="*/ 0 h 4183693"/>
                      <a:gd name="connsiteX16" fmla="*/ 9805269 w 11373633"/>
                      <a:gd name="connsiteY16" fmla="*/ 0 h 4183693"/>
                      <a:gd name="connsiteX17" fmla="*/ 10631354 w 11373633"/>
                      <a:gd name="connsiteY17" fmla="*/ 0 h 4183693"/>
                      <a:gd name="connsiteX18" fmla="*/ 11373633 w 11373633"/>
                      <a:gd name="connsiteY18" fmla="*/ 0 h 4183693"/>
                      <a:gd name="connsiteX19" fmla="*/ 11373633 w 11373633"/>
                      <a:gd name="connsiteY19" fmla="*/ 555833 h 4183693"/>
                      <a:gd name="connsiteX20" fmla="*/ 11373633 w 11373633"/>
                      <a:gd name="connsiteY20" fmla="*/ 1027993 h 4183693"/>
                      <a:gd name="connsiteX21" fmla="*/ 11373633 w 11373633"/>
                      <a:gd name="connsiteY21" fmla="*/ 1541990 h 4183693"/>
                      <a:gd name="connsiteX22" fmla="*/ 11373633 w 11373633"/>
                      <a:gd name="connsiteY22" fmla="*/ 2181497 h 4183693"/>
                      <a:gd name="connsiteX23" fmla="*/ 11373633 w 11373633"/>
                      <a:gd name="connsiteY23" fmla="*/ 2737331 h 4183693"/>
                      <a:gd name="connsiteX24" fmla="*/ 11373633 w 11373633"/>
                      <a:gd name="connsiteY24" fmla="*/ 3251327 h 4183693"/>
                      <a:gd name="connsiteX25" fmla="*/ 11373633 w 11373633"/>
                      <a:gd name="connsiteY25" fmla="*/ 4183693 h 4183693"/>
                      <a:gd name="connsiteX26" fmla="*/ 10775021 w 11373633"/>
                      <a:gd name="connsiteY26" fmla="*/ 4183693 h 4183693"/>
                      <a:gd name="connsiteX27" fmla="*/ 10176408 w 11373633"/>
                      <a:gd name="connsiteY27" fmla="*/ 4183693 h 4183693"/>
                      <a:gd name="connsiteX28" fmla="*/ 9805269 w 11373633"/>
                      <a:gd name="connsiteY28" fmla="*/ 4183693 h 4183693"/>
                      <a:gd name="connsiteX29" fmla="*/ 9092920 w 11373633"/>
                      <a:gd name="connsiteY29" fmla="*/ 4183693 h 4183693"/>
                      <a:gd name="connsiteX30" fmla="*/ 8721781 w 11373633"/>
                      <a:gd name="connsiteY30" fmla="*/ 4183693 h 4183693"/>
                      <a:gd name="connsiteX31" fmla="*/ 8009432 w 11373633"/>
                      <a:gd name="connsiteY31" fmla="*/ 4183693 h 4183693"/>
                      <a:gd name="connsiteX32" fmla="*/ 7752029 w 11373633"/>
                      <a:gd name="connsiteY32" fmla="*/ 4183693 h 4183693"/>
                      <a:gd name="connsiteX33" fmla="*/ 7039680 w 11373633"/>
                      <a:gd name="connsiteY33" fmla="*/ 4183693 h 4183693"/>
                      <a:gd name="connsiteX34" fmla="*/ 6668541 w 11373633"/>
                      <a:gd name="connsiteY34" fmla="*/ 4183693 h 4183693"/>
                      <a:gd name="connsiteX35" fmla="*/ 6411137 w 11373633"/>
                      <a:gd name="connsiteY35" fmla="*/ 4183693 h 4183693"/>
                      <a:gd name="connsiteX36" fmla="*/ 6039998 w 11373633"/>
                      <a:gd name="connsiteY36" fmla="*/ 4183693 h 4183693"/>
                      <a:gd name="connsiteX37" fmla="*/ 5327649 w 11373633"/>
                      <a:gd name="connsiteY37" fmla="*/ 4183693 h 4183693"/>
                      <a:gd name="connsiteX38" fmla="*/ 4956510 w 11373633"/>
                      <a:gd name="connsiteY38" fmla="*/ 4183693 h 4183693"/>
                      <a:gd name="connsiteX39" fmla="*/ 4699106 w 11373633"/>
                      <a:gd name="connsiteY39" fmla="*/ 4183693 h 4183693"/>
                      <a:gd name="connsiteX40" fmla="*/ 4327967 w 11373633"/>
                      <a:gd name="connsiteY40" fmla="*/ 4183693 h 4183693"/>
                      <a:gd name="connsiteX41" fmla="*/ 3843091 w 11373633"/>
                      <a:gd name="connsiteY41" fmla="*/ 4183693 h 4183693"/>
                      <a:gd name="connsiteX42" fmla="*/ 3244478 w 11373633"/>
                      <a:gd name="connsiteY42" fmla="*/ 4183693 h 4183693"/>
                      <a:gd name="connsiteX43" fmla="*/ 2873339 w 11373633"/>
                      <a:gd name="connsiteY43" fmla="*/ 4183693 h 4183693"/>
                      <a:gd name="connsiteX44" fmla="*/ 2047254 w 11373633"/>
                      <a:gd name="connsiteY44" fmla="*/ 4183693 h 4183693"/>
                      <a:gd name="connsiteX45" fmla="*/ 1448642 w 11373633"/>
                      <a:gd name="connsiteY45" fmla="*/ 4183693 h 4183693"/>
                      <a:gd name="connsiteX46" fmla="*/ 622557 w 11373633"/>
                      <a:gd name="connsiteY46" fmla="*/ 4183693 h 4183693"/>
                      <a:gd name="connsiteX47" fmla="*/ 0 w 11373633"/>
                      <a:gd name="connsiteY47" fmla="*/ 4183693 h 4183693"/>
                      <a:gd name="connsiteX48" fmla="*/ 0 w 11373633"/>
                      <a:gd name="connsiteY48" fmla="*/ 3627860 h 4183693"/>
                      <a:gd name="connsiteX49" fmla="*/ 0 w 11373633"/>
                      <a:gd name="connsiteY49" fmla="*/ 3072026 h 4183693"/>
                      <a:gd name="connsiteX50" fmla="*/ 0 w 11373633"/>
                      <a:gd name="connsiteY50" fmla="*/ 2432519 h 4183693"/>
                      <a:gd name="connsiteX51" fmla="*/ 0 w 11373633"/>
                      <a:gd name="connsiteY51" fmla="*/ 1834848 h 4183693"/>
                      <a:gd name="connsiteX52" fmla="*/ 0 w 11373633"/>
                      <a:gd name="connsiteY52" fmla="*/ 1153504 h 4183693"/>
                      <a:gd name="connsiteX53" fmla="*/ 0 w 11373633"/>
                      <a:gd name="connsiteY53" fmla="*/ 0 h 41836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1373633" h="4183693" extrusionOk="0">
                        <a:moveTo>
                          <a:pt x="0" y="0"/>
                        </a:moveTo>
                        <a:cubicBezTo>
                          <a:pt x="202608" y="-22008"/>
                          <a:pt x="303675" y="16717"/>
                          <a:pt x="484876" y="0"/>
                        </a:cubicBezTo>
                        <a:cubicBezTo>
                          <a:pt x="666077" y="-16717"/>
                          <a:pt x="629366" y="26363"/>
                          <a:pt x="742279" y="0"/>
                        </a:cubicBezTo>
                        <a:cubicBezTo>
                          <a:pt x="855192" y="-26363"/>
                          <a:pt x="1294258" y="48462"/>
                          <a:pt x="1568364" y="0"/>
                        </a:cubicBezTo>
                        <a:cubicBezTo>
                          <a:pt x="1842471" y="-48462"/>
                          <a:pt x="1911561" y="41936"/>
                          <a:pt x="2053240" y="0"/>
                        </a:cubicBezTo>
                        <a:cubicBezTo>
                          <a:pt x="2194919" y="-41936"/>
                          <a:pt x="2371858" y="1147"/>
                          <a:pt x="2538116" y="0"/>
                        </a:cubicBezTo>
                        <a:cubicBezTo>
                          <a:pt x="2704374" y="-1147"/>
                          <a:pt x="3077033" y="42125"/>
                          <a:pt x="3364201" y="0"/>
                        </a:cubicBezTo>
                        <a:cubicBezTo>
                          <a:pt x="3651369" y="-42125"/>
                          <a:pt x="3593493" y="33973"/>
                          <a:pt x="3735341" y="0"/>
                        </a:cubicBezTo>
                        <a:cubicBezTo>
                          <a:pt x="3877189" y="-33973"/>
                          <a:pt x="4383529" y="5321"/>
                          <a:pt x="4561425" y="0"/>
                        </a:cubicBezTo>
                        <a:cubicBezTo>
                          <a:pt x="4739321" y="-5321"/>
                          <a:pt x="5056951" y="41902"/>
                          <a:pt x="5387510" y="0"/>
                        </a:cubicBezTo>
                        <a:cubicBezTo>
                          <a:pt x="5718070" y="-41902"/>
                          <a:pt x="5709082" y="25459"/>
                          <a:pt x="5986123" y="0"/>
                        </a:cubicBezTo>
                        <a:cubicBezTo>
                          <a:pt x="6263164" y="-25459"/>
                          <a:pt x="6540949" y="34400"/>
                          <a:pt x="6812208" y="0"/>
                        </a:cubicBezTo>
                        <a:cubicBezTo>
                          <a:pt x="7083467" y="-34400"/>
                          <a:pt x="7176242" y="42859"/>
                          <a:pt x="7297083" y="0"/>
                        </a:cubicBezTo>
                        <a:cubicBezTo>
                          <a:pt x="7417924" y="-42859"/>
                          <a:pt x="7654043" y="24113"/>
                          <a:pt x="7781959" y="0"/>
                        </a:cubicBezTo>
                        <a:cubicBezTo>
                          <a:pt x="7909875" y="-24113"/>
                          <a:pt x="8262053" y="46095"/>
                          <a:pt x="8494308" y="0"/>
                        </a:cubicBezTo>
                        <a:cubicBezTo>
                          <a:pt x="8726563" y="-46095"/>
                          <a:pt x="8766510" y="45050"/>
                          <a:pt x="8979184" y="0"/>
                        </a:cubicBezTo>
                        <a:cubicBezTo>
                          <a:pt x="9191858" y="-45050"/>
                          <a:pt x="9498863" y="23395"/>
                          <a:pt x="9805269" y="0"/>
                        </a:cubicBezTo>
                        <a:cubicBezTo>
                          <a:pt x="10111676" y="-23395"/>
                          <a:pt x="10386345" y="8935"/>
                          <a:pt x="10631354" y="0"/>
                        </a:cubicBezTo>
                        <a:cubicBezTo>
                          <a:pt x="10876363" y="-8935"/>
                          <a:pt x="11039482" y="37427"/>
                          <a:pt x="11373633" y="0"/>
                        </a:cubicBezTo>
                        <a:cubicBezTo>
                          <a:pt x="11376122" y="262575"/>
                          <a:pt x="11368892" y="442095"/>
                          <a:pt x="11373633" y="555833"/>
                        </a:cubicBezTo>
                        <a:cubicBezTo>
                          <a:pt x="11378374" y="669571"/>
                          <a:pt x="11358848" y="857027"/>
                          <a:pt x="11373633" y="1027993"/>
                        </a:cubicBezTo>
                        <a:cubicBezTo>
                          <a:pt x="11388418" y="1198959"/>
                          <a:pt x="11315520" y="1332047"/>
                          <a:pt x="11373633" y="1541990"/>
                        </a:cubicBezTo>
                        <a:cubicBezTo>
                          <a:pt x="11431746" y="1751933"/>
                          <a:pt x="11347751" y="2009264"/>
                          <a:pt x="11373633" y="2181497"/>
                        </a:cubicBezTo>
                        <a:cubicBezTo>
                          <a:pt x="11399515" y="2353730"/>
                          <a:pt x="11341339" y="2494198"/>
                          <a:pt x="11373633" y="2737331"/>
                        </a:cubicBezTo>
                        <a:cubicBezTo>
                          <a:pt x="11405927" y="2980464"/>
                          <a:pt x="11348090" y="3070532"/>
                          <a:pt x="11373633" y="3251327"/>
                        </a:cubicBezTo>
                        <a:cubicBezTo>
                          <a:pt x="11399176" y="3432122"/>
                          <a:pt x="11294686" y="3899165"/>
                          <a:pt x="11373633" y="4183693"/>
                        </a:cubicBezTo>
                        <a:cubicBezTo>
                          <a:pt x="11217780" y="4246361"/>
                          <a:pt x="11038702" y="4121670"/>
                          <a:pt x="10775021" y="4183693"/>
                        </a:cubicBezTo>
                        <a:cubicBezTo>
                          <a:pt x="10511340" y="4245716"/>
                          <a:pt x="10409889" y="4174417"/>
                          <a:pt x="10176408" y="4183693"/>
                        </a:cubicBezTo>
                        <a:cubicBezTo>
                          <a:pt x="9942927" y="4192969"/>
                          <a:pt x="9944024" y="4159815"/>
                          <a:pt x="9805269" y="4183693"/>
                        </a:cubicBezTo>
                        <a:cubicBezTo>
                          <a:pt x="9666514" y="4207571"/>
                          <a:pt x="9389543" y="4116279"/>
                          <a:pt x="9092920" y="4183693"/>
                        </a:cubicBezTo>
                        <a:cubicBezTo>
                          <a:pt x="8796297" y="4251107"/>
                          <a:pt x="8836450" y="4167441"/>
                          <a:pt x="8721781" y="4183693"/>
                        </a:cubicBezTo>
                        <a:cubicBezTo>
                          <a:pt x="8607112" y="4199945"/>
                          <a:pt x="8302927" y="4172486"/>
                          <a:pt x="8009432" y="4183693"/>
                        </a:cubicBezTo>
                        <a:cubicBezTo>
                          <a:pt x="7715937" y="4194900"/>
                          <a:pt x="7871324" y="4181983"/>
                          <a:pt x="7752029" y="4183693"/>
                        </a:cubicBezTo>
                        <a:cubicBezTo>
                          <a:pt x="7632734" y="4185403"/>
                          <a:pt x="7302844" y="4168172"/>
                          <a:pt x="7039680" y="4183693"/>
                        </a:cubicBezTo>
                        <a:cubicBezTo>
                          <a:pt x="6776516" y="4199214"/>
                          <a:pt x="6794343" y="4145875"/>
                          <a:pt x="6668541" y="4183693"/>
                        </a:cubicBezTo>
                        <a:cubicBezTo>
                          <a:pt x="6542739" y="4221511"/>
                          <a:pt x="6520297" y="4182423"/>
                          <a:pt x="6411137" y="4183693"/>
                        </a:cubicBezTo>
                        <a:cubicBezTo>
                          <a:pt x="6301977" y="4184963"/>
                          <a:pt x="6170922" y="4144357"/>
                          <a:pt x="6039998" y="4183693"/>
                        </a:cubicBezTo>
                        <a:cubicBezTo>
                          <a:pt x="5909074" y="4223029"/>
                          <a:pt x="5605353" y="4104332"/>
                          <a:pt x="5327649" y="4183693"/>
                        </a:cubicBezTo>
                        <a:cubicBezTo>
                          <a:pt x="5049945" y="4263054"/>
                          <a:pt x="5059547" y="4155178"/>
                          <a:pt x="4956510" y="4183693"/>
                        </a:cubicBezTo>
                        <a:cubicBezTo>
                          <a:pt x="4853473" y="4212208"/>
                          <a:pt x="4753567" y="4155740"/>
                          <a:pt x="4699106" y="4183693"/>
                        </a:cubicBezTo>
                        <a:cubicBezTo>
                          <a:pt x="4644645" y="4211646"/>
                          <a:pt x="4419412" y="4140361"/>
                          <a:pt x="4327967" y="4183693"/>
                        </a:cubicBezTo>
                        <a:cubicBezTo>
                          <a:pt x="4236522" y="4227025"/>
                          <a:pt x="4082147" y="4161259"/>
                          <a:pt x="3843091" y="4183693"/>
                        </a:cubicBezTo>
                        <a:cubicBezTo>
                          <a:pt x="3604035" y="4206127"/>
                          <a:pt x="3476772" y="4151908"/>
                          <a:pt x="3244478" y="4183693"/>
                        </a:cubicBezTo>
                        <a:cubicBezTo>
                          <a:pt x="3012184" y="4215478"/>
                          <a:pt x="2971837" y="4166148"/>
                          <a:pt x="2873339" y="4183693"/>
                        </a:cubicBezTo>
                        <a:cubicBezTo>
                          <a:pt x="2774841" y="4201238"/>
                          <a:pt x="2413078" y="4181142"/>
                          <a:pt x="2047254" y="4183693"/>
                        </a:cubicBezTo>
                        <a:cubicBezTo>
                          <a:pt x="1681430" y="4186244"/>
                          <a:pt x="1657450" y="4134412"/>
                          <a:pt x="1448642" y="4183693"/>
                        </a:cubicBezTo>
                        <a:cubicBezTo>
                          <a:pt x="1239834" y="4232974"/>
                          <a:pt x="850701" y="4169352"/>
                          <a:pt x="622557" y="4183693"/>
                        </a:cubicBezTo>
                        <a:cubicBezTo>
                          <a:pt x="394413" y="4198034"/>
                          <a:pt x="269122" y="4121032"/>
                          <a:pt x="0" y="4183693"/>
                        </a:cubicBezTo>
                        <a:cubicBezTo>
                          <a:pt x="-28949" y="3913879"/>
                          <a:pt x="50065" y="3836023"/>
                          <a:pt x="0" y="3627860"/>
                        </a:cubicBezTo>
                        <a:cubicBezTo>
                          <a:pt x="-50065" y="3419697"/>
                          <a:pt x="43623" y="3255920"/>
                          <a:pt x="0" y="3072026"/>
                        </a:cubicBezTo>
                        <a:cubicBezTo>
                          <a:pt x="-43623" y="2888132"/>
                          <a:pt x="41200" y="2601780"/>
                          <a:pt x="0" y="2432519"/>
                        </a:cubicBezTo>
                        <a:cubicBezTo>
                          <a:pt x="-41200" y="2263258"/>
                          <a:pt x="12666" y="1984338"/>
                          <a:pt x="0" y="1834848"/>
                        </a:cubicBezTo>
                        <a:cubicBezTo>
                          <a:pt x="-12666" y="1685358"/>
                          <a:pt x="18299" y="1343940"/>
                          <a:pt x="0" y="1153504"/>
                        </a:cubicBezTo>
                        <a:cubicBezTo>
                          <a:pt x="-18299" y="963068"/>
                          <a:pt x="68029" y="4167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D410B59-16EC-C04C-8717-FBD906D87643}"/>
              </a:ext>
            </a:extLst>
          </p:cNvPr>
          <p:cNvSpPr txBox="1"/>
          <p:nvPr/>
        </p:nvSpPr>
        <p:spPr>
          <a:xfrm>
            <a:off x="10950160" y="6065267"/>
            <a:ext cx="12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Other Cloud </a:t>
            </a:r>
          </a:p>
          <a:p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Platforms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FAD3583-FFED-F344-81CD-80E1C95899B6}"/>
              </a:ext>
            </a:extLst>
          </p:cNvPr>
          <p:cNvSpPr/>
          <p:nvPr/>
        </p:nvSpPr>
        <p:spPr>
          <a:xfrm>
            <a:off x="7591502" y="5946953"/>
            <a:ext cx="805783" cy="558770"/>
          </a:xfrm>
          <a:prstGeom prst="rect">
            <a:avLst/>
          </a:prstGeom>
          <a:solidFill>
            <a:srgbClr val="0164FF"/>
          </a:solidFill>
          <a:ln w="12700" cap="flat" cmpd="sng" algn="ctr">
            <a:solidFill>
              <a:srgbClr val="003BC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z/OSMF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3E9FBFB-ECCA-5A4B-95DB-9A3D67C68727}"/>
              </a:ext>
            </a:extLst>
          </p:cNvPr>
          <p:cNvSpPr/>
          <p:nvPr/>
        </p:nvSpPr>
        <p:spPr>
          <a:xfrm>
            <a:off x="4621209" y="5947684"/>
            <a:ext cx="936000" cy="559886"/>
          </a:xfrm>
          <a:prstGeom prst="rect">
            <a:avLst/>
          </a:prstGeom>
          <a:solidFill>
            <a:srgbClr val="0164FF"/>
          </a:solidFill>
          <a:ln w="12700" cap="flat" cmpd="sng" algn="ctr">
            <a:solidFill>
              <a:srgbClr val="003BC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TSO 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86DBAA8-F957-0E4B-8379-E043E6175F63}"/>
              </a:ext>
            </a:extLst>
          </p:cNvPr>
          <p:cNvSpPr/>
          <p:nvPr/>
        </p:nvSpPr>
        <p:spPr>
          <a:xfrm>
            <a:off x="5599025" y="5947684"/>
            <a:ext cx="936000" cy="559886"/>
          </a:xfrm>
          <a:prstGeom prst="rect">
            <a:avLst/>
          </a:prstGeom>
          <a:solidFill>
            <a:srgbClr val="0164FF"/>
          </a:solidFill>
          <a:ln w="12700" cap="flat" cmpd="sng" algn="ctr">
            <a:solidFill>
              <a:srgbClr val="003BC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MVS Programs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713031B-65BE-B046-A449-7DB6211EAA75}"/>
              </a:ext>
            </a:extLst>
          </p:cNvPr>
          <p:cNvSpPr/>
          <p:nvPr/>
        </p:nvSpPr>
        <p:spPr>
          <a:xfrm>
            <a:off x="6576841" y="5947735"/>
            <a:ext cx="936000" cy="559886"/>
          </a:xfrm>
          <a:prstGeom prst="rect">
            <a:avLst/>
          </a:prstGeom>
          <a:solidFill>
            <a:srgbClr val="0164FF"/>
          </a:solidFill>
          <a:ln w="12700" cap="flat" cmpd="sng" algn="ctr">
            <a:solidFill>
              <a:srgbClr val="003BC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JES 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</a:p>
        </p:txBody>
      </p:sp>
      <p:sp>
        <p:nvSpPr>
          <p:cNvPr id="102" name="Can 101">
            <a:extLst>
              <a:ext uri="{FF2B5EF4-FFF2-40B4-BE49-F238E27FC236}">
                <a16:creationId xmlns:a16="http://schemas.microsoft.com/office/drawing/2014/main" id="{6ABB6BDA-119D-EE44-B47F-A53DAB3CB3E4}"/>
              </a:ext>
            </a:extLst>
          </p:cNvPr>
          <p:cNvSpPr/>
          <p:nvPr/>
        </p:nvSpPr>
        <p:spPr>
          <a:xfrm>
            <a:off x="2985440" y="5956551"/>
            <a:ext cx="748549" cy="559886"/>
          </a:xfrm>
          <a:prstGeom prst="can">
            <a:avLst/>
          </a:prstGeom>
          <a:solidFill>
            <a:srgbClr val="00B050"/>
          </a:solidFill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Unix Files</a:t>
            </a:r>
          </a:p>
        </p:txBody>
      </p:sp>
      <p:sp>
        <p:nvSpPr>
          <p:cNvPr id="103" name="Can 102">
            <a:extLst>
              <a:ext uri="{FF2B5EF4-FFF2-40B4-BE49-F238E27FC236}">
                <a16:creationId xmlns:a16="http://schemas.microsoft.com/office/drawing/2014/main" id="{CD338C8D-20D6-4946-AC1E-0668DC020F3B}"/>
              </a:ext>
            </a:extLst>
          </p:cNvPr>
          <p:cNvSpPr/>
          <p:nvPr/>
        </p:nvSpPr>
        <p:spPr>
          <a:xfrm>
            <a:off x="3777531" y="5956551"/>
            <a:ext cx="748549" cy="559886"/>
          </a:xfrm>
          <a:prstGeom prst="can">
            <a:avLst/>
          </a:prstGeom>
          <a:solidFill>
            <a:srgbClr val="00B050"/>
          </a:solidFill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D4DC957-8E73-D545-A8D7-9B029F880A28}"/>
              </a:ext>
            </a:extLst>
          </p:cNvPr>
          <p:cNvSpPr/>
          <p:nvPr/>
        </p:nvSpPr>
        <p:spPr>
          <a:xfrm>
            <a:off x="2994101" y="5052528"/>
            <a:ext cx="5036986" cy="669911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Unix System Services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AEBC2CE-51D3-5D41-B006-8E817D44EB40}"/>
              </a:ext>
            </a:extLst>
          </p:cNvPr>
          <p:cNvSpPr/>
          <p:nvPr/>
        </p:nvSpPr>
        <p:spPr>
          <a:xfrm>
            <a:off x="2994100" y="4737289"/>
            <a:ext cx="5036986" cy="315239"/>
          </a:xfrm>
          <a:prstGeom prst="rect">
            <a:avLst/>
          </a:prstGeom>
          <a:solidFill>
            <a:srgbClr val="283035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6" name="Picture 10" descr="Bash Logo Media Assets - Download Bash shell logo - Bourne-again shell logo">
            <a:extLst>
              <a:ext uri="{FF2B5EF4-FFF2-40B4-BE49-F238E27FC236}">
                <a16:creationId xmlns:a16="http://schemas.microsoft.com/office/drawing/2014/main" id="{80798039-1FB0-BB46-A254-F192381DF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94099" y="4745406"/>
            <a:ext cx="733410" cy="30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8B095E0B-45C0-1241-8B3C-0949D12E2F4C}"/>
              </a:ext>
            </a:extLst>
          </p:cNvPr>
          <p:cNvSpPr txBox="1"/>
          <p:nvPr/>
        </p:nvSpPr>
        <p:spPr>
          <a:xfrm>
            <a:off x="3703157" y="4786268"/>
            <a:ext cx="1510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1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CEA7626-2D21-D84C-8626-87286A94E12D}"/>
              </a:ext>
            </a:extLst>
          </p:cNvPr>
          <p:cNvSpPr/>
          <p:nvPr/>
        </p:nvSpPr>
        <p:spPr>
          <a:xfrm>
            <a:off x="3034926" y="4261391"/>
            <a:ext cx="1485213" cy="376869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635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DB03DD0-74DF-954F-9629-7C230CC642AB}"/>
              </a:ext>
            </a:extLst>
          </p:cNvPr>
          <p:cNvSpPr/>
          <p:nvPr/>
        </p:nvSpPr>
        <p:spPr>
          <a:xfrm>
            <a:off x="4799892" y="4261391"/>
            <a:ext cx="1485213" cy="377813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635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ZOAU</a:t>
            </a:r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id="{3FE67B92-EE78-0D43-9AB6-44AB5833657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6471" b="18676"/>
          <a:stretch/>
        </p:blipFill>
        <p:spPr>
          <a:xfrm>
            <a:off x="3210265" y="4313659"/>
            <a:ext cx="1134533" cy="289844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CBF2529-02C9-8C46-960B-2D803DDF1673}"/>
              </a:ext>
            </a:extLst>
          </p:cNvPr>
          <p:cNvCxnSpPr>
            <a:cxnSpLocks/>
            <a:stCxn id="108" idx="3"/>
            <a:endCxn id="109" idx="1"/>
          </p:cNvCxnSpPr>
          <p:nvPr/>
        </p:nvCxnSpPr>
        <p:spPr>
          <a:xfrm>
            <a:off x="4520139" y="4449826"/>
            <a:ext cx="279753" cy="47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9F876F6-A287-6844-91C7-882DF27BB6E0}"/>
              </a:ext>
            </a:extLst>
          </p:cNvPr>
          <p:cNvSpPr txBox="1"/>
          <p:nvPr/>
        </p:nvSpPr>
        <p:spPr>
          <a:xfrm>
            <a:off x="5138643" y="386164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SSH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9B7C056-8561-7946-AFFF-B007F9C734F7}"/>
              </a:ext>
            </a:extLst>
          </p:cNvPr>
          <p:cNvCxnSpPr>
            <a:cxnSpLocks/>
          </p:cNvCxnSpPr>
          <p:nvPr/>
        </p:nvCxnSpPr>
        <p:spPr>
          <a:xfrm>
            <a:off x="8299877" y="3734081"/>
            <a:ext cx="0" cy="221742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7639080-0AB4-1D4B-8ABD-0B4CF25D38C3}"/>
              </a:ext>
            </a:extLst>
          </p:cNvPr>
          <p:cNvSpPr txBox="1"/>
          <p:nvPr/>
        </p:nvSpPr>
        <p:spPr>
          <a:xfrm>
            <a:off x="7807118" y="3852699"/>
            <a:ext cx="537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REST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01B8C1A-7566-EA41-9697-5F13956CC11F}"/>
              </a:ext>
            </a:extLst>
          </p:cNvPr>
          <p:cNvGrpSpPr/>
          <p:nvPr/>
        </p:nvGrpSpPr>
        <p:grpSpPr>
          <a:xfrm>
            <a:off x="7116199" y="4315353"/>
            <a:ext cx="951978" cy="557250"/>
            <a:chOff x="9915758" y="3317511"/>
            <a:chExt cx="951978" cy="55725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C1CE148-AA52-FE47-A5A7-212896D745D6}"/>
                </a:ext>
              </a:extLst>
            </p:cNvPr>
            <p:cNvSpPr/>
            <p:nvPr/>
          </p:nvSpPr>
          <p:spPr>
            <a:xfrm>
              <a:off x="9915758" y="3317511"/>
              <a:ext cx="951978" cy="55725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6350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tIns="72000" bIns="72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RSA</a:t>
              </a:r>
            </a:p>
          </p:txBody>
        </p:sp>
        <p:pic>
          <p:nvPicPr>
            <p:cNvPr id="117" name="Picture 16" descr="Keys clipart clip art, Keys clip art Transparent FREE for download on  WebStockReview 2021">
              <a:extLst>
                <a:ext uri="{FF2B5EF4-FFF2-40B4-BE49-F238E27FC236}">
                  <a16:creationId xmlns:a16="http://schemas.microsoft.com/office/drawing/2014/main" id="{264343A7-FF63-C540-AFB1-739CDDF149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0083202" y="3565946"/>
              <a:ext cx="510659" cy="255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8A714BBA-AA31-AA4C-A53A-F2FFD61ADECB}"/>
              </a:ext>
            </a:extLst>
          </p:cNvPr>
          <p:cNvCxnSpPr>
            <a:cxnSpLocks/>
            <a:stCxn id="109" idx="2"/>
            <a:endCxn id="103" idx="1"/>
          </p:cNvCxnSpPr>
          <p:nvPr/>
        </p:nvCxnSpPr>
        <p:spPr>
          <a:xfrm rot="5400000">
            <a:off x="4188480" y="4602531"/>
            <a:ext cx="1317347" cy="1390693"/>
          </a:xfrm>
          <a:prstGeom prst="bentConnector3">
            <a:avLst>
              <a:gd name="adj1" fmla="val 63055"/>
            </a:avLst>
          </a:prstGeom>
          <a:noFill/>
          <a:ln w="19050" cap="flat" cmpd="sng" algn="ctr">
            <a:solidFill>
              <a:srgbClr val="0164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728F5463-69A6-334F-B9F7-58E00DA0CCAD}"/>
              </a:ext>
            </a:extLst>
          </p:cNvPr>
          <p:cNvCxnSpPr>
            <a:cxnSpLocks/>
            <a:stCxn id="109" idx="2"/>
            <a:endCxn id="101" idx="0"/>
          </p:cNvCxnSpPr>
          <p:nvPr/>
        </p:nvCxnSpPr>
        <p:spPr>
          <a:xfrm rot="16200000" flipH="1">
            <a:off x="5639405" y="4542298"/>
            <a:ext cx="1308531" cy="1502342"/>
          </a:xfrm>
          <a:prstGeom prst="bentConnector3">
            <a:avLst>
              <a:gd name="adj1" fmla="val 63702"/>
            </a:avLst>
          </a:prstGeom>
          <a:noFill/>
          <a:ln w="19050" cap="flat" cmpd="sng" algn="ctr">
            <a:solidFill>
              <a:srgbClr val="0164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F9292656-A1B4-A547-917D-3F4ADAA96C3C}"/>
              </a:ext>
            </a:extLst>
          </p:cNvPr>
          <p:cNvCxnSpPr>
            <a:cxnSpLocks/>
            <a:stCxn id="109" idx="2"/>
            <a:endCxn id="100" idx="0"/>
          </p:cNvCxnSpPr>
          <p:nvPr/>
        </p:nvCxnSpPr>
        <p:spPr>
          <a:xfrm rot="16200000" flipH="1">
            <a:off x="5150522" y="5031181"/>
            <a:ext cx="1308480" cy="524526"/>
          </a:xfrm>
          <a:prstGeom prst="bentConnector3">
            <a:avLst>
              <a:gd name="adj1" fmla="val 63784"/>
            </a:avLst>
          </a:prstGeom>
          <a:noFill/>
          <a:ln w="19050" cap="flat" cmpd="sng" algn="ctr">
            <a:solidFill>
              <a:srgbClr val="0164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EC02FD83-2524-B049-A615-C409DED50A7B}"/>
              </a:ext>
            </a:extLst>
          </p:cNvPr>
          <p:cNvCxnSpPr>
            <a:cxnSpLocks/>
            <a:stCxn id="109" idx="2"/>
            <a:endCxn id="99" idx="0"/>
          </p:cNvCxnSpPr>
          <p:nvPr/>
        </p:nvCxnSpPr>
        <p:spPr>
          <a:xfrm rot="5400000">
            <a:off x="4661614" y="5066799"/>
            <a:ext cx="1308480" cy="453290"/>
          </a:xfrm>
          <a:prstGeom prst="bentConnector3">
            <a:avLst>
              <a:gd name="adj1" fmla="val 63784"/>
            </a:avLst>
          </a:prstGeom>
          <a:noFill/>
          <a:ln w="19050" cap="flat" cmpd="sng" algn="ctr">
            <a:solidFill>
              <a:srgbClr val="0164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7BE92DA-D02E-B949-8358-18104221AF7E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3359715" y="5737403"/>
            <a:ext cx="0" cy="219148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0AA3499-98BA-2248-8620-56255957080C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5542498" y="3731149"/>
            <a:ext cx="1" cy="530242"/>
          </a:xfrm>
          <a:prstGeom prst="line">
            <a:avLst/>
          </a:prstGeom>
          <a:noFill/>
          <a:ln w="19050" cap="flat" cmpd="sng" algn="ctr">
            <a:solidFill>
              <a:srgbClr val="CE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5E6C2A7-6034-9245-9DED-37180EA31E6E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777531" y="3732364"/>
            <a:ext cx="2" cy="529027"/>
          </a:xfrm>
          <a:prstGeom prst="line">
            <a:avLst/>
          </a:prstGeom>
          <a:noFill/>
          <a:ln w="19050" cap="flat" cmpd="sng" algn="ctr">
            <a:solidFill>
              <a:srgbClr val="CE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1366FF7-C060-3846-A544-234178A5CDF0}"/>
              </a:ext>
            </a:extLst>
          </p:cNvPr>
          <p:cNvSpPr>
            <a:spLocks noChangeAspect="1"/>
          </p:cNvSpPr>
          <p:nvPr/>
        </p:nvSpPr>
        <p:spPr>
          <a:xfrm>
            <a:off x="9770598" y="6119351"/>
            <a:ext cx="868839" cy="489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E7E6E6">
                <a:lumMod val="75000"/>
              </a:srgbClr>
            </a:solidFill>
            <a:prstDash val="sysDot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373633"/>
                      <a:gd name="connsiteY0" fmla="*/ 0 h 4183693"/>
                      <a:gd name="connsiteX1" fmla="*/ 484876 w 11373633"/>
                      <a:gd name="connsiteY1" fmla="*/ 0 h 4183693"/>
                      <a:gd name="connsiteX2" fmla="*/ 742279 w 11373633"/>
                      <a:gd name="connsiteY2" fmla="*/ 0 h 4183693"/>
                      <a:gd name="connsiteX3" fmla="*/ 1568364 w 11373633"/>
                      <a:gd name="connsiteY3" fmla="*/ 0 h 4183693"/>
                      <a:gd name="connsiteX4" fmla="*/ 2053240 w 11373633"/>
                      <a:gd name="connsiteY4" fmla="*/ 0 h 4183693"/>
                      <a:gd name="connsiteX5" fmla="*/ 2538116 w 11373633"/>
                      <a:gd name="connsiteY5" fmla="*/ 0 h 4183693"/>
                      <a:gd name="connsiteX6" fmla="*/ 3364201 w 11373633"/>
                      <a:gd name="connsiteY6" fmla="*/ 0 h 4183693"/>
                      <a:gd name="connsiteX7" fmla="*/ 3735341 w 11373633"/>
                      <a:gd name="connsiteY7" fmla="*/ 0 h 4183693"/>
                      <a:gd name="connsiteX8" fmla="*/ 4561425 w 11373633"/>
                      <a:gd name="connsiteY8" fmla="*/ 0 h 4183693"/>
                      <a:gd name="connsiteX9" fmla="*/ 5387510 w 11373633"/>
                      <a:gd name="connsiteY9" fmla="*/ 0 h 4183693"/>
                      <a:gd name="connsiteX10" fmla="*/ 5986123 w 11373633"/>
                      <a:gd name="connsiteY10" fmla="*/ 0 h 4183693"/>
                      <a:gd name="connsiteX11" fmla="*/ 6812208 w 11373633"/>
                      <a:gd name="connsiteY11" fmla="*/ 0 h 4183693"/>
                      <a:gd name="connsiteX12" fmla="*/ 7297083 w 11373633"/>
                      <a:gd name="connsiteY12" fmla="*/ 0 h 4183693"/>
                      <a:gd name="connsiteX13" fmla="*/ 7781959 w 11373633"/>
                      <a:gd name="connsiteY13" fmla="*/ 0 h 4183693"/>
                      <a:gd name="connsiteX14" fmla="*/ 8494308 w 11373633"/>
                      <a:gd name="connsiteY14" fmla="*/ 0 h 4183693"/>
                      <a:gd name="connsiteX15" fmla="*/ 8979184 w 11373633"/>
                      <a:gd name="connsiteY15" fmla="*/ 0 h 4183693"/>
                      <a:gd name="connsiteX16" fmla="*/ 9805269 w 11373633"/>
                      <a:gd name="connsiteY16" fmla="*/ 0 h 4183693"/>
                      <a:gd name="connsiteX17" fmla="*/ 10631354 w 11373633"/>
                      <a:gd name="connsiteY17" fmla="*/ 0 h 4183693"/>
                      <a:gd name="connsiteX18" fmla="*/ 11373633 w 11373633"/>
                      <a:gd name="connsiteY18" fmla="*/ 0 h 4183693"/>
                      <a:gd name="connsiteX19" fmla="*/ 11373633 w 11373633"/>
                      <a:gd name="connsiteY19" fmla="*/ 555833 h 4183693"/>
                      <a:gd name="connsiteX20" fmla="*/ 11373633 w 11373633"/>
                      <a:gd name="connsiteY20" fmla="*/ 1027993 h 4183693"/>
                      <a:gd name="connsiteX21" fmla="*/ 11373633 w 11373633"/>
                      <a:gd name="connsiteY21" fmla="*/ 1541990 h 4183693"/>
                      <a:gd name="connsiteX22" fmla="*/ 11373633 w 11373633"/>
                      <a:gd name="connsiteY22" fmla="*/ 2181497 h 4183693"/>
                      <a:gd name="connsiteX23" fmla="*/ 11373633 w 11373633"/>
                      <a:gd name="connsiteY23" fmla="*/ 2737331 h 4183693"/>
                      <a:gd name="connsiteX24" fmla="*/ 11373633 w 11373633"/>
                      <a:gd name="connsiteY24" fmla="*/ 3251327 h 4183693"/>
                      <a:gd name="connsiteX25" fmla="*/ 11373633 w 11373633"/>
                      <a:gd name="connsiteY25" fmla="*/ 4183693 h 4183693"/>
                      <a:gd name="connsiteX26" fmla="*/ 10775021 w 11373633"/>
                      <a:gd name="connsiteY26" fmla="*/ 4183693 h 4183693"/>
                      <a:gd name="connsiteX27" fmla="*/ 10176408 w 11373633"/>
                      <a:gd name="connsiteY27" fmla="*/ 4183693 h 4183693"/>
                      <a:gd name="connsiteX28" fmla="*/ 9805269 w 11373633"/>
                      <a:gd name="connsiteY28" fmla="*/ 4183693 h 4183693"/>
                      <a:gd name="connsiteX29" fmla="*/ 9092920 w 11373633"/>
                      <a:gd name="connsiteY29" fmla="*/ 4183693 h 4183693"/>
                      <a:gd name="connsiteX30" fmla="*/ 8721781 w 11373633"/>
                      <a:gd name="connsiteY30" fmla="*/ 4183693 h 4183693"/>
                      <a:gd name="connsiteX31" fmla="*/ 8009432 w 11373633"/>
                      <a:gd name="connsiteY31" fmla="*/ 4183693 h 4183693"/>
                      <a:gd name="connsiteX32" fmla="*/ 7752029 w 11373633"/>
                      <a:gd name="connsiteY32" fmla="*/ 4183693 h 4183693"/>
                      <a:gd name="connsiteX33" fmla="*/ 7039680 w 11373633"/>
                      <a:gd name="connsiteY33" fmla="*/ 4183693 h 4183693"/>
                      <a:gd name="connsiteX34" fmla="*/ 6668541 w 11373633"/>
                      <a:gd name="connsiteY34" fmla="*/ 4183693 h 4183693"/>
                      <a:gd name="connsiteX35" fmla="*/ 6411137 w 11373633"/>
                      <a:gd name="connsiteY35" fmla="*/ 4183693 h 4183693"/>
                      <a:gd name="connsiteX36" fmla="*/ 6039998 w 11373633"/>
                      <a:gd name="connsiteY36" fmla="*/ 4183693 h 4183693"/>
                      <a:gd name="connsiteX37" fmla="*/ 5327649 w 11373633"/>
                      <a:gd name="connsiteY37" fmla="*/ 4183693 h 4183693"/>
                      <a:gd name="connsiteX38" fmla="*/ 4956510 w 11373633"/>
                      <a:gd name="connsiteY38" fmla="*/ 4183693 h 4183693"/>
                      <a:gd name="connsiteX39" fmla="*/ 4699106 w 11373633"/>
                      <a:gd name="connsiteY39" fmla="*/ 4183693 h 4183693"/>
                      <a:gd name="connsiteX40" fmla="*/ 4327967 w 11373633"/>
                      <a:gd name="connsiteY40" fmla="*/ 4183693 h 4183693"/>
                      <a:gd name="connsiteX41" fmla="*/ 3843091 w 11373633"/>
                      <a:gd name="connsiteY41" fmla="*/ 4183693 h 4183693"/>
                      <a:gd name="connsiteX42" fmla="*/ 3244478 w 11373633"/>
                      <a:gd name="connsiteY42" fmla="*/ 4183693 h 4183693"/>
                      <a:gd name="connsiteX43" fmla="*/ 2873339 w 11373633"/>
                      <a:gd name="connsiteY43" fmla="*/ 4183693 h 4183693"/>
                      <a:gd name="connsiteX44" fmla="*/ 2047254 w 11373633"/>
                      <a:gd name="connsiteY44" fmla="*/ 4183693 h 4183693"/>
                      <a:gd name="connsiteX45" fmla="*/ 1448642 w 11373633"/>
                      <a:gd name="connsiteY45" fmla="*/ 4183693 h 4183693"/>
                      <a:gd name="connsiteX46" fmla="*/ 622557 w 11373633"/>
                      <a:gd name="connsiteY46" fmla="*/ 4183693 h 4183693"/>
                      <a:gd name="connsiteX47" fmla="*/ 0 w 11373633"/>
                      <a:gd name="connsiteY47" fmla="*/ 4183693 h 4183693"/>
                      <a:gd name="connsiteX48" fmla="*/ 0 w 11373633"/>
                      <a:gd name="connsiteY48" fmla="*/ 3627860 h 4183693"/>
                      <a:gd name="connsiteX49" fmla="*/ 0 w 11373633"/>
                      <a:gd name="connsiteY49" fmla="*/ 3072026 h 4183693"/>
                      <a:gd name="connsiteX50" fmla="*/ 0 w 11373633"/>
                      <a:gd name="connsiteY50" fmla="*/ 2432519 h 4183693"/>
                      <a:gd name="connsiteX51" fmla="*/ 0 w 11373633"/>
                      <a:gd name="connsiteY51" fmla="*/ 1834848 h 4183693"/>
                      <a:gd name="connsiteX52" fmla="*/ 0 w 11373633"/>
                      <a:gd name="connsiteY52" fmla="*/ 1153504 h 4183693"/>
                      <a:gd name="connsiteX53" fmla="*/ 0 w 11373633"/>
                      <a:gd name="connsiteY53" fmla="*/ 0 h 41836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1373633" h="4183693" extrusionOk="0">
                        <a:moveTo>
                          <a:pt x="0" y="0"/>
                        </a:moveTo>
                        <a:cubicBezTo>
                          <a:pt x="202608" y="-22008"/>
                          <a:pt x="303675" y="16717"/>
                          <a:pt x="484876" y="0"/>
                        </a:cubicBezTo>
                        <a:cubicBezTo>
                          <a:pt x="666077" y="-16717"/>
                          <a:pt x="629366" y="26363"/>
                          <a:pt x="742279" y="0"/>
                        </a:cubicBezTo>
                        <a:cubicBezTo>
                          <a:pt x="855192" y="-26363"/>
                          <a:pt x="1294258" y="48462"/>
                          <a:pt x="1568364" y="0"/>
                        </a:cubicBezTo>
                        <a:cubicBezTo>
                          <a:pt x="1842471" y="-48462"/>
                          <a:pt x="1911561" y="41936"/>
                          <a:pt x="2053240" y="0"/>
                        </a:cubicBezTo>
                        <a:cubicBezTo>
                          <a:pt x="2194919" y="-41936"/>
                          <a:pt x="2371858" y="1147"/>
                          <a:pt x="2538116" y="0"/>
                        </a:cubicBezTo>
                        <a:cubicBezTo>
                          <a:pt x="2704374" y="-1147"/>
                          <a:pt x="3077033" y="42125"/>
                          <a:pt x="3364201" y="0"/>
                        </a:cubicBezTo>
                        <a:cubicBezTo>
                          <a:pt x="3651369" y="-42125"/>
                          <a:pt x="3593493" y="33973"/>
                          <a:pt x="3735341" y="0"/>
                        </a:cubicBezTo>
                        <a:cubicBezTo>
                          <a:pt x="3877189" y="-33973"/>
                          <a:pt x="4383529" y="5321"/>
                          <a:pt x="4561425" y="0"/>
                        </a:cubicBezTo>
                        <a:cubicBezTo>
                          <a:pt x="4739321" y="-5321"/>
                          <a:pt x="5056951" y="41902"/>
                          <a:pt x="5387510" y="0"/>
                        </a:cubicBezTo>
                        <a:cubicBezTo>
                          <a:pt x="5718070" y="-41902"/>
                          <a:pt x="5709082" y="25459"/>
                          <a:pt x="5986123" y="0"/>
                        </a:cubicBezTo>
                        <a:cubicBezTo>
                          <a:pt x="6263164" y="-25459"/>
                          <a:pt x="6540949" y="34400"/>
                          <a:pt x="6812208" y="0"/>
                        </a:cubicBezTo>
                        <a:cubicBezTo>
                          <a:pt x="7083467" y="-34400"/>
                          <a:pt x="7176242" y="42859"/>
                          <a:pt x="7297083" y="0"/>
                        </a:cubicBezTo>
                        <a:cubicBezTo>
                          <a:pt x="7417924" y="-42859"/>
                          <a:pt x="7654043" y="24113"/>
                          <a:pt x="7781959" y="0"/>
                        </a:cubicBezTo>
                        <a:cubicBezTo>
                          <a:pt x="7909875" y="-24113"/>
                          <a:pt x="8262053" y="46095"/>
                          <a:pt x="8494308" y="0"/>
                        </a:cubicBezTo>
                        <a:cubicBezTo>
                          <a:pt x="8726563" y="-46095"/>
                          <a:pt x="8766510" y="45050"/>
                          <a:pt x="8979184" y="0"/>
                        </a:cubicBezTo>
                        <a:cubicBezTo>
                          <a:pt x="9191858" y="-45050"/>
                          <a:pt x="9498863" y="23395"/>
                          <a:pt x="9805269" y="0"/>
                        </a:cubicBezTo>
                        <a:cubicBezTo>
                          <a:pt x="10111676" y="-23395"/>
                          <a:pt x="10386345" y="8935"/>
                          <a:pt x="10631354" y="0"/>
                        </a:cubicBezTo>
                        <a:cubicBezTo>
                          <a:pt x="10876363" y="-8935"/>
                          <a:pt x="11039482" y="37427"/>
                          <a:pt x="11373633" y="0"/>
                        </a:cubicBezTo>
                        <a:cubicBezTo>
                          <a:pt x="11376122" y="262575"/>
                          <a:pt x="11368892" y="442095"/>
                          <a:pt x="11373633" y="555833"/>
                        </a:cubicBezTo>
                        <a:cubicBezTo>
                          <a:pt x="11378374" y="669571"/>
                          <a:pt x="11358848" y="857027"/>
                          <a:pt x="11373633" y="1027993"/>
                        </a:cubicBezTo>
                        <a:cubicBezTo>
                          <a:pt x="11388418" y="1198959"/>
                          <a:pt x="11315520" y="1332047"/>
                          <a:pt x="11373633" y="1541990"/>
                        </a:cubicBezTo>
                        <a:cubicBezTo>
                          <a:pt x="11431746" y="1751933"/>
                          <a:pt x="11347751" y="2009264"/>
                          <a:pt x="11373633" y="2181497"/>
                        </a:cubicBezTo>
                        <a:cubicBezTo>
                          <a:pt x="11399515" y="2353730"/>
                          <a:pt x="11341339" y="2494198"/>
                          <a:pt x="11373633" y="2737331"/>
                        </a:cubicBezTo>
                        <a:cubicBezTo>
                          <a:pt x="11405927" y="2980464"/>
                          <a:pt x="11348090" y="3070532"/>
                          <a:pt x="11373633" y="3251327"/>
                        </a:cubicBezTo>
                        <a:cubicBezTo>
                          <a:pt x="11399176" y="3432122"/>
                          <a:pt x="11294686" y="3899165"/>
                          <a:pt x="11373633" y="4183693"/>
                        </a:cubicBezTo>
                        <a:cubicBezTo>
                          <a:pt x="11217780" y="4246361"/>
                          <a:pt x="11038702" y="4121670"/>
                          <a:pt x="10775021" y="4183693"/>
                        </a:cubicBezTo>
                        <a:cubicBezTo>
                          <a:pt x="10511340" y="4245716"/>
                          <a:pt x="10409889" y="4174417"/>
                          <a:pt x="10176408" y="4183693"/>
                        </a:cubicBezTo>
                        <a:cubicBezTo>
                          <a:pt x="9942927" y="4192969"/>
                          <a:pt x="9944024" y="4159815"/>
                          <a:pt x="9805269" y="4183693"/>
                        </a:cubicBezTo>
                        <a:cubicBezTo>
                          <a:pt x="9666514" y="4207571"/>
                          <a:pt x="9389543" y="4116279"/>
                          <a:pt x="9092920" y="4183693"/>
                        </a:cubicBezTo>
                        <a:cubicBezTo>
                          <a:pt x="8796297" y="4251107"/>
                          <a:pt x="8836450" y="4167441"/>
                          <a:pt x="8721781" y="4183693"/>
                        </a:cubicBezTo>
                        <a:cubicBezTo>
                          <a:pt x="8607112" y="4199945"/>
                          <a:pt x="8302927" y="4172486"/>
                          <a:pt x="8009432" y="4183693"/>
                        </a:cubicBezTo>
                        <a:cubicBezTo>
                          <a:pt x="7715937" y="4194900"/>
                          <a:pt x="7871324" y="4181983"/>
                          <a:pt x="7752029" y="4183693"/>
                        </a:cubicBezTo>
                        <a:cubicBezTo>
                          <a:pt x="7632734" y="4185403"/>
                          <a:pt x="7302844" y="4168172"/>
                          <a:pt x="7039680" y="4183693"/>
                        </a:cubicBezTo>
                        <a:cubicBezTo>
                          <a:pt x="6776516" y="4199214"/>
                          <a:pt x="6794343" y="4145875"/>
                          <a:pt x="6668541" y="4183693"/>
                        </a:cubicBezTo>
                        <a:cubicBezTo>
                          <a:pt x="6542739" y="4221511"/>
                          <a:pt x="6520297" y="4182423"/>
                          <a:pt x="6411137" y="4183693"/>
                        </a:cubicBezTo>
                        <a:cubicBezTo>
                          <a:pt x="6301977" y="4184963"/>
                          <a:pt x="6170922" y="4144357"/>
                          <a:pt x="6039998" y="4183693"/>
                        </a:cubicBezTo>
                        <a:cubicBezTo>
                          <a:pt x="5909074" y="4223029"/>
                          <a:pt x="5605353" y="4104332"/>
                          <a:pt x="5327649" y="4183693"/>
                        </a:cubicBezTo>
                        <a:cubicBezTo>
                          <a:pt x="5049945" y="4263054"/>
                          <a:pt x="5059547" y="4155178"/>
                          <a:pt x="4956510" y="4183693"/>
                        </a:cubicBezTo>
                        <a:cubicBezTo>
                          <a:pt x="4853473" y="4212208"/>
                          <a:pt x="4753567" y="4155740"/>
                          <a:pt x="4699106" y="4183693"/>
                        </a:cubicBezTo>
                        <a:cubicBezTo>
                          <a:pt x="4644645" y="4211646"/>
                          <a:pt x="4419412" y="4140361"/>
                          <a:pt x="4327967" y="4183693"/>
                        </a:cubicBezTo>
                        <a:cubicBezTo>
                          <a:pt x="4236522" y="4227025"/>
                          <a:pt x="4082147" y="4161259"/>
                          <a:pt x="3843091" y="4183693"/>
                        </a:cubicBezTo>
                        <a:cubicBezTo>
                          <a:pt x="3604035" y="4206127"/>
                          <a:pt x="3476772" y="4151908"/>
                          <a:pt x="3244478" y="4183693"/>
                        </a:cubicBezTo>
                        <a:cubicBezTo>
                          <a:pt x="3012184" y="4215478"/>
                          <a:pt x="2971837" y="4166148"/>
                          <a:pt x="2873339" y="4183693"/>
                        </a:cubicBezTo>
                        <a:cubicBezTo>
                          <a:pt x="2774841" y="4201238"/>
                          <a:pt x="2413078" y="4181142"/>
                          <a:pt x="2047254" y="4183693"/>
                        </a:cubicBezTo>
                        <a:cubicBezTo>
                          <a:pt x="1681430" y="4186244"/>
                          <a:pt x="1657450" y="4134412"/>
                          <a:pt x="1448642" y="4183693"/>
                        </a:cubicBezTo>
                        <a:cubicBezTo>
                          <a:pt x="1239834" y="4232974"/>
                          <a:pt x="850701" y="4169352"/>
                          <a:pt x="622557" y="4183693"/>
                        </a:cubicBezTo>
                        <a:cubicBezTo>
                          <a:pt x="394413" y="4198034"/>
                          <a:pt x="269122" y="4121032"/>
                          <a:pt x="0" y="4183693"/>
                        </a:cubicBezTo>
                        <a:cubicBezTo>
                          <a:pt x="-28949" y="3913879"/>
                          <a:pt x="50065" y="3836023"/>
                          <a:pt x="0" y="3627860"/>
                        </a:cubicBezTo>
                        <a:cubicBezTo>
                          <a:pt x="-50065" y="3419697"/>
                          <a:pt x="43623" y="3255920"/>
                          <a:pt x="0" y="3072026"/>
                        </a:cubicBezTo>
                        <a:cubicBezTo>
                          <a:pt x="-43623" y="2888132"/>
                          <a:pt x="41200" y="2601780"/>
                          <a:pt x="0" y="2432519"/>
                        </a:cubicBezTo>
                        <a:cubicBezTo>
                          <a:pt x="-41200" y="2263258"/>
                          <a:pt x="12666" y="1984338"/>
                          <a:pt x="0" y="1834848"/>
                        </a:cubicBezTo>
                        <a:cubicBezTo>
                          <a:pt x="-12666" y="1685358"/>
                          <a:pt x="18299" y="1343940"/>
                          <a:pt x="0" y="1153504"/>
                        </a:cubicBezTo>
                        <a:cubicBezTo>
                          <a:pt x="-18299" y="963068"/>
                          <a:pt x="68029" y="4167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331ECCD-0C86-DB41-8409-27CC8DAEC117}"/>
              </a:ext>
            </a:extLst>
          </p:cNvPr>
          <p:cNvSpPr>
            <a:spLocks noChangeAspect="1"/>
          </p:cNvSpPr>
          <p:nvPr/>
        </p:nvSpPr>
        <p:spPr>
          <a:xfrm>
            <a:off x="9768081" y="5570760"/>
            <a:ext cx="868839" cy="489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E7E6E6">
                <a:lumMod val="75000"/>
              </a:srgbClr>
            </a:solidFill>
            <a:prstDash val="sysDot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373633"/>
                      <a:gd name="connsiteY0" fmla="*/ 0 h 4183693"/>
                      <a:gd name="connsiteX1" fmla="*/ 484876 w 11373633"/>
                      <a:gd name="connsiteY1" fmla="*/ 0 h 4183693"/>
                      <a:gd name="connsiteX2" fmla="*/ 742279 w 11373633"/>
                      <a:gd name="connsiteY2" fmla="*/ 0 h 4183693"/>
                      <a:gd name="connsiteX3" fmla="*/ 1568364 w 11373633"/>
                      <a:gd name="connsiteY3" fmla="*/ 0 h 4183693"/>
                      <a:gd name="connsiteX4" fmla="*/ 2053240 w 11373633"/>
                      <a:gd name="connsiteY4" fmla="*/ 0 h 4183693"/>
                      <a:gd name="connsiteX5" fmla="*/ 2538116 w 11373633"/>
                      <a:gd name="connsiteY5" fmla="*/ 0 h 4183693"/>
                      <a:gd name="connsiteX6" fmla="*/ 3364201 w 11373633"/>
                      <a:gd name="connsiteY6" fmla="*/ 0 h 4183693"/>
                      <a:gd name="connsiteX7" fmla="*/ 3735341 w 11373633"/>
                      <a:gd name="connsiteY7" fmla="*/ 0 h 4183693"/>
                      <a:gd name="connsiteX8" fmla="*/ 4561425 w 11373633"/>
                      <a:gd name="connsiteY8" fmla="*/ 0 h 4183693"/>
                      <a:gd name="connsiteX9" fmla="*/ 5387510 w 11373633"/>
                      <a:gd name="connsiteY9" fmla="*/ 0 h 4183693"/>
                      <a:gd name="connsiteX10" fmla="*/ 5986123 w 11373633"/>
                      <a:gd name="connsiteY10" fmla="*/ 0 h 4183693"/>
                      <a:gd name="connsiteX11" fmla="*/ 6812208 w 11373633"/>
                      <a:gd name="connsiteY11" fmla="*/ 0 h 4183693"/>
                      <a:gd name="connsiteX12" fmla="*/ 7297083 w 11373633"/>
                      <a:gd name="connsiteY12" fmla="*/ 0 h 4183693"/>
                      <a:gd name="connsiteX13" fmla="*/ 7781959 w 11373633"/>
                      <a:gd name="connsiteY13" fmla="*/ 0 h 4183693"/>
                      <a:gd name="connsiteX14" fmla="*/ 8494308 w 11373633"/>
                      <a:gd name="connsiteY14" fmla="*/ 0 h 4183693"/>
                      <a:gd name="connsiteX15" fmla="*/ 8979184 w 11373633"/>
                      <a:gd name="connsiteY15" fmla="*/ 0 h 4183693"/>
                      <a:gd name="connsiteX16" fmla="*/ 9805269 w 11373633"/>
                      <a:gd name="connsiteY16" fmla="*/ 0 h 4183693"/>
                      <a:gd name="connsiteX17" fmla="*/ 10631354 w 11373633"/>
                      <a:gd name="connsiteY17" fmla="*/ 0 h 4183693"/>
                      <a:gd name="connsiteX18" fmla="*/ 11373633 w 11373633"/>
                      <a:gd name="connsiteY18" fmla="*/ 0 h 4183693"/>
                      <a:gd name="connsiteX19" fmla="*/ 11373633 w 11373633"/>
                      <a:gd name="connsiteY19" fmla="*/ 555833 h 4183693"/>
                      <a:gd name="connsiteX20" fmla="*/ 11373633 w 11373633"/>
                      <a:gd name="connsiteY20" fmla="*/ 1027993 h 4183693"/>
                      <a:gd name="connsiteX21" fmla="*/ 11373633 w 11373633"/>
                      <a:gd name="connsiteY21" fmla="*/ 1541990 h 4183693"/>
                      <a:gd name="connsiteX22" fmla="*/ 11373633 w 11373633"/>
                      <a:gd name="connsiteY22" fmla="*/ 2181497 h 4183693"/>
                      <a:gd name="connsiteX23" fmla="*/ 11373633 w 11373633"/>
                      <a:gd name="connsiteY23" fmla="*/ 2737331 h 4183693"/>
                      <a:gd name="connsiteX24" fmla="*/ 11373633 w 11373633"/>
                      <a:gd name="connsiteY24" fmla="*/ 3251327 h 4183693"/>
                      <a:gd name="connsiteX25" fmla="*/ 11373633 w 11373633"/>
                      <a:gd name="connsiteY25" fmla="*/ 4183693 h 4183693"/>
                      <a:gd name="connsiteX26" fmla="*/ 10775021 w 11373633"/>
                      <a:gd name="connsiteY26" fmla="*/ 4183693 h 4183693"/>
                      <a:gd name="connsiteX27" fmla="*/ 10176408 w 11373633"/>
                      <a:gd name="connsiteY27" fmla="*/ 4183693 h 4183693"/>
                      <a:gd name="connsiteX28" fmla="*/ 9805269 w 11373633"/>
                      <a:gd name="connsiteY28" fmla="*/ 4183693 h 4183693"/>
                      <a:gd name="connsiteX29" fmla="*/ 9092920 w 11373633"/>
                      <a:gd name="connsiteY29" fmla="*/ 4183693 h 4183693"/>
                      <a:gd name="connsiteX30" fmla="*/ 8721781 w 11373633"/>
                      <a:gd name="connsiteY30" fmla="*/ 4183693 h 4183693"/>
                      <a:gd name="connsiteX31" fmla="*/ 8009432 w 11373633"/>
                      <a:gd name="connsiteY31" fmla="*/ 4183693 h 4183693"/>
                      <a:gd name="connsiteX32" fmla="*/ 7752029 w 11373633"/>
                      <a:gd name="connsiteY32" fmla="*/ 4183693 h 4183693"/>
                      <a:gd name="connsiteX33" fmla="*/ 7039680 w 11373633"/>
                      <a:gd name="connsiteY33" fmla="*/ 4183693 h 4183693"/>
                      <a:gd name="connsiteX34" fmla="*/ 6668541 w 11373633"/>
                      <a:gd name="connsiteY34" fmla="*/ 4183693 h 4183693"/>
                      <a:gd name="connsiteX35" fmla="*/ 6411137 w 11373633"/>
                      <a:gd name="connsiteY35" fmla="*/ 4183693 h 4183693"/>
                      <a:gd name="connsiteX36" fmla="*/ 6039998 w 11373633"/>
                      <a:gd name="connsiteY36" fmla="*/ 4183693 h 4183693"/>
                      <a:gd name="connsiteX37" fmla="*/ 5327649 w 11373633"/>
                      <a:gd name="connsiteY37" fmla="*/ 4183693 h 4183693"/>
                      <a:gd name="connsiteX38" fmla="*/ 4956510 w 11373633"/>
                      <a:gd name="connsiteY38" fmla="*/ 4183693 h 4183693"/>
                      <a:gd name="connsiteX39" fmla="*/ 4699106 w 11373633"/>
                      <a:gd name="connsiteY39" fmla="*/ 4183693 h 4183693"/>
                      <a:gd name="connsiteX40" fmla="*/ 4327967 w 11373633"/>
                      <a:gd name="connsiteY40" fmla="*/ 4183693 h 4183693"/>
                      <a:gd name="connsiteX41" fmla="*/ 3843091 w 11373633"/>
                      <a:gd name="connsiteY41" fmla="*/ 4183693 h 4183693"/>
                      <a:gd name="connsiteX42" fmla="*/ 3244478 w 11373633"/>
                      <a:gd name="connsiteY42" fmla="*/ 4183693 h 4183693"/>
                      <a:gd name="connsiteX43" fmla="*/ 2873339 w 11373633"/>
                      <a:gd name="connsiteY43" fmla="*/ 4183693 h 4183693"/>
                      <a:gd name="connsiteX44" fmla="*/ 2047254 w 11373633"/>
                      <a:gd name="connsiteY44" fmla="*/ 4183693 h 4183693"/>
                      <a:gd name="connsiteX45" fmla="*/ 1448642 w 11373633"/>
                      <a:gd name="connsiteY45" fmla="*/ 4183693 h 4183693"/>
                      <a:gd name="connsiteX46" fmla="*/ 622557 w 11373633"/>
                      <a:gd name="connsiteY46" fmla="*/ 4183693 h 4183693"/>
                      <a:gd name="connsiteX47" fmla="*/ 0 w 11373633"/>
                      <a:gd name="connsiteY47" fmla="*/ 4183693 h 4183693"/>
                      <a:gd name="connsiteX48" fmla="*/ 0 w 11373633"/>
                      <a:gd name="connsiteY48" fmla="*/ 3627860 h 4183693"/>
                      <a:gd name="connsiteX49" fmla="*/ 0 w 11373633"/>
                      <a:gd name="connsiteY49" fmla="*/ 3072026 h 4183693"/>
                      <a:gd name="connsiteX50" fmla="*/ 0 w 11373633"/>
                      <a:gd name="connsiteY50" fmla="*/ 2432519 h 4183693"/>
                      <a:gd name="connsiteX51" fmla="*/ 0 w 11373633"/>
                      <a:gd name="connsiteY51" fmla="*/ 1834848 h 4183693"/>
                      <a:gd name="connsiteX52" fmla="*/ 0 w 11373633"/>
                      <a:gd name="connsiteY52" fmla="*/ 1153504 h 4183693"/>
                      <a:gd name="connsiteX53" fmla="*/ 0 w 11373633"/>
                      <a:gd name="connsiteY53" fmla="*/ 0 h 41836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1373633" h="4183693" extrusionOk="0">
                        <a:moveTo>
                          <a:pt x="0" y="0"/>
                        </a:moveTo>
                        <a:cubicBezTo>
                          <a:pt x="202608" y="-22008"/>
                          <a:pt x="303675" y="16717"/>
                          <a:pt x="484876" y="0"/>
                        </a:cubicBezTo>
                        <a:cubicBezTo>
                          <a:pt x="666077" y="-16717"/>
                          <a:pt x="629366" y="26363"/>
                          <a:pt x="742279" y="0"/>
                        </a:cubicBezTo>
                        <a:cubicBezTo>
                          <a:pt x="855192" y="-26363"/>
                          <a:pt x="1294258" y="48462"/>
                          <a:pt x="1568364" y="0"/>
                        </a:cubicBezTo>
                        <a:cubicBezTo>
                          <a:pt x="1842471" y="-48462"/>
                          <a:pt x="1911561" y="41936"/>
                          <a:pt x="2053240" y="0"/>
                        </a:cubicBezTo>
                        <a:cubicBezTo>
                          <a:pt x="2194919" y="-41936"/>
                          <a:pt x="2371858" y="1147"/>
                          <a:pt x="2538116" y="0"/>
                        </a:cubicBezTo>
                        <a:cubicBezTo>
                          <a:pt x="2704374" y="-1147"/>
                          <a:pt x="3077033" y="42125"/>
                          <a:pt x="3364201" y="0"/>
                        </a:cubicBezTo>
                        <a:cubicBezTo>
                          <a:pt x="3651369" y="-42125"/>
                          <a:pt x="3593493" y="33973"/>
                          <a:pt x="3735341" y="0"/>
                        </a:cubicBezTo>
                        <a:cubicBezTo>
                          <a:pt x="3877189" y="-33973"/>
                          <a:pt x="4383529" y="5321"/>
                          <a:pt x="4561425" y="0"/>
                        </a:cubicBezTo>
                        <a:cubicBezTo>
                          <a:pt x="4739321" y="-5321"/>
                          <a:pt x="5056951" y="41902"/>
                          <a:pt x="5387510" y="0"/>
                        </a:cubicBezTo>
                        <a:cubicBezTo>
                          <a:pt x="5718070" y="-41902"/>
                          <a:pt x="5709082" y="25459"/>
                          <a:pt x="5986123" y="0"/>
                        </a:cubicBezTo>
                        <a:cubicBezTo>
                          <a:pt x="6263164" y="-25459"/>
                          <a:pt x="6540949" y="34400"/>
                          <a:pt x="6812208" y="0"/>
                        </a:cubicBezTo>
                        <a:cubicBezTo>
                          <a:pt x="7083467" y="-34400"/>
                          <a:pt x="7176242" y="42859"/>
                          <a:pt x="7297083" y="0"/>
                        </a:cubicBezTo>
                        <a:cubicBezTo>
                          <a:pt x="7417924" y="-42859"/>
                          <a:pt x="7654043" y="24113"/>
                          <a:pt x="7781959" y="0"/>
                        </a:cubicBezTo>
                        <a:cubicBezTo>
                          <a:pt x="7909875" y="-24113"/>
                          <a:pt x="8262053" y="46095"/>
                          <a:pt x="8494308" y="0"/>
                        </a:cubicBezTo>
                        <a:cubicBezTo>
                          <a:pt x="8726563" y="-46095"/>
                          <a:pt x="8766510" y="45050"/>
                          <a:pt x="8979184" y="0"/>
                        </a:cubicBezTo>
                        <a:cubicBezTo>
                          <a:pt x="9191858" y="-45050"/>
                          <a:pt x="9498863" y="23395"/>
                          <a:pt x="9805269" y="0"/>
                        </a:cubicBezTo>
                        <a:cubicBezTo>
                          <a:pt x="10111676" y="-23395"/>
                          <a:pt x="10386345" y="8935"/>
                          <a:pt x="10631354" y="0"/>
                        </a:cubicBezTo>
                        <a:cubicBezTo>
                          <a:pt x="10876363" y="-8935"/>
                          <a:pt x="11039482" y="37427"/>
                          <a:pt x="11373633" y="0"/>
                        </a:cubicBezTo>
                        <a:cubicBezTo>
                          <a:pt x="11376122" y="262575"/>
                          <a:pt x="11368892" y="442095"/>
                          <a:pt x="11373633" y="555833"/>
                        </a:cubicBezTo>
                        <a:cubicBezTo>
                          <a:pt x="11378374" y="669571"/>
                          <a:pt x="11358848" y="857027"/>
                          <a:pt x="11373633" y="1027993"/>
                        </a:cubicBezTo>
                        <a:cubicBezTo>
                          <a:pt x="11388418" y="1198959"/>
                          <a:pt x="11315520" y="1332047"/>
                          <a:pt x="11373633" y="1541990"/>
                        </a:cubicBezTo>
                        <a:cubicBezTo>
                          <a:pt x="11431746" y="1751933"/>
                          <a:pt x="11347751" y="2009264"/>
                          <a:pt x="11373633" y="2181497"/>
                        </a:cubicBezTo>
                        <a:cubicBezTo>
                          <a:pt x="11399515" y="2353730"/>
                          <a:pt x="11341339" y="2494198"/>
                          <a:pt x="11373633" y="2737331"/>
                        </a:cubicBezTo>
                        <a:cubicBezTo>
                          <a:pt x="11405927" y="2980464"/>
                          <a:pt x="11348090" y="3070532"/>
                          <a:pt x="11373633" y="3251327"/>
                        </a:cubicBezTo>
                        <a:cubicBezTo>
                          <a:pt x="11399176" y="3432122"/>
                          <a:pt x="11294686" y="3899165"/>
                          <a:pt x="11373633" y="4183693"/>
                        </a:cubicBezTo>
                        <a:cubicBezTo>
                          <a:pt x="11217780" y="4246361"/>
                          <a:pt x="11038702" y="4121670"/>
                          <a:pt x="10775021" y="4183693"/>
                        </a:cubicBezTo>
                        <a:cubicBezTo>
                          <a:pt x="10511340" y="4245716"/>
                          <a:pt x="10409889" y="4174417"/>
                          <a:pt x="10176408" y="4183693"/>
                        </a:cubicBezTo>
                        <a:cubicBezTo>
                          <a:pt x="9942927" y="4192969"/>
                          <a:pt x="9944024" y="4159815"/>
                          <a:pt x="9805269" y="4183693"/>
                        </a:cubicBezTo>
                        <a:cubicBezTo>
                          <a:pt x="9666514" y="4207571"/>
                          <a:pt x="9389543" y="4116279"/>
                          <a:pt x="9092920" y="4183693"/>
                        </a:cubicBezTo>
                        <a:cubicBezTo>
                          <a:pt x="8796297" y="4251107"/>
                          <a:pt x="8836450" y="4167441"/>
                          <a:pt x="8721781" y="4183693"/>
                        </a:cubicBezTo>
                        <a:cubicBezTo>
                          <a:pt x="8607112" y="4199945"/>
                          <a:pt x="8302927" y="4172486"/>
                          <a:pt x="8009432" y="4183693"/>
                        </a:cubicBezTo>
                        <a:cubicBezTo>
                          <a:pt x="7715937" y="4194900"/>
                          <a:pt x="7871324" y="4181983"/>
                          <a:pt x="7752029" y="4183693"/>
                        </a:cubicBezTo>
                        <a:cubicBezTo>
                          <a:pt x="7632734" y="4185403"/>
                          <a:pt x="7302844" y="4168172"/>
                          <a:pt x="7039680" y="4183693"/>
                        </a:cubicBezTo>
                        <a:cubicBezTo>
                          <a:pt x="6776516" y="4199214"/>
                          <a:pt x="6794343" y="4145875"/>
                          <a:pt x="6668541" y="4183693"/>
                        </a:cubicBezTo>
                        <a:cubicBezTo>
                          <a:pt x="6542739" y="4221511"/>
                          <a:pt x="6520297" y="4182423"/>
                          <a:pt x="6411137" y="4183693"/>
                        </a:cubicBezTo>
                        <a:cubicBezTo>
                          <a:pt x="6301977" y="4184963"/>
                          <a:pt x="6170922" y="4144357"/>
                          <a:pt x="6039998" y="4183693"/>
                        </a:cubicBezTo>
                        <a:cubicBezTo>
                          <a:pt x="5909074" y="4223029"/>
                          <a:pt x="5605353" y="4104332"/>
                          <a:pt x="5327649" y="4183693"/>
                        </a:cubicBezTo>
                        <a:cubicBezTo>
                          <a:pt x="5049945" y="4263054"/>
                          <a:pt x="5059547" y="4155178"/>
                          <a:pt x="4956510" y="4183693"/>
                        </a:cubicBezTo>
                        <a:cubicBezTo>
                          <a:pt x="4853473" y="4212208"/>
                          <a:pt x="4753567" y="4155740"/>
                          <a:pt x="4699106" y="4183693"/>
                        </a:cubicBezTo>
                        <a:cubicBezTo>
                          <a:pt x="4644645" y="4211646"/>
                          <a:pt x="4419412" y="4140361"/>
                          <a:pt x="4327967" y="4183693"/>
                        </a:cubicBezTo>
                        <a:cubicBezTo>
                          <a:pt x="4236522" y="4227025"/>
                          <a:pt x="4082147" y="4161259"/>
                          <a:pt x="3843091" y="4183693"/>
                        </a:cubicBezTo>
                        <a:cubicBezTo>
                          <a:pt x="3604035" y="4206127"/>
                          <a:pt x="3476772" y="4151908"/>
                          <a:pt x="3244478" y="4183693"/>
                        </a:cubicBezTo>
                        <a:cubicBezTo>
                          <a:pt x="3012184" y="4215478"/>
                          <a:pt x="2971837" y="4166148"/>
                          <a:pt x="2873339" y="4183693"/>
                        </a:cubicBezTo>
                        <a:cubicBezTo>
                          <a:pt x="2774841" y="4201238"/>
                          <a:pt x="2413078" y="4181142"/>
                          <a:pt x="2047254" y="4183693"/>
                        </a:cubicBezTo>
                        <a:cubicBezTo>
                          <a:pt x="1681430" y="4186244"/>
                          <a:pt x="1657450" y="4134412"/>
                          <a:pt x="1448642" y="4183693"/>
                        </a:cubicBezTo>
                        <a:cubicBezTo>
                          <a:pt x="1239834" y="4232974"/>
                          <a:pt x="850701" y="4169352"/>
                          <a:pt x="622557" y="4183693"/>
                        </a:cubicBezTo>
                        <a:cubicBezTo>
                          <a:pt x="394413" y="4198034"/>
                          <a:pt x="269122" y="4121032"/>
                          <a:pt x="0" y="4183693"/>
                        </a:cubicBezTo>
                        <a:cubicBezTo>
                          <a:pt x="-28949" y="3913879"/>
                          <a:pt x="50065" y="3836023"/>
                          <a:pt x="0" y="3627860"/>
                        </a:cubicBezTo>
                        <a:cubicBezTo>
                          <a:pt x="-50065" y="3419697"/>
                          <a:pt x="43623" y="3255920"/>
                          <a:pt x="0" y="3072026"/>
                        </a:cubicBezTo>
                        <a:cubicBezTo>
                          <a:pt x="-43623" y="2888132"/>
                          <a:pt x="41200" y="2601780"/>
                          <a:pt x="0" y="2432519"/>
                        </a:cubicBezTo>
                        <a:cubicBezTo>
                          <a:pt x="-41200" y="2263258"/>
                          <a:pt x="12666" y="1984338"/>
                          <a:pt x="0" y="1834848"/>
                        </a:cubicBezTo>
                        <a:cubicBezTo>
                          <a:pt x="-12666" y="1685358"/>
                          <a:pt x="18299" y="1343940"/>
                          <a:pt x="0" y="1153504"/>
                        </a:cubicBezTo>
                        <a:cubicBezTo>
                          <a:pt x="-18299" y="963068"/>
                          <a:pt x="68029" y="4167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32857CB-F7E1-7949-B6F2-A10EEFAC2C17}"/>
              </a:ext>
            </a:extLst>
          </p:cNvPr>
          <p:cNvSpPr>
            <a:spLocks noChangeAspect="1"/>
          </p:cNvSpPr>
          <p:nvPr/>
        </p:nvSpPr>
        <p:spPr>
          <a:xfrm>
            <a:off x="9765563" y="5022169"/>
            <a:ext cx="868839" cy="489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E7E6E6">
                <a:lumMod val="75000"/>
              </a:srgbClr>
            </a:solidFill>
            <a:prstDash val="sysDot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373633"/>
                      <a:gd name="connsiteY0" fmla="*/ 0 h 4183693"/>
                      <a:gd name="connsiteX1" fmla="*/ 484876 w 11373633"/>
                      <a:gd name="connsiteY1" fmla="*/ 0 h 4183693"/>
                      <a:gd name="connsiteX2" fmla="*/ 742279 w 11373633"/>
                      <a:gd name="connsiteY2" fmla="*/ 0 h 4183693"/>
                      <a:gd name="connsiteX3" fmla="*/ 1568364 w 11373633"/>
                      <a:gd name="connsiteY3" fmla="*/ 0 h 4183693"/>
                      <a:gd name="connsiteX4" fmla="*/ 2053240 w 11373633"/>
                      <a:gd name="connsiteY4" fmla="*/ 0 h 4183693"/>
                      <a:gd name="connsiteX5" fmla="*/ 2538116 w 11373633"/>
                      <a:gd name="connsiteY5" fmla="*/ 0 h 4183693"/>
                      <a:gd name="connsiteX6" fmla="*/ 3364201 w 11373633"/>
                      <a:gd name="connsiteY6" fmla="*/ 0 h 4183693"/>
                      <a:gd name="connsiteX7" fmla="*/ 3735341 w 11373633"/>
                      <a:gd name="connsiteY7" fmla="*/ 0 h 4183693"/>
                      <a:gd name="connsiteX8" fmla="*/ 4561425 w 11373633"/>
                      <a:gd name="connsiteY8" fmla="*/ 0 h 4183693"/>
                      <a:gd name="connsiteX9" fmla="*/ 5387510 w 11373633"/>
                      <a:gd name="connsiteY9" fmla="*/ 0 h 4183693"/>
                      <a:gd name="connsiteX10" fmla="*/ 5986123 w 11373633"/>
                      <a:gd name="connsiteY10" fmla="*/ 0 h 4183693"/>
                      <a:gd name="connsiteX11" fmla="*/ 6812208 w 11373633"/>
                      <a:gd name="connsiteY11" fmla="*/ 0 h 4183693"/>
                      <a:gd name="connsiteX12" fmla="*/ 7297083 w 11373633"/>
                      <a:gd name="connsiteY12" fmla="*/ 0 h 4183693"/>
                      <a:gd name="connsiteX13" fmla="*/ 7781959 w 11373633"/>
                      <a:gd name="connsiteY13" fmla="*/ 0 h 4183693"/>
                      <a:gd name="connsiteX14" fmla="*/ 8494308 w 11373633"/>
                      <a:gd name="connsiteY14" fmla="*/ 0 h 4183693"/>
                      <a:gd name="connsiteX15" fmla="*/ 8979184 w 11373633"/>
                      <a:gd name="connsiteY15" fmla="*/ 0 h 4183693"/>
                      <a:gd name="connsiteX16" fmla="*/ 9805269 w 11373633"/>
                      <a:gd name="connsiteY16" fmla="*/ 0 h 4183693"/>
                      <a:gd name="connsiteX17" fmla="*/ 10631354 w 11373633"/>
                      <a:gd name="connsiteY17" fmla="*/ 0 h 4183693"/>
                      <a:gd name="connsiteX18" fmla="*/ 11373633 w 11373633"/>
                      <a:gd name="connsiteY18" fmla="*/ 0 h 4183693"/>
                      <a:gd name="connsiteX19" fmla="*/ 11373633 w 11373633"/>
                      <a:gd name="connsiteY19" fmla="*/ 555833 h 4183693"/>
                      <a:gd name="connsiteX20" fmla="*/ 11373633 w 11373633"/>
                      <a:gd name="connsiteY20" fmla="*/ 1027993 h 4183693"/>
                      <a:gd name="connsiteX21" fmla="*/ 11373633 w 11373633"/>
                      <a:gd name="connsiteY21" fmla="*/ 1541990 h 4183693"/>
                      <a:gd name="connsiteX22" fmla="*/ 11373633 w 11373633"/>
                      <a:gd name="connsiteY22" fmla="*/ 2181497 h 4183693"/>
                      <a:gd name="connsiteX23" fmla="*/ 11373633 w 11373633"/>
                      <a:gd name="connsiteY23" fmla="*/ 2737331 h 4183693"/>
                      <a:gd name="connsiteX24" fmla="*/ 11373633 w 11373633"/>
                      <a:gd name="connsiteY24" fmla="*/ 3251327 h 4183693"/>
                      <a:gd name="connsiteX25" fmla="*/ 11373633 w 11373633"/>
                      <a:gd name="connsiteY25" fmla="*/ 4183693 h 4183693"/>
                      <a:gd name="connsiteX26" fmla="*/ 10775021 w 11373633"/>
                      <a:gd name="connsiteY26" fmla="*/ 4183693 h 4183693"/>
                      <a:gd name="connsiteX27" fmla="*/ 10176408 w 11373633"/>
                      <a:gd name="connsiteY27" fmla="*/ 4183693 h 4183693"/>
                      <a:gd name="connsiteX28" fmla="*/ 9805269 w 11373633"/>
                      <a:gd name="connsiteY28" fmla="*/ 4183693 h 4183693"/>
                      <a:gd name="connsiteX29" fmla="*/ 9092920 w 11373633"/>
                      <a:gd name="connsiteY29" fmla="*/ 4183693 h 4183693"/>
                      <a:gd name="connsiteX30" fmla="*/ 8721781 w 11373633"/>
                      <a:gd name="connsiteY30" fmla="*/ 4183693 h 4183693"/>
                      <a:gd name="connsiteX31" fmla="*/ 8009432 w 11373633"/>
                      <a:gd name="connsiteY31" fmla="*/ 4183693 h 4183693"/>
                      <a:gd name="connsiteX32" fmla="*/ 7752029 w 11373633"/>
                      <a:gd name="connsiteY32" fmla="*/ 4183693 h 4183693"/>
                      <a:gd name="connsiteX33" fmla="*/ 7039680 w 11373633"/>
                      <a:gd name="connsiteY33" fmla="*/ 4183693 h 4183693"/>
                      <a:gd name="connsiteX34" fmla="*/ 6668541 w 11373633"/>
                      <a:gd name="connsiteY34" fmla="*/ 4183693 h 4183693"/>
                      <a:gd name="connsiteX35" fmla="*/ 6411137 w 11373633"/>
                      <a:gd name="connsiteY35" fmla="*/ 4183693 h 4183693"/>
                      <a:gd name="connsiteX36" fmla="*/ 6039998 w 11373633"/>
                      <a:gd name="connsiteY36" fmla="*/ 4183693 h 4183693"/>
                      <a:gd name="connsiteX37" fmla="*/ 5327649 w 11373633"/>
                      <a:gd name="connsiteY37" fmla="*/ 4183693 h 4183693"/>
                      <a:gd name="connsiteX38" fmla="*/ 4956510 w 11373633"/>
                      <a:gd name="connsiteY38" fmla="*/ 4183693 h 4183693"/>
                      <a:gd name="connsiteX39" fmla="*/ 4699106 w 11373633"/>
                      <a:gd name="connsiteY39" fmla="*/ 4183693 h 4183693"/>
                      <a:gd name="connsiteX40" fmla="*/ 4327967 w 11373633"/>
                      <a:gd name="connsiteY40" fmla="*/ 4183693 h 4183693"/>
                      <a:gd name="connsiteX41" fmla="*/ 3843091 w 11373633"/>
                      <a:gd name="connsiteY41" fmla="*/ 4183693 h 4183693"/>
                      <a:gd name="connsiteX42" fmla="*/ 3244478 w 11373633"/>
                      <a:gd name="connsiteY42" fmla="*/ 4183693 h 4183693"/>
                      <a:gd name="connsiteX43" fmla="*/ 2873339 w 11373633"/>
                      <a:gd name="connsiteY43" fmla="*/ 4183693 h 4183693"/>
                      <a:gd name="connsiteX44" fmla="*/ 2047254 w 11373633"/>
                      <a:gd name="connsiteY44" fmla="*/ 4183693 h 4183693"/>
                      <a:gd name="connsiteX45" fmla="*/ 1448642 w 11373633"/>
                      <a:gd name="connsiteY45" fmla="*/ 4183693 h 4183693"/>
                      <a:gd name="connsiteX46" fmla="*/ 622557 w 11373633"/>
                      <a:gd name="connsiteY46" fmla="*/ 4183693 h 4183693"/>
                      <a:gd name="connsiteX47" fmla="*/ 0 w 11373633"/>
                      <a:gd name="connsiteY47" fmla="*/ 4183693 h 4183693"/>
                      <a:gd name="connsiteX48" fmla="*/ 0 w 11373633"/>
                      <a:gd name="connsiteY48" fmla="*/ 3627860 h 4183693"/>
                      <a:gd name="connsiteX49" fmla="*/ 0 w 11373633"/>
                      <a:gd name="connsiteY49" fmla="*/ 3072026 h 4183693"/>
                      <a:gd name="connsiteX50" fmla="*/ 0 w 11373633"/>
                      <a:gd name="connsiteY50" fmla="*/ 2432519 h 4183693"/>
                      <a:gd name="connsiteX51" fmla="*/ 0 w 11373633"/>
                      <a:gd name="connsiteY51" fmla="*/ 1834848 h 4183693"/>
                      <a:gd name="connsiteX52" fmla="*/ 0 w 11373633"/>
                      <a:gd name="connsiteY52" fmla="*/ 1153504 h 4183693"/>
                      <a:gd name="connsiteX53" fmla="*/ 0 w 11373633"/>
                      <a:gd name="connsiteY53" fmla="*/ 0 h 41836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1373633" h="4183693" extrusionOk="0">
                        <a:moveTo>
                          <a:pt x="0" y="0"/>
                        </a:moveTo>
                        <a:cubicBezTo>
                          <a:pt x="202608" y="-22008"/>
                          <a:pt x="303675" y="16717"/>
                          <a:pt x="484876" y="0"/>
                        </a:cubicBezTo>
                        <a:cubicBezTo>
                          <a:pt x="666077" y="-16717"/>
                          <a:pt x="629366" y="26363"/>
                          <a:pt x="742279" y="0"/>
                        </a:cubicBezTo>
                        <a:cubicBezTo>
                          <a:pt x="855192" y="-26363"/>
                          <a:pt x="1294258" y="48462"/>
                          <a:pt x="1568364" y="0"/>
                        </a:cubicBezTo>
                        <a:cubicBezTo>
                          <a:pt x="1842471" y="-48462"/>
                          <a:pt x="1911561" y="41936"/>
                          <a:pt x="2053240" y="0"/>
                        </a:cubicBezTo>
                        <a:cubicBezTo>
                          <a:pt x="2194919" y="-41936"/>
                          <a:pt x="2371858" y="1147"/>
                          <a:pt x="2538116" y="0"/>
                        </a:cubicBezTo>
                        <a:cubicBezTo>
                          <a:pt x="2704374" y="-1147"/>
                          <a:pt x="3077033" y="42125"/>
                          <a:pt x="3364201" y="0"/>
                        </a:cubicBezTo>
                        <a:cubicBezTo>
                          <a:pt x="3651369" y="-42125"/>
                          <a:pt x="3593493" y="33973"/>
                          <a:pt x="3735341" y="0"/>
                        </a:cubicBezTo>
                        <a:cubicBezTo>
                          <a:pt x="3877189" y="-33973"/>
                          <a:pt x="4383529" y="5321"/>
                          <a:pt x="4561425" y="0"/>
                        </a:cubicBezTo>
                        <a:cubicBezTo>
                          <a:pt x="4739321" y="-5321"/>
                          <a:pt x="5056951" y="41902"/>
                          <a:pt x="5387510" y="0"/>
                        </a:cubicBezTo>
                        <a:cubicBezTo>
                          <a:pt x="5718070" y="-41902"/>
                          <a:pt x="5709082" y="25459"/>
                          <a:pt x="5986123" y="0"/>
                        </a:cubicBezTo>
                        <a:cubicBezTo>
                          <a:pt x="6263164" y="-25459"/>
                          <a:pt x="6540949" y="34400"/>
                          <a:pt x="6812208" y="0"/>
                        </a:cubicBezTo>
                        <a:cubicBezTo>
                          <a:pt x="7083467" y="-34400"/>
                          <a:pt x="7176242" y="42859"/>
                          <a:pt x="7297083" y="0"/>
                        </a:cubicBezTo>
                        <a:cubicBezTo>
                          <a:pt x="7417924" y="-42859"/>
                          <a:pt x="7654043" y="24113"/>
                          <a:pt x="7781959" y="0"/>
                        </a:cubicBezTo>
                        <a:cubicBezTo>
                          <a:pt x="7909875" y="-24113"/>
                          <a:pt x="8262053" y="46095"/>
                          <a:pt x="8494308" y="0"/>
                        </a:cubicBezTo>
                        <a:cubicBezTo>
                          <a:pt x="8726563" y="-46095"/>
                          <a:pt x="8766510" y="45050"/>
                          <a:pt x="8979184" y="0"/>
                        </a:cubicBezTo>
                        <a:cubicBezTo>
                          <a:pt x="9191858" y="-45050"/>
                          <a:pt x="9498863" y="23395"/>
                          <a:pt x="9805269" y="0"/>
                        </a:cubicBezTo>
                        <a:cubicBezTo>
                          <a:pt x="10111676" y="-23395"/>
                          <a:pt x="10386345" y="8935"/>
                          <a:pt x="10631354" y="0"/>
                        </a:cubicBezTo>
                        <a:cubicBezTo>
                          <a:pt x="10876363" y="-8935"/>
                          <a:pt x="11039482" y="37427"/>
                          <a:pt x="11373633" y="0"/>
                        </a:cubicBezTo>
                        <a:cubicBezTo>
                          <a:pt x="11376122" y="262575"/>
                          <a:pt x="11368892" y="442095"/>
                          <a:pt x="11373633" y="555833"/>
                        </a:cubicBezTo>
                        <a:cubicBezTo>
                          <a:pt x="11378374" y="669571"/>
                          <a:pt x="11358848" y="857027"/>
                          <a:pt x="11373633" y="1027993"/>
                        </a:cubicBezTo>
                        <a:cubicBezTo>
                          <a:pt x="11388418" y="1198959"/>
                          <a:pt x="11315520" y="1332047"/>
                          <a:pt x="11373633" y="1541990"/>
                        </a:cubicBezTo>
                        <a:cubicBezTo>
                          <a:pt x="11431746" y="1751933"/>
                          <a:pt x="11347751" y="2009264"/>
                          <a:pt x="11373633" y="2181497"/>
                        </a:cubicBezTo>
                        <a:cubicBezTo>
                          <a:pt x="11399515" y="2353730"/>
                          <a:pt x="11341339" y="2494198"/>
                          <a:pt x="11373633" y="2737331"/>
                        </a:cubicBezTo>
                        <a:cubicBezTo>
                          <a:pt x="11405927" y="2980464"/>
                          <a:pt x="11348090" y="3070532"/>
                          <a:pt x="11373633" y="3251327"/>
                        </a:cubicBezTo>
                        <a:cubicBezTo>
                          <a:pt x="11399176" y="3432122"/>
                          <a:pt x="11294686" y="3899165"/>
                          <a:pt x="11373633" y="4183693"/>
                        </a:cubicBezTo>
                        <a:cubicBezTo>
                          <a:pt x="11217780" y="4246361"/>
                          <a:pt x="11038702" y="4121670"/>
                          <a:pt x="10775021" y="4183693"/>
                        </a:cubicBezTo>
                        <a:cubicBezTo>
                          <a:pt x="10511340" y="4245716"/>
                          <a:pt x="10409889" y="4174417"/>
                          <a:pt x="10176408" y="4183693"/>
                        </a:cubicBezTo>
                        <a:cubicBezTo>
                          <a:pt x="9942927" y="4192969"/>
                          <a:pt x="9944024" y="4159815"/>
                          <a:pt x="9805269" y="4183693"/>
                        </a:cubicBezTo>
                        <a:cubicBezTo>
                          <a:pt x="9666514" y="4207571"/>
                          <a:pt x="9389543" y="4116279"/>
                          <a:pt x="9092920" y="4183693"/>
                        </a:cubicBezTo>
                        <a:cubicBezTo>
                          <a:pt x="8796297" y="4251107"/>
                          <a:pt x="8836450" y="4167441"/>
                          <a:pt x="8721781" y="4183693"/>
                        </a:cubicBezTo>
                        <a:cubicBezTo>
                          <a:pt x="8607112" y="4199945"/>
                          <a:pt x="8302927" y="4172486"/>
                          <a:pt x="8009432" y="4183693"/>
                        </a:cubicBezTo>
                        <a:cubicBezTo>
                          <a:pt x="7715937" y="4194900"/>
                          <a:pt x="7871324" y="4181983"/>
                          <a:pt x="7752029" y="4183693"/>
                        </a:cubicBezTo>
                        <a:cubicBezTo>
                          <a:pt x="7632734" y="4185403"/>
                          <a:pt x="7302844" y="4168172"/>
                          <a:pt x="7039680" y="4183693"/>
                        </a:cubicBezTo>
                        <a:cubicBezTo>
                          <a:pt x="6776516" y="4199214"/>
                          <a:pt x="6794343" y="4145875"/>
                          <a:pt x="6668541" y="4183693"/>
                        </a:cubicBezTo>
                        <a:cubicBezTo>
                          <a:pt x="6542739" y="4221511"/>
                          <a:pt x="6520297" y="4182423"/>
                          <a:pt x="6411137" y="4183693"/>
                        </a:cubicBezTo>
                        <a:cubicBezTo>
                          <a:pt x="6301977" y="4184963"/>
                          <a:pt x="6170922" y="4144357"/>
                          <a:pt x="6039998" y="4183693"/>
                        </a:cubicBezTo>
                        <a:cubicBezTo>
                          <a:pt x="5909074" y="4223029"/>
                          <a:pt x="5605353" y="4104332"/>
                          <a:pt x="5327649" y="4183693"/>
                        </a:cubicBezTo>
                        <a:cubicBezTo>
                          <a:pt x="5049945" y="4263054"/>
                          <a:pt x="5059547" y="4155178"/>
                          <a:pt x="4956510" y="4183693"/>
                        </a:cubicBezTo>
                        <a:cubicBezTo>
                          <a:pt x="4853473" y="4212208"/>
                          <a:pt x="4753567" y="4155740"/>
                          <a:pt x="4699106" y="4183693"/>
                        </a:cubicBezTo>
                        <a:cubicBezTo>
                          <a:pt x="4644645" y="4211646"/>
                          <a:pt x="4419412" y="4140361"/>
                          <a:pt x="4327967" y="4183693"/>
                        </a:cubicBezTo>
                        <a:cubicBezTo>
                          <a:pt x="4236522" y="4227025"/>
                          <a:pt x="4082147" y="4161259"/>
                          <a:pt x="3843091" y="4183693"/>
                        </a:cubicBezTo>
                        <a:cubicBezTo>
                          <a:pt x="3604035" y="4206127"/>
                          <a:pt x="3476772" y="4151908"/>
                          <a:pt x="3244478" y="4183693"/>
                        </a:cubicBezTo>
                        <a:cubicBezTo>
                          <a:pt x="3012184" y="4215478"/>
                          <a:pt x="2971837" y="4166148"/>
                          <a:pt x="2873339" y="4183693"/>
                        </a:cubicBezTo>
                        <a:cubicBezTo>
                          <a:pt x="2774841" y="4201238"/>
                          <a:pt x="2413078" y="4181142"/>
                          <a:pt x="2047254" y="4183693"/>
                        </a:cubicBezTo>
                        <a:cubicBezTo>
                          <a:pt x="1681430" y="4186244"/>
                          <a:pt x="1657450" y="4134412"/>
                          <a:pt x="1448642" y="4183693"/>
                        </a:cubicBezTo>
                        <a:cubicBezTo>
                          <a:pt x="1239834" y="4232974"/>
                          <a:pt x="850701" y="4169352"/>
                          <a:pt x="622557" y="4183693"/>
                        </a:cubicBezTo>
                        <a:cubicBezTo>
                          <a:pt x="394413" y="4198034"/>
                          <a:pt x="269122" y="4121032"/>
                          <a:pt x="0" y="4183693"/>
                        </a:cubicBezTo>
                        <a:cubicBezTo>
                          <a:pt x="-28949" y="3913879"/>
                          <a:pt x="50065" y="3836023"/>
                          <a:pt x="0" y="3627860"/>
                        </a:cubicBezTo>
                        <a:cubicBezTo>
                          <a:pt x="-50065" y="3419697"/>
                          <a:pt x="43623" y="3255920"/>
                          <a:pt x="0" y="3072026"/>
                        </a:cubicBezTo>
                        <a:cubicBezTo>
                          <a:pt x="-43623" y="2888132"/>
                          <a:pt x="41200" y="2601780"/>
                          <a:pt x="0" y="2432519"/>
                        </a:cubicBezTo>
                        <a:cubicBezTo>
                          <a:pt x="-41200" y="2263258"/>
                          <a:pt x="12666" y="1984338"/>
                          <a:pt x="0" y="1834848"/>
                        </a:cubicBezTo>
                        <a:cubicBezTo>
                          <a:pt x="-12666" y="1685358"/>
                          <a:pt x="18299" y="1343940"/>
                          <a:pt x="0" y="1153504"/>
                        </a:cubicBezTo>
                        <a:cubicBezTo>
                          <a:pt x="-18299" y="963068"/>
                          <a:pt x="68029" y="4167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8C5FF61-413B-684A-9DF3-7A0E832F6327}"/>
              </a:ext>
            </a:extLst>
          </p:cNvPr>
          <p:cNvSpPr>
            <a:spLocks noChangeAspect="1"/>
          </p:cNvSpPr>
          <p:nvPr/>
        </p:nvSpPr>
        <p:spPr>
          <a:xfrm>
            <a:off x="9766237" y="4473578"/>
            <a:ext cx="865647" cy="489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E7E6E6">
                <a:lumMod val="75000"/>
              </a:srgbClr>
            </a:solidFill>
            <a:prstDash val="sysDot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373633"/>
                      <a:gd name="connsiteY0" fmla="*/ 0 h 4183693"/>
                      <a:gd name="connsiteX1" fmla="*/ 484876 w 11373633"/>
                      <a:gd name="connsiteY1" fmla="*/ 0 h 4183693"/>
                      <a:gd name="connsiteX2" fmla="*/ 742279 w 11373633"/>
                      <a:gd name="connsiteY2" fmla="*/ 0 h 4183693"/>
                      <a:gd name="connsiteX3" fmla="*/ 1568364 w 11373633"/>
                      <a:gd name="connsiteY3" fmla="*/ 0 h 4183693"/>
                      <a:gd name="connsiteX4" fmla="*/ 2053240 w 11373633"/>
                      <a:gd name="connsiteY4" fmla="*/ 0 h 4183693"/>
                      <a:gd name="connsiteX5" fmla="*/ 2538116 w 11373633"/>
                      <a:gd name="connsiteY5" fmla="*/ 0 h 4183693"/>
                      <a:gd name="connsiteX6" fmla="*/ 3364201 w 11373633"/>
                      <a:gd name="connsiteY6" fmla="*/ 0 h 4183693"/>
                      <a:gd name="connsiteX7" fmla="*/ 3735341 w 11373633"/>
                      <a:gd name="connsiteY7" fmla="*/ 0 h 4183693"/>
                      <a:gd name="connsiteX8" fmla="*/ 4561425 w 11373633"/>
                      <a:gd name="connsiteY8" fmla="*/ 0 h 4183693"/>
                      <a:gd name="connsiteX9" fmla="*/ 5387510 w 11373633"/>
                      <a:gd name="connsiteY9" fmla="*/ 0 h 4183693"/>
                      <a:gd name="connsiteX10" fmla="*/ 5986123 w 11373633"/>
                      <a:gd name="connsiteY10" fmla="*/ 0 h 4183693"/>
                      <a:gd name="connsiteX11" fmla="*/ 6812208 w 11373633"/>
                      <a:gd name="connsiteY11" fmla="*/ 0 h 4183693"/>
                      <a:gd name="connsiteX12" fmla="*/ 7297083 w 11373633"/>
                      <a:gd name="connsiteY12" fmla="*/ 0 h 4183693"/>
                      <a:gd name="connsiteX13" fmla="*/ 7781959 w 11373633"/>
                      <a:gd name="connsiteY13" fmla="*/ 0 h 4183693"/>
                      <a:gd name="connsiteX14" fmla="*/ 8494308 w 11373633"/>
                      <a:gd name="connsiteY14" fmla="*/ 0 h 4183693"/>
                      <a:gd name="connsiteX15" fmla="*/ 8979184 w 11373633"/>
                      <a:gd name="connsiteY15" fmla="*/ 0 h 4183693"/>
                      <a:gd name="connsiteX16" fmla="*/ 9805269 w 11373633"/>
                      <a:gd name="connsiteY16" fmla="*/ 0 h 4183693"/>
                      <a:gd name="connsiteX17" fmla="*/ 10631354 w 11373633"/>
                      <a:gd name="connsiteY17" fmla="*/ 0 h 4183693"/>
                      <a:gd name="connsiteX18" fmla="*/ 11373633 w 11373633"/>
                      <a:gd name="connsiteY18" fmla="*/ 0 h 4183693"/>
                      <a:gd name="connsiteX19" fmla="*/ 11373633 w 11373633"/>
                      <a:gd name="connsiteY19" fmla="*/ 555833 h 4183693"/>
                      <a:gd name="connsiteX20" fmla="*/ 11373633 w 11373633"/>
                      <a:gd name="connsiteY20" fmla="*/ 1027993 h 4183693"/>
                      <a:gd name="connsiteX21" fmla="*/ 11373633 w 11373633"/>
                      <a:gd name="connsiteY21" fmla="*/ 1541990 h 4183693"/>
                      <a:gd name="connsiteX22" fmla="*/ 11373633 w 11373633"/>
                      <a:gd name="connsiteY22" fmla="*/ 2181497 h 4183693"/>
                      <a:gd name="connsiteX23" fmla="*/ 11373633 w 11373633"/>
                      <a:gd name="connsiteY23" fmla="*/ 2737331 h 4183693"/>
                      <a:gd name="connsiteX24" fmla="*/ 11373633 w 11373633"/>
                      <a:gd name="connsiteY24" fmla="*/ 3251327 h 4183693"/>
                      <a:gd name="connsiteX25" fmla="*/ 11373633 w 11373633"/>
                      <a:gd name="connsiteY25" fmla="*/ 4183693 h 4183693"/>
                      <a:gd name="connsiteX26" fmla="*/ 10775021 w 11373633"/>
                      <a:gd name="connsiteY26" fmla="*/ 4183693 h 4183693"/>
                      <a:gd name="connsiteX27" fmla="*/ 10176408 w 11373633"/>
                      <a:gd name="connsiteY27" fmla="*/ 4183693 h 4183693"/>
                      <a:gd name="connsiteX28" fmla="*/ 9805269 w 11373633"/>
                      <a:gd name="connsiteY28" fmla="*/ 4183693 h 4183693"/>
                      <a:gd name="connsiteX29" fmla="*/ 9092920 w 11373633"/>
                      <a:gd name="connsiteY29" fmla="*/ 4183693 h 4183693"/>
                      <a:gd name="connsiteX30" fmla="*/ 8721781 w 11373633"/>
                      <a:gd name="connsiteY30" fmla="*/ 4183693 h 4183693"/>
                      <a:gd name="connsiteX31" fmla="*/ 8009432 w 11373633"/>
                      <a:gd name="connsiteY31" fmla="*/ 4183693 h 4183693"/>
                      <a:gd name="connsiteX32" fmla="*/ 7752029 w 11373633"/>
                      <a:gd name="connsiteY32" fmla="*/ 4183693 h 4183693"/>
                      <a:gd name="connsiteX33" fmla="*/ 7039680 w 11373633"/>
                      <a:gd name="connsiteY33" fmla="*/ 4183693 h 4183693"/>
                      <a:gd name="connsiteX34" fmla="*/ 6668541 w 11373633"/>
                      <a:gd name="connsiteY34" fmla="*/ 4183693 h 4183693"/>
                      <a:gd name="connsiteX35" fmla="*/ 6411137 w 11373633"/>
                      <a:gd name="connsiteY35" fmla="*/ 4183693 h 4183693"/>
                      <a:gd name="connsiteX36" fmla="*/ 6039998 w 11373633"/>
                      <a:gd name="connsiteY36" fmla="*/ 4183693 h 4183693"/>
                      <a:gd name="connsiteX37" fmla="*/ 5327649 w 11373633"/>
                      <a:gd name="connsiteY37" fmla="*/ 4183693 h 4183693"/>
                      <a:gd name="connsiteX38" fmla="*/ 4956510 w 11373633"/>
                      <a:gd name="connsiteY38" fmla="*/ 4183693 h 4183693"/>
                      <a:gd name="connsiteX39" fmla="*/ 4699106 w 11373633"/>
                      <a:gd name="connsiteY39" fmla="*/ 4183693 h 4183693"/>
                      <a:gd name="connsiteX40" fmla="*/ 4327967 w 11373633"/>
                      <a:gd name="connsiteY40" fmla="*/ 4183693 h 4183693"/>
                      <a:gd name="connsiteX41" fmla="*/ 3843091 w 11373633"/>
                      <a:gd name="connsiteY41" fmla="*/ 4183693 h 4183693"/>
                      <a:gd name="connsiteX42" fmla="*/ 3244478 w 11373633"/>
                      <a:gd name="connsiteY42" fmla="*/ 4183693 h 4183693"/>
                      <a:gd name="connsiteX43" fmla="*/ 2873339 w 11373633"/>
                      <a:gd name="connsiteY43" fmla="*/ 4183693 h 4183693"/>
                      <a:gd name="connsiteX44" fmla="*/ 2047254 w 11373633"/>
                      <a:gd name="connsiteY44" fmla="*/ 4183693 h 4183693"/>
                      <a:gd name="connsiteX45" fmla="*/ 1448642 w 11373633"/>
                      <a:gd name="connsiteY45" fmla="*/ 4183693 h 4183693"/>
                      <a:gd name="connsiteX46" fmla="*/ 622557 w 11373633"/>
                      <a:gd name="connsiteY46" fmla="*/ 4183693 h 4183693"/>
                      <a:gd name="connsiteX47" fmla="*/ 0 w 11373633"/>
                      <a:gd name="connsiteY47" fmla="*/ 4183693 h 4183693"/>
                      <a:gd name="connsiteX48" fmla="*/ 0 w 11373633"/>
                      <a:gd name="connsiteY48" fmla="*/ 3627860 h 4183693"/>
                      <a:gd name="connsiteX49" fmla="*/ 0 w 11373633"/>
                      <a:gd name="connsiteY49" fmla="*/ 3072026 h 4183693"/>
                      <a:gd name="connsiteX50" fmla="*/ 0 w 11373633"/>
                      <a:gd name="connsiteY50" fmla="*/ 2432519 h 4183693"/>
                      <a:gd name="connsiteX51" fmla="*/ 0 w 11373633"/>
                      <a:gd name="connsiteY51" fmla="*/ 1834848 h 4183693"/>
                      <a:gd name="connsiteX52" fmla="*/ 0 w 11373633"/>
                      <a:gd name="connsiteY52" fmla="*/ 1153504 h 4183693"/>
                      <a:gd name="connsiteX53" fmla="*/ 0 w 11373633"/>
                      <a:gd name="connsiteY53" fmla="*/ 0 h 41836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1373633" h="4183693" extrusionOk="0">
                        <a:moveTo>
                          <a:pt x="0" y="0"/>
                        </a:moveTo>
                        <a:cubicBezTo>
                          <a:pt x="202608" y="-22008"/>
                          <a:pt x="303675" y="16717"/>
                          <a:pt x="484876" y="0"/>
                        </a:cubicBezTo>
                        <a:cubicBezTo>
                          <a:pt x="666077" y="-16717"/>
                          <a:pt x="629366" y="26363"/>
                          <a:pt x="742279" y="0"/>
                        </a:cubicBezTo>
                        <a:cubicBezTo>
                          <a:pt x="855192" y="-26363"/>
                          <a:pt x="1294258" y="48462"/>
                          <a:pt x="1568364" y="0"/>
                        </a:cubicBezTo>
                        <a:cubicBezTo>
                          <a:pt x="1842471" y="-48462"/>
                          <a:pt x="1911561" y="41936"/>
                          <a:pt x="2053240" y="0"/>
                        </a:cubicBezTo>
                        <a:cubicBezTo>
                          <a:pt x="2194919" y="-41936"/>
                          <a:pt x="2371858" y="1147"/>
                          <a:pt x="2538116" y="0"/>
                        </a:cubicBezTo>
                        <a:cubicBezTo>
                          <a:pt x="2704374" y="-1147"/>
                          <a:pt x="3077033" y="42125"/>
                          <a:pt x="3364201" y="0"/>
                        </a:cubicBezTo>
                        <a:cubicBezTo>
                          <a:pt x="3651369" y="-42125"/>
                          <a:pt x="3593493" y="33973"/>
                          <a:pt x="3735341" y="0"/>
                        </a:cubicBezTo>
                        <a:cubicBezTo>
                          <a:pt x="3877189" y="-33973"/>
                          <a:pt x="4383529" y="5321"/>
                          <a:pt x="4561425" y="0"/>
                        </a:cubicBezTo>
                        <a:cubicBezTo>
                          <a:pt x="4739321" y="-5321"/>
                          <a:pt x="5056951" y="41902"/>
                          <a:pt x="5387510" y="0"/>
                        </a:cubicBezTo>
                        <a:cubicBezTo>
                          <a:pt x="5718070" y="-41902"/>
                          <a:pt x="5709082" y="25459"/>
                          <a:pt x="5986123" y="0"/>
                        </a:cubicBezTo>
                        <a:cubicBezTo>
                          <a:pt x="6263164" y="-25459"/>
                          <a:pt x="6540949" y="34400"/>
                          <a:pt x="6812208" y="0"/>
                        </a:cubicBezTo>
                        <a:cubicBezTo>
                          <a:pt x="7083467" y="-34400"/>
                          <a:pt x="7176242" y="42859"/>
                          <a:pt x="7297083" y="0"/>
                        </a:cubicBezTo>
                        <a:cubicBezTo>
                          <a:pt x="7417924" y="-42859"/>
                          <a:pt x="7654043" y="24113"/>
                          <a:pt x="7781959" y="0"/>
                        </a:cubicBezTo>
                        <a:cubicBezTo>
                          <a:pt x="7909875" y="-24113"/>
                          <a:pt x="8262053" y="46095"/>
                          <a:pt x="8494308" y="0"/>
                        </a:cubicBezTo>
                        <a:cubicBezTo>
                          <a:pt x="8726563" y="-46095"/>
                          <a:pt x="8766510" y="45050"/>
                          <a:pt x="8979184" y="0"/>
                        </a:cubicBezTo>
                        <a:cubicBezTo>
                          <a:pt x="9191858" y="-45050"/>
                          <a:pt x="9498863" y="23395"/>
                          <a:pt x="9805269" y="0"/>
                        </a:cubicBezTo>
                        <a:cubicBezTo>
                          <a:pt x="10111676" y="-23395"/>
                          <a:pt x="10386345" y="8935"/>
                          <a:pt x="10631354" y="0"/>
                        </a:cubicBezTo>
                        <a:cubicBezTo>
                          <a:pt x="10876363" y="-8935"/>
                          <a:pt x="11039482" y="37427"/>
                          <a:pt x="11373633" y="0"/>
                        </a:cubicBezTo>
                        <a:cubicBezTo>
                          <a:pt x="11376122" y="262575"/>
                          <a:pt x="11368892" y="442095"/>
                          <a:pt x="11373633" y="555833"/>
                        </a:cubicBezTo>
                        <a:cubicBezTo>
                          <a:pt x="11378374" y="669571"/>
                          <a:pt x="11358848" y="857027"/>
                          <a:pt x="11373633" y="1027993"/>
                        </a:cubicBezTo>
                        <a:cubicBezTo>
                          <a:pt x="11388418" y="1198959"/>
                          <a:pt x="11315520" y="1332047"/>
                          <a:pt x="11373633" y="1541990"/>
                        </a:cubicBezTo>
                        <a:cubicBezTo>
                          <a:pt x="11431746" y="1751933"/>
                          <a:pt x="11347751" y="2009264"/>
                          <a:pt x="11373633" y="2181497"/>
                        </a:cubicBezTo>
                        <a:cubicBezTo>
                          <a:pt x="11399515" y="2353730"/>
                          <a:pt x="11341339" y="2494198"/>
                          <a:pt x="11373633" y="2737331"/>
                        </a:cubicBezTo>
                        <a:cubicBezTo>
                          <a:pt x="11405927" y="2980464"/>
                          <a:pt x="11348090" y="3070532"/>
                          <a:pt x="11373633" y="3251327"/>
                        </a:cubicBezTo>
                        <a:cubicBezTo>
                          <a:pt x="11399176" y="3432122"/>
                          <a:pt x="11294686" y="3899165"/>
                          <a:pt x="11373633" y="4183693"/>
                        </a:cubicBezTo>
                        <a:cubicBezTo>
                          <a:pt x="11217780" y="4246361"/>
                          <a:pt x="11038702" y="4121670"/>
                          <a:pt x="10775021" y="4183693"/>
                        </a:cubicBezTo>
                        <a:cubicBezTo>
                          <a:pt x="10511340" y="4245716"/>
                          <a:pt x="10409889" y="4174417"/>
                          <a:pt x="10176408" y="4183693"/>
                        </a:cubicBezTo>
                        <a:cubicBezTo>
                          <a:pt x="9942927" y="4192969"/>
                          <a:pt x="9944024" y="4159815"/>
                          <a:pt x="9805269" y="4183693"/>
                        </a:cubicBezTo>
                        <a:cubicBezTo>
                          <a:pt x="9666514" y="4207571"/>
                          <a:pt x="9389543" y="4116279"/>
                          <a:pt x="9092920" y="4183693"/>
                        </a:cubicBezTo>
                        <a:cubicBezTo>
                          <a:pt x="8796297" y="4251107"/>
                          <a:pt x="8836450" y="4167441"/>
                          <a:pt x="8721781" y="4183693"/>
                        </a:cubicBezTo>
                        <a:cubicBezTo>
                          <a:pt x="8607112" y="4199945"/>
                          <a:pt x="8302927" y="4172486"/>
                          <a:pt x="8009432" y="4183693"/>
                        </a:cubicBezTo>
                        <a:cubicBezTo>
                          <a:pt x="7715937" y="4194900"/>
                          <a:pt x="7871324" y="4181983"/>
                          <a:pt x="7752029" y="4183693"/>
                        </a:cubicBezTo>
                        <a:cubicBezTo>
                          <a:pt x="7632734" y="4185403"/>
                          <a:pt x="7302844" y="4168172"/>
                          <a:pt x="7039680" y="4183693"/>
                        </a:cubicBezTo>
                        <a:cubicBezTo>
                          <a:pt x="6776516" y="4199214"/>
                          <a:pt x="6794343" y="4145875"/>
                          <a:pt x="6668541" y="4183693"/>
                        </a:cubicBezTo>
                        <a:cubicBezTo>
                          <a:pt x="6542739" y="4221511"/>
                          <a:pt x="6520297" y="4182423"/>
                          <a:pt x="6411137" y="4183693"/>
                        </a:cubicBezTo>
                        <a:cubicBezTo>
                          <a:pt x="6301977" y="4184963"/>
                          <a:pt x="6170922" y="4144357"/>
                          <a:pt x="6039998" y="4183693"/>
                        </a:cubicBezTo>
                        <a:cubicBezTo>
                          <a:pt x="5909074" y="4223029"/>
                          <a:pt x="5605353" y="4104332"/>
                          <a:pt x="5327649" y="4183693"/>
                        </a:cubicBezTo>
                        <a:cubicBezTo>
                          <a:pt x="5049945" y="4263054"/>
                          <a:pt x="5059547" y="4155178"/>
                          <a:pt x="4956510" y="4183693"/>
                        </a:cubicBezTo>
                        <a:cubicBezTo>
                          <a:pt x="4853473" y="4212208"/>
                          <a:pt x="4753567" y="4155740"/>
                          <a:pt x="4699106" y="4183693"/>
                        </a:cubicBezTo>
                        <a:cubicBezTo>
                          <a:pt x="4644645" y="4211646"/>
                          <a:pt x="4419412" y="4140361"/>
                          <a:pt x="4327967" y="4183693"/>
                        </a:cubicBezTo>
                        <a:cubicBezTo>
                          <a:pt x="4236522" y="4227025"/>
                          <a:pt x="4082147" y="4161259"/>
                          <a:pt x="3843091" y="4183693"/>
                        </a:cubicBezTo>
                        <a:cubicBezTo>
                          <a:pt x="3604035" y="4206127"/>
                          <a:pt x="3476772" y="4151908"/>
                          <a:pt x="3244478" y="4183693"/>
                        </a:cubicBezTo>
                        <a:cubicBezTo>
                          <a:pt x="3012184" y="4215478"/>
                          <a:pt x="2971837" y="4166148"/>
                          <a:pt x="2873339" y="4183693"/>
                        </a:cubicBezTo>
                        <a:cubicBezTo>
                          <a:pt x="2774841" y="4201238"/>
                          <a:pt x="2413078" y="4181142"/>
                          <a:pt x="2047254" y="4183693"/>
                        </a:cubicBezTo>
                        <a:cubicBezTo>
                          <a:pt x="1681430" y="4186244"/>
                          <a:pt x="1657450" y="4134412"/>
                          <a:pt x="1448642" y="4183693"/>
                        </a:cubicBezTo>
                        <a:cubicBezTo>
                          <a:pt x="1239834" y="4232974"/>
                          <a:pt x="850701" y="4169352"/>
                          <a:pt x="622557" y="4183693"/>
                        </a:cubicBezTo>
                        <a:cubicBezTo>
                          <a:pt x="394413" y="4198034"/>
                          <a:pt x="269122" y="4121032"/>
                          <a:pt x="0" y="4183693"/>
                        </a:cubicBezTo>
                        <a:cubicBezTo>
                          <a:pt x="-28949" y="3913879"/>
                          <a:pt x="50065" y="3836023"/>
                          <a:pt x="0" y="3627860"/>
                        </a:cubicBezTo>
                        <a:cubicBezTo>
                          <a:pt x="-50065" y="3419697"/>
                          <a:pt x="43623" y="3255920"/>
                          <a:pt x="0" y="3072026"/>
                        </a:cubicBezTo>
                        <a:cubicBezTo>
                          <a:pt x="-43623" y="2888132"/>
                          <a:pt x="41200" y="2601780"/>
                          <a:pt x="0" y="2432519"/>
                        </a:cubicBezTo>
                        <a:cubicBezTo>
                          <a:pt x="-41200" y="2263258"/>
                          <a:pt x="12666" y="1984338"/>
                          <a:pt x="0" y="1834848"/>
                        </a:cubicBezTo>
                        <a:cubicBezTo>
                          <a:pt x="-12666" y="1685358"/>
                          <a:pt x="18299" y="1343940"/>
                          <a:pt x="0" y="1153504"/>
                        </a:cubicBezTo>
                        <a:cubicBezTo>
                          <a:pt x="-18299" y="963068"/>
                          <a:pt x="68029" y="4167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2CC2306-7362-7144-9CEE-5F6B08804344}"/>
              </a:ext>
            </a:extLst>
          </p:cNvPr>
          <p:cNvSpPr>
            <a:spLocks noChangeAspect="1"/>
          </p:cNvSpPr>
          <p:nvPr/>
        </p:nvSpPr>
        <p:spPr>
          <a:xfrm>
            <a:off x="9765315" y="3924987"/>
            <a:ext cx="864051" cy="489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E7E6E6">
                <a:lumMod val="75000"/>
              </a:srgbClr>
            </a:solidFill>
            <a:prstDash val="sysDot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373633"/>
                      <a:gd name="connsiteY0" fmla="*/ 0 h 4183693"/>
                      <a:gd name="connsiteX1" fmla="*/ 484876 w 11373633"/>
                      <a:gd name="connsiteY1" fmla="*/ 0 h 4183693"/>
                      <a:gd name="connsiteX2" fmla="*/ 742279 w 11373633"/>
                      <a:gd name="connsiteY2" fmla="*/ 0 h 4183693"/>
                      <a:gd name="connsiteX3" fmla="*/ 1568364 w 11373633"/>
                      <a:gd name="connsiteY3" fmla="*/ 0 h 4183693"/>
                      <a:gd name="connsiteX4" fmla="*/ 2053240 w 11373633"/>
                      <a:gd name="connsiteY4" fmla="*/ 0 h 4183693"/>
                      <a:gd name="connsiteX5" fmla="*/ 2538116 w 11373633"/>
                      <a:gd name="connsiteY5" fmla="*/ 0 h 4183693"/>
                      <a:gd name="connsiteX6" fmla="*/ 3364201 w 11373633"/>
                      <a:gd name="connsiteY6" fmla="*/ 0 h 4183693"/>
                      <a:gd name="connsiteX7" fmla="*/ 3735341 w 11373633"/>
                      <a:gd name="connsiteY7" fmla="*/ 0 h 4183693"/>
                      <a:gd name="connsiteX8" fmla="*/ 4561425 w 11373633"/>
                      <a:gd name="connsiteY8" fmla="*/ 0 h 4183693"/>
                      <a:gd name="connsiteX9" fmla="*/ 5387510 w 11373633"/>
                      <a:gd name="connsiteY9" fmla="*/ 0 h 4183693"/>
                      <a:gd name="connsiteX10" fmla="*/ 5986123 w 11373633"/>
                      <a:gd name="connsiteY10" fmla="*/ 0 h 4183693"/>
                      <a:gd name="connsiteX11" fmla="*/ 6812208 w 11373633"/>
                      <a:gd name="connsiteY11" fmla="*/ 0 h 4183693"/>
                      <a:gd name="connsiteX12" fmla="*/ 7297083 w 11373633"/>
                      <a:gd name="connsiteY12" fmla="*/ 0 h 4183693"/>
                      <a:gd name="connsiteX13" fmla="*/ 7781959 w 11373633"/>
                      <a:gd name="connsiteY13" fmla="*/ 0 h 4183693"/>
                      <a:gd name="connsiteX14" fmla="*/ 8494308 w 11373633"/>
                      <a:gd name="connsiteY14" fmla="*/ 0 h 4183693"/>
                      <a:gd name="connsiteX15" fmla="*/ 8979184 w 11373633"/>
                      <a:gd name="connsiteY15" fmla="*/ 0 h 4183693"/>
                      <a:gd name="connsiteX16" fmla="*/ 9805269 w 11373633"/>
                      <a:gd name="connsiteY16" fmla="*/ 0 h 4183693"/>
                      <a:gd name="connsiteX17" fmla="*/ 10631354 w 11373633"/>
                      <a:gd name="connsiteY17" fmla="*/ 0 h 4183693"/>
                      <a:gd name="connsiteX18" fmla="*/ 11373633 w 11373633"/>
                      <a:gd name="connsiteY18" fmla="*/ 0 h 4183693"/>
                      <a:gd name="connsiteX19" fmla="*/ 11373633 w 11373633"/>
                      <a:gd name="connsiteY19" fmla="*/ 555833 h 4183693"/>
                      <a:gd name="connsiteX20" fmla="*/ 11373633 w 11373633"/>
                      <a:gd name="connsiteY20" fmla="*/ 1027993 h 4183693"/>
                      <a:gd name="connsiteX21" fmla="*/ 11373633 w 11373633"/>
                      <a:gd name="connsiteY21" fmla="*/ 1541990 h 4183693"/>
                      <a:gd name="connsiteX22" fmla="*/ 11373633 w 11373633"/>
                      <a:gd name="connsiteY22" fmla="*/ 2181497 h 4183693"/>
                      <a:gd name="connsiteX23" fmla="*/ 11373633 w 11373633"/>
                      <a:gd name="connsiteY23" fmla="*/ 2737331 h 4183693"/>
                      <a:gd name="connsiteX24" fmla="*/ 11373633 w 11373633"/>
                      <a:gd name="connsiteY24" fmla="*/ 3251327 h 4183693"/>
                      <a:gd name="connsiteX25" fmla="*/ 11373633 w 11373633"/>
                      <a:gd name="connsiteY25" fmla="*/ 4183693 h 4183693"/>
                      <a:gd name="connsiteX26" fmla="*/ 10775021 w 11373633"/>
                      <a:gd name="connsiteY26" fmla="*/ 4183693 h 4183693"/>
                      <a:gd name="connsiteX27" fmla="*/ 10176408 w 11373633"/>
                      <a:gd name="connsiteY27" fmla="*/ 4183693 h 4183693"/>
                      <a:gd name="connsiteX28" fmla="*/ 9805269 w 11373633"/>
                      <a:gd name="connsiteY28" fmla="*/ 4183693 h 4183693"/>
                      <a:gd name="connsiteX29" fmla="*/ 9092920 w 11373633"/>
                      <a:gd name="connsiteY29" fmla="*/ 4183693 h 4183693"/>
                      <a:gd name="connsiteX30" fmla="*/ 8721781 w 11373633"/>
                      <a:gd name="connsiteY30" fmla="*/ 4183693 h 4183693"/>
                      <a:gd name="connsiteX31" fmla="*/ 8009432 w 11373633"/>
                      <a:gd name="connsiteY31" fmla="*/ 4183693 h 4183693"/>
                      <a:gd name="connsiteX32" fmla="*/ 7752029 w 11373633"/>
                      <a:gd name="connsiteY32" fmla="*/ 4183693 h 4183693"/>
                      <a:gd name="connsiteX33" fmla="*/ 7039680 w 11373633"/>
                      <a:gd name="connsiteY33" fmla="*/ 4183693 h 4183693"/>
                      <a:gd name="connsiteX34" fmla="*/ 6668541 w 11373633"/>
                      <a:gd name="connsiteY34" fmla="*/ 4183693 h 4183693"/>
                      <a:gd name="connsiteX35" fmla="*/ 6411137 w 11373633"/>
                      <a:gd name="connsiteY35" fmla="*/ 4183693 h 4183693"/>
                      <a:gd name="connsiteX36" fmla="*/ 6039998 w 11373633"/>
                      <a:gd name="connsiteY36" fmla="*/ 4183693 h 4183693"/>
                      <a:gd name="connsiteX37" fmla="*/ 5327649 w 11373633"/>
                      <a:gd name="connsiteY37" fmla="*/ 4183693 h 4183693"/>
                      <a:gd name="connsiteX38" fmla="*/ 4956510 w 11373633"/>
                      <a:gd name="connsiteY38" fmla="*/ 4183693 h 4183693"/>
                      <a:gd name="connsiteX39" fmla="*/ 4699106 w 11373633"/>
                      <a:gd name="connsiteY39" fmla="*/ 4183693 h 4183693"/>
                      <a:gd name="connsiteX40" fmla="*/ 4327967 w 11373633"/>
                      <a:gd name="connsiteY40" fmla="*/ 4183693 h 4183693"/>
                      <a:gd name="connsiteX41" fmla="*/ 3843091 w 11373633"/>
                      <a:gd name="connsiteY41" fmla="*/ 4183693 h 4183693"/>
                      <a:gd name="connsiteX42" fmla="*/ 3244478 w 11373633"/>
                      <a:gd name="connsiteY42" fmla="*/ 4183693 h 4183693"/>
                      <a:gd name="connsiteX43" fmla="*/ 2873339 w 11373633"/>
                      <a:gd name="connsiteY43" fmla="*/ 4183693 h 4183693"/>
                      <a:gd name="connsiteX44" fmla="*/ 2047254 w 11373633"/>
                      <a:gd name="connsiteY44" fmla="*/ 4183693 h 4183693"/>
                      <a:gd name="connsiteX45" fmla="*/ 1448642 w 11373633"/>
                      <a:gd name="connsiteY45" fmla="*/ 4183693 h 4183693"/>
                      <a:gd name="connsiteX46" fmla="*/ 622557 w 11373633"/>
                      <a:gd name="connsiteY46" fmla="*/ 4183693 h 4183693"/>
                      <a:gd name="connsiteX47" fmla="*/ 0 w 11373633"/>
                      <a:gd name="connsiteY47" fmla="*/ 4183693 h 4183693"/>
                      <a:gd name="connsiteX48" fmla="*/ 0 w 11373633"/>
                      <a:gd name="connsiteY48" fmla="*/ 3627860 h 4183693"/>
                      <a:gd name="connsiteX49" fmla="*/ 0 w 11373633"/>
                      <a:gd name="connsiteY49" fmla="*/ 3072026 h 4183693"/>
                      <a:gd name="connsiteX50" fmla="*/ 0 w 11373633"/>
                      <a:gd name="connsiteY50" fmla="*/ 2432519 h 4183693"/>
                      <a:gd name="connsiteX51" fmla="*/ 0 w 11373633"/>
                      <a:gd name="connsiteY51" fmla="*/ 1834848 h 4183693"/>
                      <a:gd name="connsiteX52" fmla="*/ 0 w 11373633"/>
                      <a:gd name="connsiteY52" fmla="*/ 1153504 h 4183693"/>
                      <a:gd name="connsiteX53" fmla="*/ 0 w 11373633"/>
                      <a:gd name="connsiteY53" fmla="*/ 0 h 41836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1373633" h="4183693" extrusionOk="0">
                        <a:moveTo>
                          <a:pt x="0" y="0"/>
                        </a:moveTo>
                        <a:cubicBezTo>
                          <a:pt x="202608" y="-22008"/>
                          <a:pt x="303675" y="16717"/>
                          <a:pt x="484876" y="0"/>
                        </a:cubicBezTo>
                        <a:cubicBezTo>
                          <a:pt x="666077" y="-16717"/>
                          <a:pt x="629366" y="26363"/>
                          <a:pt x="742279" y="0"/>
                        </a:cubicBezTo>
                        <a:cubicBezTo>
                          <a:pt x="855192" y="-26363"/>
                          <a:pt x="1294258" y="48462"/>
                          <a:pt x="1568364" y="0"/>
                        </a:cubicBezTo>
                        <a:cubicBezTo>
                          <a:pt x="1842471" y="-48462"/>
                          <a:pt x="1911561" y="41936"/>
                          <a:pt x="2053240" y="0"/>
                        </a:cubicBezTo>
                        <a:cubicBezTo>
                          <a:pt x="2194919" y="-41936"/>
                          <a:pt x="2371858" y="1147"/>
                          <a:pt x="2538116" y="0"/>
                        </a:cubicBezTo>
                        <a:cubicBezTo>
                          <a:pt x="2704374" y="-1147"/>
                          <a:pt x="3077033" y="42125"/>
                          <a:pt x="3364201" y="0"/>
                        </a:cubicBezTo>
                        <a:cubicBezTo>
                          <a:pt x="3651369" y="-42125"/>
                          <a:pt x="3593493" y="33973"/>
                          <a:pt x="3735341" y="0"/>
                        </a:cubicBezTo>
                        <a:cubicBezTo>
                          <a:pt x="3877189" y="-33973"/>
                          <a:pt x="4383529" y="5321"/>
                          <a:pt x="4561425" y="0"/>
                        </a:cubicBezTo>
                        <a:cubicBezTo>
                          <a:pt x="4739321" y="-5321"/>
                          <a:pt x="5056951" y="41902"/>
                          <a:pt x="5387510" y="0"/>
                        </a:cubicBezTo>
                        <a:cubicBezTo>
                          <a:pt x="5718070" y="-41902"/>
                          <a:pt x="5709082" y="25459"/>
                          <a:pt x="5986123" y="0"/>
                        </a:cubicBezTo>
                        <a:cubicBezTo>
                          <a:pt x="6263164" y="-25459"/>
                          <a:pt x="6540949" y="34400"/>
                          <a:pt x="6812208" y="0"/>
                        </a:cubicBezTo>
                        <a:cubicBezTo>
                          <a:pt x="7083467" y="-34400"/>
                          <a:pt x="7176242" y="42859"/>
                          <a:pt x="7297083" y="0"/>
                        </a:cubicBezTo>
                        <a:cubicBezTo>
                          <a:pt x="7417924" y="-42859"/>
                          <a:pt x="7654043" y="24113"/>
                          <a:pt x="7781959" y="0"/>
                        </a:cubicBezTo>
                        <a:cubicBezTo>
                          <a:pt x="7909875" y="-24113"/>
                          <a:pt x="8262053" y="46095"/>
                          <a:pt x="8494308" y="0"/>
                        </a:cubicBezTo>
                        <a:cubicBezTo>
                          <a:pt x="8726563" y="-46095"/>
                          <a:pt x="8766510" y="45050"/>
                          <a:pt x="8979184" y="0"/>
                        </a:cubicBezTo>
                        <a:cubicBezTo>
                          <a:pt x="9191858" y="-45050"/>
                          <a:pt x="9498863" y="23395"/>
                          <a:pt x="9805269" y="0"/>
                        </a:cubicBezTo>
                        <a:cubicBezTo>
                          <a:pt x="10111676" y="-23395"/>
                          <a:pt x="10386345" y="8935"/>
                          <a:pt x="10631354" y="0"/>
                        </a:cubicBezTo>
                        <a:cubicBezTo>
                          <a:pt x="10876363" y="-8935"/>
                          <a:pt x="11039482" y="37427"/>
                          <a:pt x="11373633" y="0"/>
                        </a:cubicBezTo>
                        <a:cubicBezTo>
                          <a:pt x="11376122" y="262575"/>
                          <a:pt x="11368892" y="442095"/>
                          <a:pt x="11373633" y="555833"/>
                        </a:cubicBezTo>
                        <a:cubicBezTo>
                          <a:pt x="11378374" y="669571"/>
                          <a:pt x="11358848" y="857027"/>
                          <a:pt x="11373633" y="1027993"/>
                        </a:cubicBezTo>
                        <a:cubicBezTo>
                          <a:pt x="11388418" y="1198959"/>
                          <a:pt x="11315520" y="1332047"/>
                          <a:pt x="11373633" y="1541990"/>
                        </a:cubicBezTo>
                        <a:cubicBezTo>
                          <a:pt x="11431746" y="1751933"/>
                          <a:pt x="11347751" y="2009264"/>
                          <a:pt x="11373633" y="2181497"/>
                        </a:cubicBezTo>
                        <a:cubicBezTo>
                          <a:pt x="11399515" y="2353730"/>
                          <a:pt x="11341339" y="2494198"/>
                          <a:pt x="11373633" y="2737331"/>
                        </a:cubicBezTo>
                        <a:cubicBezTo>
                          <a:pt x="11405927" y="2980464"/>
                          <a:pt x="11348090" y="3070532"/>
                          <a:pt x="11373633" y="3251327"/>
                        </a:cubicBezTo>
                        <a:cubicBezTo>
                          <a:pt x="11399176" y="3432122"/>
                          <a:pt x="11294686" y="3899165"/>
                          <a:pt x="11373633" y="4183693"/>
                        </a:cubicBezTo>
                        <a:cubicBezTo>
                          <a:pt x="11217780" y="4246361"/>
                          <a:pt x="11038702" y="4121670"/>
                          <a:pt x="10775021" y="4183693"/>
                        </a:cubicBezTo>
                        <a:cubicBezTo>
                          <a:pt x="10511340" y="4245716"/>
                          <a:pt x="10409889" y="4174417"/>
                          <a:pt x="10176408" y="4183693"/>
                        </a:cubicBezTo>
                        <a:cubicBezTo>
                          <a:pt x="9942927" y="4192969"/>
                          <a:pt x="9944024" y="4159815"/>
                          <a:pt x="9805269" y="4183693"/>
                        </a:cubicBezTo>
                        <a:cubicBezTo>
                          <a:pt x="9666514" y="4207571"/>
                          <a:pt x="9389543" y="4116279"/>
                          <a:pt x="9092920" y="4183693"/>
                        </a:cubicBezTo>
                        <a:cubicBezTo>
                          <a:pt x="8796297" y="4251107"/>
                          <a:pt x="8836450" y="4167441"/>
                          <a:pt x="8721781" y="4183693"/>
                        </a:cubicBezTo>
                        <a:cubicBezTo>
                          <a:pt x="8607112" y="4199945"/>
                          <a:pt x="8302927" y="4172486"/>
                          <a:pt x="8009432" y="4183693"/>
                        </a:cubicBezTo>
                        <a:cubicBezTo>
                          <a:pt x="7715937" y="4194900"/>
                          <a:pt x="7871324" y="4181983"/>
                          <a:pt x="7752029" y="4183693"/>
                        </a:cubicBezTo>
                        <a:cubicBezTo>
                          <a:pt x="7632734" y="4185403"/>
                          <a:pt x="7302844" y="4168172"/>
                          <a:pt x="7039680" y="4183693"/>
                        </a:cubicBezTo>
                        <a:cubicBezTo>
                          <a:pt x="6776516" y="4199214"/>
                          <a:pt x="6794343" y="4145875"/>
                          <a:pt x="6668541" y="4183693"/>
                        </a:cubicBezTo>
                        <a:cubicBezTo>
                          <a:pt x="6542739" y="4221511"/>
                          <a:pt x="6520297" y="4182423"/>
                          <a:pt x="6411137" y="4183693"/>
                        </a:cubicBezTo>
                        <a:cubicBezTo>
                          <a:pt x="6301977" y="4184963"/>
                          <a:pt x="6170922" y="4144357"/>
                          <a:pt x="6039998" y="4183693"/>
                        </a:cubicBezTo>
                        <a:cubicBezTo>
                          <a:pt x="5909074" y="4223029"/>
                          <a:pt x="5605353" y="4104332"/>
                          <a:pt x="5327649" y="4183693"/>
                        </a:cubicBezTo>
                        <a:cubicBezTo>
                          <a:pt x="5049945" y="4263054"/>
                          <a:pt x="5059547" y="4155178"/>
                          <a:pt x="4956510" y="4183693"/>
                        </a:cubicBezTo>
                        <a:cubicBezTo>
                          <a:pt x="4853473" y="4212208"/>
                          <a:pt x="4753567" y="4155740"/>
                          <a:pt x="4699106" y="4183693"/>
                        </a:cubicBezTo>
                        <a:cubicBezTo>
                          <a:pt x="4644645" y="4211646"/>
                          <a:pt x="4419412" y="4140361"/>
                          <a:pt x="4327967" y="4183693"/>
                        </a:cubicBezTo>
                        <a:cubicBezTo>
                          <a:pt x="4236522" y="4227025"/>
                          <a:pt x="4082147" y="4161259"/>
                          <a:pt x="3843091" y="4183693"/>
                        </a:cubicBezTo>
                        <a:cubicBezTo>
                          <a:pt x="3604035" y="4206127"/>
                          <a:pt x="3476772" y="4151908"/>
                          <a:pt x="3244478" y="4183693"/>
                        </a:cubicBezTo>
                        <a:cubicBezTo>
                          <a:pt x="3012184" y="4215478"/>
                          <a:pt x="2971837" y="4166148"/>
                          <a:pt x="2873339" y="4183693"/>
                        </a:cubicBezTo>
                        <a:cubicBezTo>
                          <a:pt x="2774841" y="4201238"/>
                          <a:pt x="2413078" y="4181142"/>
                          <a:pt x="2047254" y="4183693"/>
                        </a:cubicBezTo>
                        <a:cubicBezTo>
                          <a:pt x="1681430" y="4186244"/>
                          <a:pt x="1657450" y="4134412"/>
                          <a:pt x="1448642" y="4183693"/>
                        </a:cubicBezTo>
                        <a:cubicBezTo>
                          <a:pt x="1239834" y="4232974"/>
                          <a:pt x="850701" y="4169352"/>
                          <a:pt x="622557" y="4183693"/>
                        </a:cubicBezTo>
                        <a:cubicBezTo>
                          <a:pt x="394413" y="4198034"/>
                          <a:pt x="269122" y="4121032"/>
                          <a:pt x="0" y="4183693"/>
                        </a:cubicBezTo>
                        <a:cubicBezTo>
                          <a:pt x="-28949" y="3913879"/>
                          <a:pt x="50065" y="3836023"/>
                          <a:pt x="0" y="3627860"/>
                        </a:cubicBezTo>
                        <a:cubicBezTo>
                          <a:pt x="-50065" y="3419697"/>
                          <a:pt x="43623" y="3255920"/>
                          <a:pt x="0" y="3072026"/>
                        </a:cubicBezTo>
                        <a:cubicBezTo>
                          <a:pt x="-43623" y="2888132"/>
                          <a:pt x="41200" y="2601780"/>
                          <a:pt x="0" y="2432519"/>
                        </a:cubicBezTo>
                        <a:cubicBezTo>
                          <a:pt x="-41200" y="2263258"/>
                          <a:pt x="12666" y="1984338"/>
                          <a:pt x="0" y="1834848"/>
                        </a:cubicBezTo>
                        <a:cubicBezTo>
                          <a:pt x="-12666" y="1685358"/>
                          <a:pt x="18299" y="1343940"/>
                          <a:pt x="0" y="1153504"/>
                        </a:cubicBezTo>
                        <a:cubicBezTo>
                          <a:pt x="-18299" y="963068"/>
                          <a:pt x="68029" y="4167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7A1E7A1A-8469-3A49-84BC-A0AC7FA437D0}"/>
              </a:ext>
            </a:extLst>
          </p:cNvPr>
          <p:cNvCxnSpPr>
            <a:cxnSpLocks/>
            <a:stCxn id="143" idx="2"/>
            <a:endCxn id="129" idx="3"/>
          </p:cNvCxnSpPr>
          <p:nvPr/>
        </p:nvCxnSpPr>
        <p:spPr>
          <a:xfrm rot="5400000">
            <a:off x="10516403" y="3838080"/>
            <a:ext cx="444371" cy="218443"/>
          </a:xfrm>
          <a:prstGeom prst="bentConnector2">
            <a:avLst/>
          </a:prstGeom>
          <a:noFill/>
          <a:ln w="19050" cap="flat" cmpd="sng" algn="ctr">
            <a:solidFill>
              <a:srgbClr val="CE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96B16B8-35F2-4D46-8F7A-EAED887AB4BB}"/>
              </a:ext>
            </a:extLst>
          </p:cNvPr>
          <p:cNvSpPr/>
          <p:nvPr/>
        </p:nvSpPr>
        <p:spPr>
          <a:xfrm>
            <a:off x="5141645" y="3576584"/>
            <a:ext cx="174171" cy="154565"/>
          </a:xfrm>
          <a:prstGeom prst="rect">
            <a:avLst/>
          </a:prstGeom>
          <a:solidFill>
            <a:srgbClr val="80808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2" name="Picture 10" descr="Amazon Web Services - Wikipedia">
            <a:extLst>
              <a:ext uri="{FF2B5EF4-FFF2-40B4-BE49-F238E27FC236}">
                <a16:creationId xmlns:a16="http://schemas.microsoft.com/office/drawing/2014/main" id="{73131971-5637-0841-9513-B541F38A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5040" y="5139002"/>
            <a:ext cx="426734" cy="25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4" descr="IBM Cloud Solutions Portfolio IBM provides industry-recognized credentials  to help Cloud professionals build credibility and confidence by validating  their expertise. Earners of these credentials are easily identified by  organizations as potential leaders of ...">
            <a:extLst>
              <a:ext uri="{FF2B5EF4-FFF2-40B4-BE49-F238E27FC236}">
                <a16:creationId xmlns:a16="http://schemas.microsoft.com/office/drawing/2014/main" id="{5CE5B05E-106B-5C4B-B2FA-EBCA39851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993397" y="4503753"/>
            <a:ext cx="441893" cy="42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18" descr="Retrieve Azure Key Vault Secrets using Azure Functions and Managed Service  Identity | Integration Team">
            <a:extLst>
              <a:ext uri="{FF2B5EF4-FFF2-40B4-BE49-F238E27FC236}">
                <a16:creationId xmlns:a16="http://schemas.microsoft.com/office/drawing/2014/main" id="{071BD96E-5FDE-4F46-A78D-5FC72C71E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04895" y="5589511"/>
            <a:ext cx="418895" cy="45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BB25E80E-8DA1-9746-985C-48103C609D63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1324" y="6179860"/>
            <a:ext cx="464678" cy="370420"/>
          </a:xfrm>
          <a:prstGeom prst="rect">
            <a:avLst/>
          </a:prstGeom>
        </p:spPr>
      </p:pic>
      <p:pic>
        <p:nvPicPr>
          <p:cNvPr id="136" name="Picture 2" descr="Japan's APLUS Co. Goes Live With IBM LinuxONE">
            <a:extLst>
              <a:ext uri="{FF2B5EF4-FFF2-40B4-BE49-F238E27FC236}">
                <a16:creationId xmlns:a16="http://schemas.microsoft.com/office/drawing/2014/main" id="{91028E79-BBE2-204E-94F3-59A5350E8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3741" y="3952451"/>
            <a:ext cx="428033" cy="42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5EE7B1DE-A7DA-3542-9DC2-83034FF4EA46}"/>
              </a:ext>
            </a:extLst>
          </p:cNvPr>
          <p:cNvSpPr/>
          <p:nvPr/>
        </p:nvSpPr>
        <p:spPr>
          <a:xfrm>
            <a:off x="2546986" y="2323102"/>
            <a:ext cx="8721130" cy="642893"/>
          </a:xfrm>
          <a:prstGeom prst="rect">
            <a:avLst/>
          </a:prstGeom>
          <a:solidFill>
            <a:srgbClr val="CD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72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 HAT ANSIBLE TOWER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0EC376F-C0A3-8A46-AE76-8D5ECFD6F8C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02442" y="2743423"/>
            <a:ext cx="1610218" cy="5504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9" name="Down Arrow 138">
            <a:extLst>
              <a:ext uri="{FF2B5EF4-FFF2-40B4-BE49-F238E27FC236}">
                <a16:creationId xmlns:a16="http://schemas.microsoft.com/office/drawing/2014/main" id="{D3AF1178-2A1A-DA48-B37F-C5A8669CCA34}"/>
              </a:ext>
            </a:extLst>
          </p:cNvPr>
          <p:cNvSpPr/>
          <p:nvPr/>
        </p:nvSpPr>
        <p:spPr>
          <a:xfrm>
            <a:off x="3703157" y="2795048"/>
            <a:ext cx="472812" cy="465012"/>
          </a:xfrm>
          <a:prstGeom prst="downArrow">
            <a:avLst/>
          </a:prstGeom>
          <a:solidFill>
            <a:srgbClr val="CE0000"/>
          </a:solidFill>
          <a:ln w="12700" cap="flat" cmpd="sng" algn="ctr">
            <a:solidFill>
              <a:srgbClr val="A50304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Down Arrow 139">
            <a:extLst>
              <a:ext uri="{FF2B5EF4-FFF2-40B4-BE49-F238E27FC236}">
                <a16:creationId xmlns:a16="http://schemas.microsoft.com/office/drawing/2014/main" id="{2B65830B-F896-8D4C-ADD8-ABC9C25B2C8C}"/>
              </a:ext>
            </a:extLst>
          </p:cNvPr>
          <p:cNvSpPr/>
          <p:nvPr/>
        </p:nvSpPr>
        <p:spPr>
          <a:xfrm>
            <a:off x="9462498" y="2793597"/>
            <a:ext cx="472812" cy="465012"/>
          </a:xfrm>
          <a:prstGeom prst="downArrow">
            <a:avLst/>
          </a:prstGeom>
          <a:solidFill>
            <a:srgbClr val="CE0000"/>
          </a:solidFill>
          <a:ln w="12700" cap="flat" cmpd="sng" algn="ctr">
            <a:solidFill>
              <a:srgbClr val="A50304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1B055FB-CDC1-DD48-8722-A1D044E6E61F}"/>
              </a:ext>
            </a:extLst>
          </p:cNvPr>
          <p:cNvCxnSpPr>
            <a:cxnSpLocks/>
            <a:stCxn id="142" idx="2"/>
            <a:endCxn id="91" idx="0"/>
          </p:cNvCxnSpPr>
          <p:nvPr/>
        </p:nvCxnSpPr>
        <p:spPr>
          <a:xfrm>
            <a:off x="9221385" y="3731149"/>
            <a:ext cx="2217" cy="265738"/>
          </a:xfrm>
          <a:prstGeom prst="line">
            <a:avLst/>
          </a:prstGeom>
          <a:noFill/>
          <a:ln w="19050" cap="flat" cmpd="sng" algn="ctr">
            <a:solidFill>
              <a:srgbClr val="CD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5B407BD-A77E-3D48-8E34-07E674530533}"/>
              </a:ext>
            </a:extLst>
          </p:cNvPr>
          <p:cNvSpPr/>
          <p:nvPr/>
        </p:nvSpPr>
        <p:spPr>
          <a:xfrm>
            <a:off x="9134299" y="3576584"/>
            <a:ext cx="174171" cy="154565"/>
          </a:xfrm>
          <a:prstGeom prst="rect">
            <a:avLst/>
          </a:prstGeom>
          <a:solidFill>
            <a:srgbClr val="80808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DB524DD-F3DE-2D44-89C9-44AC11F8FE17}"/>
              </a:ext>
            </a:extLst>
          </p:cNvPr>
          <p:cNvSpPr/>
          <p:nvPr/>
        </p:nvSpPr>
        <p:spPr>
          <a:xfrm>
            <a:off x="10760723" y="3570551"/>
            <a:ext cx="174171" cy="154565"/>
          </a:xfrm>
          <a:prstGeom prst="rect">
            <a:avLst/>
          </a:prstGeom>
          <a:solidFill>
            <a:srgbClr val="80808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9B68BFFC-BAF8-574D-8D1C-8C694B1C26C0}"/>
              </a:ext>
            </a:extLst>
          </p:cNvPr>
          <p:cNvCxnSpPr>
            <a:cxnSpLocks/>
            <a:stCxn id="143" idx="2"/>
            <a:endCxn id="128" idx="3"/>
          </p:cNvCxnSpPr>
          <p:nvPr/>
        </p:nvCxnSpPr>
        <p:spPr>
          <a:xfrm rot="5400000">
            <a:off x="10243366" y="4113635"/>
            <a:ext cx="992962" cy="215925"/>
          </a:xfrm>
          <a:prstGeom prst="bentConnector2">
            <a:avLst/>
          </a:prstGeom>
          <a:noFill/>
          <a:ln w="19050" cap="flat" cmpd="sng" algn="ctr">
            <a:solidFill>
              <a:srgbClr val="CE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FB3B1DB4-034B-6A4E-9612-8F1D4C3040F2}"/>
              </a:ext>
            </a:extLst>
          </p:cNvPr>
          <p:cNvCxnSpPr>
            <a:cxnSpLocks/>
            <a:stCxn id="143" idx="2"/>
            <a:endCxn id="127" idx="3"/>
          </p:cNvCxnSpPr>
          <p:nvPr/>
        </p:nvCxnSpPr>
        <p:spPr>
          <a:xfrm rot="5400000">
            <a:off x="9970330" y="4389189"/>
            <a:ext cx="1541553" cy="213407"/>
          </a:xfrm>
          <a:prstGeom prst="bentConnector2">
            <a:avLst/>
          </a:prstGeom>
          <a:noFill/>
          <a:ln w="19050" cap="flat" cmpd="sng" algn="ctr">
            <a:solidFill>
              <a:srgbClr val="CE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4203CBE1-B8D3-574A-B588-CDB1F410B0D5}"/>
              </a:ext>
            </a:extLst>
          </p:cNvPr>
          <p:cNvCxnSpPr>
            <a:cxnSpLocks/>
            <a:stCxn id="143" idx="2"/>
            <a:endCxn id="126" idx="3"/>
          </p:cNvCxnSpPr>
          <p:nvPr/>
        </p:nvCxnSpPr>
        <p:spPr>
          <a:xfrm rot="5400000">
            <a:off x="9697293" y="4664744"/>
            <a:ext cx="2090144" cy="210889"/>
          </a:xfrm>
          <a:prstGeom prst="bentConnector2">
            <a:avLst/>
          </a:prstGeom>
          <a:noFill/>
          <a:ln w="19050" cap="flat" cmpd="sng" algn="ctr">
            <a:solidFill>
              <a:srgbClr val="CE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C3AD61E8-E82B-B640-9346-5969D51E4005}"/>
              </a:ext>
            </a:extLst>
          </p:cNvPr>
          <p:cNvCxnSpPr>
            <a:cxnSpLocks/>
            <a:stCxn id="143" idx="2"/>
            <a:endCxn id="125" idx="3"/>
          </p:cNvCxnSpPr>
          <p:nvPr/>
        </p:nvCxnSpPr>
        <p:spPr>
          <a:xfrm rot="5400000">
            <a:off x="9424256" y="4940297"/>
            <a:ext cx="2638735" cy="208372"/>
          </a:xfrm>
          <a:prstGeom prst="bentConnector2">
            <a:avLst/>
          </a:prstGeom>
          <a:noFill/>
          <a:ln w="19050" cap="flat" cmpd="sng" algn="ctr">
            <a:solidFill>
              <a:srgbClr val="CE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48" name="Picture 10" descr="HPE And Red Hat Are Collaborating To Optimize Red Hat OpenShift Container  Platform On HPE Platforms | Cloud 28+">
            <a:extLst>
              <a:ext uri="{FF2B5EF4-FFF2-40B4-BE49-F238E27FC236}">
                <a16:creationId xmlns:a16="http://schemas.microsoft.com/office/drawing/2014/main" id="{C1E49F25-8622-A34C-A1CF-210D2F312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8468975" y="4912822"/>
            <a:ext cx="1446601" cy="45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23D7F4-5236-1947-A86C-B4828F338872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9519375" y="4169487"/>
            <a:ext cx="245940" cy="0"/>
          </a:xfrm>
          <a:prstGeom prst="line">
            <a:avLst/>
          </a:prstGeom>
          <a:noFill/>
          <a:ln w="19050" cap="flat" cmpd="sng" algn="ctr">
            <a:solidFill>
              <a:srgbClr val="CD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F0A543A-10FC-C141-8BA5-40E8D9B1C1F3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9519375" y="4718077"/>
            <a:ext cx="246862" cy="1"/>
          </a:xfrm>
          <a:prstGeom prst="line">
            <a:avLst/>
          </a:prstGeom>
          <a:noFill/>
          <a:ln w="19050" cap="flat" cmpd="sng" algn="ctr">
            <a:solidFill>
              <a:srgbClr val="CD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E5DA26DB-0FA7-4541-9EF1-ADAEB5D2EB81}"/>
              </a:ext>
            </a:extLst>
          </p:cNvPr>
          <p:cNvCxnSpPr>
            <a:cxnSpLocks/>
            <a:stCxn id="91" idx="3"/>
            <a:endCxn id="127" idx="1"/>
          </p:cNvCxnSpPr>
          <p:nvPr/>
        </p:nvCxnSpPr>
        <p:spPr>
          <a:xfrm>
            <a:off x="9521999" y="5265370"/>
            <a:ext cx="243564" cy="1299"/>
          </a:xfrm>
          <a:prstGeom prst="line">
            <a:avLst/>
          </a:prstGeom>
          <a:noFill/>
          <a:ln w="19050" cap="flat" cmpd="sng" algn="ctr">
            <a:solidFill>
              <a:srgbClr val="CD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20D58A0-8B53-A443-9556-2B1A8ED467B6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9519375" y="5815260"/>
            <a:ext cx="248706" cy="0"/>
          </a:xfrm>
          <a:prstGeom prst="line">
            <a:avLst/>
          </a:prstGeom>
          <a:noFill/>
          <a:ln w="19050" cap="flat" cmpd="sng" algn="ctr">
            <a:solidFill>
              <a:srgbClr val="CD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A41803B-CEEB-304B-9235-F4DAC616CC53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9519375" y="6363851"/>
            <a:ext cx="251223" cy="0"/>
          </a:xfrm>
          <a:prstGeom prst="line">
            <a:avLst/>
          </a:prstGeom>
          <a:noFill/>
          <a:ln w="19050" cap="flat" cmpd="sng" algn="ctr">
            <a:solidFill>
              <a:srgbClr val="CD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54" name="Picture 4">
            <a:extLst>
              <a:ext uri="{FF2B5EF4-FFF2-40B4-BE49-F238E27FC236}">
                <a16:creationId xmlns:a16="http://schemas.microsoft.com/office/drawing/2014/main" id="{547EA4AD-1D8B-354A-8CC3-1599ECF50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006" y="3211537"/>
            <a:ext cx="1249535" cy="40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6">
            <a:extLst>
              <a:ext uri="{FF2B5EF4-FFF2-40B4-BE49-F238E27FC236}">
                <a16:creationId xmlns:a16="http://schemas.microsoft.com/office/drawing/2014/main" id="{A8EDD7F6-E353-6F4D-9DB2-5A89EBC27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303" y="2461234"/>
            <a:ext cx="877163" cy="36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245B41A3-02A5-004C-A23D-6C69F892ED11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4273830" y="1701142"/>
            <a:ext cx="2633721" cy="621960"/>
          </a:xfrm>
          <a:prstGeom prst="bentConnector2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FDDF0A63-0596-7E44-A6F3-51BB00C82F11}"/>
              </a:ext>
            </a:extLst>
          </p:cNvPr>
          <p:cNvCxnSpPr>
            <a:cxnSpLocks/>
            <a:endCxn id="155" idx="0"/>
          </p:cNvCxnSpPr>
          <p:nvPr/>
        </p:nvCxnSpPr>
        <p:spPr>
          <a:xfrm rot="10800000" flipV="1">
            <a:off x="1225885" y="1711032"/>
            <a:ext cx="1983026" cy="750202"/>
          </a:xfrm>
          <a:prstGeom prst="bentConnector2">
            <a:avLst/>
          </a:prstGeom>
          <a:noFill/>
          <a:ln w="19050" cap="flat" cmpd="sng" algn="ctr">
            <a:solidFill>
              <a:srgbClr val="0164FF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CE5CE4C-2110-8A40-B7E2-92BBE8138013}"/>
              </a:ext>
            </a:extLst>
          </p:cNvPr>
          <p:cNvCxnSpPr>
            <a:cxnSpLocks/>
          </p:cNvCxnSpPr>
          <p:nvPr/>
        </p:nvCxnSpPr>
        <p:spPr>
          <a:xfrm>
            <a:off x="1216920" y="2863721"/>
            <a:ext cx="5889" cy="383676"/>
          </a:xfrm>
          <a:prstGeom prst="line">
            <a:avLst/>
          </a:prstGeom>
          <a:noFill/>
          <a:ln w="19050" cap="flat" cmpd="sng" algn="ctr">
            <a:solidFill>
              <a:srgbClr val="0164FF"/>
            </a:solidFill>
            <a:prstDash val="sysDash"/>
            <a:miter lim="800000"/>
            <a:tailEnd type="triangle"/>
          </a:ln>
          <a:effectLst/>
        </p:spPr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4FF7C491-2F8C-4843-A7BB-03112B36B337}"/>
              </a:ext>
            </a:extLst>
          </p:cNvPr>
          <p:cNvGrpSpPr/>
          <p:nvPr/>
        </p:nvGrpSpPr>
        <p:grpSpPr>
          <a:xfrm>
            <a:off x="3296576" y="1191093"/>
            <a:ext cx="950036" cy="1033780"/>
            <a:chOff x="329262" y="2744691"/>
            <a:chExt cx="950036" cy="1033780"/>
          </a:xfrm>
        </p:grpSpPr>
        <p:pic>
          <p:nvPicPr>
            <p:cNvPr id="164" name="Picture 8" descr="Developer Icons - Download Free Vector Icons | Noun Project">
              <a:extLst>
                <a:ext uri="{FF2B5EF4-FFF2-40B4-BE49-F238E27FC236}">
                  <a16:creationId xmlns:a16="http://schemas.microsoft.com/office/drawing/2014/main" id="{BECD054F-68A8-0543-8C14-4F4ADB866D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945" y="2744691"/>
              <a:ext cx="840501" cy="840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9577161-580C-9E48-A352-E7A4549C70FA}"/>
                </a:ext>
              </a:extLst>
            </p:cNvPr>
            <p:cNvSpPr txBox="1"/>
            <p:nvPr/>
          </p:nvSpPr>
          <p:spPr>
            <a:xfrm>
              <a:off x="329262" y="3409139"/>
              <a:ext cx="950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164FF"/>
                  </a:solidFill>
                  <a:latin typeface="Calibri" panose="020F0502020204030204"/>
                </a:rPr>
                <a:t>Dev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/>
                </a:rPr>
                <a:t>Ops</a:t>
              </a:r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C99D1C9-44DB-C94D-9C3B-7B1DC9A76540}"/>
              </a:ext>
            </a:extLst>
          </p:cNvPr>
          <p:cNvCxnSpPr>
            <a:cxnSpLocks/>
          </p:cNvCxnSpPr>
          <p:nvPr/>
        </p:nvCxnSpPr>
        <p:spPr>
          <a:xfrm>
            <a:off x="1955933" y="3374883"/>
            <a:ext cx="573276" cy="0"/>
          </a:xfrm>
          <a:prstGeom prst="line">
            <a:avLst/>
          </a:prstGeom>
          <a:noFill/>
          <a:ln w="19050" cap="flat" cmpd="sng" algn="ctr">
            <a:solidFill>
              <a:srgbClr val="0164FF"/>
            </a:solidFill>
            <a:prstDash val="sysDash"/>
            <a:miter lim="800000"/>
            <a:tailEnd type="triangle"/>
          </a:ln>
          <a:effectLst/>
        </p:spPr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3F717718-52D3-4241-B30F-870BC51008CE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789" y="2273967"/>
            <a:ext cx="692028" cy="692028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8D84710-A8CF-BB43-B442-8A74F68CC2F9}"/>
              </a:ext>
            </a:extLst>
          </p:cNvPr>
          <p:cNvSpPr/>
          <p:nvPr/>
        </p:nvSpPr>
        <p:spPr>
          <a:xfrm>
            <a:off x="127748" y="2791066"/>
            <a:ext cx="8771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Playbooks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4DBA92A-F334-AA45-8833-C7B08C1A34BF}"/>
              </a:ext>
            </a:extLst>
          </p:cNvPr>
          <p:cNvSpPr/>
          <p:nvPr/>
        </p:nvSpPr>
        <p:spPr>
          <a:xfrm>
            <a:off x="274167" y="2914177"/>
            <a:ext cx="8771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Inventory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3C6D00-5EB7-D048-A904-C0FF6CCE169B}"/>
              </a:ext>
            </a:extLst>
          </p:cNvPr>
          <p:cNvCxnSpPr>
            <a:cxnSpLocks/>
          </p:cNvCxnSpPr>
          <p:nvPr/>
        </p:nvCxnSpPr>
        <p:spPr>
          <a:xfrm>
            <a:off x="1743607" y="2669366"/>
            <a:ext cx="785602" cy="624506"/>
          </a:xfrm>
          <a:prstGeom prst="line">
            <a:avLst/>
          </a:prstGeom>
          <a:noFill/>
          <a:ln w="19050" cap="flat" cmpd="sng" algn="ctr">
            <a:solidFill>
              <a:srgbClr val="0164FF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85" name="Title 1">
            <a:extLst>
              <a:ext uri="{FF2B5EF4-FFF2-40B4-BE49-F238E27FC236}">
                <a16:creationId xmlns:a16="http://schemas.microsoft.com/office/drawing/2014/main" id="{F34034C4-766F-9640-9B1D-673886EF8C4E}"/>
              </a:ext>
            </a:extLst>
          </p:cNvPr>
          <p:cNvSpPr txBox="1">
            <a:spLocks/>
          </p:cNvSpPr>
          <p:nvPr/>
        </p:nvSpPr>
        <p:spPr>
          <a:xfrm>
            <a:off x="280416" y="9931"/>
            <a:ext cx="11911585" cy="73509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1219170">
              <a:defRPr/>
            </a:pPr>
            <a:r>
              <a:rPr lang="en-GB" kern="0" dirty="0">
                <a:solidFill>
                  <a:srgbClr val="FFFFFF"/>
                </a:solidFill>
                <a:latin typeface="IBM Plex Sans" panose="020B0503050203000203" pitchFamily="34" charset="0"/>
                <a:cs typeface="Arial"/>
              </a:rPr>
              <a:t>Automation with Ansible: z/OS and other Cloud platforms</a:t>
            </a:r>
          </a:p>
        </p:txBody>
      </p:sp>
    </p:spTree>
    <p:extLst>
      <p:ext uri="{BB962C8B-B14F-4D97-AF65-F5344CB8AC3E}">
        <p14:creationId xmlns:p14="http://schemas.microsoft.com/office/powerpoint/2010/main" val="421561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">
            <a:extLst>
              <a:ext uri="{FF2B5EF4-FFF2-40B4-BE49-F238E27FC236}">
                <a16:creationId xmlns:a16="http://schemas.microsoft.com/office/drawing/2014/main" id="{E48FB1F2-FB8A-074D-AEE9-CDD4698C871F}"/>
              </a:ext>
            </a:extLst>
          </p:cNvPr>
          <p:cNvSpPr/>
          <p:nvPr/>
        </p:nvSpPr>
        <p:spPr>
          <a:xfrm>
            <a:off x="3613" y="-32106"/>
            <a:ext cx="12184779" cy="744539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48000" tIns="48000" rIns="48000" bIns="48000"/>
          <a:lstStyle/>
          <a:p>
            <a:pPr marL="0" marR="0" lvl="0" indent="0" algn="l" defTabSz="9143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F34034C4-766F-9640-9B1D-673886EF8C4E}"/>
              </a:ext>
            </a:extLst>
          </p:cNvPr>
          <p:cNvSpPr txBox="1">
            <a:spLocks/>
          </p:cNvSpPr>
          <p:nvPr/>
        </p:nvSpPr>
        <p:spPr>
          <a:xfrm>
            <a:off x="280416" y="9931"/>
            <a:ext cx="11911585" cy="73509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panose="020B0503050203000203" pitchFamily="34" charset="0"/>
                <a:cs typeface="Arial"/>
              </a:rPr>
              <a:t>Automation with Ansible: vocabulary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899E6A-620F-F946-9E10-BCEA9DAF1802}"/>
              </a:ext>
            </a:extLst>
          </p:cNvPr>
          <p:cNvGrpSpPr/>
          <p:nvPr/>
        </p:nvGrpSpPr>
        <p:grpSpPr>
          <a:xfrm>
            <a:off x="361180" y="5647785"/>
            <a:ext cx="1994692" cy="692028"/>
            <a:chOff x="4621208" y="5881613"/>
            <a:chExt cx="1994692" cy="692028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D2B34A3-3A2C-8646-B7A4-42D2E97A81FB}"/>
                </a:ext>
              </a:extLst>
            </p:cNvPr>
            <p:cNvSpPr/>
            <p:nvPr/>
          </p:nvSpPr>
          <p:spPr>
            <a:xfrm>
              <a:off x="4621208" y="5947684"/>
              <a:ext cx="1940957" cy="559886"/>
            </a:xfrm>
            <a:prstGeom prst="rect">
              <a:avLst/>
            </a:prstGeom>
            <a:solidFill>
              <a:srgbClr val="0164FF"/>
            </a:solidFill>
            <a:ln w="12700" cap="flat" cmpd="sng" algn="ctr">
              <a:solidFill>
                <a:srgbClr val="003BC9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laybooks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endPara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3F717718-52D3-4241-B30F-870BC5100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23872" y="5881613"/>
              <a:ext cx="692028" cy="692028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3DCEDF5-E7EA-8E44-A41C-3D62114E340D}"/>
              </a:ext>
            </a:extLst>
          </p:cNvPr>
          <p:cNvSpPr txBox="1"/>
          <p:nvPr/>
        </p:nvSpPr>
        <p:spPr>
          <a:xfrm>
            <a:off x="2879823" y="5824522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typical invocation: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F61CD2-7A4A-8141-9C5A-6B6DEA0BA625}"/>
              </a:ext>
            </a:extLst>
          </p:cNvPr>
          <p:cNvSpPr/>
          <p:nvPr/>
        </p:nvSpPr>
        <p:spPr>
          <a:xfrm>
            <a:off x="4853729" y="5839911"/>
            <a:ext cx="6849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ansible-playbook 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inventory.yml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data_set_basics.yaml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 panose="020B0509050203000203" pitchFamily="49" charset="77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B04734-E116-CB43-85A0-9D0FD1A6D53D}"/>
              </a:ext>
            </a:extLst>
          </p:cNvPr>
          <p:cNvSpPr/>
          <p:nvPr/>
        </p:nvSpPr>
        <p:spPr>
          <a:xfrm>
            <a:off x="1663844" y="4146796"/>
            <a:ext cx="6275300" cy="1277273"/>
          </a:xfrm>
          <a:prstGeom prst="rect">
            <a:avLst/>
          </a:prstGeom>
          <a:solidFill>
            <a:schemeClr val="tx2">
              <a:lumMod val="90000"/>
              <a:alpha val="7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25588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source_system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5588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  hosts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5588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    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25588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zos_host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5588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      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25588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ansible_host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: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F280D0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9.82.24.230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6688CC"/>
              </a:solidFill>
              <a:effectLst/>
              <a:uLnTx/>
              <a:uFillTx/>
              <a:latin typeface="IBM Plex Mono" panose="020B0509050203000203" pitchFamily="49" charset="77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5588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      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25588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ansible_connection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 : 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ssh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6688CC"/>
              </a:solidFill>
              <a:effectLst/>
              <a:uLnTx/>
              <a:uFillTx/>
              <a:latin typeface="IBM Plex Mono" panose="020B0509050203000203" pitchFamily="49" charset="77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5588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      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25588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ansible_user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: 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thewall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6688CC"/>
              </a:solidFill>
              <a:effectLst/>
              <a:uLnTx/>
              <a:uFillTx/>
              <a:latin typeface="IBM Plex Mono" panose="020B0509050203000203" pitchFamily="49" charset="77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5588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      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25588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ansible_python_interpreter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: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/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usr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/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lpp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/IBM/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cyp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/v3r8/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pyz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/bin/python3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6688CC"/>
              </a:solidFill>
              <a:effectLst/>
              <a:uLnTx/>
              <a:uFillTx/>
              <a:latin typeface="IBM Plex Mono" panose="020B0509050203000203" pitchFamily="49" charset="77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FAE230-A93B-F34C-BD45-B01ED250DE82}"/>
              </a:ext>
            </a:extLst>
          </p:cNvPr>
          <p:cNvSpPr/>
          <p:nvPr/>
        </p:nvSpPr>
        <p:spPr>
          <a:xfrm>
            <a:off x="1663844" y="770131"/>
            <a:ext cx="6275300" cy="3308598"/>
          </a:xfrm>
          <a:prstGeom prst="rect">
            <a:avLst/>
          </a:prstGeom>
          <a:solidFill>
            <a:schemeClr val="tx2">
              <a:lumMod val="90000"/>
              <a:alpha val="7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-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5588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hosts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: 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zos_host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6688CC"/>
              </a:solidFill>
              <a:effectLst/>
              <a:uLnTx/>
              <a:uFillTx/>
              <a:latin typeface="IBM Plex Mono" panose="020B0509050203000203" pitchFamily="49" charset="77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5588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  collections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    - 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ibm.ibm_zos_core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6688CC"/>
              </a:solidFill>
              <a:effectLst/>
              <a:uLnTx/>
              <a:uFillTx/>
              <a:latin typeface="IBM Plex Mono" panose="020B0509050203000203" pitchFamily="49" charset="77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5588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  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25588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gather_facts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: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F280D0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no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6688CC"/>
              </a:solidFill>
              <a:effectLst/>
              <a:uLnTx/>
              <a:uFillTx/>
              <a:latin typeface="IBM Plex Mono" panose="020B0509050203000203" pitchFamily="49" charset="77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5588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  vars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5588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    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25588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tgt_tmp_dir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: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"/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tmp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"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6688CC"/>
              </a:solidFill>
              <a:effectLst/>
              <a:uLnTx/>
              <a:uFillTx/>
              <a:latin typeface="IBM Plex Mono" panose="020B0509050203000203" pitchFamily="49" charset="77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5588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    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25588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ctl_tmp_dir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: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"/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tmp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"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6688CC"/>
              </a:solidFill>
              <a:effectLst/>
              <a:uLnTx/>
              <a:uFillTx/>
              <a:latin typeface="IBM Plex Mono" panose="020B0509050203000203" pitchFamily="49" charset="77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5588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  environment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: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"{{ 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environment_vars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 }}"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6688CC"/>
              </a:solidFill>
              <a:effectLst/>
              <a:uLnTx/>
              <a:uFillTx/>
              <a:latin typeface="IBM Plex Mono" panose="020B0509050203000203" pitchFamily="49" charset="77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5588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  connection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: 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ibm.ibm_zos_core.zos_ssh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6688CC"/>
              </a:solidFill>
              <a:effectLst/>
              <a:uLnTx/>
              <a:uFillTx/>
              <a:latin typeface="IBM Plex Mono" panose="020B0509050203000203" pitchFamily="49" charset="77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</a:b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5588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tasks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-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5588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name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: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Create temp sequential data set name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6688CC"/>
              </a:solidFill>
              <a:effectLst/>
              <a:uLnTx/>
              <a:uFillTx/>
              <a:latin typeface="IBM Plex Mono" panose="020B0509050203000203" pitchFamily="49" charset="77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5588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  command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: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"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mvstmp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 {{ 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ansible_user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 | upper }}"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6688CC"/>
              </a:solidFill>
              <a:effectLst/>
              <a:uLnTx/>
              <a:uFillTx/>
              <a:latin typeface="IBM Plex Mono" panose="020B0509050203000203" pitchFamily="49" charset="77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5588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  register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: 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tmp_ds_seq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6688CC"/>
              </a:solidFill>
              <a:effectLst/>
              <a:uLnTx/>
              <a:uFillTx/>
              <a:latin typeface="IBM Plex Mono" panose="020B0509050203000203" pitchFamily="49" charset="77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</a:b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-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5588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name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: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Create temp sequential data set name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6688CC"/>
              </a:solidFill>
              <a:effectLst/>
              <a:uLnTx/>
              <a:uFillTx/>
              <a:latin typeface="IBM Plex Mono" panose="020B0509050203000203" pitchFamily="49" charset="77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5588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  command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: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"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mvstmp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 {{ 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ansible_user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 | upper }}"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6688CC"/>
              </a:solidFill>
              <a:effectLst/>
              <a:uLnTx/>
              <a:uFillTx/>
              <a:latin typeface="IBM Plex Mono" panose="020B0509050203000203" pitchFamily="49" charset="77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25588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  register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: 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22AA44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tmp_ds_pds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6688CC"/>
              </a:solidFill>
              <a:effectLst/>
              <a:uLnTx/>
              <a:uFillTx/>
              <a:latin typeface="IBM Plex Mono" panose="020B0509050203000203" pitchFamily="49" charset="77"/>
              <a:ea typeface="+mn-ea"/>
              <a:cs typeface="+mn-cs"/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AFCF70A-4971-C946-8883-D2F4D47C8292}"/>
              </a:ext>
            </a:extLst>
          </p:cNvPr>
          <p:cNvCxnSpPr>
            <a:cxnSpLocks/>
            <a:stCxn id="7" idx="3"/>
            <a:endCxn id="4" idx="0"/>
          </p:cNvCxnSpPr>
          <p:nvPr/>
        </p:nvCxnSpPr>
        <p:spPr>
          <a:xfrm>
            <a:off x="7939144" y="4785433"/>
            <a:ext cx="339561" cy="10544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99A1072-2362-1A49-B8CB-132ACFB4CE9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939144" y="2424430"/>
            <a:ext cx="2667896" cy="32894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C3485C8-7DE1-8E4F-9C6D-7EC8C77BE8CC}"/>
              </a:ext>
            </a:extLst>
          </p:cNvPr>
          <p:cNvSpPr txBox="1"/>
          <p:nvPr/>
        </p:nvSpPr>
        <p:spPr>
          <a:xfrm>
            <a:off x="6562080" y="83848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Playbook 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2EC8ED2-5CD8-A04A-A36D-455C18FAA67F}"/>
              </a:ext>
            </a:extLst>
          </p:cNvPr>
          <p:cNvSpPr txBox="1"/>
          <p:nvPr/>
        </p:nvSpPr>
        <p:spPr>
          <a:xfrm>
            <a:off x="6562080" y="420478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Inventory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0BBFDD-991B-6245-83C1-16E14B7EA736}"/>
              </a:ext>
            </a:extLst>
          </p:cNvPr>
          <p:cNvCxnSpPr/>
          <p:nvPr/>
        </p:nvCxnSpPr>
        <p:spPr>
          <a:xfrm flipV="1">
            <a:off x="5120640" y="1645920"/>
            <a:ext cx="3399416" cy="570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7CBAA7-40D2-C048-B62B-80EFC9D74EB1}"/>
              </a:ext>
            </a:extLst>
          </p:cNvPr>
          <p:cNvSpPr txBox="1"/>
          <p:nvPr/>
        </p:nvSpPr>
        <p:spPr>
          <a:xfrm>
            <a:off x="8520056" y="1461254"/>
            <a:ext cx="2925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variables defined in sub-directory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3BC9">
                    <a:lumMod val="50000"/>
                  </a:srgbClr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host_vars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 or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3BC9">
                    <a:lumMod val="50000"/>
                  </a:srgbClr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group_vars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3BC9">
                  <a:lumMod val="50000"/>
                </a:srgbClr>
              </a:solidFill>
              <a:effectLst/>
              <a:uLnTx/>
              <a:uFillTx/>
              <a:latin typeface="IBM Plex Mono" panose="020B0509050203000203" pitchFamily="49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62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">
            <a:extLst>
              <a:ext uri="{FF2B5EF4-FFF2-40B4-BE49-F238E27FC236}">
                <a16:creationId xmlns:a16="http://schemas.microsoft.com/office/drawing/2014/main" id="{E48FB1F2-FB8A-074D-AEE9-CDD4698C871F}"/>
              </a:ext>
            </a:extLst>
          </p:cNvPr>
          <p:cNvSpPr/>
          <p:nvPr/>
        </p:nvSpPr>
        <p:spPr>
          <a:xfrm>
            <a:off x="3613" y="-32106"/>
            <a:ext cx="12184779" cy="744539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48000" tIns="48000" rIns="48000" bIns="48000"/>
          <a:lstStyle/>
          <a:p>
            <a:pPr marL="0" marR="0" lvl="0" indent="0" algn="l" defTabSz="9143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F34034C4-766F-9640-9B1D-673886EF8C4E}"/>
              </a:ext>
            </a:extLst>
          </p:cNvPr>
          <p:cNvSpPr txBox="1">
            <a:spLocks/>
          </p:cNvSpPr>
          <p:nvPr/>
        </p:nvSpPr>
        <p:spPr>
          <a:xfrm>
            <a:off x="280416" y="9931"/>
            <a:ext cx="11911585" cy="73509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panose="020B0503050203000203" pitchFamily="34" charset="0"/>
                <a:cs typeface="Arial"/>
              </a:rPr>
              <a:t>Automation with Ansible: vocabulary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D2B34A3-3A2C-8646-B7A4-42D2E97A81FB}"/>
              </a:ext>
            </a:extLst>
          </p:cNvPr>
          <p:cNvSpPr/>
          <p:nvPr/>
        </p:nvSpPr>
        <p:spPr>
          <a:xfrm>
            <a:off x="361180" y="5434148"/>
            <a:ext cx="1940957" cy="559886"/>
          </a:xfrm>
          <a:prstGeom prst="rect">
            <a:avLst/>
          </a:prstGeom>
          <a:solidFill>
            <a:srgbClr val="0164FF"/>
          </a:solidFill>
          <a:ln w="12700" cap="flat" cmpd="sng" algn="ctr">
            <a:solidFill>
              <a:srgbClr val="003BC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Collections  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F643EA-FB21-4747-BD79-DA53A562663C}"/>
              </a:ext>
            </a:extLst>
          </p:cNvPr>
          <p:cNvSpPr/>
          <p:nvPr/>
        </p:nvSpPr>
        <p:spPr>
          <a:xfrm>
            <a:off x="255308" y="1069955"/>
            <a:ext cx="11760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Collections are a distribution format for Ansible content that can include playbooks, roles, modules, and plugins.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6D095-7115-9C47-A4C4-80796A870A8C}"/>
              </a:ext>
            </a:extLst>
          </p:cNvPr>
          <p:cNvSpPr txBox="1"/>
          <p:nvPr/>
        </p:nvSpPr>
        <p:spPr>
          <a:xfrm>
            <a:off x="280416" y="1783328"/>
            <a:ext cx="455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For our concern: IBM z/OS Core Collection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5EB5BC-9714-6A45-9FFC-9D58DD7EC3A7}"/>
              </a:ext>
            </a:extLst>
          </p:cNvPr>
          <p:cNvSpPr/>
          <p:nvPr/>
        </p:nvSpPr>
        <p:spPr>
          <a:xfrm>
            <a:off x="3948066" y="5855299"/>
            <a:ext cx="82080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ansible-galaxy collection install ibm.ibm_zos_core:1.3.0-beta.1 --ignore-certs --force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D98BE7-9D66-AF4A-8CBE-500505F90488}"/>
              </a:ext>
            </a:extLst>
          </p:cNvPr>
          <p:cNvSpPr/>
          <p:nvPr/>
        </p:nvSpPr>
        <p:spPr>
          <a:xfrm>
            <a:off x="1556267" y="4726191"/>
            <a:ext cx="6275300" cy="261610"/>
          </a:xfrm>
          <a:prstGeom prst="rect">
            <a:avLst/>
          </a:prstGeom>
          <a:solidFill>
            <a:schemeClr val="tx2">
              <a:lumMod val="90000"/>
              <a:alpha val="7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collection name defined as a &lt;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name_space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&gt;.&lt;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collection_name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&gt;:&lt;version&gt;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ACCBC8B-6954-6F4C-90C5-D5425887199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7831567" y="4856996"/>
            <a:ext cx="365760" cy="9983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5D3C9ED-5CA7-8941-B932-9AB07A8038F2}"/>
              </a:ext>
            </a:extLst>
          </p:cNvPr>
          <p:cNvSpPr/>
          <p:nvPr/>
        </p:nvSpPr>
        <p:spPr>
          <a:xfrm>
            <a:off x="1556267" y="4021347"/>
            <a:ext cx="6275300" cy="261610"/>
          </a:xfrm>
          <a:prstGeom prst="rect">
            <a:avLst/>
          </a:prstGeom>
          <a:solidFill>
            <a:schemeClr val="tx2">
              <a:lumMod val="90000"/>
              <a:alpha val="7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flag to get rid of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+mn-ea"/>
                <a:cs typeface="+mn-cs"/>
              </a:rPr>
              <a:t>CERTIFICATE_VERIFY_FAILED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 error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+mn-ea"/>
              <a:cs typeface="+mn-cs"/>
            </a:endParaRP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CD2507C-D08F-0F40-8D4F-CC0DB9CC3414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831567" y="4152152"/>
            <a:ext cx="2485017" cy="1561704"/>
          </a:xfrm>
          <a:prstGeom prst="bentConnector3">
            <a:avLst>
              <a:gd name="adj1" fmla="val 9978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F89BE6F-4826-3D44-8134-F5E61EB96BE1}"/>
              </a:ext>
            </a:extLst>
          </p:cNvPr>
          <p:cNvSpPr/>
          <p:nvPr/>
        </p:nvSpPr>
        <p:spPr>
          <a:xfrm>
            <a:off x="1556267" y="3316719"/>
            <a:ext cx="6275300" cy="261610"/>
          </a:xfrm>
          <a:prstGeom prst="rect">
            <a:avLst/>
          </a:prstGeom>
          <a:solidFill>
            <a:schemeClr val="tx2">
              <a:lumMod val="90000"/>
              <a:alpha val="7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688CC"/>
                </a:solidFill>
                <a:effectLst/>
                <a:uLnTx/>
                <a:uFillTx/>
                <a:latin typeface="IBM Plex Mono" panose="020B0509050203000203" pitchFamily="49" charset="77"/>
                <a:ea typeface="+mn-ea"/>
                <a:cs typeface="+mn-cs"/>
              </a:rPr>
              <a:t>to overwrite the existing collection without warnings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+mn-ea"/>
              <a:cs typeface="+mn-cs"/>
            </a:endParaRP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5A994B8-7F19-384B-81A9-643EC445337B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7831567" y="3447524"/>
            <a:ext cx="3668358" cy="2375179"/>
          </a:xfrm>
          <a:prstGeom prst="bentConnector3">
            <a:avLst>
              <a:gd name="adj1" fmla="val 9985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1B982B2-5E10-6148-923C-82673FE56364}"/>
              </a:ext>
            </a:extLst>
          </p:cNvPr>
          <p:cNvSpPr txBox="1"/>
          <p:nvPr/>
        </p:nvSpPr>
        <p:spPr>
          <a:xfrm>
            <a:off x="2360430" y="5820319"/>
            <a:ext cx="1689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typical invocation: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444CE2-616D-0D42-A570-0ECEE29A85F2}"/>
              </a:ext>
            </a:extLst>
          </p:cNvPr>
          <p:cNvSpPr/>
          <p:nvPr/>
        </p:nvSpPr>
        <p:spPr>
          <a:xfrm>
            <a:off x="361180" y="6018406"/>
            <a:ext cx="1940957" cy="559886"/>
          </a:xfrm>
          <a:prstGeom prst="rect">
            <a:avLst/>
          </a:prstGeom>
          <a:solidFill>
            <a:srgbClr val="0164FF"/>
          </a:solidFill>
          <a:ln w="12700" cap="flat" cmpd="sng" algn="ctr">
            <a:solidFill>
              <a:srgbClr val="003BC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Ansible Galaxy  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683033"/>
      </p:ext>
    </p:extLst>
  </p:cSld>
  <p:clrMapOvr>
    <a:masterClrMapping/>
  </p:clrMapOvr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_Think_2018_Template" id="{DEDEDB99-4D94-7540-9AEC-C1D5D192657B}" vid="{0A8A2757-95C4-E74B-A761-C1301396D4C1}"/>
    </a:ext>
  </a:extLst>
</a:theme>
</file>

<file path=ppt/theme/theme2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D33E200D-9260-B64E-B6F1-29276819CA4F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D33E200D-9260-B64E-B6F1-29276819CA4F}"/>
    </a:ext>
  </a:extLst>
</a:theme>
</file>

<file path=ppt/theme/theme5.xml><?xml version="1.0" encoding="utf-8"?>
<a:theme xmlns:a="http://schemas.openxmlformats.org/drawingml/2006/main" name="2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IBM Plex Sans" panose="020B050305020300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D33E200D-9260-B64E-B6F1-29276819CA4F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1126</Words>
  <Application>Microsoft Macintosh PowerPoint</Application>
  <PresentationFormat>Widescreen</PresentationFormat>
  <Paragraphs>170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Helvetica Neue</vt:lpstr>
      <vt:lpstr>HelvNeue Light for IBM</vt:lpstr>
      <vt:lpstr>IBM Plex Mono</vt:lpstr>
      <vt:lpstr>IBM Plex Sans</vt:lpstr>
      <vt:lpstr>IBM Plex Sans Light</vt:lpstr>
      <vt:lpstr>IBM Plex Sans Medium</vt:lpstr>
      <vt:lpstr>Wingdings</vt:lpstr>
      <vt:lpstr>blk_background_2017</vt:lpstr>
      <vt:lpstr>wht_background_2017</vt:lpstr>
      <vt:lpstr>2_Office Theme</vt:lpstr>
      <vt:lpstr>1_wht_background_2017</vt:lpstr>
      <vt:lpstr>2_wht_background_2017</vt:lpstr>
      <vt:lpstr>A to Z: An 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De Gilio</dc:creator>
  <cp:lastModifiedBy>Luisa Martinez</cp:lastModifiedBy>
  <cp:revision>121</cp:revision>
  <dcterms:created xsi:type="dcterms:W3CDTF">2021-03-15T17:09:02Z</dcterms:created>
  <dcterms:modified xsi:type="dcterms:W3CDTF">2022-01-18T16:51:44Z</dcterms:modified>
</cp:coreProperties>
</file>