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4" r:id="rId1"/>
    <p:sldMasterId id="2147483924" r:id="rId2"/>
    <p:sldMasterId id="2147483961" r:id="rId3"/>
    <p:sldMasterId id="2147483996" r:id="rId4"/>
  </p:sldMasterIdLst>
  <p:notesMasterIdLst>
    <p:notesMasterId r:id="rId19"/>
  </p:notesMasterIdLst>
  <p:handoutMasterIdLst>
    <p:handoutMasterId r:id="rId20"/>
  </p:handoutMasterIdLst>
  <p:sldIdLst>
    <p:sldId id="2142533494" r:id="rId5"/>
    <p:sldId id="344" r:id="rId6"/>
    <p:sldId id="345" r:id="rId7"/>
    <p:sldId id="2142531914" r:id="rId8"/>
    <p:sldId id="2142533495" r:id="rId9"/>
    <p:sldId id="2142533499" r:id="rId10"/>
    <p:sldId id="2142533498" r:id="rId11"/>
    <p:sldId id="2142533501" r:id="rId12"/>
    <p:sldId id="2142533503" r:id="rId13"/>
    <p:sldId id="2142533504" r:id="rId14"/>
    <p:sldId id="2142533505" r:id="rId15"/>
    <p:sldId id="2142533512" r:id="rId16"/>
    <p:sldId id="2142533509" r:id="rId17"/>
    <p:sldId id="308" r:id="rId18"/>
  </p:sldIdLst>
  <p:sldSz cx="9144000" cy="5143500" type="screen16x9"/>
  <p:notesSz cx="7315200" cy="96012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7D16"/>
    <a:srgbClr val="2F7FDB"/>
    <a:srgbClr val="507F97"/>
    <a:srgbClr val="37C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52"/>
    <p:restoredTop sz="92109"/>
  </p:normalViewPr>
  <p:slideViewPr>
    <p:cSldViewPr snapToGrid="0" snapToObjects="1">
      <p:cViewPr varScale="1">
        <p:scale>
          <a:sx n="106" d="100"/>
          <a:sy n="106" d="100"/>
        </p:scale>
        <p:origin x="1099" y="72"/>
      </p:cViewPr>
      <p:guideLst>
        <p:guide orient="horz" pos="1620"/>
        <p:guide pos="2880"/>
      </p:guideLst>
    </p:cSldViewPr>
  </p:slideViewPr>
  <p:outlineViewPr>
    <p:cViewPr>
      <p:scale>
        <a:sx n="33" d="100"/>
        <a:sy n="33" d="100"/>
      </p:scale>
      <p:origin x="0" y="-2772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p:scale>
          <a:sx n="94" d="100"/>
          <a:sy n="94" d="100"/>
        </p:scale>
        <p:origin x="4256" y="1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34087" y="9140342"/>
            <a:ext cx="360883" cy="240030"/>
          </a:xfrm>
          <a:prstGeom prst="rect">
            <a:avLst/>
          </a:prstGeom>
        </p:spPr>
        <p:txBody>
          <a:bodyPr vert="horz" lIns="0" tIns="0" rIns="0" bIns="0" rtlCol="0" anchor="b"/>
          <a:lstStyle>
            <a:lvl1pPr algn="r">
              <a:defRPr sz="1300"/>
            </a:lvl1pPr>
          </a:lstStyle>
          <a:p>
            <a:pPr algn="l"/>
            <a:fld id="{614B4878-71CB-8F40-B9DD-F26F1F6CA014}" type="slidenum">
              <a:rPr lang="en-US" sz="60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72998" y="9140342"/>
            <a:ext cx="3901440" cy="240030"/>
          </a:xfrm>
          <a:prstGeom prst="rect">
            <a:avLst/>
          </a:prstGeom>
        </p:spPr>
        <p:txBody>
          <a:bodyPr vert="horz" lIns="0" tIns="0" rIns="0" bIns="0" rtlCol="0" anchor="b"/>
          <a:lstStyle>
            <a:lvl1pPr algn="l">
              <a:defRPr sz="13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0088" y="239713"/>
            <a:ext cx="3375025" cy="1898650"/>
          </a:xfrm>
          <a:prstGeom prst="rect">
            <a:avLst/>
          </a:prstGeom>
          <a:noFill/>
          <a:ln w="12700">
            <a:solidFill>
              <a:prstClr val="black"/>
            </a:solidFill>
          </a:ln>
        </p:spPr>
        <p:txBody>
          <a:bodyPr vert="horz" lIns="96661" tIns="48331" rIns="96661" bIns="48331"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34087" y="2360295"/>
            <a:ext cx="6847027" cy="6467475"/>
          </a:xfrm>
          <a:prstGeom prst="rect">
            <a:avLst/>
          </a:prstGeom>
        </p:spPr>
        <p:txBody>
          <a:bodyPr vert="horz" lIns="0" tIns="0" rIns="0" bIns="0" rtlCol="0"/>
          <a:lstStyle/>
          <a:p>
            <a:pPr lvl="0"/>
            <a:r>
              <a:rPr lang="en-US" dirty="0"/>
              <a:t>Click to edit Master text styles</a:t>
            </a:r>
          </a:p>
        </p:txBody>
      </p:sp>
      <p:sp>
        <p:nvSpPr>
          <p:cNvPr id="7" name="Slide Number Placeholder 6"/>
          <p:cNvSpPr>
            <a:spLocks noGrp="1"/>
          </p:cNvSpPr>
          <p:nvPr>
            <p:ph type="sldNum" sz="quarter" idx="5"/>
          </p:nvPr>
        </p:nvSpPr>
        <p:spPr>
          <a:xfrm>
            <a:off x="234087" y="9140342"/>
            <a:ext cx="360883" cy="24003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Arial" panose="020B0604020202020204" pitchFamily="34" charset="0"/>
        <a:ea typeface="+mn-ea"/>
        <a:cs typeface="Arial" panose="020B0604020202020204" pitchFamily="34" charset="0"/>
      </a:defRPr>
    </a:lvl1pPr>
    <a:lvl2pPr marL="4762" indent="0" algn="l" defTabSz="914400" rtl="0" eaLnBrk="1" latinLnBrk="0" hangingPunct="1">
      <a:spcBef>
        <a:spcPts val="0"/>
      </a:spcBef>
      <a:buFont typeface="System Font Regular"/>
      <a:buNone/>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Tree>
    <p:extLst>
      <p:ext uri="{BB962C8B-B14F-4D97-AF65-F5344CB8AC3E}">
        <p14:creationId xmlns:p14="http://schemas.microsoft.com/office/powerpoint/2010/main" val="365121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lnSpc>
                <a:spcPct val="150000"/>
              </a:lnSpc>
              <a:spcAft>
                <a:spcPts val="300"/>
              </a:spcAft>
              <a:buFont typeface="Arial" panose="020B0604020202020204" pitchFamily="34" charset="0"/>
              <a:buChar char="•"/>
            </a:pPr>
            <a:endParaRPr lang="en-CA" sz="900" dirty="0">
              <a:latin typeface="IBM Plex Sans" panose="020B0503050203000203" pitchFamily="34" charset="77"/>
            </a:endParaRPr>
          </a:p>
        </p:txBody>
      </p:sp>
    </p:spTree>
    <p:extLst>
      <p:ext uri="{BB962C8B-B14F-4D97-AF65-F5344CB8AC3E}">
        <p14:creationId xmlns:p14="http://schemas.microsoft.com/office/powerpoint/2010/main" val="404546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lnSpc>
                <a:spcPct val="150000"/>
              </a:lnSpc>
              <a:spcAft>
                <a:spcPts val="300"/>
              </a:spcAft>
              <a:buFont typeface="Arial" panose="020B0604020202020204" pitchFamily="34" charset="0"/>
              <a:buChar char="•"/>
            </a:pPr>
            <a:r>
              <a:rPr lang="en-CA" sz="900" dirty="0">
                <a:latin typeface="IBM Plex Sans" panose="020B0503050203000203" pitchFamily="34" charset="77"/>
              </a:rPr>
              <a:t>PAX: https://</a:t>
            </a:r>
            <a:r>
              <a:rPr lang="en-CA" sz="900" dirty="0" err="1">
                <a:latin typeface="IBM Plex Sans" panose="020B0503050203000203" pitchFamily="34" charset="77"/>
              </a:rPr>
              <a:t>ibm.github.io</a:t>
            </a:r>
            <a:r>
              <a:rPr lang="en-CA" sz="900" dirty="0">
                <a:latin typeface="IBM Plex Sans" panose="020B0503050203000203" pitchFamily="34" charset="77"/>
              </a:rPr>
              <a:t>/mainframe-downloads/</a:t>
            </a:r>
            <a:r>
              <a:rPr lang="en-CA" sz="900" dirty="0" err="1">
                <a:latin typeface="IBM Plex Sans" panose="020B0503050203000203" pitchFamily="34" charset="77"/>
              </a:rPr>
              <a:t>downloads.html</a:t>
            </a:r>
            <a:endParaRPr lang="en-CA" sz="900" dirty="0">
              <a:latin typeface="IBM Plex Sans" panose="020B0503050203000203" pitchFamily="34" charset="77"/>
            </a:endParaRPr>
          </a:p>
        </p:txBody>
      </p:sp>
    </p:spTree>
    <p:extLst>
      <p:ext uri="{BB962C8B-B14F-4D97-AF65-F5344CB8AC3E}">
        <p14:creationId xmlns:p14="http://schemas.microsoft.com/office/powerpoint/2010/main" val="339984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14</a:t>
            </a:fld>
            <a:endParaRPr kumimoji="0" lang="en-US" sz="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89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lnSpc>
                <a:spcPct val="150000"/>
              </a:lnSpc>
              <a:spcAft>
                <a:spcPts val="300"/>
              </a:spcAft>
              <a:buFont typeface="Arial" panose="020B0604020202020204" pitchFamily="34" charset="0"/>
              <a:buChar char="•"/>
            </a:pPr>
            <a:r>
              <a:rPr lang="en-CA" sz="900" dirty="0">
                <a:latin typeface="IBM Plex Sans" panose="020B0503050203000203" pitchFamily="34" charset="77"/>
              </a:rPr>
              <a:t>Work to add the following bullet: “Vibrant ecosystem and community”</a:t>
            </a:r>
          </a:p>
          <a:p>
            <a:pPr marL="285750" indent="-285750">
              <a:lnSpc>
                <a:spcPct val="150000"/>
              </a:lnSpc>
              <a:spcAft>
                <a:spcPts val="300"/>
              </a:spcAft>
              <a:buFont typeface="Arial" panose="020B0604020202020204" pitchFamily="34" charset="0"/>
              <a:buChar char="•"/>
            </a:pPr>
            <a:r>
              <a:rPr lang="en-CA" sz="900" dirty="0">
                <a:latin typeface="IBM Plex Sans" panose="020B0503050203000203" pitchFamily="34" charset="77"/>
              </a:rPr>
              <a:t>Common tools: grep, pipe, awk, bash scripts, python, ansible, </a:t>
            </a:r>
            <a:r>
              <a:rPr lang="en-CA" sz="900" dirty="0" err="1">
                <a:latin typeface="IBM Plex Sans" panose="020B0503050203000203" pitchFamily="34" charset="77"/>
              </a:rPr>
              <a:t>jenkins</a:t>
            </a:r>
            <a:r>
              <a:rPr lang="en-CA" sz="900" dirty="0">
                <a:latin typeface="IBM Plex Sans" panose="020B0503050203000203" pitchFamily="34" charset="77"/>
              </a:rPr>
              <a:t>, git, </a:t>
            </a:r>
            <a:r>
              <a:rPr lang="en-CA" sz="900" dirty="0" err="1">
                <a:latin typeface="IBM Plex Sans" panose="020B0503050203000203" pitchFamily="34" charset="77"/>
              </a:rPr>
              <a:t>etc</a:t>
            </a:r>
            <a:r>
              <a:rPr lang="en-CA" sz="900" dirty="0">
                <a:latin typeface="IBM Plex Sans" panose="020B0503050203000203" pitchFamily="34" charset="77"/>
              </a:rPr>
              <a:t>… </a:t>
            </a:r>
          </a:p>
        </p:txBody>
      </p:sp>
    </p:spTree>
    <p:extLst>
      <p:ext uri="{BB962C8B-B14F-4D97-AF65-F5344CB8AC3E}">
        <p14:creationId xmlns:p14="http://schemas.microsoft.com/office/powerpoint/2010/main" val="407186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buFont typeface="Arial" panose="020B0604020202020204" pitchFamily="34" charset="0"/>
              <a:buChar char="•"/>
            </a:pPr>
            <a:endParaRPr lang="en-CA" sz="900" dirty="0">
              <a:latin typeface="IBM Plex Sans" panose="020B0503050203000203" pitchFamily="34" charset="77"/>
            </a:endParaRPr>
          </a:p>
        </p:txBody>
      </p:sp>
    </p:spTree>
    <p:extLst>
      <p:ext uri="{BB962C8B-B14F-4D97-AF65-F5344CB8AC3E}">
        <p14:creationId xmlns:p14="http://schemas.microsoft.com/office/powerpoint/2010/main" val="92394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900" dirty="0"/>
              <a:t>z/OS has evolved as well: USS which provides a z/OS UNIX environment.</a:t>
            </a:r>
            <a:br>
              <a:rPr lang="en-US" sz="900" dirty="0"/>
            </a:br>
            <a:endParaRPr lang="en-US" sz="900" dirty="0"/>
          </a:p>
          <a:p>
            <a:pPr marL="285750" indent="-285750">
              <a:buFont typeface="Arial" panose="020B0604020202020204" pitchFamily="34" charset="0"/>
              <a:buChar char="•"/>
            </a:pPr>
            <a:endParaRPr lang="en-CA" sz="900" dirty="0">
              <a:latin typeface="IBM Plex Sans" panose="020B0503050203000203" pitchFamily="34" charset="77"/>
            </a:endParaRPr>
          </a:p>
        </p:txBody>
      </p:sp>
    </p:spTree>
    <p:extLst>
      <p:ext uri="{BB962C8B-B14F-4D97-AF65-F5344CB8AC3E}">
        <p14:creationId xmlns:p14="http://schemas.microsoft.com/office/powerpoint/2010/main" val="3252609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lnSpc>
                <a:spcPct val="150000"/>
              </a:lnSpc>
              <a:spcAft>
                <a:spcPts val="300"/>
              </a:spcAft>
              <a:buFont typeface="Arial" panose="020B0604020202020204" pitchFamily="34" charset="0"/>
              <a:buChar char="•"/>
            </a:pPr>
            <a:endParaRPr lang="en-CA" sz="900" dirty="0">
              <a:latin typeface="IBM Plex Sans" panose="020B0503050203000203" pitchFamily="34" charset="77"/>
            </a:endParaRPr>
          </a:p>
        </p:txBody>
      </p:sp>
    </p:spTree>
    <p:extLst>
      <p:ext uri="{BB962C8B-B14F-4D97-AF65-F5344CB8AC3E}">
        <p14:creationId xmlns:p14="http://schemas.microsoft.com/office/powerpoint/2010/main" val="15465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lnSpc>
                <a:spcPct val="150000"/>
              </a:lnSpc>
              <a:spcAft>
                <a:spcPts val="300"/>
              </a:spcAft>
              <a:buFont typeface="Arial" panose="020B0604020202020204" pitchFamily="34" charset="0"/>
              <a:buChar char="•"/>
            </a:pPr>
            <a:endParaRPr lang="en-CA" sz="900" dirty="0">
              <a:latin typeface="IBM Plex Sans" panose="020B0503050203000203" pitchFamily="34" charset="77"/>
            </a:endParaRPr>
          </a:p>
        </p:txBody>
      </p:sp>
    </p:spTree>
    <p:extLst>
      <p:ext uri="{BB962C8B-B14F-4D97-AF65-F5344CB8AC3E}">
        <p14:creationId xmlns:p14="http://schemas.microsoft.com/office/powerpoint/2010/main" val="386826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lnSpc>
                <a:spcPct val="150000"/>
              </a:lnSpc>
              <a:spcAft>
                <a:spcPts val="300"/>
              </a:spcAft>
              <a:buFont typeface="Arial" panose="020B0604020202020204" pitchFamily="34" charset="0"/>
              <a:buChar char="•"/>
            </a:pPr>
            <a:r>
              <a:rPr lang="en-CA" sz="900" dirty="0" err="1">
                <a:latin typeface="IBM Plex Sans" panose="020B0503050203000203" pitchFamily="34" charset="77"/>
              </a:rPr>
              <a:t>Dzip</a:t>
            </a:r>
            <a:r>
              <a:rPr lang="en-CA" sz="900" dirty="0">
                <a:latin typeface="IBM Plex Sans" panose="020B0503050203000203" pitchFamily="34" charset="77"/>
              </a:rPr>
              <a:t>, </a:t>
            </a:r>
            <a:r>
              <a:rPr lang="en-CA" sz="900" dirty="0" err="1">
                <a:latin typeface="IBM Plex Sans" panose="020B0503050203000203" pitchFamily="34" charset="77"/>
              </a:rPr>
              <a:t>dls</a:t>
            </a:r>
            <a:r>
              <a:rPr lang="en-CA" sz="900" dirty="0">
                <a:latin typeface="IBM Plex Sans" panose="020B0503050203000203" pitchFamily="34" charset="77"/>
              </a:rPr>
              <a:t>, </a:t>
            </a:r>
            <a:r>
              <a:rPr lang="en-CA" sz="900" dirty="0" err="1">
                <a:latin typeface="IBM Plex Sans" panose="020B0503050203000203" pitchFamily="34" charset="77"/>
              </a:rPr>
              <a:t>dcp</a:t>
            </a:r>
            <a:r>
              <a:rPr lang="en-CA" sz="900" dirty="0">
                <a:latin typeface="IBM Plex Sans" panose="020B0503050203000203" pitchFamily="34" charset="77"/>
              </a:rPr>
              <a:t>, </a:t>
            </a:r>
            <a:r>
              <a:rPr lang="en-CA" sz="900" dirty="0" err="1">
                <a:latin typeface="IBM Plex Sans" panose="020B0503050203000203" pitchFamily="34" charset="77"/>
              </a:rPr>
              <a:t>drm</a:t>
            </a:r>
            <a:r>
              <a:rPr lang="en-CA" sz="900" dirty="0">
                <a:latin typeface="IBM Plex Sans" panose="020B0503050203000203" pitchFamily="34" charset="77"/>
              </a:rPr>
              <a:t>, </a:t>
            </a:r>
            <a:r>
              <a:rPr lang="en-CA" sz="900" dirty="0" err="1">
                <a:latin typeface="IBM Plex Sans" panose="020B0503050203000203" pitchFamily="34" charset="77"/>
              </a:rPr>
              <a:t>dgrep</a:t>
            </a:r>
            <a:r>
              <a:rPr lang="en-CA" sz="900" dirty="0">
                <a:latin typeface="IBM Plex Sans" panose="020B0503050203000203" pitchFamily="34" charset="77"/>
              </a:rPr>
              <a:t>, </a:t>
            </a:r>
            <a:r>
              <a:rPr lang="en-CA" sz="900" dirty="0" err="1">
                <a:latin typeface="IBM Plex Sans" panose="020B0503050203000203" pitchFamily="34" charset="77"/>
              </a:rPr>
              <a:t>decho</a:t>
            </a:r>
            <a:endParaRPr lang="en-CA" sz="900" dirty="0">
              <a:latin typeface="IBM Plex Sans" panose="020B0503050203000203" pitchFamily="34" charset="77"/>
            </a:endParaRPr>
          </a:p>
          <a:p>
            <a:pPr marL="285750" indent="-285750">
              <a:lnSpc>
                <a:spcPct val="150000"/>
              </a:lnSpc>
              <a:spcAft>
                <a:spcPts val="300"/>
              </a:spcAft>
              <a:buFont typeface="Arial" panose="020B0604020202020204" pitchFamily="34" charset="0"/>
              <a:buChar char="•"/>
            </a:pPr>
            <a:r>
              <a:rPr lang="en-CA" sz="900" dirty="0">
                <a:latin typeface="IBM Plex Sans" panose="020B0503050203000203" pitchFamily="34" charset="77"/>
              </a:rPr>
              <a:t>https://</a:t>
            </a:r>
            <a:r>
              <a:rPr lang="en-CA" sz="900" dirty="0" err="1">
                <a:latin typeface="IBM Plex Sans" panose="020B0503050203000203" pitchFamily="34" charset="77"/>
              </a:rPr>
              <a:t>www.ibm.com</a:t>
            </a:r>
            <a:r>
              <a:rPr lang="en-CA" sz="900" dirty="0">
                <a:latin typeface="IBM Plex Sans" panose="020B0503050203000203" pitchFamily="34" charset="77"/>
              </a:rPr>
              <a:t>/support/</a:t>
            </a:r>
            <a:r>
              <a:rPr lang="en-CA" sz="900" dirty="0" err="1">
                <a:latin typeface="IBM Plex Sans" panose="020B0503050203000203" pitchFamily="34" charset="77"/>
              </a:rPr>
              <a:t>knowledgecenter</a:t>
            </a:r>
            <a:r>
              <a:rPr lang="en-CA" sz="900" dirty="0">
                <a:latin typeface="IBM Plex Sans" panose="020B0503050203000203" pitchFamily="34" charset="77"/>
              </a:rPr>
              <a:t>/SSKFYE_1.1.0/</a:t>
            </a:r>
            <a:r>
              <a:rPr lang="en-CA" sz="900" dirty="0" err="1">
                <a:latin typeface="IBM Plex Sans" panose="020B0503050203000203" pitchFamily="34" charset="77"/>
              </a:rPr>
              <a:t>shell_command.html</a:t>
            </a:r>
            <a:endParaRPr lang="en-CA" sz="900" dirty="0">
              <a:latin typeface="IBM Plex Sans" panose="020B0503050203000203" pitchFamily="34" charset="77"/>
            </a:endParaRPr>
          </a:p>
        </p:txBody>
      </p:sp>
    </p:spTree>
    <p:extLst>
      <p:ext uri="{BB962C8B-B14F-4D97-AF65-F5344CB8AC3E}">
        <p14:creationId xmlns:p14="http://schemas.microsoft.com/office/powerpoint/2010/main" val="1751264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lnSpc>
                <a:spcPct val="150000"/>
              </a:lnSpc>
              <a:spcAft>
                <a:spcPts val="300"/>
              </a:spcAft>
              <a:buFont typeface="Arial" panose="020B0604020202020204" pitchFamily="34" charset="0"/>
              <a:buChar char="•"/>
            </a:pPr>
            <a:endParaRPr lang="en-CA" sz="900" dirty="0">
              <a:latin typeface="IBM Plex Sans" panose="020B0503050203000203" pitchFamily="34" charset="77"/>
            </a:endParaRPr>
          </a:p>
        </p:txBody>
      </p:sp>
    </p:spTree>
    <p:extLst>
      <p:ext uri="{BB962C8B-B14F-4D97-AF65-F5344CB8AC3E}">
        <p14:creationId xmlns:p14="http://schemas.microsoft.com/office/powerpoint/2010/main" val="247920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 name="Shape 28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80" name="Shape 2880"/>
          <p:cNvSpPr>
            <a:spLocks noGrp="1"/>
          </p:cNvSpPr>
          <p:nvPr>
            <p:ph type="body" sz="quarter" idx="1"/>
          </p:nvPr>
        </p:nvSpPr>
        <p:spPr>
          <a:prstGeom prst="rect">
            <a:avLst/>
          </a:prstGeom>
        </p:spPr>
        <p:txBody>
          <a:bodyPr/>
          <a:lstStyle/>
          <a:p>
            <a:pPr marL="285750" indent="-285750">
              <a:lnSpc>
                <a:spcPct val="150000"/>
              </a:lnSpc>
              <a:spcAft>
                <a:spcPts val="300"/>
              </a:spcAft>
              <a:buFont typeface="Arial" panose="020B0604020202020204" pitchFamily="34" charset="0"/>
              <a:buChar char="•"/>
            </a:pPr>
            <a:endParaRPr lang="en-CA" sz="900" dirty="0">
              <a:latin typeface="IBM Plex Sans" panose="020B0503050203000203" pitchFamily="34" charset="77"/>
            </a:endParaRPr>
          </a:p>
        </p:txBody>
      </p:sp>
    </p:spTree>
    <p:extLst>
      <p:ext uri="{BB962C8B-B14F-4D97-AF65-F5344CB8AC3E}">
        <p14:creationId xmlns:p14="http://schemas.microsoft.com/office/powerpoint/2010/main" val="2522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sv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5DFBB002-A9E8-4571-8B96-497E41754B08}"/>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6B5E857D-B7E7-47D9-B9BD-2B390A08FECD}"/>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9047CBFE-9EEC-45EF-82B0-7A3519BC7552}"/>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162AB08F-2FF3-4944-9E15-E65CD38D22FD}"/>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2200323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17832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a:t>Edit Master text styles</a:t>
            </a:r>
          </a:p>
        </p:txBody>
      </p:sp>
    </p:spTree>
    <p:extLst>
      <p:ext uri="{BB962C8B-B14F-4D97-AF65-F5344CB8AC3E}">
        <p14:creationId xmlns:p14="http://schemas.microsoft.com/office/powerpoint/2010/main" val="17054138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Tree>
    <p:extLst>
      <p:ext uri="{BB962C8B-B14F-4D97-AF65-F5344CB8AC3E}">
        <p14:creationId xmlns:p14="http://schemas.microsoft.com/office/powerpoint/2010/main" val="173976595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a:t>Click to edit Master title style</a:t>
            </a:r>
            <a:endParaRPr lang="en-US" dirty="0"/>
          </a:p>
        </p:txBody>
      </p:sp>
    </p:spTree>
    <p:extLst>
      <p:ext uri="{BB962C8B-B14F-4D97-AF65-F5344CB8AC3E}">
        <p14:creationId xmlns:p14="http://schemas.microsoft.com/office/powerpoint/2010/main" val="419611134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Tree>
    <p:extLst>
      <p:ext uri="{BB962C8B-B14F-4D97-AF65-F5344CB8AC3E}">
        <p14:creationId xmlns:p14="http://schemas.microsoft.com/office/powerpoint/2010/main" val="37724546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96787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859440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1524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557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365931C0-4DC1-4F5A-BCF7-EB394DB6E16F}"/>
              </a:ext>
            </a:extLst>
          </p:cNvPr>
          <p:cNvSpPr>
            <a:spLocks noGrp="1"/>
          </p:cNvSpPr>
          <p:nvPr>
            <p:ph type="ftr" sz="quarter" idx="16"/>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904A5FC1-D10F-4B6B-8DEB-5600FC70F959}"/>
              </a:ext>
            </a:extLst>
          </p:cNvPr>
          <p:cNvSpPr>
            <a:spLocks noGrp="1"/>
          </p:cNvSpPr>
          <p:nvPr>
            <p:ph type="sldNum" sz="quarter" idx="17"/>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Tree>
    <p:extLst>
      <p:ext uri="{BB962C8B-B14F-4D97-AF65-F5344CB8AC3E}">
        <p14:creationId xmlns:p14="http://schemas.microsoft.com/office/powerpoint/2010/main" val="13839120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7467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913570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Tree>
    <p:extLst>
      <p:ext uri="{BB962C8B-B14F-4D97-AF65-F5344CB8AC3E}">
        <p14:creationId xmlns:p14="http://schemas.microsoft.com/office/powerpoint/2010/main" val="124077971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Tree>
    <p:extLst>
      <p:ext uri="{BB962C8B-B14F-4D97-AF65-F5344CB8AC3E}">
        <p14:creationId xmlns:p14="http://schemas.microsoft.com/office/powerpoint/2010/main" val="94259216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Tree>
    <p:extLst>
      <p:ext uri="{BB962C8B-B14F-4D97-AF65-F5344CB8AC3E}">
        <p14:creationId xmlns:p14="http://schemas.microsoft.com/office/powerpoint/2010/main" val="26466918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843461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Tree>
    <p:extLst>
      <p:ext uri="{BB962C8B-B14F-4D97-AF65-F5344CB8AC3E}">
        <p14:creationId xmlns:p14="http://schemas.microsoft.com/office/powerpoint/2010/main" val="365571313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Tree>
    <p:extLst>
      <p:ext uri="{BB962C8B-B14F-4D97-AF65-F5344CB8AC3E}">
        <p14:creationId xmlns:p14="http://schemas.microsoft.com/office/powerpoint/2010/main" val="114029483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Tree>
    <p:extLst>
      <p:ext uri="{BB962C8B-B14F-4D97-AF65-F5344CB8AC3E}">
        <p14:creationId xmlns:p14="http://schemas.microsoft.com/office/powerpoint/2010/main" val="3534936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2">
            <a:extLst>
              <a:ext uri="{FF2B5EF4-FFF2-40B4-BE49-F238E27FC236}">
                <a16:creationId xmlns:a16="http://schemas.microsoft.com/office/drawing/2014/main" id="{B43F9282-DB05-489F-A003-F1D5A644C97A}"/>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796FA49F-9E82-4364-8541-FE2E571C2144}"/>
              </a:ext>
            </a:extLst>
          </p:cNvPr>
          <p:cNvSpPr>
            <a:spLocks noGrp="1"/>
          </p:cNvSpPr>
          <p:nvPr>
            <p:ph type="sldNum" sz="quarter" idx="16"/>
          </p:nvPr>
        </p:nvSpPr>
        <p:spPr/>
        <p:txBody>
          <a:bodyPr/>
          <a:lstStyle>
            <a:lvl1pPr>
              <a:defRPr>
                <a:solidFill>
                  <a:schemeClr val="tx1">
                    <a:lumMod val="50000"/>
                    <a:lumOff val="50000"/>
                  </a:schemeClr>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2196683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5447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5011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765502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808969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658268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Tree>
    <p:extLst>
      <p:ext uri="{BB962C8B-B14F-4D97-AF65-F5344CB8AC3E}">
        <p14:creationId xmlns:p14="http://schemas.microsoft.com/office/powerpoint/2010/main" val="42363550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6724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8700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Edit Master text styles</a:t>
            </a:r>
          </a:p>
        </p:txBody>
      </p:sp>
    </p:spTree>
    <p:extLst>
      <p:ext uri="{BB962C8B-B14F-4D97-AF65-F5344CB8AC3E}">
        <p14:creationId xmlns:p14="http://schemas.microsoft.com/office/powerpoint/2010/main" val="2795849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828DBB36-20F3-4833-BDF6-B0D888055D51}"/>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C0A6FA11-70A5-4782-8FF2-CEE3DF6F62F8}"/>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Tree>
    <p:extLst>
      <p:ext uri="{BB962C8B-B14F-4D97-AF65-F5344CB8AC3E}">
        <p14:creationId xmlns:p14="http://schemas.microsoft.com/office/powerpoint/2010/main" val="1636879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B9D291C9-D8CB-4E96-BD4E-D2E9C294CB31}"/>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C9E31755-A871-4320-9DAC-2506AF7DCAC3}"/>
              </a:ext>
            </a:extLst>
          </p:cNvPr>
          <p:cNvSpPr>
            <a:spLocks noGrp="1"/>
          </p:cNvSpPr>
          <p:nvPr>
            <p:ph type="sldNum" sz="quarter" idx="14"/>
          </p:nvPr>
        </p:nvSpPr>
        <p:spPr/>
        <p:txBody>
          <a:bodyPr/>
          <a:lstStyle>
            <a:lvl1pPr>
              <a:defRPr>
                <a:solidFill>
                  <a:schemeClr val="tx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2">
            <a:extLst>
              <a:ext uri="{FF2B5EF4-FFF2-40B4-BE49-F238E27FC236}">
                <a16:creationId xmlns:a16="http://schemas.microsoft.com/office/drawing/2014/main" id="{8848269C-9B0E-4C53-B012-615629B97A34}"/>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6A000AEE-E0E4-4DA7-AC23-BF148EE80792}"/>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9042192-C707-498E-88BD-8AC41D5DE371}"/>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C8951E23-7B38-4A7B-84DC-F9F42DD09B7E}"/>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3CF793A2-D050-4C31-B066-D535218A4722}"/>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A788FBF5-65C8-4C9A-9E2E-6AAF22447D85}"/>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169BEEF7-3C13-4E2B-93B0-B865C59326AD}"/>
              </a:ext>
            </a:extLst>
          </p:cNvPr>
          <p:cNvSpPr>
            <a:spLocks noGrp="1"/>
          </p:cNvSpPr>
          <p:nvPr>
            <p:ph type="ftr" sz="quarter" idx="2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9F6EC7FC-1AE4-4FD2-993A-24410E924E54}"/>
              </a:ext>
            </a:extLst>
          </p:cNvPr>
          <p:cNvSpPr>
            <a:spLocks noGrp="1"/>
          </p:cNvSpPr>
          <p:nvPr>
            <p:ph type="sldNum" sz="quarter" idx="2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2">
            <a:extLst>
              <a:ext uri="{FF2B5EF4-FFF2-40B4-BE49-F238E27FC236}">
                <a16:creationId xmlns:a16="http://schemas.microsoft.com/office/drawing/2014/main" id="{611149D0-8526-4AC4-B5E7-3D72F85ACAFD}"/>
              </a:ext>
            </a:extLst>
          </p:cNvPr>
          <p:cNvSpPr>
            <a:spLocks noGrp="1"/>
          </p:cNvSpPr>
          <p:nvPr>
            <p:ph type="ftr" sz="quarter" idx="21"/>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E0D3CD9C-0961-4D18-85F2-904CC3552ADF}"/>
              </a:ext>
            </a:extLst>
          </p:cNvPr>
          <p:cNvSpPr>
            <a:spLocks noGrp="1"/>
          </p:cNvSpPr>
          <p:nvPr>
            <p:ph type="sldNum" sz="quarter" idx="22"/>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0A3FB5B-3A08-47C5-8A7F-7B7787A2F432}"/>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B5C640BF-A563-4060-A564-64782D7CC63E}"/>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3" name="Footer Placeholder 2">
            <a:extLst>
              <a:ext uri="{FF2B5EF4-FFF2-40B4-BE49-F238E27FC236}">
                <a16:creationId xmlns:a16="http://schemas.microsoft.com/office/drawing/2014/main" id="{BD42EA57-3926-46DB-8CBE-807F6424A96B}"/>
              </a:ext>
            </a:extLst>
          </p:cNvPr>
          <p:cNvSpPr>
            <a:spLocks noGrp="1"/>
          </p:cNvSpPr>
          <p:nvPr>
            <p:ph type="ftr" sz="quarter" idx="21"/>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A6A22934-8A62-460D-B1A2-9081929BAAC4}"/>
              </a:ext>
            </a:extLst>
          </p:cNvPr>
          <p:cNvSpPr>
            <a:spLocks noGrp="1"/>
          </p:cNvSpPr>
          <p:nvPr>
            <p:ph type="sldNum" sz="quarter" idx="22"/>
          </p:nvPr>
        </p:nvSpPr>
        <p:spPr/>
        <p:txBody>
          <a:bodyPr/>
          <a:lstStyle>
            <a:lvl1pPr>
              <a:defRPr>
                <a:solidFill>
                  <a:schemeClr val="tx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2">
            <a:extLst>
              <a:ext uri="{FF2B5EF4-FFF2-40B4-BE49-F238E27FC236}">
                <a16:creationId xmlns:a16="http://schemas.microsoft.com/office/drawing/2014/main" id="{F5F0AEBD-613A-4940-A9F6-818787FA1B78}"/>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6557AE56-174D-4C7C-8A4D-5E25D801FC40}"/>
              </a:ext>
            </a:extLst>
          </p:cNvPr>
          <p:cNvSpPr>
            <a:spLocks noGrp="1"/>
          </p:cNvSpPr>
          <p:nvPr>
            <p:ph type="sldNum" sz="quarter" idx="14"/>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070588"/>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CCFF3E7-F035-4B90-8EAB-284AE38EB093}"/>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91C4033A-3708-41A0-A7DD-381F3FA11299}"/>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3A15ED36-BD7C-4107-B500-088DAEEB51B3}"/>
              </a:ext>
            </a:extLst>
          </p:cNvPr>
          <p:cNvSpPr>
            <a:spLocks noGrp="1"/>
          </p:cNvSpPr>
          <p:nvPr>
            <p:ph type="ftr" sz="quarter" idx="16"/>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7EF2390B-31C5-45F3-952B-C3A3F73E0907}"/>
              </a:ext>
            </a:extLst>
          </p:cNvPr>
          <p:cNvSpPr>
            <a:spLocks noGrp="1"/>
          </p:cNvSpPr>
          <p:nvPr>
            <p:ph type="sldNum" sz="quarter" idx="17"/>
          </p:nvPr>
        </p:nvSpPr>
        <p:spPr/>
        <p:txBody>
          <a:bodyPr/>
          <a:lstStyle>
            <a:lvl1pPr>
              <a:defRPr>
                <a:solidFill>
                  <a:schemeClr val="tx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8B6A49F8-288E-4242-8EDA-F17EF071CDA2}"/>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48F3D210-52A6-44F1-A222-CD3273ACC13A}"/>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C1DC5045-5ADF-44DC-8A03-656BA56CCEC4}"/>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F0252276-C511-4CDE-A791-6CA0754073CD}"/>
              </a:ext>
            </a:extLst>
          </p:cNvPr>
          <p:cNvSpPr>
            <a:spLocks noGrp="1"/>
          </p:cNvSpPr>
          <p:nvPr>
            <p:ph type="sldNum" sz="quarter" idx="14"/>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3C9816F7-B4CB-46CC-BA15-7B81CD3863F1}"/>
              </a:ext>
            </a:extLst>
          </p:cNvPr>
          <p:cNvSpPr>
            <a:spLocks noGrp="1"/>
          </p:cNvSpPr>
          <p:nvPr>
            <p:ph type="ftr" sz="quarter" idx="16"/>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031EADB3-5B88-425D-BC78-7089F31A8A2C}"/>
              </a:ext>
            </a:extLst>
          </p:cNvPr>
          <p:cNvSpPr>
            <a:spLocks noGrp="1"/>
          </p:cNvSpPr>
          <p:nvPr>
            <p:ph type="sldNum" sz="quarter" idx="17"/>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E28C5D4-B1B7-4C82-8575-6C29309C6CEF}"/>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FB24E9C6-445E-490B-8799-4E8438C8D5A8}"/>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2" name="Footer Placeholder 1">
            <a:extLst>
              <a:ext uri="{FF2B5EF4-FFF2-40B4-BE49-F238E27FC236}">
                <a16:creationId xmlns:a16="http://schemas.microsoft.com/office/drawing/2014/main" id="{CAA61A84-8FA9-4B5C-89A4-C0A98A5EAA81}"/>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A77618BF-DF64-458F-AD2A-5E794FF510DC}"/>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5D2AE-A3A7-4A90-9A3E-9ABBCDA7A6FF}"/>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C3D89C58-8762-4FE8-AF42-94C3C4AC7ABD}"/>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F086B138-722F-4D8E-B264-5FFB5A5DF923}"/>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9C1D99DC-C081-4AA5-B248-8DF979F7D2D6}"/>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4CBEE4-D5AF-48BD-A98B-BEDA5FCA00A2}"/>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9BB7920B-196B-489B-AB91-A9A5B6C178B7}"/>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Edit Master text styles</a:t>
            </a:r>
          </a:p>
        </p:txBody>
      </p:sp>
      <p:sp>
        <p:nvSpPr>
          <p:cNvPr id="3" name="Footer Placeholder 2">
            <a:extLst>
              <a:ext uri="{FF2B5EF4-FFF2-40B4-BE49-F238E27FC236}">
                <a16:creationId xmlns:a16="http://schemas.microsoft.com/office/drawing/2014/main" id="{E6FDB808-E22B-4180-BAAD-0A70CAD1799D}"/>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9EB9502B-3EB6-407F-ABFF-A295FF493A38}"/>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2" name="Footer Placeholder 1">
            <a:extLst>
              <a:ext uri="{FF2B5EF4-FFF2-40B4-BE49-F238E27FC236}">
                <a16:creationId xmlns:a16="http://schemas.microsoft.com/office/drawing/2014/main" id="{B3949B10-FCBD-4529-B37C-A12D8BEFE4D6}"/>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1CB692B3-E84F-4A68-BF39-5FDC86EDCC37}"/>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D0BB5027-049E-4D8B-801E-659D4A71A46F}"/>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C5B5CF8C-E001-49D5-B359-BE01B67DFBD4}"/>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186101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955B6529-0582-4D13-93AC-AC2B660E3218}"/>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CC042183-F035-46B8-85F4-012B42DCCF6F}"/>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1077714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2">
            <a:extLst>
              <a:ext uri="{FF2B5EF4-FFF2-40B4-BE49-F238E27FC236}">
                <a16:creationId xmlns:a16="http://schemas.microsoft.com/office/drawing/2014/main" id="{99938634-2217-4F48-B63B-DBE3FE440D16}"/>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0F58BC51-5D2E-4234-93EA-F91DFC124ABF}"/>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667651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2">
            <a:extLst>
              <a:ext uri="{FF2B5EF4-FFF2-40B4-BE49-F238E27FC236}">
                <a16:creationId xmlns:a16="http://schemas.microsoft.com/office/drawing/2014/main" id="{4121F063-0AFE-4CD1-9B34-501F71B4432F}"/>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D0102583-CD59-4C1F-9A14-7F7D5FA5FF0E}"/>
              </a:ext>
            </a:extLst>
          </p:cNvPr>
          <p:cNvSpPr>
            <a:spLocks noGrp="1"/>
          </p:cNvSpPr>
          <p:nvPr>
            <p:ph type="sldNum" sz="quarter" idx="14"/>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902426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2">
            <a:extLst>
              <a:ext uri="{FF2B5EF4-FFF2-40B4-BE49-F238E27FC236}">
                <a16:creationId xmlns:a16="http://schemas.microsoft.com/office/drawing/2014/main" id="{19622AAD-3B90-4B40-AF62-9E9F2D570293}"/>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1E29D834-4A3A-40CE-B5CB-A58A97462CE4}"/>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860512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dirty="0"/>
              <a:t>Click to edit Master title style</a:t>
            </a:r>
          </a:p>
        </p:txBody>
      </p:sp>
      <p:sp>
        <p:nvSpPr>
          <p:cNvPr id="3" name="Footer Placeholder 2">
            <a:extLst>
              <a:ext uri="{FF2B5EF4-FFF2-40B4-BE49-F238E27FC236}">
                <a16:creationId xmlns:a16="http://schemas.microsoft.com/office/drawing/2014/main" id="{BCFE0727-3180-4B8D-8036-58A46DC26000}"/>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DCFA6ABD-EA15-4B54-BA32-83F6995D73AA}"/>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5298680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BE5272AE-8A8F-4889-B5B5-0F28DF505EB6}"/>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251CDF00-97F9-467F-92BB-1D5C17199CC5}"/>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82456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a:t>Edit Master text styles</a:t>
            </a:r>
          </a:p>
        </p:txBody>
      </p:sp>
      <p:sp>
        <p:nvSpPr>
          <p:cNvPr id="3" name="Footer Placeholder 2">
            <a:extLst>
              <a:ext uri="{FF2B5EF4-FFF2-40B4-BE49-F238E27FC236}">
                <a16:creationId xmlns:a16="http://schemas.microsoft.com/office/drawing/2014/main" id="{1B3D4C54-C94A-4D95-9AC1-95DDB42E19F5}"/>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1E7DD87D-5320-4EE5-BDD9-38AAED96E36D}"/>
              </a:ext>
            </a:extLst>
          </p:cNvPr>
          <p:cNvSpPr>
            <a:spLocks noGrp="1"/>
          </p:cNvSpPr>
          <p:nvPr>
            <p:ph type="sldNum" sz="quarter" idx="14"/>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FBFD6952-3B04-4BC4-8AC0-0BDF1A066CEF}"/>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C016FBC9-AD1F-47C7-ACE9-B48093635726}"/>
              </a:ext>
            </a:extLst>
          </p:cNvPr>
          <p:cNvSpPr>
            <a:spLocks noGrp="1"/>
          </p:cNvSpPr>
          <p:nvPr>
            <p:ph type="sldNum" sz="quarter" idx="14"/>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769461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A1F6E22-B0B7-4EA1-91B4-00A3D82BFC8F}"/>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42BB7A31-4E7E-4C20-AA94-C6017DEA79E0}"/>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1951553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8F64760B-3828-458B-B202-D9684CD02398}"/>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F700C6AD-FCF8-43AE-90D7-191A95B16B4F}"/>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1233572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50E7D0-D4B9-488B-9C94-47ECFDC51AA7}"/>
              </a:ext>
            </a:extLst>
          </p:cNvPr>
          <p:cNvSpPr>
            <a:spLocks noGrp="1"/>
          </p:cNvSpPr>
          <p:nvPr>
            <p:ph type="ftr" sz="quarter" idx="16"/>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6C3BB915-B4F9-4E2C-B638-7B7C7010CF4F}"/>
              </a:ext>
            </a:extLst>
          </p:cNvPr>
          <p:cNvSpPr>
            <a:spLocks noGrp="1"/>
          </p:cNvSpPr>
          <p:nvPr>
            <p:ph type="sldNum" sz="quarter" idx="17"/>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2416084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2">
            <a:extLst>
              <a:ext uri="{FF2B5EF4-FFF2-40B4-BE49-F238E27FC236}">
                <a16:creationId xmlns:a16="http://schemas.microsoft.com/office/drawing/2014/main" id="{144EE426-836F-4301-BBDA-7B6223B44691}"/>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3B132996-E83C-44B3-8037-92069DCB3B9D}"/>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223651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7BDC2F63-92C8-40F8-888F-8803E1FE731C}"/>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566714A5-985C-4CD9-A641-DF4D7ED445A2}"/>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1758883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a:ln>
            <a:solidFill>
              <a:schemeClr val="tx1"/>
            </a:solidFill>
          </a:ln>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99BE5F5-3873-4D57-BA45-8664195BEAF1}"/>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430B7CEC-29DD-457E-BEA7-53F3EAF34692}"/>
              </a:ext>
            </a:extLst>
          </p:cNvPr>
          <p:cNvSpPr>
            <a:spLocks noGrp="1"/>
          </p:cNvSpPr>
          <p:nvPr>
            <p:ph type="sldNum" sz="quarter" idx="14"/>
          </p:nvPr>
        </p:nvSpPr>
        <p:spPr/>
        <p:txBody>
          <a:bodyPr/>
          <a:lstStyle>
            <a:lvl1pPr>
              <a:defRPr>
                <a:solidFill>
                  <a:schemeClr val="bg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7592706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2">
            <a:extLst>
              <a:ext uri="{FF2B5EF4-FFF2-40B4-BE49-F238E27FC236}">
                <a16:creationId xmlns:a16="http://schemas.microsoft.com/office/drawing/2014/main" id="{F30FEA4C-2F9D-436F-AF8E-F6140E6A2478}"/>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8FDB34EF-A69F-4830-83B6-21B04B3F8EB4}"/>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8518831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62048716-B463-4C90-A970-2457571D5940}"/>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0C548843-60CC-49A8-8444-C032AA944A40}"/>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2534887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F5AD2075-D4CE-4A4B-A86E-69380F067666}"/>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41B8FAEF-3702-459D-AF5D-B358DAEDE0E6}"/>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8094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DB0D81BE-C1D5-4338-BD70-80E420420517}"/>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A32C2B1F-82AE-418B-AE57-115A3BD86233}"/>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9AB0D48C-5FB3-4997-8730-15EEEF44C5B2}"/>
              </a:ext>
            </a:extLst>
          </p:cNvPr>
          <p:cNvSpPr>
            <a:spLocks noGrp="1"/>
          </p:cNvSpPr>
          <p:nvPr>
            <p:ph type="ftr" sz="quarter" idx="2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B17CE24D-2B6B-4699-AB49-F9D9DF08828D}"/>
              </a:ext>
            </a:extLst>
          </p:cNvPr>
          <p:cNvSpPr>
            <a:spLocks noGrp="1"/>
          </p:cNvSpPr>
          <p:nvPr>
            <p:ph type="sldNum" sz="quarter" idx="21"/>
          </p:nvPr>
        </p:nvSpPr>
        <p:spPr/>
        <p:txBody>
          <a:bodyPr/>
          <a:lstStyle>
            <a:lvl1pPr>
              <a:defRPr>
                <a:solidFill>
                  <a:schemeClr val="bg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2825008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9072C274-07F5-4A39-A1EB-237C4B073C93}"/>
              </a:ext>
            </a:extLst>
          </p:cNvPr>
          <p:cNvSpPr>
            <a:spLocks noGrp="1"/>
          </p:cNvSpPr>
          <p:nvPr>
            <p:ph type="ftr" sz="quarter" idx="21"/>
          </p:nvPr>
        </p:nvSpPr>
        <p:spPr/>
        <p:txBody>
          <a:bodyPr/>
          <a:lstStyle>
            <a:lvl1pPr>
              <a:defRPr>
                <a:solidFill>
                  <a:schemeClr val="bg1"/>
                </a:solidFill>
              </a:defRPr>
            </a:lvl1p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E6054C46-8A24-4DCD-B830-A485D8655ABA}"/>
              </a:ext>
            </a:extLst>
          </p:cNvPr>
          <p:cNvSpPr>
            <a:spLocks noGrp="1"/>
          </p:cNvSpPr>
          <p:nvPr>
            <p:ph type="sldNum" sz="quarter" idx="22"/>
          </p:nvPr>
        </p:nvSpPr>
        <p:spPr/>
        <p:txBody>
          <a:bodyPr/>
          <a:lstStyle>
            <a:lvl1pPr>
              <a:defRPr>
                <a:solidFill>
                  <a:schemeClr val="bg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69817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D0214BA1-93B3-4DFE-A42F-C7EDFFC4B4BB}"/>
              </a:ext>
            </a:extLst>
          </p:cNvPr>
          <p:cNvSpPr>
            <a:spLocks noGrp="1"/>
          </p:cNvSpPr>
          <p:nvPr>
            <p:ph type="ftr" sz="quarter" idx="21"/>
          </p:nvPr>
        </p:nvSpPr>
        <p:spPr/>
        <p:txBody>
          <a:bodyPr/>
          <a:lstStyle>
            <a:lvl1pPr>
              <a:defRPr>
                <a:solidFill>
                  <a:schemeClr val="bg1"/>
                </a:solidFill>
              </a:defRPr>
            </a:lvl1p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146A9499-32A9-4EB6-AE19-F7D7ED22CAE9}"/>
              </a:ext>
            </a:extLst>
          </p:cNvPr>
          <p:cNvSpPr>
            <a:spLocks noGrp="1"/>
          </p:cNvSpPr>
          <p:nvPr>
            <p:ph type="sldNum" sz="quarter" idx="22"/>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7907542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bg1"/>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2">
            <a:extLst>
              <a:ext uri="{FF2B5EF4-FFF2-40B4-BE49-F238E27FC236}">
                <a16:creationId xmlns:a16="http://schemas.microsoft.com/office/drawing/2014/main" id="{2B6B19B9-8F3A-4BD1-9BAD-B4B996BE3977}"/>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C3B7D9F9-0874-4ADC-A857-F92F49D62CA8}"/>
              </a:ext>
            </a:extLst>
          </p:cNvPr>
          <p:cNvSpPr>
            <a:spLocks noGrp="1"/>
          </p:cNvSpPr>
          <p:nvPr>
            <p:ph type="sldNum" sz="quarter" idx="14"/>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038736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bg1"/>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88E902C8-54AC-47EF-9228-314124EEFDBE}"/>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09B9DD69-E23B-42F3-BDB1-2BB32BB59097}"/>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4314597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70F0329D-462D-4A77-ACB0-09A4A624D303}"/>
              </a:ext>
            </a:extLst>
          </p:cNvPr>
          <p:cNvSpPr>
            <a:spLocks noGrp="1"/>
          </p:cNvSpPr>
          <p:nvPr>
            <p:ph type="ftr" sz="quarter" idx="16"/>
          </p:nvPr>
        </p:nvSpPr>
        <p:spPr/>
        <p:txBody>
          <a:bodyPr/>
          <a:lstStyle>
            <a:lvl1pPr>
              <a:defRPr>
                <a:solidFill>
                  <a:schemeClr val="bg1"/>
                </a:solidFill>
              </a:defRPr>
            </a:lvl1p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E572C0BC-40AE-497D-8A6C-B5FE663B07FE}"/>
              </a:ext>
            </a:extLst>
          </p:cNvPr>
          <p:cNvSpPr>
            <a:spLocks noGrp="1"/>
          </p:cNvSpPr>
          <p:nvPr>
            <p:ph type="sldNum" sz="quarter" idx="17"/>
          </p:nvPr>
        </p:nvSpPr>
        <p:spPr/>
        <p:txBody>
          <a:bodyPr/>
          <a:lstStyle>
            <a:lvl1pPr>
              <a:defRPr>
                <a:solidFill>
                  <a:schemeClr val="bg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1264870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86146ECC-3927-481A-9932-A52A87CBE702}"/>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6448141F-20D9-4B07-8478-4C164021BD86}"/>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96966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D00266D8-00A8-4BB9-BEB0-4D2E54B429AD}"/>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E960CC0F-524F-4BED-B405-CED4C1C87286}"/>
              </a:ext>
            </a:extLst>
          </p:cNvPr>
          <p:cNvSpPr>
            <a:spLocks noGrp="1"/>
          </p:cNvSpPr>
          <p:nvPr>
            <p:ph type="sldNum" sz="quarter" idx="14"/>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9236266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2">
            <a:extLst>
              <a:ext uri="{FF2B5EF4-FFF2-40B4-BE49-F238E27FC236}">
                <a16:creationId xmlns:a16="http://schemas.microsoft.com/office/drawing/2014/main" id="{84A7B9A5-58DD-43C7-98C4-97A5086A4A22}"/>
              </a:ext>
            </a:extLst>
          </p:cNvPr>
          <p:cNvSpPr>
            <a:spLocks noGrp="1"/>
          </p:cNvSpPr>
          <p:nvPr>
            <p:ph type="ftr" sz="quarter" idx="16"/>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E89D221C-C68B-4387-B328-D296A7CAE95B}"/>
              </a:ext>
            </a:extLst>
          </p:cNvPr>
          <p:cNvSpPr>
            <a:spLocks noGrp="1"/>
          </p:cNvSpPr>
          <p:nvPr>
            <p:ph type="sldNum" sz="quarter" idx="17"/>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0514272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DDC632D-8639-434C-ADB3-92DEA8E1DCE6}"/>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AEBAC152-9EDF-43DF-ACE4-F4DD4A3FC220}"/>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65577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23B7CAC-AFB3-4E03-862C-A9C4600777C5}"/>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86442E7F-AA8A-4085-BD0A-2CD1B80C00F1}"/>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2" name="Footer Placeholder 1">
            <a:extLst>
              <a:ext uri="{FF2B5EF4-FFF2-40B4-BE49-F238E27FC236}">
                <a16:creationId xmlns:a16="http://schemas.microsoft.com/office/drawing/2014/main" id="{0672CC84-D838-4640-BD90-1E0163AA0D82}"/>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5ABDC58D-E4B7-4F64-9FA8-FB231FBDF664}"/>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20735263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975E16-916F-4111-9FF8-B8E75A992ECB}"/>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66690C5F-207D-4886-A0CC-8EBB50F65460}"/>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1848369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AB981D-3B74-47A0-B36B-59E5BAE1CF72}"/>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7EEBAE91-24D9-43BD-89E9-63C88A4F4478}"/>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8176239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2">
            <a:extLst>
              <a:ext uri="{FF2B5EF4-FFF2-40B4-BE49-F238E27FC236}">
                <a16:creationId xmlns:a16="http://schemas.microsoft.com/office/drawing/2014/main" id="{55188A24-0747-4C9A-9C32-BCBEBE561065}"/>
              </a:ext>
            </a:extLst>
          </p:cNvPr>
          <p:cNvSpPr>
            <a:spLocks noGrp="1"/>
          </p:cNvSpPr>
          <p:nvPr>
            <p:ph type="ftr" sz="quarter" idx="15"/>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15F13667-C581-4C83-8A05-EBC743549E8C}"/>
              </a:ext>
            </a:extLst>
          </p:cNvPr>
          <p:cNvSpPr>
            <a:spLocks noGrp="1"/>
          </p:cNvSpPr>
          <p:nvPr>
            <p:ph type="sldNum" sz="quarter" idx="16"/>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9775826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tretch>
            <a:fillRect/>
          </a:stretch>
        </p:blipFill>
        <p:spPr>
          <a:xfrm>
            <a:off x="3923196" y="2312884"/>
            <a:ext cx="1297608" cy="517732"/>
          </a:xfrm>
          <a:prstGeom prst="rect">
            <a:avLst/>
          </a:prstGeom>
        </p:spPr>
      </p:pic>
      <p:sp>
        <p:nvSpPr>
          <p:cNvPr id="2" name="Footer Placeholder 1">
            <a:extLst>
              <a:ext uri="{FF2B5EF4-FFF2-40B4-BE49-F238E27FC236}">
                <a16:creationId xmlns:a16="http://schemas.microsoft.com/office/drawing/2014/main" id="{8C2A327E-5BF3-4D7E-A5DD-D963AEDBA53F}"/>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3" name="Slide Number Placeholder 2">
            <a:extLst>
              <a:ext uri="{FF2B5EF4-FFF2-40B4-BE49-F238E27FC236}">
                <a16:creationId xmlns:a16="http://schemas.microsoft.com/office/drawing/2014/main" id="{8B36E2D9-2C29-4EC2-8164-1E357D278870}"/>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8632162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7706317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412490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1205610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Tree>
    <p:extLst>
      <p:ext uri="{BB962C8B-B14F-4D97-AF65-F5344CB8AC3E}">
        <p14:creationId xmlns:p14="http://schemas.microsoft.com/office/powerpoint/2010/main" val="8358638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Tree>
    <p:extLst>
      <p:ext uri="{BB962C8B-B14F-4D97-AF65-F5344CB8AC3E}">
        <p14:creationId xmlns:p14="http://schemas.microsoft.com/office/powerpoint/2010/main" val="73208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D9A609A7-8316-49FC-8E2F-36C72C170181}"/>
              </a:ext>
            </a:extLst>
          </p:cNvPr>
          <p:cNvSpPr>
            <a:spLocks noGrp="1"/>
          </p:cNvSpPr>
          <p:nvPr>
            <p:ph type="ftr" sz="quarter" idx="10"/>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33D7521E-2E94-4455-9D7E-EF3EDC00D6CE}"/>
              </a:ext>
            </a:extLst>
          </p:cNvPr>
          <p:cNvSpPr>
            <a:spLocks noGrp="1"/>
          </p:cNvSpPr>
          <p:nvPr>
            <p:ph type="sldNum" sz="quarter" idx="11"/>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dirty="0"/>
              <a:t>Click to edit Master title style</a:t>
            </a:r>
          </a:p>
        </p:txBody>
      </p:sp>
    </p:spTree>
    <p:extLst>
      <p:ext uri="{BB962C8B-B14F-4D97-AF65-F5344CB8AC3E}">
        <p14:creationId xmlns:p14="http://schemas.microsoft.com/office/powerpoint/2010/main" val="17599601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Tree>
    <p:extLst>
      <p:ext uri="{BB962C8B-B14F-4D97-AF65-F5344CB8AC3E}">
        <p14:creationId xmlns:p14="http://schemas.microsoft.com/office/powerpoint/2010/main" val="6126471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58183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5111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0889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2AF10915-54E6-324C-9241-B1BED3C5BAE4}"/>
              </a:ext>
            </a:extLst>
          </p:cNvPr>
          <p:cNvSpPr>
            <a:spLocks noGrp="1"/>
          </p:cNvSpPr>
          <p:nvPr>
            <p:ph type="sldNum" sz="quarter" idx="16"/>
          </p:nvPr>
        </p:nvSpPr>
        <p:spPr/>
        <p:txBody>
          <a:bodyPr/>
          <a:lstStyle/>
          <a:p>
            <a:fld id="{99EB304F-A28E-394C-A8B4-2E80A8A65D67}" type="slidenum">
              <a:rPr lang="en-US" smtClean="0"/>
              <a:pPr/>
              <a:t>‹#›</a:t>
            </a:fld>
            <a:endParaRPr lang="en-US" sz="1000"/>
          </a:p>
        </p:txBody>
      </p:sp>
    </p:spTree>
    <p:extLst>
      <p:ext uri="{BB962C8B-B14F-4D97-AF65-F5344CB8AC3E}">
        <p14:creationId xmlns:p14="http://schemas.microsoft.com/office/powerpoint/2010/main" val="41047445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Slide Number Placeholder 2">
            <a:extLst>
              <a:ext uri="{FF2B5EF4-FFF2-40B4-BE49-F238E27FC236}">
                <a16:creationId xmlns:a16="http://schemas.microsoft.com/office/drawing/2014/main" id="{279A9DAA-E654-1449-A4AD-0099C311C8D2}"/>
              </a:ext>
            </a:extLst>
          </p:cNvPr>
          <p:cNvSpPr>
            <a:spLocks noGrp="1"/>
          </p:cNvSpPr>
          <p:nvPr>
            <p:ph type="sldNum" sz="quarter" idx="15"/>
          </p:nvPr>
        </p:nvSpPr>
        <p:spPr/>
        <p:txBody>
          <a:bodyPr/>
          <a:lstStyle/>
          <a:p>
            <a:fld id="{99EB304F-A28E-394C-A8B4-2E80A8A65D67}" type="slidenum">
              <a:rPr lang="en-US" smtClean="0"/>
              <a:pPr/>
              <a:t>‹#›</a:t>
            </a:fld>
            <a:endParaRPr lang="en-US" sz="1000"/>
          </a:p>
        </p:txBody>
      </p:sp>
    </p:spTree>
    <p:extLst>
      <p:ext uri="{BB962C8B-B14F-4D97-AF65-F5344CB8AC3E}">
        <p14:creationId xmlns:p14="http://schemas.microsoft.com/office/powerpoint/2010/main" val="34217537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31815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a:ln>
            <a:solidFill>
              <a:schemeClr val="tx1"/>
            </a:solidFill>
          </a:ln>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87317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269908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F1FA91ED-7E40-439A-A0CD-3C112247A099}"/>
              </a:ext>
            </a:extLst>
          </p:cNvPr>
          <p:cNvSpPr>
            <a:spLocks noGrp="1"/>
          </p:cNvSpPr>
          <p:nvPr>
            <p:ph type="ftr" sz="quarter" idx="13"/>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9845B8EB-2198-49F3-A222-EB6F487B8E13}"/>
              </a:ext>
            </a:extLst>
          </p:cNvPr>
          <p:cNvSpPr>
            <a:spLocks noGrp="1"/>
          </p:cNvSpPr>
          <p:nvPr>
            <p:ph type="sldNum" sz="quarter" idx="14"/>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Tree>
    <p:extLst>
      <p:ext uri="{BB962C8B-B14F-4D97-AF65-F5344CB8AC3E}">
        <p14:creationId xmlns:p14="http://schemas.microsoft.com/office/powerpoint/2010/main" val="29637455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Slide Number Placeholder 2">
            <a:extLst>
              <a:ext uri="{FF2B5EF4-FFF2-40B4-BE49-F238E27FC236}">
                <a16:creationId xmlns:a16="http://schemas.microsoft.com/office/drawing/2014/main" id="{C68CE246-F77A-9241-B1B5-5717F71CF8C9}"/>
              </a:ext>
            </a:extLst>
          </p:cNvPr>
          <p:cNvSpPr>
            <a:spLocks noGrp="1"/>
          </p:cNvSpPr>
          <p:nvPr>
            <p:ph type="sldNum" sz="quarter" idx="10"/>
          </p:nvPr>
        </p:nvSpPr>
        <p:spPr/>
        <p:txBody>
          <a:bodyPr/>
          <a:lstStyle/>
          <a:p>
            <a:fld id="{99EB304F-A28E-394C-A8B4-2E80A8A65D67}" type="slidenum">
              <a:rPr lang="en-US" smtClean="0"/>
              <a:t>‹#›</a:t>
            </a:fld>
            <a:endParaRPr lang="en-US"/>
          </a:p>
        </p:txBody>
      </p:sp>
    </p:spTree>
    <p:extLst>
      <p:ext uri="{BB962C8B-B14F-4D97-AF65-F5344CB8AC3E}">
        <p14:creationId xmlns:p14="http://schemas.microsoft.com/office/powerpoint/2010/main" val="38543231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Slide Number Placeholder 2">
            <a:extLst>
              <a:ext uri="{FF2B5EF4-FFF2-40B4-BE49-F238E27FC236}">
                <a16:creationId xmlns:a16="http://schemas.microsoft.com/office/drawing/2014/main" id="{27513C4F-D2F3-2F4A-97C5-493C5CA8FD5C}"/>
              </a:ext>
            </a:extLst>
          </p:cNvPr>
          <p:cNvSpPr>
            <a:spLocks noGrp="1"/>
          </p:cNvSpPr>
          <p:nvPr>
            <p:ph type="sldNum" sz="quarter" idx="20"/>
          </p:nvPr>
        </p:nvSpPr>
        <p:spPr/>
        <p:txBody>
          <a:bodyPr/>
          <a:lstStyle/>
          <a:p>
            <a:fld id="{99EB304F-A28E-394C-A8B4-2E80A8A65D67}" type="slidenum">
              <a:rPr lang="en-US" smtClean="0"/>
              <a:t>‹#›</a:t>
            </a:fld>
            <a:endParaRPr lang="en-US"/>
          </a:p>
        </p:txBody>
      </p:sp>
    </p:spTree>
    <p:extLst>
      <p:ext uri="{BB962C8B-B14F-4D97-AF65-F5344CB8AC3E}">
        <p14:creationId xmlns:p14="http://schemas.microsoft.com/office/powerpoint/2010/main" val="406963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6011615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Slide Number Placeholder 2">
            <a:extLst>
              <a:ext uri="{FF2B5EF4-FFF2-40B4-BE49-F238E27FC236}">
                <a16:creationId xmlns:a16="http://schemas.microsoft.com/office/drawing/2014/main" id="{C886C82A-640F-A842-B387-D8B6EF800CFC}"/>
              </a:ext>
            </a:extLst>
          </p:cNvPr>
          <p:cNvSpPr>
            <a:spLocks noGrp="1"/>
          </p:cNvSpPr>
          <p:nvPr>
            <p:ph type="sldNum" sz="quarter" idx="21"/>
          </p:nvPr>
        </p:nvSpPr>
        <p:spPr/>
        <p:txBody>
          <a:bodyPr/>
          <a:lstStyle>
            <a:lvl1pPr>
              <a:defRPr sz="1000">
                <a:solidFill>
                  <a:schemeClr val="bg1"/>
                </a:solidFill>
              </a:defRPr>
            </a:lvl1pPr>
          </a:lstStyle>
          <a:p>
            <a:fld id="{99EB304F-A28E-394C-A8B4-2E80A8A65D67}" type="slidenum">
              <a:rPr lang="en-US" smtClean="0"/>
              <a:pPr/>
              <a:t>‹#›</a:t>
            </a:fld>
            <a:endParaRPr lang="en-US"/>
          </a:p>
        </p:txBody>
      </p:sp>
    </p:spTree>
    <p:extLst>
      <p:ext uri="{BB962C8B-B14F-4D97-AF65-F5344CB8AC3E}">
        <p14:creationId xmlns:p14="http://schemas.microsoft.com/office/powerpoint/2010/main" val="17688326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bg1"/>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9142589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bg1"/>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58029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598152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6707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515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96CEDB1-59FA-4679-B469-A5D4F7E33CCF}"/>
              </a:ext>
            </a:extLst>
          </p:cNvPr>
          <p:cNvSpPr>
            <a:spLocks noGrp="1"/>
          </p:cNvSpPr>
          <p:nvPr>
            <p:ph type="ftr" sz="quarter" idx="14"/>
          </p:nvPr>
        </p:nvSpPr>
        <p:spPr/>
        <p:txBody>
          <a:bodyPr/>
          <a:lstStyle/>
          <a:p>
            <a:r>
              <a:rPr lang="en-US" altLang="en-US"/>
              <a:t>(c) Copyright IBM Corporation, 2020</a:t>
            </a:r>
            <a:endParaRPr lang="en-US" altLang="en-US" dirty="0"/>
          </a:p>
        </p:txBody>
      </p:sp>
      <p:sp>
        <p:nvSpPr>
          <p:cNvPr id="4" name="Slide Number Placeholder 3">
            <a:extLst>
              <a:ext uri="{FF2B5EF4-FFF2-40B4-BE49-F238E27FC236}">
                <a16:creationId xmlns:a16="http://schemas.microsoft.com/office/drawing/2014/main" id="{0668901C-6B2E-4EEB-8A97-6814D9988EA1}"/>
              </a:ext>
            </a:extLst>
          </p:cNvPr>
          <p:cNvSpPr>
            <a:spLocks noGrp="1"/>
          </p:cNvSpPr>
          <p:nvPr>
            <p:ph type="sldNum" sz="quarter" idx="15"/>
          </p:nvPr>
        </p:nvSpPr>
        <p:spPr/>
        <p:txBody>
          <a:body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6526277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15412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39107847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84B340-A017-384D-B23B-88645815D26C}"/>
              </a:ext>
            </a:extLst>
          </p:cNvPr>
          <p:cNvSpPr>
            <a:spLocks noGrp="1"/>
          </p:cNvSpPr>
          <p:nvPr>
            <p:ph type="sldNum" sz="quarter" idx="10"/>
          </p:nvPr>
        </p:nvSpPr>
        <p:spPr/>
        <p:txBody>
          <a:bodyPr/>
          <a:lstStyle/>
          <a:p>
            <a:fld id="{99EB304F-A28E-394C-A8B4-2E80A8A65D67}" type="slidenum">
              <a:rPr lang="en-US" smtClean="0"/>
              <a:t>‹#›</a:t>
            </a:fld>
            <a:endParaRPr lang="en-US"/>
          </a:p>
        </p:txBody>
      </p:sp>
    </p:spTree>
    <p:extLst>
      <p:ext uri="{BB962C8B-B14F-4D97-AF65-F5344CB8AC3E}">
        <p14:creationId xmlns:p14="http://schemas.microsoft.com/office/powerpoint/2010/main" val="33595131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4354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Tree>
    <p:extLst>
      <p:ext uri="{BB962C8B-B14F-4D97-AF65-F5344CB8AC3E}">
        <p14:creationId xmlns:p14="http://schemas.microsoft.com/office/powerpoint/2010/main" val="6716492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tretch>
            <a:fillRect/>
          </a:stretch>
        </p:blipFill>
        <p:spPr>
          <a:xfrm>
            <a:off x="3923196" y="2312884"/>
            <a:ext cx="1297608" cy="517732"/>
          </a:xfrm>
          <a:prstGeom prst="rect">
            <a:avLst/>
          </a:prstGeom>
        </p:spPr>
      </p:pic>
    </p:spTree>
    <p:extLst>
      <p:ext uri="{BB962C8B-B14F-4D97-AF65-F5344CB8AC3E}">
        <p14:creationId xmlns:p14="http://schemas.microsoft.com/office/powerpoint/2010/main" val="19939073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3" y="201168"/>
            <a:ext cx="4142164" cy="4294632"/>
          </a:xfrm>
        </p:spPr>
        <p:txBody>
          <a:bodyPr/>
          <a:lstStyle/>
          <a:p>
            <a:r>
              <a:rPr lang="en-US" dirty="0">
                <a:solidFill>
                  <a:schemeClr val="tx1"/>
                </a:solidFill>
                <a:latin typeface="Arial" panose="020B0604020202020204" pitchFamily="34" charset="0"/>
                <a:cs typeface="Arial" panose="020B0604020202020204" pitchFamily="34" charset="0"/>
              </a:rPr>
              <a:t>Title</a:t>
            </a:r>
            <a:br>
              <a:rPr lang="en-US"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First </a:t>
            </a:r>
            <a:r>
              <a:rPr lang="en-US" b="0" dirty="0" err="1">
                <a:solidFill>
                  <a:schemeClr val="tx1"/>
                </a:solidFill>
                <a:latin typeface="Arial" panose="020B0604020202020204" pitchFamily="34" charset="0"/>
                <a:cs typeface="Arial" panose="020B0604020202020204" pitchFamily="34" charset="0"/>
              </a:rPr>
              <a:t>Lastname</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Job </a:t>
            </a:r>
            <a:r>
              <a:rPr lang="en-US" b="0" dirty="0">
                <a:latin typeface="Arial" panose="020B0604020202020204" pitchFamily="34" charset="0"/>
                <a:cs typeface="Arial" panose="020B0604020202020204" pitchFamily="34" charset="0"/>
              </a:rPr>
              <a:t>Title</a:t>
            </a:r>
            <a:endParaRPr lang="en-US" dirty="0"/>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4572000" y="3288"/>
            <a:ext cx="4572000" cy="5143500"/>
          </a:xfrm>
          <a:prstGeom prst="rect">
            <a:avLst/>
          </a:prstGeom>
          <a:solidFill>
            <a:schemeClr val="tx1"/>
          </a:solidFill>
          <a:ln>
            <a:solidFill>
              <a:schemeClr val="tx1"/>
            </a:solidFill>
          </a:ln>
        </p:spPr>
        <p:txBody>
          <a:bodyPr wrap="square" lIns="0" tIns="0" rIns="0" bIns="0" rtlCol="0" anchor="ctr">
            <a:noAutofit/>
          </a:bodyPr>
          <a:lstStyle/>
          <a:p>
            <a:pPr algn="ctr"/>
            <a:endParaRPr lang="en-US" sz="1200" b="0" i="0" dirty="0">
              <a:solidFill>
                <a:srgbClr val="FFFFFF"/>
              </a:solidFill>
              <a:latin typeface="+mn-lt"/>
              <a:cs typeface="Arial"/>
            </a:endParaRPr>
          </a:p>
        </p:txBody>
      </p:sp>
      <p:pic>
        <p:nvPicPr>
          <p:cNvPr id="5" name="Picture 4">
            <a:extLst>
              <a:ext uri="{FF2B5EF4-FFF2-40B4-BE49-F238E27FC236}">
                <a16:creationId xmlns:a16="http://schemas.microsoft.com/office/drawing/2014/main" id="{AAFA671B-EDA0-E54B-914B-F1EE90B872E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075759" y="4721024"/>
            <a:ext cx="521589" cy="211455"/>
          </a:xfrm>
          <a:prstGeom prst="rect">
            <a:avLst/>
          </a:prstGeom>
        </p:spPr>
      </p:pic>
      <p:pic>
        <p:nvPicPr>
          <p:cNvPr id="8" name="Graphic 7">
            <a:extLst>
              <a:ext uri="{FF2B5EF4-FFF2-40B4-BE49-F238E27FC236}">
                <a16:creationId xmlns:a16="http://schemas.microsoft.com/office/drawing/2014/main" id="{E6D5EEA7-7AE1-AB44-91F2-1780225B06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222967" y="693167"/>
            <a:ext cx="3310633" cy="3310633"/>
          </a:xfrm>
          <a:prstGeom prst="rect">
            <a:avLst/>
          </a:prstGeom>
        </p:spPr>
      </p:pic>
      <p:sp>
        <p:nvSpPr>
          <p:cNvPr id="3" name="Slide Number Placeholder 2">
            <a:extLst>
              <a:ext uri="{FF2B5EF4-FFF2-40B4-BE49-F238E27FC236}">
                <a16:creationId xmlns:a16="http://schemas.microsoft.com/office/drawing/2014/main" id="{B2A2FFC3-4CCC-A442-BB3E-7D474E306704}"/>
              </a:ext>
            </a:extLst>
          </p:cNvPr>
          <p:cNvSpPr>
            <a:spLocks noGrp="1"/>
          </p:cNvSpPr>
          <p:nvPr>
            <p:ph type="sldNum" sz="quarter" idx="10"/>
          </p:nvPr>
        </p:nvSpPr>
        <p:spPr/>
        <p:txBody>
          <a:bodyPr/>
          <a:lstStyle/>
          <a:p>
            <a:fld id="{99EB304F-A28E-394C-A8B4-2E80A8A65D67}" type="slidenum">
              <a:rPr lang="en-US" smtClean="0"/>
              <a:t>‹#›</a:t>
            </a:fld>
            <a:endParaRPr lang="en-US"/>
          </a:p>
        </p:txBody>
      </p:sp>
    </p:spTree>
    <p:extLst>
      <p:ext uri="{BB962C8B-B14F-4D97-AF65-F5344CB8AC3E}">
        <p14:creationId xmlns:p14="http://schemas.microsoft.com/office/powerpoint/2010/main" val="31325707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p:txBody>
      </p:sp>
    </p:spTree>
    <p:extLst>
      <p:ext uri="{BB962C8B-B14F-4D97-AF65-F5344CB8AC3E}">
        <p14:creationId xmlns:p14="http://schemas.microsoft.com/office/powerpoint/2010/main" val="115135253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5623304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theme" Target="../theme/theme3.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 Type="http://schemas.openxmlformats.org/officeDocument/2006/relationships/slideLayout" Target="../slideLayouts/slideLayout101.xml"/><Relationship Id="rId21" Type="http://schemas.openxmlformats.org/officeDocument/2006/relationships/slideLayout" Target="../slideLayouts/slideLayout119.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33" Type="http://schemas.openxmlformats.org/officeDocument/2006/relationships/theme" Target="../theme/theme4.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29" Type="http://schemas.openxmlformats.org/officeDocument/2006/relationships/slideLayout" Target="../slideLayouts/slideLayout127.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32" Type="http://schemas.openxmlformats.org/officeDocument/2006/relationships/slideLayout" Target="../slideLayouts/slideLayout130.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31" Type="http://schemas.openxmlformats.org/officeDocument/2006/relationships/slideLayout" Target="../slideLayouts/slideLayout129.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 Id="rId30" Type="http://schemas.openxmlformats.org/officeDocument/2006/relationships/slideLayout" Target="../slideLayouts/slideLayout128.xml"/><Relationship Id="rId8"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49" name="Footer Placeholder 3">
            <a:extLst>
              <a:ext uri="{FF2B5EF4-FFF2-40B4-BE49-F238E27FC236}">
                <a16:creationId xmlns:a16="http://schemas.microsoft.com/office/drawing/2014/main" id="{26B31D70-AD28-48A7-AEC9-68E115E4F31A}"/>
              </a:ext>
            </a:extLst>
          </p:cNvPr>
          <p:cNvSpPr>
            <a:spLocks noGrp="1"/>
          </p:cNvSpPr>
          <p:nvPr>
            <p:ph type="ftr" sz="quarter" idx="3"/>
          </p:nvPr>
        </p:nvSpPr>
        <p:spPr>
          <a:xfrm>
            <a:off x="210312" y="4758182"/>
            <a:ext cx="5943600" cy="184150"/>
          </a:xfrm>
          <a:prstGeom prst="rect">
            <a:avLst/>
          </a:prstGeom>
        </p:spPr>
        <p:txBody>
          <a:bodyPr/>
          <a:lstStyle>
            <a:lvl1pPr>
              <a:defRPr sz="800">
                <a:solidFill>
                  <a:schemeClr val="bg1"/>
                </a:solidFill>
              </a:defRPr>
            </a:lvl1pPr>
          </a:lstStyle>
          <a:p>
            <a:r>
              <a:rPr lang="en-US" altLang="en-US"/>
              <a:t>(c) Copyright IBM Corporation, 2020</a:t>
            </a:r>
            <a:endParaRPr lang="en-US" altLang="en-US" dirty="0"/>
          </a:p>
        </p:txBody>
      </p:sp>
      <p:sp>
        <p:nvSpPr>
          <p:cNvPr id="50" name="Rectangle 35">
            <a:extLst>
              <a:ext uri="{FF2B5EF4-FFF2-40B4-BE49-F238E27FC236}">
                <a16:creationId xmlns:a16="http://schemas.microsoft.com/office/drawing/2014/main" id="{11983FCB-E8BA-42F0-912F-24E4EE2DBFB3}"/>
              </a:ext>
            </a:extLst>
          </p:cNvPr>
          <p:cNvSpPr>
            <a:spLocks noGrp="1" noChangeArrowheads="1"/>
          </p:cNvSpPr>
          <p:nvPr>
            <p:ph type="sldNum" sz="quarter" idx="4"/>
          </p:nvPr>
        </p:nvSpPr>
        <p:spPr>
          <a:xfrm>
            <a:off x="8395855" y="4758182"/>
            <a:ext cx="519545" cy="184150"/>
          </a:xfrm>
          <a:prstGeom prst="rect">
            <a:avLst/>
          </a:prstGeom>
          <a:ln/>
        </p:spPr>
        <p:txBody>
          <a:bodyPr/>
          <a:lstStyle>
            <a:lvl1pPr algn="r">
              <a:defRPr sz="800">
                <a:solidFill>
                  <a:schemeClr val="bg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mn-lt"/>
          <a:ea typeface="IBM Plex Sans" charset="0"/>
          <a:cs typeface="IBM Plex Sans" charset="0"/>
        </a:defRPr>
      </a:lvl1pPr>
      <a:lvl2pPr marL="171452"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a:solidFill>
            <a:schemeClr val="bg1"/>
          </a:solidFill>
          <a:latin typeface="+mn-lt"/>
          <a:ea typeface="IBM Plex Sans" charset="0"/>
          <a:cs typeface="IBM Plex Sans" charset="0"/>
        </a:defRPr>
      </a:lvl2pPr>
      <a:lvl3pPr marL="342905"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a:solidFill>
            <a:schemeClr val="bg1"/>
          </a:solidFill>
          <a:latin typeface="+mn-lt"/>
          <a:ea typeface="IBM Plex Sans" charset="0"/>
          <a:cs typeface="IBM Plex Sans" charset="0"/>
        </a:defRPr>
      </a:lvl3pPr>
      <a:lvl4pPr marL="628658"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baseline="0">
          <a:solidFill>
            <a:schemeClr val="bg1"/>
          </a:solidFill>
          <a:latin typeface="+mn-lt"/>
          <a:ea typeface="IBM Plex Sans" charset="0"/>
          <a:cs typeface="IBM Plex Sans" charset="0"/>
        </a:defRPr>
      </a:lvl4pPr>
      <a:lvl5pPr marL="803285" indent="-173736" algn="l" rtl="0" eaLnBrk="1" fontAlgn="base" hangingPunct="1">
        <a:lnSpc>
          <a:spcPct val="100000"/>
        </a:lnSpc>
        <a:spcBef>
          <a:spcPts val="0"/>
        </a:spcBef>
        <a:spcAft>
          <a:spcPct val="0"/>
        </a:spcAft>
        <a:buClr>
          <a:schemeClr val="bg1"/>
        </a:buClr>
        <a:buFont typeface="Arial" panose="020B0604020202020204" pitchFamily="34" charset="0"/>
        <a:buChar char="•"/>
        <a:tabLst/>
        <a:defRPr sz="1400">
          <a:solidFill>
            <a:schemeClr val="bg1"/>
          </a:solidFill>
          <a:latin typeface="+mn-lt"/>
          <a:ea typeface="IBM Plex Sans" charset="0"/>
          <a:cs typeface="IBM Plex Sans"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49" name="Footer Placeholder 3">
            <a:extLst>
              <a:ext uri="{FF2B5EF4-FFF2-40B4-BE49-F238E27FC236}">
                <a16:creationId xmlns:a16="http://schemas.microsoft.com/office/drawing/2014/main" id="{F069A477-4A86-43E4-84D3-96A66F1C50BE}"/>
              </a:ext>
            </a:extLst>
          </p:cNvPr>
          <p:cNvSpPr>
            <a:spLocks noGrp="1"/>
          </p:cNvSpPr>
          <p:nvPr>
            <p:ph type="ftr" sz="quarter" idx="3"/>
          </p:nvPr>
        </p:nvSpPr>
        <p:spPr>
          <a:xfrm>
            <a:off x="210312" y="4758182"/>
            <a:ext cx="5943600" cy="184150"/>
          </a:xfrm>
          <a:prstGeom prst="rect">
            <a:avLst/>
          </a:prstGeom>
        </p:spPr>
        <p:txBody>
          <a:bodyPr/>
          <a:lstStyle>
            <a:lvl1pPr>
              <a:defRPr sz="800">
                <a:solidFill>
                  <a:schemeClr val="tx1"/>
                </a:solidFill>
              </a:defRPr>
            </a:lvl1pPr>
          </a:lstStyle>
          <a:p>
            <a:r>
              <a:rPr lang="en-US" altLang="en-US"/>
              <a:t>(c) Copyright IBM Corporation, 2020</a:t>
            </a:r>
            <a:endParaRPr lang="en-US" altLang="en-US" dirty="0"/>
          </a:p>
        </p:txBody>
      </p:sp>
      <p:sp>
        <p:nvSpPr>
          <p:cNvPr id="50" name="Rectangle 35">
            <a:extLst>
              <a:ext uri="{FF2B5EF4-FFF2-40B4-BE49-F238E27FC236}">
                <a16:creationId xmlns:a16="http://schemas.microsoft.com/office/drawing/2014/main" id="{65263A65-AA36-4A03-92CE-D2C480DEE3F6}"/>
              </a:ext>
            </a:extLst>
          </p:cNvPr>
          <p:cNvSpPr>
            <a:spLocks noGrp="1" noChangeArrowheads="1"/>
          </p:cNvSpPr>
          <p:nvPr>
            <p:ph type="sldNum" sz="quarter" idx="4"/>
          </p:nvPr>
        </p:nvSpPr>
        <p:spPr>
          <a:xfrm>
            <a:off x="8395855" y="4758182"/>
            <a:ext cx="519545" cy="184150"/>
          </a:xfrm>
          <a:prstGeom prst="rect">
            <a:avLst/>
          </a:prstGeom>
          <a:ln/>
        </p:spPr>
        <p:txBody>
          <a:bodyPr/>
          <a:lstStyle>
            <a:lvl1pPr algn="r">
              <a:defRPr sz="800">
                <a:solidFill>
                  <a:schemeClr val="tx1"/>
                </a:solidFill>
              </a:defRPr>
            </a:lvl1pPr>
          </a:lstStyle>
          <a:p>
            <a:pPr>
              <a:defRPr/>
            </a:pPr>
            <a:fld id="{D2CBCB2C-392E-41EA-A9ED-426079FB23FC}" type="slidenum">
              <a:rPr lang="en-US" altLang="en-US" smtClean="0"/>
              <a:pPr>
                <a:defRPr/>
              </a:pPr>
              <a:t>‹#›</a:t>
            </a:fld>
            <a:endParaRPr lang="en-US" altLang="en-US" dirty="0"/>
          </a:p>
        </p:txBody>
      </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57" r:id="rId19"/>
    <p:sldLayoutId id="2147483944" r:id="rId20"/>
    <p:sldLayoutId id="2147483945" r:id="rId21"/>
    <p:sldLayoutId id="2147483946" r:id="rId22"/>
    <p:sldLayoutId id="2147483947" r:id="rId23"/>
    <p:sldLayoutId id="2147483948" r:id="rId24"/>
    <p:sldLayoutId id="2147483949" r:id="rId25"/>
    <p:sldLayoutId id="2147483950" r:id="rId26"/>
    <p:sldLayoutId id="2147483951" r:id="rId27"/>
    <p:sldLayoutId id="2147483952" r:id="rId28"/>
    <p:sldLayoutId id="2147483953" r:id="rId29"/>
    <p:sldLayoutId id="2147483954" r:id="rId30"/>
    <p:sldLayoutId id="2147483955" r:id="rId31"/>
    <p:sldLayoutId id="2147483956" r:id="rId32"/>
  </p:sldLayoutIdLst>
  <p:hf hdr="0" dt="0"/>
  <p:txStyles>
    <p:titleStyle>
      <a:lvl1pPr algn="l" rtl="0" eaLnBrk="1" fontAlgn="base" hangingPunct="1">
        <a:lnSpc>
          <a:spcPct val="90000"/>
        </a:lnSpc>
        <a:spcBef>
          <a:spcPct val="0"/>
        </a:spcBef>
        <a:spcAft>
          <a:spcPct val="0"/>
        </a:spcAft>
        <a:defRPr sz="24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Wingdings" pitchFamily="2" charset="2"/>
        <a:buNone/>
        <a:defRPr sz="1400">
          <a:solidFill>
            <a:schemeClr val="tx1"/>
          </a:solidFill>
          <a:latin typeface="+mn-lt"/>
          <a:ea typeface="IBM Plex Sans" charset="0"/>
          <a:cs typeface="IBM Plex Sans" charset="0"/>
        </a:defRPr>
      </a:lvl1pPr>
      <a:lvl2pPr marL="171452"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a:solidFill>
            <a:schemeClr val="tx1"/>
          </a:solidFill>
          <a:latin typeface="+mn-lt"/>
          <a:ea typeface="IBM Plex Sans" charset="0"/>
          <a:cs typeface="IBM Plex Sans" charset="0"/>
        </a:defRPr>
      </a:lvl2pPr>
      <a:lvl3pPr marL="342905"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a:solidFill>
            <a:schemeClr val="tx1"/>
          </a:solidFill>
          <a:latin typeface="+mn-lt"/>
          <a:ea typeface="IBM Plex Sans" charset="0"/>
          <a:cs typeface="IBM Plex Sans" charset="0"/>
        </a:defRPr>
      </a:lvl3pPr>
      <a:lvl4pPr marL="628658"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baseline="0">
          <a:solidFill>
            <a:schemeClr val="tx1"/>
          </a:solidFill>
          <a:latin typeface="+mn-lt"/>
          <a:ea typeface="IBM Plex Sans" charset="0"/>
          <a:cs typeface="IBM Plex Sans" charset="0"/>
        </a:defRPr>
      </a:lvl4pPr>
      <a:lvl5pPr marL="803285"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sz="1400">
          <a:solidFill>
            <a:schemeClr val="tx1"/>
          </a:solidFill>
          <a:latin typeface="+mn-lt"/>
          <a:ea typeface="IBM Plex Sans" charset="0"/>
          <a:cs typeface="IBM Plex Sans"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 name="Slide Number Placeholder 5">
            <a:extLst>
              <a:ext uri="{FF2B5EF4-FFF2-40B4-BE49-F238E27FC236}">
                <a16:creationId xmlns:a16="http://schemas.microsoft.com/office/drawing/2014/main" id="{D59CB5D5-054A-B443-9250-48C318397217}"/>
              </a:ext>
            </a:extLst>
          </p:cNvPr>
          <p:cNvSpPr>
            <a:spLocks noGrp="1"/>
          </p:cNvSpPr>
          <p:nvPr>
            <p:ph type="sldNum" sz="quarter" idx="4"/>
          </p:nvPr>
        </p:nvSpPr>
        <p:spPr>
          <a:xfrm>
            <a:off x="6857932" y="4763865"/>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99EB304F-A28E-394C-A8B4-2E80A8A65D67}" type="slidenum">
              <a:rPr lang="en-US" smtClean="0"/>
              <a:pPr/>
              <a:t>‹#›</a:t>
            </a:fld>
            <a:endParaRPr lang="en-US" sz="1000"/>
          </a:p>
        </p:txBody>
      </p:sp>
    </p:spTree>
    <p:extLst>
      <p:ext uri="{BB962C8B-B14F-4D97-AF65-F5344CB8AC3E}">
        <p14:creationId xmlns:p14="http://schemas.microsoft.com/office/powerpoint/2010/main" val="3436839358"/>
      </p:ext>
    </p:extLst>
  </p:cSld>
  <p:clrMap bg1="dk1" tx1="lt1" bg2="dk2" tx2="lt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 id="2147483978" r:id="rId17"/>
    <p:sldLayoutId id="2147483979" r:id="rId18"/>
    <p:sldLayoutId id="2147483980" r:id="rId19"/>
    <p:sldLayoutId id="2147483981" r:id="rId20"/>
    <p:sldLayoutId id="2147483982" r:id="rId21"/>
    <p:sldLayoutId id="2147483983" r:id="rId22"/>
    <p:sldLayoutId id="2147483984" r:id="rId23"/>
    <p:sldLayoutId id="2147483985" r:id="rId24"/>
    <p:sldLayoutId id="2147483986" r:id="rId25"/>
    <p:sldLayoutId id="2147483987" r:id="rId26"/>
    <p:sldLayoutId id="2147483988" r:id="rId27"/>
    <p:sldLayoutId id="2147483989" r:id="rId28"/>
    <p:sldLayoutId id="2147483990" r:id="rId29"/>
    <p:sldLayoutId id="2147483991" r:id="rId30"/>
    <p:sldLayoutId id="2147483992" r:id="rId31"/>
    <p:sldLayoutId id="2147483993" r:id="rId32"/>
    <p:sldLayoutId id="2147483994" r:id="rId33"/>
    <p:sldLayoutId id="2147483995" r:id="rId34"/>
  </p:sldLayoutIdLst>
  <p:hf hdr="0" ftr="0" dt="0"/>
  <p:txStyles>
    <p:titleStyle>
      <a:lvl1pPr algn="l" rtl="0" eaLnBrk="1" fontAlgn="base" hangingPunct="1">
        <a:lnSpc>
          <a:spcPct val="90000"/>
        </a:lnSpc>
        <a:spcBef>
          <a:spcPct val="0"/>
        </a:spcBef>
        <a:spcAft>
          <a:spcPct val="0"/>
        </a:spcAft>
        <a:defRPr sz="24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Wingdings" pitchFamily="2" charset="2"/>
        <a:buNone/>
        <a:defRPr sz="1400">
          <a:solidFill>
            <a:schemeClr val="tx1"/>
          </a:solidFill>
          <a:latin typeface="+mn-lt"/>
          <a:ea typeface="IBM Plex Sans" charset="0"/>
          <a:cs typeface="IBM Plex Sans" charset="0"/>
        </a:defRPr>
      </a:lvl1pPr>
      <a:lvl2pPr marL="171452"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a:solidFill>
            <a:schemeClr val="tx1"/>
          </a:solidFill>
          <a:latin typeface="+mn-lt"/>
          <a:ea typeface="IBM Plex Sans" charset="0"/>
          <a:cs typeface="IBM Plex Sans" charset="0"/>
        </a:defRPr>
      </a:lvl2pPr>
      <a:lvl3pPr marL="342905"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a:solidFill>
            <a:schemeClr val="tx1"/>
          </a:solidFill>
          <a:latin typeface="+mn-lt"/>
          <a:ea typeface="IBM Plex Sans" charset="0"/>
          <a:cs typeface="IBM Plex Sans" charset="0"/>
        </a:defRPr>
      </a:lvl3pPr>
      <a:lvl4pPr marL="628658"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baseline="0">
          <a:solidFill>
            <a:schemeClr val="tx1"/>
          </a:solidFill>
          <a:latin typeface="+mn-lt"/>
          <a:ea typeface="IBM Plex Sans" charset="0"/>
          <a:cs typeface="IBM Plex Sans" charset="0"/>
        </a:defRPr>
      </a:lvl4pPr>
      <a:lvl5pPr marL="803285"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sz="1400">
          <a:solidFill>
            <a:schemeClr val="tx1"/>
          </a:solidFill>
          <a:latin typeface="+mn-lt"/>
          <a:ea typeface="IBM Plex Sans" charset="0"/>
          <a:cs typeface="IBM Plex Sans"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89219327"/>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 id="2147484017" r:id="rId21"/>
    <p:sldLayoutId id="2147484018" r:id="rId22"/>
    <p:sldLayoutId id="2147484019" r:id="rId23"/>
    <p:sldLayoutId id="2147484020" r:id="rId24"/>
    <p:sldLayoutId id="2147484021" r:id="rId25"/>
    <p:sldLayoutId id="2147484022" r:id="rId26"/>
    <p:sldLayoutId id="2147484023" r:id="rId27"/>
    <p:sldLayoutId id="2147484024" r:id="rId28"/>
    <p:sldLayoutId id="2147484025" r:id="rId29"/>
    <p:sldLayoutId id="2147484026" r:id="rId30"/>
    <p:sldLayoutId id="2147484027" r:id="rId31"/>
    <p:sldLayoutId id="2147484028" r:id="rId32"/>
  </p:sldLayoutIdLst>
  <p:hf hdr="0" ftr="0" dt="0"/>
  <p:txStyles>
    <p:titleStyle>
      <a:lvl1pPr algn="l" rtl="0" eaLnBrk="1" fontAlgn="base" hangingPunct="1">
        <a:lnSpc>
          <a:spcPct val="90000"/>
        </a:lnSpc>
        <a:spcBef>
          <a:spcPct val="0"/>
        </a:spcBef>
        <a:spcAft>
          <a:spcPct val="0"/>
        </a:spcAft>
        <a:defRPr sz="2400" b="0">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mn-lt"/>
          <a:ea typeface="IBM Plex Sans" charset="0"/>
          <a:cs typeface="IBM Plex Sans" charset="0"/>
        </a:defRPr>
      </a:lvl1pPr>
      <a:lvl2pPr marL="171452"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a:solidFill>
            <a:schemeClr val="bg1"/>
          </a:solidFill>
          <a:latin typeface="+mn-lt"/>
          <a:ea typeface="IBM Plex Sans" charset="0"/>
          <a:cs typeface="IBM Plex Sans" charset="0"/>
        </a:defRPr>
      </a:lvl2pPr>
      <a:lvl3pPr marL="342905"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a:solidFill>
            <a:schemeClr val="bg1"/>
          </a:solidFill>
          <a:latin typeface="+mn-lt"/>
          <a:ea typeface="IBM Plex Sans" charset="0"/>
          <a:cs typeface="IBM Plex Sans" charset="0"/>
        </a:defRPr>
      </a:lvl3pPr>
      <a:lvl4pPr marL="628658"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baseline="0">
          <a:solidFill>
            <a:schemeClr val="bg1"/>
          </a:solidFill>
          <a:latin typeface="+mn-lt"/>
          <a:ea typeface="IBM Plex Sans" charset="0"/>
          <a:cs typeface="IBM Plex Sans" charset="0"/>
        </a:defRPr>
      </a:lvl4pPr>
      <a:lvl5pPr marL="803285" indent="-173736" algn="l" rtl="0" eaLnBrk="1" fontAlgn="base" hangingPunct="1">
        <a:lnSpc>
          <a:spcPct val="100000"/>
        </a:lnSpc>
        <a:spcBef>
          <a:spcPts val="0"/>
        </a:spcBef>
        <a:spcAft>
          <a:spcPct val="0"/>
        </a:spcAft>
        <a:buClr>
          <a:schemeClr val="bg1"/>
        </a:buClr>
        <a:buFont typeface="Arial" panose="020B0604020202020204" pitchFamily="34" charset="0"/>
        <a:buChar char="•"/>
        <a:tabLst/>
        <a:defRPr sz="1400">
          <a:solidFill>
            <a:schemeClr val="bg1"/>
          </a:solidFill>
          <a:latin typeface="+mn-lt"/>
          <a:ea typeface="IBM Plex Sans" charset="0"/>
          <a:cs typeface="IBM Plex Sans"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docs/en/zoau/1.1.0?topic=SSKFYE_1.1.0/python_doc_zoautil/index.html" TargetMode="External"/><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hyperlink" Target="https://ibm.github.io/mainframe-downloads/downloads.html" TargetMode="External"/><Relationship Id="rId2" Type="http://schemas.openxmlformats.org/officeDocument/2006/relationships/notesSlide" Target="../notesSlides/notesSlide11.xml"/><Relationship Id="rId1" Type="http://schemas.openxmlformats.org/officeDocument/2006/relationships/slideLayout" Target="../slideLayouts/slideLayout49.xml"/><Relationship Id="rId4" Type="http://schemas.openxmlformats.org/officeDocument/2006/relationships/hyperlink" Target="https://www.ibm.com/support/knowledgecenter/SSKFY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798B-93DD-F344-B215-BAD41EAA5F4C}"/>
              </a:ext>
            </a:extLst>
          </p:cNvPr>
          <p:cNvSpPr>
            <a:spLocks noGrp="1"/>
          </p:cNvSpPr>
          <p:nvPr>
            <p:ph type="title"/>
          </p:nvPr>
        </p:nvSpPr>
        <p:spPr/>
        <p:txBody>
          <a:bodyPr/>
          <a:lstStyle/>
          <a:p>
            <a:pPr>
              <a:tabLst>
                <a:tab pos="446088" algn="l"/>
              </a:tabLst>
            </a:pPr>
            <a:r>
              <a:rPr lang="en-US" dirty="0"/>
              <a:t>Z Open Automation Utilities (ZOAU)</a:t>
            </a:r>
            <a:br>
              <a:rPr lang="en-US" dirty="0"/>
            </a:br>
            <a:br>
              <a:rPr lang="en-US" dirty="0"/>
            </a:br>
            <a:br>
              <a:rPr lang="en-US" dirty="0"/>
            </a:br>
            <a:r>
              <a:rPr lang="en-US" dirty="0"/>
              <a:t>	</a:t>
            </a:r>
            <a:r>
              <a:rPr lang="en-US" sz="1800" dirty="0"/>
              <a:t>FMID:      HAL5110</a:t>
            </a:r>
            <a:br>
              <a:rPr lang="en-US" sz="1800" dirty="0"/>
            </a:br>
            <a:r>
              <a:rPr lang="en-US" sz="1800" dirty="0"/>
              <a:t>	PID:         5698-PA1</a:t>
            </a:r>
            <a:br>
              <a:rPr lang="en-US" sz="1800" dirty="0"/>
            </a:br>
            <a:r>
              <a:rPr lang="en-US" sz="1800" dirty="0"/>
              <a:t>	S&amp;S PID: 5698-PAS</a:t>
            </a:r>
            <a:br>
              <a:rPr lang="en-US" dirty="0"/>
            </a:br>
            <a:br>
              <a:rPr lang="en-US" dirty="0"/>
            </a:br>
            <a:br>
              <a:rPr lang="en-US" dirty="0"/>
            </a:br>
            <a:br>
              <a:rPr lang="en-US"/>
            </a:br>
            <a:endParaRPr lang="en-US" dirty="0"/>
          </a:p>
        </p:txBody>
      </p:sp>
      <p:sp>
        <p:nvSpPr>
          <p:cNvPr id="3" name="Slide Number Placeholder 2">
            <a:extLst>
              <a:ext uri="{FF2B5EF4-FFF2-40B4-BE49-F238E27FC236}">
                <a16:creationId xmlns:a16="http://schemas.microsoft.com/office/drawing/2014/main" id="{D8DE5EBB-AAE4-4D42-B45A-52D5E33A0C89}"/>
              </a:ext>
            </a:extLst>
          </p:cNvPr>
          <p:cNvSpPr>
            <a:spLocks noGrp="1"/>
          </p:cNvSpPr>
          <p:nvPr>
            <p:ph type="sldNum" sz="quarter" idx="10"/>
          </p:nvPr>
        </p:nvSpPr>
        <p:spPr/>
        <p:txBody>
          <a:bodyPr/>
          <a:lstStyle/>
          <a:p>
            <a:fld id="{99EB304F-A28E-394C-A8B4-2E80A8A65D67}" type="slidenum">
              <a:rPr lang="en-US" smtClean="0"/>
              <a:t>1</a:t>
            </a:fld>
            <a:endParaRPr lang="en-US"/>
          </a:p>
        </p:txBody>
      </p:sp>
    </p:spTree>
    <p:extLst>
      <p:ext uri="{BB962C8B-B14F-4D97-AF65-F5344CB8AC3E}">
        <p14:creationId xmlns:p14="http://schemas.microsoft.com/office/powerpoint/2010/main" val="4263818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lvl="0" defTabSz="685767">
              <a:defRPr/>
            </a:pPr>
            <a:r>
              <a:rPr lang="en-US" dirty="0">
                <a:solidFill>
                  <a:srgbClr val="FFFFFF"/>
                </a:solidFill>
                <a:latin typeface="Arial" panose="020B0604020202020204" pitchFamily="34" charset="0"/>
                <a:cs typeface="Arial" panose="020B0604020202020204" pitchFamily="34" charset="0"/>
              </a:rPr>
              <a:t>Example – Copying four files from HFS to PDSE</a:t>
            </a:r>
            <a:endParaRPr lang="en-US" sz="2400" dirty="0">
              <a:solidFill>
                <a:srgbClr val="FFFFFF"/>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6" name="Rectangle 5">
            <a:extLst>
              <a:ext uri="{FF2B5EF4-FFF2-40B4-BE49-F238E27FC236}">
                <a16:creationId xmlns:a16="http://schemas.microsoft.com/office/drawing/2014/main" id="{8EB239B7-D7C5-0847-A508-6856CA886C8F}"/>
              </a:ext>
            </a:extLst>
          </p:cNvPr>
          <p:cNvSpPr/>
          <p:nvPr/>
        </p:nvSpPr>
        <p:spPr>
          <a:xfrm>
            <a:off x="329633" y="1106444"/>
            <a:ext cx="4566733" cy="3554819"/>
          </a:xfrm>
          <a:prstGeom prst="rect">
            <a:avLst/>
          </a:prstGeom>
          <a:solidFill>
            <a:schemeClr val="bg1">
              <a:lumMod val="95000"/>
            </a:schemeClr>
          </a:solidFill>
          <a:ln>
            <a:solidFill>
              <a:schemeClr val="tx1"/>
            </a:solidFill>
          </a:ln>
        </p:spPr>
        <p:txBody>
          <a:bodyPr wrap="square">
            <a:spAutoFit/>
          </a:bodyPr>
          <a:lstStyle/>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//DCPI  EXEC PGM=IEBGENER</a:t>
            </a:r>
          </a:p>
          <a:p>
            <a:r>
              <a:rPr lang="en-US" sz="900" dirty="0">
                <a:latin typeface="Courier New" panose="02070309020205020404" pitchFamily="49" charset="0"/>
                <a:cs typeface="Courier New" panose="02070309020205020404" pitchFamily="49" charset="0"/>
              </a:rPr>
              <a:t>//SYSIN DD DUMMY</a:t>
            </a:r>
          </a:p>
          <a:p>
            <a:r>
              <a:rPr lang="en-US" sz="900" dirty="0">
                <a:latin typeface="Courier New" panose="02070309020205020404" pitchFamily="49" charset="0"/>
                <a:cs typeface="Courier New" panose="02070309020205020404" pitchFamily="49" charset="0"/>
              </a:rPr>
              <a:t>//SYSPRINT DD SYSOUT=* </a:t>
            </a:r>
          </a:p>
          <a:p>
            <a:r>
              <a:rPr lang="en-US" sz="900" dirty="0">
                <a:latin typeface="Courier New" panose="02070309020205020404" pitchFamily="49" charset="0"/>
                <a:cs typeface="Courier New" panose="02070309020205020404" pitchFamily="49" charset="0"/>
              </a:rPr>
              <a:t>//SYSUT1 DD PATH='/</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interest.cobol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RECFM=FB,LRECL=80,BLKSIZE=32720</a:t>
            </a:r>
          </a:p>
          <a:p>
            <a:r>
              <a:rPr lang="en-US" sz="900" dirty="0">
                <a:latin typeface="Courier New" panose="02070309020205020404" pitchFamily="49" charset="0"/>
                <a:cs typeface="Courier New" panose="02070309020205020404" pitchFamily="49" charset="0"/>
              </a:rPr>
              <a:t>//SYSUT2 DD DSN=@@HLQ@@.ZOASAMP.PROJ23.COBOL(INTEREST),DISP=SHR</a:t>
            </a:r>
          </a:p>
          <a:p>
            <a:r>
              <a:rPr lang="en-US" sz="900" dirty="0">
                <a:latin typeface="Courier New" panose="02070309020205020404" pitchFamily="49" charset="0"/>
                <a:cs typeface="Courier New" panose="02070309020205020404" pitchFamily="49" charset="0"/>
              </a:rPr>
              <a:t>//DCPB  EXEC PGM=IEBGENER</a:t>
            </a:r>
          </a:p>
          <a:p>
            <a:r>
              <a:rPr lang="en-US" sz="900" dirty="0">
                <a:latin typeface="Courier New" panose="02070309020205020404" pitchFamily="49" charset="0"/>
                <a:cs typeface="Courier New" panose="02070309020205020404" pitchFamily="49" charset="0"/>
              </a:rPr>
              <a:t>//SYSIN DD DUMMY</a:t>
            </a:r>
          </a:p>
          <a:p>
            <a:r>
              <a:rPr lang="en-US" sz="900" dirty="0">
                <a:latin typeface="Courier New" panose="02070309020205020404" pitchFamily="49" charset="0"/>
                <a:cs typeface="Courier New" panose="02070309020205020404" pitchFamily="49" charset="0"/>
              </a:rPr>
              <a:t>//SYSPRINT DD SYSOUT=* </a:t>
            </a:r>
          </a:p>
          <a:p>
            <a:r>
              <a:rPr lang="en-US" sz="900" dirty="0">
                <a:latin typeface="Courier New" panose="02070309020205020404" pitchFamily="49" charset="0"/>
                <a:cs typeface="Courier New" panose="02070309020205020404" pitchFamily="49" charset="0"/>
              </a:rPr>
              <a:t>//SYSUT1 DD PATH='/</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mobile.cobol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RECFM=FB,LRECL=80,BLKSIZE=32720</a:t>
            </a:r>
          </a:p>
          <a:p>
            <a:r>
              <a:rPr lang="en-US" sz="900" dirty="0">
                <a:latin typeface="Courier New" panose="02070309020205020404" pitchFamily="49" charset="0"/>
                <a:cs typeface="Courier New" panose="02070309020205020404" pitchFamily="49" charset="0"/>
              </a:rPr>
              <a:t>//SYSUT2 DD DSN=@@HLQ@@.ZOASAMP.PROJ23.COBOL(MOBILE),DISP=SHR</a:t>
            </a:r>
          </a:p>
          <a:p>
            <a:r>
              <a:rPr lang="en-US" sz="900" dirty="0">
                <a:latin typeface="Courier New" panose="02070309020205020404" pitchFamily="49" charset="0"/>
                <a:cs typeface="Courier New" panose="02070309020205020404" pitchFamily="49" charset="0"/>
              </a:rPr>
              <a:t>//DCPM  EXEC PGM=IEBGENER</a:t>
            </a:r>
          </a:p>
          <a:p>
            <a:r>
              <a:rPr lang="en-US" sz="900" dirty="0">
                <a:latin typeface="Courier New" panose="02070309020205020404" pitchFamily="49" charset="0"/>
                <a:cs typeface="Courier New" panose="02070309020205020404" pitchFamily="49" charset="0"/>
              </a:rPr>
              <a:t>//SYSIN DD DUMMY</a:t>
            </a:r>
          </a:p>
          <a:p>
            <a:r>
              <a:rPr lang="en-US" sz="900" dirty="0">
                <a:latin typeface="Courier New" panose="02070309020205020404" pitchFamily="49" charset="0"/>
                <a:cs typeface="Courier New" panose="02070309020205020404" pitchFamily="49" charset="0"/>
              </a:rPr>
              <a:t>//SYSPRINT DD SYSOUT=* </a:t>
            </a:r>
          </a:p>
          <a:p>
            <a:r>
              <a:rPr lang="en-US" sz="900" dirty="0">
                <a:latin typeface="Courier New" panose="02070309020205020404" pitchFamily="49" charset="0"/>
                <a:cs typeface="Courier New" panose="02070309020205020404" pitchFamily="49" charset="0"/>
              </a:rPr>
              <a:t>//SYSUT1 DD PATH='/</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mortgage.cobol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RECFM=FB,LRECL=80,BLKSIZE=32720</a:t>
            </a:r>
          </a:p>
          <a:p>
            <a:r>
              <a:rPr lang="en-US" sz="900" dirty="0">
                <a:latin typeface="Courier New" panose="02070309020205020404" pitchFamily="49" charset="0"/>
                <a:cs typeface="Courier New" panose="02070309020205020404" pitchFamily="49" charset="0"/>
              </a:rPr>
              <a:t>//SYSUT2 DD DSN=@@HLQ@@.ZOASAMP.PROJ23.COBOL(MORTGAGE),DISP=SHR</a:t>
            </a:r>
          </a:p>
          <a:p>
            <a:r>
              <a:rPr lang="en-US" sz="900" dirty="0">
                <a:latin typeface="Courier New" panose="02070309020205020404" pitchFamily="49" charset="0"/>
                <a:cs typeface="Courier New" panose="02070309020205020404" pitchFamily="49" charset="0"/>
              </a:rPr>
              <a:t>//DCPP  EXEC PGM=IEBGENER</a:t>
            </a:r>
          </a:p>
          <a:p>
            <a:r>
              <a:rPr lang="en-US" sz="900" dirty="0">
                <a:latin typeface="Courier New" panose="02070309020205020404" pitchFamily="49" charset="0"/>
                <a:cs typeface="Courier New" panose="02070309020205020404" pitchFamily="49" charset="0"/>
              </a:rPr>
              <a:t>//SYSIN DD DUMMY</a:t>
            </a:r>
          </a:p>
          <a:p>
            <a:r>
              <a:rPr lang="en-US" sz="900" dirty="0">
                <a:latin typeface="Courier New" panose="02070309020205020404" pitchFamily="49" charset="0"/>
                <a:cs typeface="Courier New" panose="02070309020205020404" pitchFamily="49" charset="0"/>
              </a:rPr>
              <a:t>//SYSPRINT DD SYSOUT=* </a:t>
            </a:r>
          </a:p>
          <a:p>
            <a:r>
              <a:rPr lang="en-US" sz="900" dirty="0">
                <a:latin typeface="Courier New" panose="02070309020205020404" pitchFamily="49" charset="0"/>
                <a:cs typeface="Courier New" panose="02070309020205020404" pitchFamily="49" charset="0"/>
              </a:rPr>
              <a:t>//SYSUT1 DD PATH='/</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payment.cobol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RECFM=FB,LRECL=80,BLKSIZE=32720</a:t>
            </a:r>
          </a:p>
          <a:p>
            <a:r>
              <a:rPr lang="en-US" sz="900" dirty="0">
                <a:latin typeface="Courier New" panose="02070309020205020404" pitchFamily="49" charset="0"/>
                <a:cs typeface="Courier New" panose="02070309020205020404" pitchFamily="49" charset="0"/>
              </a:rPr>
              <a:t>//SYSUT2 DD DSN=@@HLQ@@.ZOASAMP.PROJ23.COBOL(PAYMENT),DISP=SHR</a:t>
            </a:r>
          </a:p>
        </p:txBody>
      </p:sp>
      <p:sp>
        <p:nvSpPr>
          <p:cNvPr id="7" name="TextBox 6">
            <a:extLst>
              <a:ext uri="{FF2B5EF4-FFF2-40B4-BE49-F238E27FC236}">
                <a16:creationId xmlns:a16="http://schemas.microsoft.com/office/drawing/2014/main" id="{2A40CAA9-ADF1-BC4B-A39A-2D2BD00A218B}"/>
              </a:ext>
            </a:extLst>
          </p:cNvPr>
          <p:cNvSpPr txBox="1"/>
          <p:nvPr/>
        </p:nvSpPr>
        <p:spPr>
          <a:xfrm>
            <a:off x="329633" y="807288"/>
            <a:ext cx="503664" cy="307777"/>
          </a:xfrm>
          <a:prstGeom prst="rect">
            <a:avLst/>
          </a:prstGeom>
          <a:noFill/>
        </p:spPr>
        <p:txBody>
          <a:bodyPr wrap="square" rtlCol="0">
            <a:spAutoFit/>
          </a:bodyPr>
          <a:lstStyle/>
          <a:p>
            <a:r>
              <a:rPr lang="en-US" sz="1400" dirty="0"/>
              <a:t>JCL</a:t>
            </a:r>
          </a:p>
        </p:txBody>
      </p:sp>
      <p:sp>
        <p:nvSpPr>
          <p:cNvPr id="8" name="TextBox 7">
            <a:extLst>
              <a:ext uri="{FF2B5EF4-FFF2-40B4-BE49-F238E27FC236}">
                <a16:creationId xmlns:a16="http://schemas.microsoft.com/office/drawing/2014/main" id="{1597CC56-3EFE-2F41-A24B-F66A20F2F00B}"/>
              </a:ext>
            </a:extLst>
          </p:cNvPr>
          <p:cNvSpPr txBox="1"/>
          <p:nvPr/>
        </p:nvSpPr>
        <p:spPr>
          <a:xfrm>
            <a:off x="5314244" y="1804766"/>
            <a:ext cx="3697111" cy="230832"/>
          </a:xfrm>
          <a:prstGeom prst="rect">
            <a:avLst/>
          </a:prstGeom>
          <a:solidFill>
            <a:schemeClr val="bg1">
              <a:lumMod val="95000"/>
            </a:schemeClr>
          </a:solidFill>
          <a:ln>
            <a:solidFill>
              <a:schemeClr val="tx1"/>
            </a:solidFill>
          </a:ln>
        </p:spPr>
        <p:txBody>
          <a:bodyPr wrap="square" rtlCol="0">
            <a:spAutoFit/>
          </a:bodyPr>
          <a:lstStyle/>
          <a:p>
            <a:r>
              <a:rPr lang="en-US" sz="900" dirty="0" err="1">
                <a:latin typeface="Courier New" panose="02070309020205020404" pitchFamily="49" charset="0"/>
                <a:cs typeface="Courier New" panose="02070309020205020404" pitchFamily="49" charset="0"/>
              </a:rPr>
              <a:t>dcp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cobol</a:t>
            </a:r>
            <a:r>
              <a:rPr lang="en-US" sz="900" dirty="0">
                <a:latin typeface="Courier New" panose="02070309020205020404" pitchFamily="49" charset="0"/>
                <a:cs typeface="Courier New" panose="02070309020205020404" pitchFamily="49" charset="0"/>
              </a:rPr>
              <a:t> "${HLQ}.PROJ23.COBOL"</a:t>
            </a:r>
          </a:p>
        </p:txBody>
      </p:sp>
      <p:sp>
        <p:nvSpPr>
          <p:cNvPr id="9" name="TextBox 8">
            <a:extLst>
              <a:ext uri="{FF2B5EF4-FFF2-40B4-BE49-F238E27FC236}">
                <a16:creationId xmlns:a16="http://schemas.microsoft.com/office/drawing/2014/main" id="{6B28BEB7-FC7E-FB45-B3A0-014C1080E3B0}"/>
              </a:ext>
            </a:extLst>
          </p:cNvPr>
          <p:cNvSpPr txBox="1"/>
          <p:nvPr/>
        </p:nvSpPr>
        <p:spPr>
          <a:xfrm>
            <a:off x="5257305" y="1505181"/>
            <a:ext cx="621383" cy="307777"/>
          </a:xfrm>
          <a:prstGeom prst="rect">
            <a:avLst/>
          </a:prstGeom>
          <a:noFill/>
        </p:spPr>
        <p:txBody>
          <a:bodyPr wrap="square" rtlCol="0">
            <a:spAutoFit/>
          </a:bodyPr>
          <a:lstStyle/>
          <a:p>
            <a:r>
              <a:rPr lang="en-US" sz="1400" dirty="0"/>
              <a:t>Shell</a:t>
            </a:r>
          </a:p>
        </p:txBody>
      </p:sp>
      <p:sp>
        <p:nvSpPr>
          <p:cNvPr id="10" name="TextBox 9">
            <a:extLst>
              <a:ext uri="{FF2B5EF4-FFF2-40B4-BE49-F238E27FC236}">
                <a16:creationId xmlns:a16="http://schemas.microsoft.com/office/drawing/2014/main" id="{44B3A529-420A-E846-81D8-5FEB0E3C442A}"/>
              </a:ext>
            </a:extLst>
          </p:cNvPr>
          <p:cNvSpPr txBox="1"/>
          <p:nvPr/>
        </p:nvSpPr>
        <p:spPr>
          <a:xfrm>
            <a:off x="5314256" y="2764037"/>
            <a:ext cx="3697099" cy="369332"/>
          </a:xfrm>
          <a:prstGeom prst="rect">
            <a:avLst/>
          </a:prstGeom>
          <a:solidFill>
            <a:schemeClr val="bg1">
              <a:lumMod val="95000"/>
            </a:schemeClr>
          </a:solidFill>
          <a:ln>
            <a:solidFill>
              <a:schemeClr val="tx1"/>
            </a:solidFill>
          </a:ln>
        </p:spPr>
        <p:txBody>
          <a:bodyPr wrap="square" rtlCol="0">
            <a:spAutoFit/>
          </a:bodyPr>
          <a:lstStyle/>
          <a:p>
            <a:r>
              <a:rPr lang="en-US" sz="900" dirty="0" err="1">
                <a:latin typeface="Courier New" panose="02070309020205020404" pitchFamily="49" charset="0"/>
                <a:cs typeface="Courier New" panose="02070309020205020404" pitchFamily="49" charset="0"/>
              </a:rPr>
              <a:t>datasets.copy</a:t>
            </a:r>
            <a:r>
              <a:rPr lang="en-US" sz="900" dirty="0">
                <a:latin typeface="Courier New" panose="02070309020205020404" pitchFamily="49" charset="0"/>
                <a:cs typeface="Courier New" panose="02070309020205020404" pitchFamily="49" charset="0"/>
              </a:rPr>
              <a:t>(source="/</a:t>
            </a:r>
            <a:r>
              <a:rPr lang="en-US" sz="900" dirty="0" err="1">
                <a:latin typeface="Courier New" panose="02070309020205020404" pitchFamily="49" charset="0"/>
                <a:cs typeface="Courier New" panose="02070309020205020404" pitchFamily="49" charset="0"/>
              </a:rPr>
              <a:t>tmp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cobol</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target="%s.PROJ23.COBOL" % HLQ))</a:t>
            </a:r>
          </a:p>
        </p:txBody>
      </p:sp>
      <p:sp>
        <p:nvSpPr>
          <p:cNvPr id="11" name="TextBox 10">
            <a:extLst>
              <a:ext uri="{FF2B5EF4-FFF2-40B4-BE49-F238E27FC236}">
                <a16:creationId xmlns:a16="http://schemas.microsoft.com/office/drawing/2014/main" id="{3FD85CEF-D2F1-094B-8F63-0545406B7DCF}"/>
              </a:ext>
            </a:extLst>
          </p:cNvPr>
          <p:cNvSpPr txBox="1"/>
          <p:nvPr/>
        </p:nvSpPr>
        <p:spPr>
          <a:xfrm>
            <a:off x="5257317" y="2464452"/>
            <a:ext cx="818927" cy="307777"/>
          </a:xfrm>
          <a:prstGeom prst="rect">
            <a:avLst/>
          </a:prstGeom>
          <a:noFill/>
        </p:spPr>
        <p:txBody>
          <a:bodyPr wrap="square" rtlCol="0">
            <a:spAutoFit/>
          </a:bodyPr>
          <a:lstStyle/>
          <a:p>
            <a:r>
              <a:rPr lang="en-US" sz="1400" dirty="0"/>
              <a:t> Python</a:t>
            </a:r>
          </a:p>
        </p:txBody>
      </p:sp>
    </p:spTree>
    <p:extLst>
      <p:ext uri="{BB962C8B-B14F-4D97-AF65-F5344CB8AC3E}">
        <p14:creationId xmlns:p14="http://schemas.microsoft.com/office/powerpoint/2010/main" val="179885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lvl="0" defTabSz="685767">
              <a:defRPr/>
            </a:pPr>
            <a:r>
              <a:rPr lang="en-US" dirty="0">
                <a:solidFill>
                  <a:srgbClr val="FFFFFF"/>
                </a:solidFill>
                <a:latin typeface="Arial" panose="020B0604020202020204" pitchFamily="34" charset="0"/>
                <a:cs typeface="Arial" panose="020B0604020202020204" pitchFamily="34" charset="0"/>
              </a:rPr>
              <a:t>Example – Shell Script</a:t>
            </a:r>
            <a:endParaRPr lang="en-US" sz="2400" dirty="0">
              <a:solidFill>
                <a:srgbClr val="FFFFFF"/>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2" name="TextBox 1">
            <a:extLst>
              <a:ext uri="{FF2B5EF4-FFF2-40B4-BE49-F238E27FC236}">
                <a16:creationId xmlns:a16="http://schemas.microsoft.com/office/drawing/2014/main" id="{F103D716-02FF-9C46-A4F8-C53C88021A5D}"/>
              </a:ext>
            </a:extLst>
          </p:cNvPr>
          <p:cNvSpPr txBox="1"/>
          <p:nvPr/>
        </p:nvSpPr>
        <p:spPr>
          <a:xfrm>
            <a:off x="251126" y="599456"/>
            <a:ext cx="7754112" cy="4778231"/>
          </a:xfrm>
          <a:prstGeom prst="rect">
            <a:avLst/>
          </a:prstGeom>
          <a:noFill/>
        </p:spPr>
        <p:txBody>
          <a:bodyPr wrap="square" rtlCol="0">
            <a:spAutoFit/>
          </a:bodyPr>
          <a:lstStyle/>
          <a:p>
            <a:r>
              <a:rPr lang="en-US" sz="1050" dirty="0">
                <a:latin typeface="Courier New" panose="02070309020205020404" pitchFamily="49" charset="0"/>
                <a:cs typeface="Courier New" panose="02070309020205020404" pitchFamily="49" charset="0"/>
              </a:rPr>
              <a:t>#!/bin/</a:t>
            </a:r>
            <a:r>
              <a:rPr lang="en-US" sz="1050" dirty="0" err="1">
                <a:latin typeface="Courier New" panose="02070309020205020404" pitchFamily="49" charset="0"/>
                <a:cs typeface="Courier New" panose="02070309020205020404" pitchFamily="49" charset="0"/>
              </a:rPr>
              <a:t>sh</a:t>
            </a:r>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echo "Write 3 records to master dataset"</a:t>
            </a:r>
          </a:p>
          <a:p>
            <a:r>
              <a:rPr lang="en-US" sz="1050" b="1" dirty="0" err="1">
                <a:latin typeface="Courier New" panose="02070309020205020404" pitchFamily="49" charset="0"/>
                <a:cs typeface="Courier New" panose="02070309020205020404" pitchFamily="49" charset="0"/>
              </a:rPr>
              <a:t>decho</a:t>
            </a:r>
            <a:r>
              <a:rPr lang="en-US" sz="1050" dirty="0">
                <a:latin typeface="Courier New" panose="02070309020205020404" pitchFamily="49" charset="0"/>
                <a:cs typeface="Courier New" panose="02070309020205020404" pitchFamily="49" charset="0"/>
              </a:rPr>
              <a:t>    "Charles      Field       278 323 6045" "${master}"</a:t>
            </a:r>
          </a:p>
          <a:p>
            <a:r>
              <a:rPr lang="en-US" sz="1050" dirty="0" err="1">
                <a:latin typeface="Courier New" panose="02070309020205020404" pitchFamily="49" charset="0"/>
                <a:cs typeface="Courier New" panose="02070309020205020404" pitchFamily="49" charset="0"/>
              </a:rPr>
              <a:t>decho</a:t>
            </a:r>
            <a:r>
              <a:rPr lang="en-US" sz="1050" dirty="0">
                <a:latin typeface="Courier New" panose="02070309020205020404" pitchFamily="49" charset="0"/>
                <a:cs typeface="Courier New" panose="02070309020205020404" pitchFamily="49" charset="0"/>
              </a:rPr>
              <a:t> -a "David        George      397 132 6025" "${master}"</a:t>
            </a:r>
          </a:p>
          <a:p>
            <a:r>
              <a:rPr lang="en-US" sz="1050" dirty="0" err="1">
                <a:latin typeface="Courier New" panose="02070309020205020404" pitchFamily="49" charset="0"/>
                <a:cs typeface="Courier New" panose="02070309020205020404" pitchFamily="49" charset="0"/>
              </a:rPr>
              <a:t>decho</a:t>
            </a:r>
            <a:r>
              <a:rPr lang="en-US" sz="1050" dirty="0">
                <a:latin typeface="Courier New" panose="02070309020205020404" pitchFamily="49" charset="0"/>
                <a:cs typeface="Courier New" panose="02070309020205020404" pitchFamily="49" charset="0"/>
              </a:rPr>
              <a:t> -a "William      Young       178 333 5045" "${master}"</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echo "Write 3 records to new dataset"</a:t>
            </a:r>
          </a:p>
          <a:p>
            <a:r>
              <a:rPr lang="en-US" sz="1050" dirty="0" err="1">
                <a:latin typeface="Courier New" panose="02070309020205020404" pitchFamily="49" charset="0"/>
                <a:cs typeface="Courier New" panose="02070309020205020404" pitchFamily="49" charset="0"/>
              </a:rPr>
              <a:t>decho</a:t>
            </a:r>
            <a:r>
              <a:rPr lang="en-US" sz="1050" dirty="0">
                <a:latin typeface="Courier New" panose="02070309020205020404" pitchFamily="49" charset="0"/>
                <a:cs typeface="Courier New" panose="02070309020205020404" pitchFamily="49" charset="0"/>
              </a:rPr>
              <a:t>    "Emma         Hill        149 589 5045" "${new}"</a:t>
            </a:r>
          </a:p>
          <a:p>
            <a:r>
              <a:rPr lang="en-US" sz="1050" dirty="0" err="1">
                <a:latin typeface="Courier New" panose="02070309020205020404" pitchFamily="49" charset="0"/>
                <a:cs typeface="Courier New" panose="02070309020205020404" pitchFamily="49" charset="0"/>
              </a:rPr>
              <a:t>decho</a:t>
            </a:r>
            <a:r>
              <a:rPr lang="en-US" sz="1050" dirty="0">
                <a:latin typeface="Courier New" panose="02070309020205020404" pitchFamily="49" charset="0"/>
                <a:cs typeface="Courier New" panose="02070309020205020404" pitchFamily="49" charset="0"/>
              </a:rPr>
              <a:t> -a "Sharon       Miller      153 232 6045" "${new}"</a:t>
            </a:r>
          </a:p>
          <a:p>
            <a:r>
              <a:rPr lang="en-US" sz="1050" dirty="0" err="1">
                <a:latin typeface="Courier New" panose="02070309020205020404" pitchFamily="49" charset="0"/>
                <a:cs typeface="Courier New" panose="02070309020205020404" pitchFamily="49" charset="0"/>
              </a:rPr>
              <a:t>decho</a:t>
            </a:r>
            <a:r>
              <a:rPr lang="en-US" sz="1050" dirty="0">
                <a:latin typeface="Courier New" panose="02070309020205020404" pitchFamily="49" charset="0"/>
                <a:cs typeface="Courier New" panose="02070309020205020404" pitchFamily="49" charset="0"/>
              </a:rPr>
              <a:t> -a "Steve        Green       748 111 6025" "${new}"</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echo "Write the command string to the command dataset"</a:t>
            </a:r>
          </a:p>
          <a:p>
            <a:r>
              <a:rPr lang="en-US" sz="1050" dirty="0" err="1">
                <a:latin typeface="Courier New" panose="02070309020205020404" pitchFamily="49" charset="0"/>
                <a:cs typeface="Courier New" panose="02070309020205020404" pitchFamily="49" charset="0"/>
              </a:rPr>
              <a:t>decho</a:t>
            </a:r>
            <a:r>
              <a:rPr lang="en-US" sz="1050" dirty="0">
                <a:latin typeface="Courier New" panose="02070309020205020404" pitchFamily="49" charset="0"/>
                <a:cs typeface="Courier New" panose="02070309020205020404" pitchFamily="49" charset="0"/>
              </a:rPr>
              <a:t> " MERGE FORMAT=CH,FIELDS=(1,9,A)" "${</a:t>
            </a:r>
            <a:r>
              <a:rPr lang="en-US" sz="1050" dirty="0" err="1">
                <a:latin typeface="Courier New" panose="02070309020205020404" pitchFamily="49" charset="0"/>
                <a:cs typeface="Courier New" panose="02070309020205020404" pitchFamily="49" charset="0"/>
              </a:rPr>
              <a:t>cmd</a:t>
            </a:r>
            <a:r>
              <a:rPr lang="en-US" sz="1050" dirty="0">
                <a:latin typeface="Courier New" panose="02070309020205020404" pitchFamily="49" charset="0"/>
                <a:cs typeface="Courier New" panose="02070309020205020404" pitchFamily="49" charset="0"/>
              </a:rPr>
              <a:t>}"</a:t>
            </a: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args</a:t>
            </a:r>
            <a:r>
              <a:rPr lang="en-US" sz="1050" dirty="0">
                <a:latin typeface="Courier New" panose="02070309020205020404" pitchFamily="49" charset="0"/>
                <a:cs typeface="Courier New" panose="02070309020205020404" pitchFamily="49" charset="0"/>
              </a:rPr>
              <a:t>="MSGPRT=CRITICAL,LIST"</a:t>
            </a:r>
          </a:p>
          <a:p>
            <a:r>
              <a:rPr lang="en-US" sz="1050" dirty="0">
                <a:latin typeface="Courier New" panose="02070309020205020404" pitchFamily="49" charset="0"/>
                <a:cs typeface="Courier New" panose="02070309020205020404" pitchFamily="49" charset="0"/>
              </a:rPr>
              <a:t>echo "The arguments to the SORT program for performing the merge are: ${</a:t>
            </a:r>
            <a:r>
              <a:rPr lang="en-US" sz="1050" dirty="0" err="1">
                <a:latin typeface="Courier New" panose="02070309020205020404" pitchFamily="49" charset="0"/>
                <a:cs typeface="Courier New" panose="02070309020205020404" pitchFamily="49" charset="0"/>
              </a:rPr>
              <a:t>args</a:t>
            </a:r>
            <a:r>
              <a:rPr lang="en-US" sz="1050" dirty="0">
                <a:latin typeface="Courier New" panose="02070309020205020404" pitchFamily="49" charset="0"/>
                <a:cs typeface="Courier New" panose="02070309020205020404" pitchFamily="49" charset="0"/>
              </a:rPr>
              <a: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echo "Run the SORT program to perform the merge."</a:t>
            </a:r>
          </a:p>
          <a:p>
            <a:r>
              <a:rPr lang="en-US" sz="1050" dirty="0">
                <a:latin typeface="Courier New" panose="02070309020205020404" pitchFamily="49" charset="0"/>
                <a:cs typeface="Courier New" panose="02070309020205020404" pitchFamily="49" charset="0"/>
              </a:rPr>
              <a:t>echo "SORTIN01 DD name points to the master (old) dataset: ${master}"</a:t>
            </a:r>
          </a:p>
          <a:p>
            <a:r>
              <a:rPr lang="en-US" sz="1050" dirty="0">
                <a:latin typeface="Courier New" panose="02070309020205020404" pitchFamily="49" charset="0"/>
                <a:cs typeface="Courier New" panose="02070309020205020404" pitchFamily="49" charset="0"/>
              </a:rPr>
              <a:t>echo "SORTIN02 DD name points to the new dataset: ${new}"</a:t>
            </a:r>
          </a:p>
          <a:p>
            <a:r>
              <a:rPr lang="en-US" sz="1050" dirty="0">
                <a:latin typeface="Courier New" panose="02070309020205020404" pitchFamily="49" charset="0"/>
                <a:cs typeface="Courier New" panose="02070309020205020404" pitchFamily="49" charset="0"/>
              </a:rPr>
              <a:t>echo "SYSIN    DD name points to the commands dataset: ${</a:t>
            </a:r>
            <a:r>
              <a:rPr lang="en-US" sz="1050" dirty="0" err="1">
                <a:latin typeface="Courier New" panose="02070309020205020404" pitchFamily="49" charset="0"/>
                <a:cs typeface="Courier New" panose="02070309020205020404" pitchFamily="49" charset="0"/>
              </a:rPr>
              <a:t>cmd</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echo "SORTOUT  DD name points to the resulting merged dataset: ${merge}"</a:t>
            </a:r>
          </a:p>
          <a:p>
            <a:r>
              <a:rPr lang="en-US" sz="1050" dirty="0">
                <a:latin typeface="Courier New" panose="02070309020205020404" pitchFamily="49" charset="0"/>
                <a:cs typeface="Courier New" panose="02070309020205020404" pitchFamily="49" charset="0"/>
              </a:rPr>
              <a:t>echo "SYSOUT   DD name points to the console for output from the program"</a:t>
            </a:r>
          </a:p>
          <a:p>
            <a:endParaRPr lang="en-US" sz="1050" dirty="0">
              <a:latin typeface="Courier New" panose="02070309020205020404" pitchFamily="49" charset="0"/>
              <a:cs typeface="Courier New" panose="02070309020205020404" pitchFamily="49" charset="0"/>
            </a:endParaRPr>
          </a:p>
          <a:p>
            <a:r>
              <a:rPr lang="en-US" sz="1050" b="1" dirty="0" err="1">
                <a:latin typeface="Courier New" panose="02070309020205020404" pitchFamily="49" charset="0"/>
                <a:cs typeface="Courier New" panose="02070309020205020404" pitchFamily="49" charset="0"/>
              </a:rPr>
              <a:t>mvscmd</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pgm</a:t>
            </a:r>
            <a:r>
              <a:rPr lang="en-US" sz="1050" dirty="0">
                <a:latin typeface="Courier New" panose="02070309020205020404" pitchFamily="49" charset="0"/>
                <a:cs typeface="Courier New" panose="02070309020205020404" pitchFamily="49" charset="0"/>
              </a:rPr>
              <a:t>=</a:t>
            </a:r>
            <a:r>
              <a:rPr lang="en-US" sz="1050" b="1" dirty="0">
                <a:latin typeface="Courier New" panose="02070309020205020404" pitchFamily="49" charset="0"/>
                <a:cs typeface="Courier New" panose="02070309020205020404" pitchFamily="49" charset="0"/>
              </a:rPr>
              <a:t>SORT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args</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args</a:t>
            </a:r>
            <a:r>
              <a:rPr lang="en-US" sz="1050" dirty="0">
                <a:latin typeface="Courier New" panose="02070309020205020404" pitchFamily="49" charset="0"/>
                <a:cs typeface="Courier New" panose="02070309020205020404" pitchFamily="49" charset="0"/>
              </a:rPr>
              <a:t>}" --sortin01="${master}" --sortin02="${new}" </a:t>
            </a:r>
          </a:p>
          <a:p>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sysin</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cmd</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sortout</a:t>
            </a:r>
            <a:r>
              <a:rPr lang="en-US" sz="1050" dirty="0">
                <a:latin typeface="Courier New" panose="02070309020205020404" pitchFamily="49" charset="0"/>
                <a:cs typeface="Courier New" panose="02070309020205020404" pitchFamily="49" charset="0"/>
              </a:rPr>
              <a:t>="${merge}" </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sysout</a:t>
            </a:r>
            <a:r>
              <a:rPr lang="en-US" sz="1050" b="1" dirty="0">
                <a:latin typeface="Courier New" panose="02070309020205020404" pitchFamily="49" charset="0"/>
                <a:cs typeface="Courier New" panose="02070309020205020404" pitchFamily="49" charset="0"/>
              </a:rPr>
              <a:t>=*</a:t>
            </a:r>
          </a:p>
          <a:p>
            <a:r>
              <a:rPr lang="en-US" sz="1050" dirty="0" err="1">
                <a:latin typeface="Courier New" panose="02070309020205020404" pitchFamily="49" charset="0"/>
                <a:cs typeface="Courier New" panose="02070309020205020404" pitchFamily="49" charset="0"/>
              </a:rPr>
              <a:t>rc</a:t>
            </a:r>
            <a:r>
              <a:rPr lang="en-US" sz="1050" dirty="0">
                <a:latin typeface="Courier New" panose="02070309020205020404" pitchFamily="49" charset="0"/>
                <a:cs typeface="Courier New" panose="02070309020205020404" pitchFamily="49" charset="0"/>
              </a:rPr>
              <a:t>=$?</a:t>
            </a:r>
          </a:p>
          <a:p>
            <a:pPr algn="l"/>
            <a:endParaRPr lang="en-US" sz="1050" dirty="0">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18309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lvl="0" defTabSz="685767">
              <a:defRPr/>
            </a:pPr>
            <a:r>
              <a:rPr lang="en-US" dirty="0">
                <a:solidFill>
                  <a:srgbClr val="FFFFFF"/>
                </a:solidFill>
                <a:latin typeface="Arial" panose="020B0604020202020204" pitchFamily="34" charset="0"/>
                <a:cs typeface="Arial" panose="020B0604020202020204" pitchFamily="34" charset="0"/>
              </a:rPr>
              <a:t>Example – Calling APIs in Python Programs</a:t>
            </a:r>
            <a:endParaRPr lang="en-US" sz="2400" dirty="0">
              <a:solidFill>
                <a:srgbClr val="FFFFFF"/>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6" name="Rectangle 5">
            <a:extLst>
              <a:ext uri="{FF2B5EF4-FFF2-40B4-BE49-F238E27FC236}">
                <a16:creationId xmlns:a16="http://schemas.microsoft.com/office/drawing/2014/main" id="{38136560-C46C-014D-9B25-7DB076FB7B54}"/>
              </a:ext>
            </a:extLst>
          </p:cNvPr>
          <p:cNvSpPr/>
          <p:nvPr/>
        </p:nvSpPr>
        <p:spPr>
          <a:xfrm>
            <a:off x="330153" y="914400"/>
            <a:ext cx="8531358" cy="984885"/>
          </a:xfrm>
          <a:prstGeom prst="rect">
            <a:avLst/>
          </a:prstGeom>
        </p:spPr>
        <p:txBody>
          <a:bodyPr wrap="square">
            <a:spAutoFit/>
          </a:bodyPr>
          <a:lstStyle/>
          <a:p>
            <a:pPr marL="285750" indent="-285750">
              <a:buFont typeface="Arial" panose="020B0604020202020204" pitchFamily="34" charset="0"/>
              <a:buChar char="•"/>
            </a:pPr>
            <a:r>
              <a:rPr lang="en-US" sz="2000" dirty="0"/>
              <a:t>ZOAU provides </a:t>
            </a:r>
            <a:r>
              <a:rPr lang="en-US" sz="2000" dirty="0">
                <a:hlinkClick r:id="rId3"/>
              </a:rPr>
              <a:t>Python class libraries </a:t>
            </a:r>
            <a:r>
              <a:rPr lang="en-US" sz="2000" dirty="0"/>
              <a:t>for accessing MVS</a:t>
            </a:r>
          </a:p>
          <a:p>
            <a:pPr marL="628741" lvl="1" indent="-285750">
              <a:buFont typeface="Arial" panose="020B0604020202020204" pitchFamily="34" charset="0"/>
              <a:buChar char="•"/>
            </a:pPr>
            <a:r>
              <a:rPr lang="en-US" sz="1400" dirty="0"/>
              <a:t>*note: the link above points to v1.1.0. Please refer to the latest release for the latest updates.</a:t>
            </a:r>
          </a:p>
          <a:p>
            <a:pPr marL="285750" indent="-285750">
              <a:buFont typeface="Arial" panose="020B0604020202020204" pitchFamily="34" charset="0"/>
              <a:buChar char="•"/>
            </a:pPr>
            <a:endParaRPr lang="en-US" sz="2400" dirty="0"/>
          </a:p>
        </p:txBody>
      </p:sp>
      <p:sp>
        <p:nvSpPr>
          <p:cNvPr id="7" name="Rectangle 6">
            <a:extLst>
              <a:ext uri="{FF2B5EF4-FFF2-40B4-BE49-F238E27FC236}">
                <a16:creationId xmlns:a16="http://schemas.microsoft.com/office/drawing/2014/main" id="{F7BF3109-E2EA-D94F-82AD-E7DDB1999403}"/>
              </a:ext>
            </a:extLst>
          </p:cNvPr>
          <p:cNvSpPr/>
          <p:nvPr/>
        </p:nvSpPr>
        <p:spPr>
          <a:xfrm>
            <a:off x="277636" y="1832633"/>
            <a:ext cx="8703773" cy="2862322"/>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zoautil_py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mvscmd</a:t>
            </a:r>
            <a:r>
              <a:rPr lang="en-US" sz="1200" b="1" dirty="0">
                <a:latin typeface="Courier New" panose="02070309020205020404" pitchFamily="49" charset="0"/>
                <a:cs typeface="Courier New" panose="02070309020205020404" pitchFamily="49" charset="0"/>
              </a:rPr>
              <a:t>, datasets</a:t>
            </a:r>
          </a:p>
          <a:p>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zoautil_py.types</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DDStatement</a:t>
            </a:r>
            <a:endParaRPr lang="en-US" sz="1200" b="1"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import logging</a:t>
            </a:r>
          </a:p>
          <a:p>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logging.config</a:t>
            </a:r>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logging.config.fileConfig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logging.conf</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Create list of DD statements for </a:t>
            </a:r>
            <a:r>
              <a:rPr lang="en-US" sz="1200" dirty="0" err="1">
                <a:latin typeface="Courier New" panose="02070309020205020404" pitchFamily="49" charset="0"/>
                <a:cs typeface="Courier New" panose="02070309020205020404" pitchFamily="49" charset="0"/>
              </a:rPr>
              <a:t>mvscmd</a:t>
            </a:r>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dd_statements</a:t>
            </a:r>
            <a:r>
              <a:rPr lang="en-US" sz="1200" dirty="0">
                <a:latin typeface="Courier New" panose="02070309020205020404" pitchFamily="49" charset="0"/>
                <a:cs typeface="Courier New" panose="02070309020205020404" pitchFamily="49" charset="0"/>
              </a:rPr>
              <a:t> = []</a:t>
            </a:r>
          </a:p>
          <a:p>
            <a:r>
              <a:rPr lang="en-US" sz="1200" dirty="0" err="1">
                <a:latin typeface="Courier New" panose="02070309020205020404" pitchFamily="49" charset="0"/>
                <a:cs typeface="Courier New" panose="02070309020205020404" pitchFamily="49" charset="0"/>
              </a:rPr>
              <a:t>dd_statements.append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DDStatement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ddName</a:t>
            </a:r>
            <a:r>
              <a:rPr lang="en-US" sz="1200" dirty="0">
                <a:latin typeface="Courier New" panose="02070309020205020404" pitchFamily="49" charset="0"/>
                <a:cs typeface="Courier New" panose="02070309020205020404" pitchFamily="49" charset="0"/>
              </a:rPr>
              <a:t>="sortin01", dataset="USR.MVSCMD.DFSORT.MASTER"))</a:t>
            </a:r>
          </a:p>
          <a:p>
            <a:r>
              <a:rPr lang="en-US" sz="1200" dirty="0" err="1">
                <a:latin typeface="Courier New" panose="02070309020205020404" pitchFamily="49" charset="0"/>
                <a:cs typeface="Courier New" panose="02070309020205020404" pitchFamily="49" charset="0"/>
              </a:rPr>
              <a:t>dd_statements.append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DDStatement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ddName</a:t>
            </a:r>
            <a:r>
              <a:rPr lang="en-US" sz="1200" dirty="0">
                <a:latin typeface="Courier New" panose="02070309020205020404" pitchFamily="49" charset="0"/>
                <a:cs typeface="Courier New" panose="02070309020205020404" pitchFamily="49" charset="0"/>
              </a:rPr>
              <a:t>="sortin02", dataset="USR.MVSCMD.DFSORT.NEW"))</a:t>
            </a:r>
          </a:p>
          <a:p>
            <a:r>
              <a:rPr lang="en-US" sz="1200" dirty="0" err="1">
                <a:latin typeface="Courier New" panose="02070309020205020404" pitchFamily="49" charset="0"/>
                <a:cs typeface="Courier New" panose="02070309020205020404" pitchFamily="49" charset="0"/>
              </a:rPr>
              <a:t>dd_statements.append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DDStatement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sysin</a:t>
            </a:r>
            <a:r>
              <a:rPr lang="en-US" sz="1200" dirty="0">
                <a:latin typeface="Courier New" panose="02070309020205020404" pitchFamily="49" charset="0"/>
                <a:cs typeface="Courier New" panose="02070309020205020404" pitchFamily="49" charset="0"/>
              </a:rPr>
              <a:t>", dataset="USR.MVSCMD.DFSORT.CMD"))</a:t>
            </a:r>
          </a:p>
          <a:p>
            <a:r>
              <a:rPr lang="en-US" sz="1200" dirty="0" err="1">
                <a:latin typeface="Courier New" panose="02070309020205020404" pitchFamily="49" charset="0"/>
                <a:cs typeface="Courier New" panose="02070309020205020404" pitchFamily="49" charset="0"/>
              </a:rPr>
              <a:t>dd_statements.append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DDStatement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sortout</a:t>
            </a:r>
            <a:r>
              <a:rPr lang="en-US" sz="1200" dirty="0">
                <a:latin typeface="Courier New" panose="02070309020205020404" pitchFamily="49" charset="0"/>
                <a:cs typeface="Courier New" panose="02070309020205020404" pitchFamily="49" charset="0"/>
              </a:rPr>
              <a:t>", dataset="USR.MVSCMD.DFSORT.MERGE"))</a:t>
            </a:r>
          </a:p>
          <a:p>
            <a:r>
              <a:rPr lang="en-US" sz="1200" dirty="0" err="1">
                <a:latin typeface="Courier New" panose="02070309020205020404" pitchFamily="49" charset="0"/>
                <a:cs typeface="Courier New" panose="02070309020205020404" pitchFamily="49" charset="0"/>
              </a:rPr>
              <a:t>dd_statements.append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DDStatement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ddName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sysout</a:t>
            </a:r>
            <a:r>
              <a:rPr lang="en-US" sz="1200" dirty="0">
                <a:latin typeface="Courier New" panose="02070309020205020404" pitchFamily="49" charset="0"/>
                <a:cs typeface="Courier New" panose="02070309020205020404" pitchFamily="49" charset="0"/>
              </a:rPr>
              <a:t>", dataset="*"))</a:t>
            </a:r>
          </a:p>
          <a:p>
            <a:r>
              <a:rPr lang="en-US" sz="1200" dirty="0">
                <a:latin typeface="Courier New" panose="02070309020205020404" pitchFamily="49" charset="0"/>
                <a:cs typeface="Courier New" panose="02070309020205020404" pitchFamily="49" charset="0"/>
              </a:rPr>
              <a:t>…</a:t>
            </a:r>
          </a:p>
          <a:p>
            <a:r>
              <a:rPr lang="en-CA" sz="1200" dirty="0" err="1">
                <a:latin typeface="Courier New" panose="02070309020205020404" pitchFamily="49" charset="0"/>
                <a:cs typeface="Courier New" panose="02070309020205020404" pitchFamily="49" charset="0"/>
              </a:rPr>
              <a:t>rc</a:t>
            </a:r>
            <a:r>
              <a:rPr lang="en-CA" sz="1200"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mvscmd.execute</a:t>
            </a:r>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pgm</a:t>
            </a:r>
            <a:r>
              <a:rPr lang="en-CA" sz="1200" dirty="0">
                <a:latin typeface="Courier New" panose="02070309020205020404" pitchFamily="49" charset="0"/>
                <a:cs typeface="Courier New" panose="02070309020205020404" pitchFamily="49" charset="0"/>
              </a:rPr>
              <a:t>="</a:t>
            </a:r>
            <a:r>
              <a:rPr lang="en-CA" sz="1200" b="1" dirty="0">
                <a:latin typeface="Courier New" panose="02070309020205020404" pitchFamily="49" charset="0"/>
                <a:cs typeface="Courier New" panose="02070309020205020404" pitchFamily="49" charset="0"/>
              </a:rPr>
              <a:t>sort</a:t>
            </a:r>
            <a:r>
              <a:rPr lang="en-CA" sz="1200" dirty="0">
                <a:latin typeface="Courier New" panose="02070309020205020404" pitchFamily="49" charset="0"/>
                <a:cs typeface="Courier New" panose="02070309020205020404" pitchFamily="49" charset="0"/>
              </a:rPr>
              <a:t>", </a:t>
            </a:r>
            <a:r>
              <a:rPr lang="en-CA" sz="1200" dirty="0" err="1">
                <a:latin typeface="Courier New" panose="02070309020205020404" pitchFamily="49" charset="0"/>
                <a:cs typeface="Courier New" panose="02070309020205020404" pitchFamily="49" charset="0"/>
              </a:rPr>
              <a:t>args</a:t>
            </a:r>
            <a:r>
              <a:rPr lang="en-CA" sz="1200" dirty="0">
                <a:latin typeface="Courier New" panose="02070309020205020404" pitchFamily="49" charset="0"/>
                <a:cs typeface="Courier New" panose="02070309020205020404" pitchFamily="49" charset="0"/>
              </a:rPr>
              <a:t>="MSGPRT=CRITICAL,LIST", </a:t>
            </a:r>
            <a:r>
              <a:rPr lang="en-CA" sz="1200" b="1" dirty="0" err="1">
                <a:latin typeface="Courier New" panose="02070309020205020404" pitchFamily="49" charset="0"/>
                <a:cs typeface="Courier New" panose="02070309020205020404" pitchFamily="49" charset="0"/>
              </a:rPr>
              <a:t>dds</a:t>
            </a:r>
            <a:r>
              <a:rPr lang="en-CA" sz="1200" b="1" dirty="0">
                <a:latin typeface="Courier New" panose="02070309020205020404" pitchFamily="49" charset="0"/>
                <a:cs typeface="Courier New" panose="02070309020205020404" pitchFamily="49" charset="0"/>
              </a:rPr>
              <a:t>=</a:t>
            </a:r>
            <a:r>
              <a:rPr lang="en-CA" sz="1200" b="1" dirty="0" err="1">
                <a:latin typeface="Courier New" panose="02070309020205020404" pitchFamily="49" charset="0"/>
                <a:cs typeface="Courier New" panose="02070309020205020404" pitchFamily="49" charset="0"/>
              </a:rPr>
              <a:t>dd_statements</a:t>
            </a:r>
            <a:r>
              <a:rPr lang="en-CA"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842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lvl="0" defTabSz="685767">
              <a:defRPr/>
            </a:pPr>
            <a:r>
              <a:rPr lang="en-US" dirty="0">
                <a:solidFill>
                  <a:srgbClr val="FFFFFF"/>
                </a:solidFill>
                <a:latin typeface="Arial" panose="020B0604020202020204" pitchFamily="34" charset="0"/>
                <a:cs typeface="Arial" panose="020B0604020202020204" pitchFamily="34" charset="0"/>
              </a:rPr>
              <a:t>ZOAU – Product Information</a:t>
            </a:r>
            <a:endParaRPr lang="en-US" sz="2400" dirty="0">
              <a:solidFill>
                <a:srgbClr val="FFFFFF"/>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6" name="Rectangle 5">
            <a:extLst>
              <a:ext uri="{FF2B5EF4-FFF2-40B4-BE49-F238E27FC236}">
                <a16:creationId xmlns:a16="http://schemas.microsoft.com/office/drawing/2014/main" id="{38136560-C46C-014D-9B25-7DB076FB7B54}"/>
              </a:ext>
            </a:extLst>
          </p:cNvPr>
          <p:cNvSpPr/>
          <p:nvPr/>
        </p:nvSpPr>
        <p:spPr>
          <a:xfrm>
            <a:off x="330153" y="914400"/>
            <a:ext cx="8531358" cy="4447371"/>
          </a:xfrm>
          <a:prstGeom prst="rect">
            <a:avLst/>
          </a:prstGeom>
        </p:spPr>
        <p:txBody>
          <a:bodyPr wrap="square">
            <a:spAutoFit/>
          </a:bodyPr>
          <a:lstStyle/>
          <a:p>
            <a:pPr marL="285750" indent="-285750">
              <a:spcAft>
                <a:spcPts val="600"/>
              </a:spcAft>
              <a:buFont typeface="Arial" panose="020B0604020202020204" pitchFamily="34" charset="0"/>
              <a:buChar char="•"/>
            </a:pPr>
            <a:r>
              <a:rPr lang="en-US" sz="1800" dirty="0"/>
              <a:t>ZOAU is available as a stand-alone product via </a:t>
            </a:r>
            <a:r>
              <a:rPr lang="en-US" sz="1800" dirty="0" err="1"/>
              <a:t>SMPe</a:t>
            </a:r>
            <a:r>
              <a:rPr lang="en-US" sz="1800" dirty="0"/>
              <a:t> and </a:t>
            </a:r>
            <a:r>
              <a:rPr lang="en-US" sz="1800" dirty="0">
                <a:hlinkClick r:id="rId3"/>
              </a:rPr>
              <a:t>PAX</a:t>
            </a:r>
            <a:endParaRPr lang="en-US" sz="1800" dirty="0"/>
          </a:p>
          <a:p>
            <a:pPr marL="628741" lvl="1" indent="-285750">
              <a:spcAft>
                <a:spcPts val="600"/>
              </a:spcAft>
              <a:buFont typeface="Arial" panose="020B0604020202020204" pitchFamily="34" charset="0"/>
              <a:buChar char="•"/>
            </a:pPr>
            <a:r>
              <a:rPr lang="en-US" sz="1600" dirty="0"/>
              <a:t>PID:         5698-PA1</a:t>
            </a:r>
          </a:p>
          <a:p>
            <a:pPr marL="628741" lvl="1" indent="-285750">
              <a:spcAft>
                <a:spcPts val="600"/>
              </a:spcAft>
              <a:buFont typeface="Arial" panose="020B0604020202020204" pitchFamily="34" charset="0"/>
              <a:buChar char="•"/>
            </a:pPr>
            <a:r>
              <a:rPr lang="en-US" sz="1600" dirty="0"/>
              <a:t>S&amp;S PID: 5698-PAS</a:t>
            </a:r>
          </a:p>
          <a:p>
            <a:pPr marL="628741" lvl="1"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2000" dirty="0"/>
              <a:t>Product Information: </a:t>
            </a:r>
          </a:p>
          <a:p>
            <a:pPr marL="628741" lvl="1" indent="-285750">
              <a:spcAft>
                <a:spcPts val="600"/>
              </a:spcAft>
              <a:buFont typeface="Arial" panose="020B0604020202020204" pitchFamily="34" charset="0"/>
              <a:buChar char="•"/>
            </a:pPr>
            <a:r>
              <a:rPr lang="en-US" sz="1600" dirty="0">
                <a:hlinkClick r:id="rId4"/>
              </a:rPr>
              <a:t>https://www.ibm.com/support/knowledgecenter/SSKFYE</a:t>
            </a:r>
            <a:br>
              <a:rPr lang="en-US" sz="2000" dirty="0"/>
            </a:br>
            <a:endParaRPr lang="en-US" sz="2000" dirty="0"/>
          </a:p>
          <a:p>
            <a:pPr marL="285750" indent="-285750">
              <a:spcAft>
                <a:spcPts val="600"/>
              </a:spcAft>
              <a:buFont typeface="Arial" panose="020B0604020202020204" pitchFamily="34" charset="0"/>
              <a:buChar char="•"/>
            </a:pPr>
            <a:r>
              <a:rPr lang="en-US" sz="1800" dirty="0"/>
              <a:t>It is also bundled with other products under FMID: HAL5110</a:t>
            </a:r>
          </a:p>
          <a:p>
            <a:pPr marL="628741" lvl="1" indent="-285750">
              <a:spcAft>
                <a:spcPts val="600"/>
              </a:spcAft>
              <a:buFont typeface="Arial" panose="020B0604020202020204" pitchFamily="34" charset="0"/>
              <a:buChar char="•"/>
            </a:pPr>
            <a:r>
              <a:rPr lang="en-US" sz="1600" dirty="0"/>
              <a:t>IBM Dependency Based Build (PID: 5737-K80)</a:t>
            </a:r>
          </a:p>
          <a:p>
            <a:pPr marL="628741" lvl="1" indent="-285750">
              <a:spcAft>
                <a:spcPts val="600"/>
              </a:spcAft>
              <a:buFont typeface="Arial" panose="020B0604020202020204" pitchFamily="34" charset="0"/>
              <a:buChar char="•"/>
            </a:pPr>
            <a:r>
              <a:rPr lang="en-US" sz="1600" dirty="0"/>
              <a:t>IBM Application Delivery Foundation for z Systems (PID: 5655-AC6)</a:t>
            </a:r>
          </a:p>
          <a:p>
            <a:pPr marL="628741" lvl="1" indent="-285750">
              <a:spcAft>
                <a:spcPts val="600"/>
              </a:spcAft>
              <a:buFont typeface="Arial" panose="020B0604020202020204" pitchFamily="34" charset="0"/>
              <a:buChar char="•"/>
            </a:pPr>
            <a:r>
              <a:rPr lang="en-US" sz="1600" dirty="0"/>
              <a:t>IBM Developer for z Systems Enterprise Edition (PID: 5655-AC5)</a:t>
            </a:r>
          </a:p>
          <a:p>
            <a:pPr marL="628741" lvl="1" indent="-285750">
              <a:spcAft>
                <a:spcPts val="600"/>
              </a:spcAft>
              <a:buFont typeface="Arial" panose="020B0604020202020204" pitchFamily="34" charset="0"/>
              <a:buChar char="•"/>
            </a:pPr>
            <a:r>
              <a:rPr lang="en-US" sz="1600" dirty="0"/>
              <a:t>IBM </a:t>
            </a:r>
            <a:r>
              <a:rPr lang="en-US" sz="1600" dirty="0" err="1"/>
              <a:t>Wazi</a:t>
            </a:r>
            <a:r>
              <a:rPr lang="en-US" sz="1600" dirty="0"/>
              <a:t> Developer for Red Hat </a:t>
            </a:r>
            <a:r>
              <a:rPr lang="en-US" sz="1600" dirty="0" err="1"/>
              <a:t>CodeReady</a:t>
            </a:r>
            <a:r>
              <a:rPr lang="en-US" sz="1600" dirty="0"/>
              <a:t> Workspaces (PID: 5900-A8N)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0544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hidden="1">
            <a:extLst>
              <a:ext uri="{FF2B5EF4-FFF2-40B4-BE49-F238E27FC236}">
                <a16:creationId xmlns:a16="http://schemas.microsoft.com/office/drawing/2014/main" id="{74D31D2A-E2F6-714A-8453-DF259CF5AD9E}"/>
              </a:ext>
            </a:extLst>
          </p:cNvPr>
          <p:cNvSpPr>
            <a:spLocks noGrp="1"/>
          </p:cNvSpPr>
          <p:nvPr>
            <p:ph type="title" idx="4294967295"/>
          </p:nvPr>
        </p:nvSpPr>
        <p:spPr>
          <a:xfrm>
            <a:off x="0" y="201613"/>
            <a:ext cx="4143375" cy="4294187"/>
          </a:xfrm>
        </p:spPr>
        <p:txBody>
          <a:bodyPr/>
          <a:lstStyle/>
          <a:p>
            <a:r>
              <a:rPr lang="en-US" dirty="0"/>
              <a:t>IBM sign-off</a:t>
            </a:r>
          </a:p>
        </p:txBody>
      </p:sp>
      <p:sp>
        <p:nvSpPr>
          <p:cNvPr id="2" name="Slide Number Placeholder 1">
            <a:extLst>
              <a:ext uri="{FF2B5EF4-FFF2-40B4-BE49-F238E27FC236}">
                <a16:creationId xmlns:a16="http://schemas.microsoft.com/office/drawing/2014/main" id="{80CBD443-8869-4011-9E11-DEA70F3E2FEF}"/>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D2CBCB2C-392E-41EA-A9ED-426079FB23FC}" type="slidenum">
              <a:rPr kumimoji="0" lang="en-US" altLang="en-US" sz="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14</a:t>
            </a:fld>
            <a:endParaRPr kumimoji="0" lang="en-US" alt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 name="Footer Placeholder 2">
            <a:extLst>
              <a:ext uri="{FF2B5EF4-FFF2-40B4-BE49-F238E27FC236}">
                <a16:creationId xmlns:a16="http://schemas.microsoft.com/office/drawing/2014/main" id="{5F909EAE-4EB6-4BC4-9398-4073730CE477}"/>
              </a:ext>
            </a:extLst>
          </p:cNvPr>
          <p:cNvSpPr>
            <a:spLocks noGrp="1"/>
          </p:cNvSpPr>
          <p:nvPr>
            <p:ph type="ftr"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Arial" panose="020B0604020202020204"/>
                <a:ea typeface="+mn-ea"/>
                <a:cs typeface="+mn-cs"/>
              </a:rPr>
              <a:t>(c) Copyright IBM Corporation, 2020</a:t>
            </a:r>
            <a:endParaRPr kumimoji="0" lang="en-US" alt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07465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393CD-C359-8B48-8934-3C058FFE3E62}"/>
              </a:ext>
            </a:extLst>
          </p:cNvPr>
          <p:cNvSpPr>
            <a:spLocks noGrp="1"/>
          </p:cNvSpPr>
          <p:nvPr>
            <p:ph type="title"/>
          </p:nvPr>
        </p:nvSpPr>
        <p:spPr/>
        <p:txBody>
          <a:bodyPr/>
          <a:lstStyle/>
          <a:p>
            <a:r>
              <a:rPr lang="en-US" dirty="0"/>
              <a:t>Notices and disclaimers</a:t>
            </a:r>
          </a:p>
        </p:txBody>
      </p:sp>
      <p:sp>
        <p:nvSpPr>
          <p:cNvPr id="5" name="Content Placeholder 4">
            <a:extLst>
              <a:ext uri="{FF2B5EF4-FFF2-40B4-BE49-F238E27FC236}">
                <a16:creationId xmlns:a16="http://schemas.microsoft.com/office/drawing/2014/main" id="{F1C79A50-6387-E245-8CFF-7B456B0AC29C}"/>
              </a:ext>
            </a:extLst>
          </p:cNvPr>
          <p:cNvSpPr txBox="1">
            <a:spLocks/>
          </p:cNvSpPr>
          <p:nvPr/>
        </p:nvSpPr>
        <p:spPr>
          <a:xfrm>
            <a:off x="0" y="708725"/>
            <a:ext cx="4457381" cy="3687607"/>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 2021 International Business Machines Corporation.  No part of this document may be reproduced or transmitted in any form without written permission from IBM.</a:t>
            </a: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IBM Plex Sans"/>
              </a:rPr>
              <a:t>U.S. Government Users Restricted Rights — use, duplication or disclosure restricted by GSA ADP Schedule Contract with IBM.</a:t>
            </a:r>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endParaRP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IBM Plex Sans"/>
              </a:rPr>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IBM products and services are warranted per the terms and conditions of the agreements under which they are provided.</a:t>
            </a: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IBM products are manufactured from new parts or new and used parts. </a:t>
            </a:r>
            <a:b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b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In some cases, a product may not be new and may have been previously installed. Regardless, our warranty terms apply.”</a:t>
            </a: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IBM Plex Sans"/>
              </a:rPr>
              <a:t>Any statements regarding IBM's future direction, intent or product plans are subject to change or withdrawal without notice.</a:t>
            </a:r>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endParaRP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endParaRPr>
          </a:p>
        </p:txBody>
      </p:sp>
      <p:sp>
        <p:nvSpPr>
          <p:cNvPr id="6" name="Content Placeholder 5">
            <a:extLst>
              <a:ext uri="{FF2B5EF4-FFF2-40B4-BE49-F238E27FC236}">
                <a16:creationId xmlns:a16="http://schemas.microsoft.com/office/drawing/2014/main" id="{E255224F-FE96-D24B-A22A-916D2B84124F}"/>
              </a:ext>
            </a:extLst>
          </p:cNvPr>
          <p:cNvSpPr txBox="1">
            <a:spLocks/>
          </p:cNvSpPr>
          <p:nvPr/>
        </p:nvSpPr>
        <p:spPr>
          <a:xfrm>
            <a:off x="4772530" y="708725"/>
            <a:ext cx="4328261" cy="3566477"/>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Performance  data contained herein was generally obtained in a controlled, isolated environments. Customer examples are presented as illustrations of how those</a:t>
            </a: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customers have used IBM products and the results they may have achieved. Actual performance, cost, savings or other results in other operating environments may vary. </a:t>
            </a: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References in this document to IBM products, programs, or </a:t>
            </a:r>
            <a:b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b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services does not imply that IBM intends to make such products, programs or services available in all countries in which IBM operates or does business. </a:t>
            </a: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a:t>
            </a: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rPr>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 IBM does not provide legal advice or represent or warrant that its services or products will ensure that the customer follows any law.</a:t>
            </a:r>
          </a:p>
        </p:txBody>
      </p:sp>
      <p:sp>
        <p:nvSpPr>
          <p:cNvPr id="7" name="Slide Number Placeholder 3">
            <a:extLst>
              <a:ext uri="{FF2B5EF4-FFF2-40B4-BE49-F238E27FC236}">
                <a16:creationId xmlns:a16="http://schemas.microsoft.com/office/drawing/2014/main" id="{E82FB274-7953-974F-B5C2-E30AE834567B}"/>
              </a:ext>
            </a:extLst>
          </p:cNvPr>
          <p:cNvSpPr txBox="1">
            <a:spLocks/>
          </p:cNvSpPr>
          <p:nvPr/>
        </p:nvSpPr>
        <p:spPr>
          <a:xfrm>
            <a:off x="10310743" y="6489021"/>
            <a:ext cx="1102784" cy="165100"/>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marL="0" marR="0" lvl="0" indent="0" algn="l" defTabSz="685983" rtl="0" eaLnBrk="1" fontAlgn="auto" latinLnBrk="0" hangingPunct="1">
              <a:lnSpc>
                <a:spcPct val="100000"/>
              </a:lnSpc>
              <a:spcBef>
                <a:spcPts val="0"/>
              </a:spcBef>
              <a:spcAft>
                <a:spcPts val="0"/>
              </a:spcAft>
              <a:buClrTx/>
              <a:buSzTx/>
              <a:buFontTx/>
              <a:buNone/>
              <a:tabLst/>
              <a:defRPr/>
            </a:pPr>
            <a:fld id="{49E8191D-B835-45D5-91BE-8CAFF430D317}"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685983"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Slide Number Placeholder 1">
            <a:extLst>
              <a:ext uri="{FF2B5EF4-FFF2-40B4-BE49-F238E27FC236}">
                <a16:creationId xmlns:a16="http://schemas.microsoft.com/office/drawing/2014/main" id="{4891DB70-F9B6-469D-BD89-3529C754601F}"/>
              </a:ext>
            </a:extLst>
          </p:cNvPr>
          <p:cNvSpPr>
            <a:spLocks noGrp="1"/>
          </p:cNvSpPr>
          <p:nvPr>
            <p:ph type="sldNum" sz="quarter" idx="11"/>
          </p:nvPr>
        </p:nvSpPr>
        <p:spPr>
          <a:xfrm>
            <a:off x="8395855" y="4758182"/>
            <a:ext cx="519545" cy="184150"/>
          </a:xfrm>
          <a:prstGeom prst="rect">
            <a:avLst/>
          </a:prstGeom>
          <a:ln/>
        </p:spPr>
        <p:txBody>
          <a:bodyPr/>
          <a:lstStyle>
            <a:defPPr>
              <a:defRPr lang="en-US"/>
            </a:defPPr>
            <a:lvl1pPr marL="0" algn="r" defTabSz="685983" rtl="0" eaLnBrk="1" latinLnBrk="0" hangingPunct="1">
              <a:defRPr sz="80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marL="0" marR="0" lvl="0" indent="0" algn="r" defTabSz="685983" rtl="0" eaLnBrk="1" fontAlgn="auto" latinLnBrk="0" hangingPunct="1">
              <a:lnSpc>
                <a:spcPct val="100000"/>
              </a:lnSpc>
              <a:spcBef>
                <a:spcPts val="0"/>
              </a:spcBef>
              <a:spcAft>
                <a:spcPts val="0"/>
              </a:spcAft>
              <a:buClrTx/>
              <a:buSzTx/>
              <a:buFontTx/>
              <a:buNone/>
              <a:tabLst/>
              <a:defRPr/>
            </a:pPr>
            <a:fld id="{D2CBCB2C-392E-41EA-A9ED-426079FB23FC}" type="slidenum">
              <a:rPr lang="en-US" altLang="en-US" smtClean="0"/>
              <a:pPr>
                <a:defRPr/>
              </a:pPr>
              <a:t>2</a:t>
            </a:fld>
            <a:endParaRPr kumimoji="0" lang="en-US" alt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 name="Footer Placeholder 2">
            <a:extLst>
              <a:ext uri="{FF2B5EF4-FFF2-40B4-BE49-F238E27FC236}">
                <a16:creationId xmlns:a16="http://schemas.microsoft.com/office/drawing/2014/main" id="{5DE87406-B92F-4717-BDBC-8F2E9C1D0D4F}"/>
              </a:ext>
            </a:extLst>
          </p:cNvPr>
          <p:cNvSpPr>
            <a:spLocks noGrp="1"/>
          </p:cNvSpPr>
          <p:nvPr>
            <p:ph type="ftr"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Arial" panose="020B0604020202020204"/>
                <a:ea typeface="+mn-ea"/>
                <a:cs typeface="+mn-cs"/>
              </a:rPr>
              <a:t>(c) Copyright IBM Corporation, 2020</a:t>
            </a:r>
            <a:endParaRPr kumimoji="0" lang="en-US" alt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73839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393CD-C359-8B48-8934-3C058FFE3E62}"/>
              </a:ext>
            </a:extLst>
          </p:cNvPr>
          <p:cNvSpPr>
            <a:spLocks noGrp="1"/>
          </p:cNvSpPr>
          <p:nvPr>
            <p:ph type="title"/>
          </p:nvPr>
        </p:nvSpPr>
        <p:spPr/>
        <p:txBody>
          <a:bodyPr/>
          <a:lstStyle/>
          <a:p>
            <a:r>
              <a:rPr lang="en-US" dirty="0"/>
              <a:t>Notices and disclaimers</a:t>
            </a:r>
          </a:p>
        </p:txBody>
      </p:sp>
      <p:sp>
        <p:nvSpPr>
          <p:cNvPr id="5" name="Content Placeholder 4">
            <a:extLst>
              <a:ext uri="{FF2B5EF4-FFF2-40B4-BE49-F238E27FC236}">
                <a16:creationId xmlns:a16="http://schemas.microsoft.com/office/drawing/2014/main" id="{F1C79A50-6387-E245-8CFF-7B456B0AC29C}"/>
              </a:ext>
            </a:extLst>
          </p:cNvPr>
          <p:cNvSpPr txBox="1">
            <a:spLocks/>
          </p:cNvSpPr>
          <p:nvPr/>
        </p:nvSpPr>
        <p:spPr>
          <a:xfrm>
            <a:off x="-104837" y="1005840"/>
            <a:ext cx="4457381" cy="3687607"/>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IBM Plex Sans"/>
                <a:ea typeface="+mn-ea"/>
                <a:cs typeface="IBM Plex Sans"/>
              </a:rPr>
              <a:t>Information concerning non-IBM products was obtained from the suppliers of those products, their published announcements or other publicly available sources. IBM has not tested those products about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 </a:t>
            </a:r>
            <a:r>
              <a:rPr kumimoji="0" lang="en-US" sz="1000" b="1" i="0" u="none" strike="noStrike" kern="1200" cap="none" spc="0" normalizeH="0" baseline="0" noProof="0" dirty="0">
                <a:ln>
                  <a:noFill/>
                </a:ln>
                <a:solidFill>
                  <a:srgbClr val="000000"/>
                </a:solidFill>
                <a:effectLst/>
                <a:uLnTx/>
                <a:uFillTx/>
                <a:latin typeface="IBM Plex Sans"/>
                <a:ea typeface="+mn-ea"/>
                <a:cs typeface="IBM Plex Sans"/>
              </a:rPr>
              <a:t>IBM expressly disclaims all warranties, expressed or implied, including but not limited to, the implied warranties of merchantability and fitness for a purpose.</a:t>
            </a:r>
            <a:endParaRPr kumimoji="0" lang="en-US" sz="1000" b="0" i="0" u="none" strike="noStrike" kern="1200" cap="none" spc="0" normalizeH="0" baseline="0" noProof="0" dirty="0">
              <a:ln>
                <a:noFill/>
              </a:ln>
              <a:solidFill>
                <a:srgbClr val="000000"/>
              </a:solidFill>
              <a:effectLst/>
              <a:uLnTx/>
              <a:uFillTx/>
              <a:latin typeface="IBM Plex Sans"/>
              <a:ea typeface="+mn-ea"/>
              <a:cs typeface="IBM Plex Sans"/>
            </a:endParaRPr>
          </a:p>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IBM Plex Sans"/>
                <a:ea typeface="+mn-ea"/>
                <a:cs typeface="IBM Plex Sans"/>
              </a:rPr>
              <a:t>The provision of the information contained herein is not intended to, and does not, grant any right or license under any IBM patents, copyrights, trademarks or other intellectual property right.</a:t>
            </a:r>
          </a:p>
          <a:p>
            <a:pPr marL="0" marR="0" lvl="0" indent="0" algn="l" defTabSz="897207" rtl="0" eaLnBrk="1" fontAlgn="base" latinLnBrk="0" hangingPunct="1">
              <a:lnSpc>
                <a:spcPct val="100000"/>
              </a:lnSpc>
              <a:spcBef>
                <a:spcPts val="900"/>
              </a:spcBef>
              <a:spcAft>
                <a:spcPts val="0"/>
              </a:spcAft>
              <a:buClr>
                <a:srgbClr val="F3F3F3"/>
              </a:buClr>
              <a:buSzPct val="100000"/>
              <a:buFont typeface="Arial" panose="020B0604020202020204" pitchFamily="34" charset="0"/>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IBM Plex Sans"/>
            </a:endParaRPr>
          </a:p>
        </p:txBody>
      </p:sp>
      <p:sp>
        <p:nvSpPr>
          <p:cNvPr id="6" name="Content Placeholder 5">
            <a:extLst>
              <a:ext uri="{FF2B5EF4-FFF2-40B4-BE49-F238E27FC236}">
                <a16:creationId xmlns:a16="http://schemas.microsoft.com/office/drawing/2014/main" id="{E255224F-FE96-D24B-A22A-916D2B84124F}"/>
              </a:ext>
            </a:extLst>
          </p:cNvPr>
          <p:cNvSpPr txBox="1">
            <a:spLocks/>
          </p:cNvSpPr>
          <p:nvPr/>
        </p:nvSpPr>
        <p:spPr>
          <a:xfrm>
            <a:off x="4667693" y="1005840"/>
            <a:ext cx="4328261" cy="3566477"/>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marL="228669" marR="0" lvl="0" indent="-228669" algn="l" defTabSz="897207" rtl="0" eaLnBrk="1" fontAlgn="base" latinLnBrk="0" hangingPunct="1">
              <a:lnSpc>
                <a:spcPct val="100000"/>
              </a:lnSpc>
              <a:spcBef>
                <a:spcPts val="900"/>
              </a:spcBef>
              <a:spcAft>
                <a:spcPts val="0"/>
              </a:spcAft>
              <a:buClr>
                <a:srgbClr val="F3F3F3"/>
              </a:buClr>
              <a:buSzPct val="100000"/>
              <a:buFont typeface="Lucida Grande"/>
              <a:buChar char="—"/>
              <a:tabLst/>
              <a:defRPr/>
            </a:pPr>
            <a:r>
              <a:rPr kumimoji="0" lang="en-US" sz="1000" b="0" i="0" u="none" strike="noStrike" kern="1200" cap="none" spc="0" normalizeH="0" baseline="0" noProof="0" dirty="0">
                <a:ln>
                  <a:noFill/>
                </a:ln>
                <a:solidFill>
                  <a:srgbClr val="000000"/>
                </a:solidFill>
                <a:effectLst/>
                <a:uLnTx/>
                <a:uFillTx/>
                <a:latin typeface="IBM Plex Sans"/>
                <a:ea typeface="+mn-ea"/>
                <a:cs typeface="IBM Plex Sans"/>
              </a:rPr>
              <a:t>IBM, the IBM logo, </a:t>
            </a:r>
            <a:r>
              <a:rPr kumimoji="0" lang="en-US" sz="1000" b="0" i="0" u="none" strike="noStrike" kern="1200" cap="none" spc="0" normalizeH="0" baseline="0" noProof="0" dirty="0" err="1">
                <a:ln>
                  <a:noFill/>
                </a:ln>
                <a:solidFill>
                  <a:srgbClr val="000000"/>
                </a:solidFill>
                <a:effectLst/>
                <a:uLnTx/>
                <a:uFillTx/>
                <a:latin typeface="IBM Plex Sans"/>
                <a:ea typeface="+mn-ea"/>
                <a:cs typeface="IBM Plex Sans"/>
              </a:rPr>
              <a:t>ibm.com</a:t>
            </a:r>
            <a:r>
              <a:rPr kumimoji="0" lang="en-US" sz="1000" b="0" i="0" u="none" strike="noStrike" kern="1200" cap="none" spc="0" normalizeH="0" baseline="0" noProof="0" dirty="0">
                <a:ln>
                  <a:noFill/>
                </a:ln>
                <a:solidFill>
                  <a:srgbClr val="000000"/>
                </a:solidFill>
                <a:effectLst/>
                <a:uLnTx/>
                <a:uFillTx/>
                <a:latin typeface="IBM Plex Sans"/>
                <a:ea typeface="+mn-ea"/>
                <a:cs typeface="IBM Plex Sans"/>
              </a:rPr>
              <a:t> and [names of other referenced IBM products and services used in the presentation]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kumimoji="0" lang="en-US" sz="1000" b="0" i="0" u="sng" strike="noStrike" kern="1200" cap="none" spc="0" normalizeH="0" baseline="0" noProof="0" dirty="0">
                <a:ln>
                  <a:noFill/>
                </a:ln>
                <a:solidFill>
                  <a:srgbClr val="000000"/>
                </a:solidFill>
                <a:effectLst/>
                <a:uLnTx/>
                <a:uFillTx/>
                <a:latin typeface="IBM Plex Sans"/>
                <a:ea typeface="+mn-ea"/>
                <a:cs typeface="IBM Plex Sans"/>
              </a:rPr>
              <a:t>: </a:t>
            </a:r>
            <a:r>
              <a:rPr kumimoji="0" lang="en-US" sz="1000" b="0" i="0" u="sng" strike="noStrike" kern="1200" cap="none" spc="0" normalizeH="0" baseline="0" noProof="0" dirty="0">
                <a:ln>
                  <a:noFill/>
                </a:ln>
                <a:solidFill>
                  <a:srgbClr val="000000"/>
                </a:solidFill>
                <a:effectLst/>
                <a:uLnTx/>
                <a:uFillTx/>
                <a:latin typeface="IBM Plex Sans"/>
                <a:ea typeface="+mn-ea"/>
                <a:cs typeface="IBM Plex Sans"/>
                <a:hlinkClick r:id="rId2"/>
              </a:rPr>
              <a:t>www.ibm.com/legal/</a:t>
            </a:r>
            <a:r>
              <a:rPr kumimoji="0" lang="en-US" sz="1000" b="0" i="0" u="sng" strike="noStrike" kern="1200" cap="none" spc="0" normalizeH="0" baseline="0" noProof="0">
                <a:ln>
                  <a:noFill/>
                </a:ln>
                <a:solidFill>
                  <a:srgbClr val="000000"/>
                </a:solidFill>
                <a:effectLst/>
                <a:uLnTx/>
                <a:uFillTx/>
                <a:latin typeface="IBM Plex Sans"/>
                <a:ea typeface="+mn-ea"/>
                <a:cs typeface="IBM Plex Sans"/>
                <a:hlinkClick r:id="rId2"/>
              </a:rPr>
              <a:t>copytrade.shtml</a:t>
            </a:r>
            <a:endParaRPr kumimoji="0" lang="en-US" sz="1000" b="0" i="0" u="none" strike="noStrike" kern="1200" cap="none" spc="0" normalizeH="0" baseline="0" noProof="0" dirty="0">
              <a:ln>
                <a:noFill/>
              </a:ln>
              <a:solidFill>
                <a:srgbClr val="000000"/>
              </a:solidFill>
              <a:effectLst/>
              <a:uLnTx/>
              <a:uFillTx/>
              <a:latin typeface="IBM Plex Sans"/>
              <a:ea typeface="+mn-ea"/>
              <a:cs typeface="IBM Plex Sans"/>
            </a:endParaRPr>
          </a:p>
        </p:txBody>
      </p:sp>
      <p:sp>
        <p:nvSpPr>
          <p:cNvPr id="7" name="Slide Number Placeholder 3">
            <a:extLst>
              <a:ext uri="{FF2B5EF4-FFF2-40B4-BE49-F238E27FC236}">
                <a16:creationId xmlns:a16="http://schemas.microsoft.com/office/drawing/2014/main" id="{E82FB274-7953-974F-B5C2-E30AE834567B}"/>
              </a:ext>
            </a:extLst>
          </p:cNvPr>
          <p:cNvSpPr txBox="1">
            <a:spLocks/>
          </p:cNvSpPr>
          <p:nvPr/>
        </p:nvSpPr>
        <p:spPr>
          <a:xfrm>
            <a:off x="10310743" y="6489021"/>
            <a:ext cx="1102784" cy="165100"/>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marL="0" marR="0" lvl="0" indent="0" algn="l" defTabSz="685983" rtl="0" eaLnBrk="1" fontAlgn="auto" latinLnBrk="0" hangingPunct="1">
              <a:lnSpc>
                <a:spcPct val="100000"/>
              </a:lnSpc>
              <a:spcBef>
                <a:spcPts val="0"/>
              </a:spcBef>
              <a:spcAft>
                <a:spcPts val="0"/>
              </a:spcAft>
              <a:buClrTx/>
              <a:buSzTx/>
              <a:buFontTx/>
              <a:buNone/>
              <a:tabLst/>
              <a:defRPr/>
            </a:pPr>
            <a:fld id="{49E8191D-B835-45D5-91BE-8CAFF430D317}"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Slide Number Placeholder 1">
            <a:extLst>
              <a:ext uri="{FF2B5EF4-FFF2-40B4-BE49-F238E27FC236}">
                <a16:creationId xmlns:a16="http://schemas.microsoft.com/office/drawing/2014/main" id="{2F5CFB95-A25E-4B99-96BA-7B8EF8413E08}"/>
              </a:ext>
            </a:extLst>
          </p:cNvPr>
          <p:cNvSpPr>
            <a:spLocks noGrp="1"/>
          </p:cNvSpPr>
          <p:nvPr>
            <p:ph type="sldNum" sz="quarter" idx="11"/>
          </p:nvPr>
        </p:nvSpPr>
        <p:spPr>
          <a:xfrm>
            <a:off x="8395855" y="4758182"/>
            <a:ext cx="519545" cy="184150"/>
          </a:xfrm>
          <a:prstGeom prst="rect">
            <a:avLst/>
          </a:prstGeom>
          <a:ln/>
        </p:spPr>
        <p:txBody>
          <a:bodyPr/>
          <a:lstStyle>
            <a:defPPr>
              <a:defRPr lang="en-US"/>
            </a:defPPr>
            <a:lvl1pPr marL="0" algn="r" defTabSz="685983" rtl="0" eaLnBrk="1" latinLnBrk="0" hangingPunct="1">
              <a:defRPr sz="80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marL="0" marR="0" lvl="0" indent="0" algn="r" defTabSz="685983" rtl="0" eaLnBrk="1" fontAlgn="auto" latinLnBrk="0" hangingPunct="1">
              <a:lnSpc>
                <a:spcPct val="100000"/>
              </a:lnSpc>
              <a:spcBef>
                <a:spcPts val="0"/>
              </a:spcBef>
              <a:spcAft>
                <a:spcPts val="0"/>
              </a:spcAft>
              <a:buClrTx/>
              <a:buSzTx/>
              <a:buFontTx/>
              <a:buNone/>
              <a:tabLst/>
              <a:defRPr/>
            </a:pPr>
            <a:fld id="{D2CBCB2C-392E-41EA-A9ED-426079FB23FC}" type="slidenum">
              <a:rPr lang="en-US" altLang="en-US" smtClean="0"/>
              <a:pPr>
                <a:defRPr/>
              </a:pPr>
              <a:t>3</a:t>
            </a:fld>
            <a:endParaRPr kumimoji="0" lang="en-US" alt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 name="Footer Placeholder 2">
            <a:extLst>
              <a:ext uri="{FF2B5EF4-FFF2-40B4-BE49-F238E27FC236}">
                <a16:creationId xmlns:a16="http://schemas.microsoft.com/office/drawing/2014/main" id="{AD1D512A-637C-4442-97CC-E3AF6C8DAE5A}"/>
              </a:ext>
            </a:extLst>
          </p:cNvPr>
          <p:cNvSpPr>
            <a:spLocks noGrp="1"/>
          </p:cNvSpPr>
          <p:nvPr>
            <p:ph type="ftr"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Arial" panose="020B0604020202020204"/>
                <a:ea typeface="+mn-ea"/>
                <a:cs typeface="+mn-cs"/>
              </a:rPr>
              <a:t>(c) Copyright IBM Corporation, 2020</a:t>
            </a:r>
            <a:endParaRPr kumimoji="0" lang="en-US" alt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7497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5">
            <a:extLst>
              <a:ext uri="{FF2B5EF4-FFF2-40B4-BE49-F238E27FC236}">
                <a16:creationId xmlns:a16="http://schemas.microsoft.com/office/drawing/2014/main" id="{B7C909CB-86F2-E945-99B2-EF189233947D}"/>
              </a:ext>
            </a:extLst>
          </p:cNvPr>
          <p:cNvSpPr txBox="1">
            <a:spLocks/>
          </p:cNvSpPr>
          <p:nvPr/>
        </p:nvSpPr>
        <p:spPr>
          <a:xfrm>
            <a:off x="-11171" y="1447680"/>
            <a:ext cx="4562352" cy="3730719"/>
          </a:xfrm>
          <a:prstGeom prst="rect">
            <a:avLst/>
          </a:prstGeom>
          <a:solidFill>
            <a:srgbClr val="6BA5FF"/>
          </a:solidFill>
          <a:ln>
            <a:noFill/>
          </a:ln>
        </p:spPr>
        <p:txBody>
          <a:bodyPr vert="horz" lIns="219456" tIns="201168" rIns="228600" bIns="228600" rtlCol="0">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46" indent="-171446"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892" indent="-141284"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34" indent="-193670"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55" indent="-171446"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charset="0"/>
                <a:ea typeface="IBM Plex Sans" charset="0"/>
                <a:cs typeface="IBM Plex Sans" charset="0"/>
              </a:defRPr>
            </a:lvl5pPr>
            <a:lvl6pPr marL="1583662" indent="-129665" algn="l" rtl="0" eaLnBrk="1" fontAlgn="base" hangingPunct="1">
              <a:spcBef>
                <a:spcPct val="20000"/>
              </a:spcBef>
              <a:spcAft>
                <a:spcPct val="0"/>
              </a:spcAft>
              <a:buClr>
                <a:schemeClr val="bg1"/>
              </a:buClr>
              <a:buChar char="»"/>
              <a:defRPr sz="1269">
                <a:solidFill>
                  <a:schemeClr val="bg1"/>
                </a:solidFill>
                <a:latin typeface="Arial" charset="0"/>
              </a:defRPr>
            </a:lvl6pPr>
            <a:lvl7pPr marL="1946217" indent="-129665" algn="l" rtl="0" eaLnBrk="1" fontAlgn="base" hangingPunct="1">
              <a:spcBef>
                <a:spcPct val="20000"/>
              </a:spcBef>
              <a:spcAft>
                <a:spcPct val="0"/>
              </a:spcAft>
              <a:buClr>
                <a:schemeClr val="bg1"/>
              </a:buClr>
              <a:buChar char="»"/>
              <a:defRPr sz="1269">
                <a:solidFill>
                  <a:schemeClr val="bg1"/>
                </a:solidFill>
                <a:latin typeface="Arial" charset="0"/>
              </a:defRPr>
            </a:lvl7pPr>
            <a:lvl8pPr marL="2308773" indent="-129665" algn="l" rtl="0" eaLnBrk="1" fontAlgn="base" hangingPunct="1">
              <a:spcBef>
                <a:spcPct val="20000"/>
              </a:spcBef>
              <a:spcAft>
                <a:spcPct val="0"/>
              </a:spcAft>
              <a:buClr>
                <a:schemeClr val="bg1"/>
              </a:buClr>
              <a:buChar char="»"/>
              <a:defRPr sz="1269">
                <a:solidFill>
                  <a:schemeClr val="bg1"/>
                </a:solidFill>
                <a:latin typeface="Arial" charset="0"/>
              </a:defRPr>
            </a:lvl8pPr>
            <a:lvl9pPr marL="2671329" indent="-129665" algn="l" rtl="0" eaLnBrk="1" fontAlgn="base" hangingPunct="1">
              <a:spcBef>
                <a:spcPct val="20000"/>
              </a:spcBef>
              <a:spcAft>
                <a:spcPct val="0"/>
              </a:spcAft>
              <a:buClr>
                <a:schemeClr val="bg1"/>
              </a:buClr>
              <a:buChar char="»"/>
              <a:defRPr sz="1269">
                <a:solidFill>
                  <a:schemeClr val="bg1"/>
                </a:solidFill>
                <a:latin typeface="Arial" charset="0"/>
              </a:defRPr>
            </a:lvl9pPr>
          </a:lstStyle>
          <a:p>
            <a:pPr marL="0" marR="0" lvl="0" indent="0" algn="l" defTabSz="914400" rtl="0" eaLnBrk="1" fontAlgn="base" latinLnBrk="0" hangingPunct="1">
              <a:lnSpc>
                <a:spcPct val="100000"/>
              </a:lnSpc>
              <a:spcBef>
                <a:spcPts val="1100"/>
              </a:spcBef>
              <a:spcAft>
                <a:spcPct val="0"/>
              </a:spcAft>
              <a:buClr>
                <a:srgbClr val="6D6E70"/>
              </a:buClr>
              <a:buSzPct val="90000"/>
              <a:buFont typeface="Wingdings" pitchFamily="2" charset="2"/>
              <a:buNone/>
              <a:tabLst/>
              <a:defRPr/>
            </a:pPr>
            <a:endParaRPr kumimoji="0" lang="en-US" sz="1400" b="0" i="0" u="none" strike="noStrike" kern="0" cap="none" spc="0" normalizeH="0" baseline="0" noProof="0" dirty="0">
              <a:ln>
                <a:noFill/>
              </a:ln>
              <a:solidFill>
                <a:srgbClr val="FFFFFF"/>
              </a:solidFill>
              <a:effectLst/>
              <a:uLnTx/>
              <a:uFillTx/>
              <a:latin typeface="IBM Plex Sans" charset="0"/>
            </a:endParaRPr>
          </a:p>
        </p:txBody>
      </p:sp>
      <p:sp>
        <p:nvSpPr>
          <p:cNvPr id="22" name="Rectangle 21">
            <a:extLst>
              <a:ext uri="{FF2B5EF4-FFF2-40B4-BE49-F238E27FC236}">
                <a16:creationId xmlns:a16="http://schemas.microsoft.com/office/drawing/2014/main" id="{8AC7E0E1-36A6-3B43-9CDF-A62FED534552}"/>
              </a:ext>
            </a:extLst>
          </p:cNvPr>
          <p:cNvSpPr/>
          <p:nvPr/>
        </p:nvSpPr>
        <p:spPr bwMode="auto">
          <a:xfrm>
            <a:off x="4551180" y="1447679"/>
            <a:ext cx="4669019" cy="3730719"/>
          </a:xfrm>
          <a:prstGeom prst="rect">
            <a:avLst/>
          </a:prstGeom>
          <a:solidFill>
            <a:srgbClr val="0530A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mn-lt"/>
              <a:ea typeface="IBM Plex Sans" charset="0"/>
              <a:cs typeface="IBM Plex Sans" charset="0"/>
            </a:endParaRPr>
          </a:p>
        </p:txBody>
      </p:sp>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marL="0" marR="0" lvl="0" indent="0" algn="l" defTabSz="6857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IBM Plex Sans SemiBold"/>
              </a:rPr>
              <a:t>Z Open Automation Utilities (ZOAU)</a:t>
            </a:r>
            <a:endParaRPr kumimoji="0"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IBM Plex Sans SemiBold"/>
            </a:endParaRPr>
          </a:p>
        </p:txBody>
      </p:sp>
      <p:sp>
        <p:nvSpPr>
          <p:cNvPr id="84" name="Title 1">
            <a:extLst>
              <a:ext uri="{FF2B5EF4-FFF2-40B4-BE49-F238E27FC236}">
                <a16:creationId xmlns:a16="http://schemas.microsoft.com/office/drawing/2014/main" id="{EAACF492-9554-9B44-B105-6F490DA229C4}"/>
              </a:ext>
            </a:extLst>
          </p:cNvPr>
          <p:cNvSpPr txBox="1">
            <a:spLocks/>
          </p:cNvSpPr>
          <p:nvPr/>
        </p:nvSpPr>
        <p:spPr>
          <a:xfrm>
            <a:off x="754477" y="1580053"/>
            <a:ext cx="3865380" cy="1174763"/>
          </a:xfrm>
          <a:prstGeom prst="rect">
            <a:avLst/>
          </a:prstGeom>
        </p:spPr>
        <p:txBody>
          <a:bodyPr/>
          <a:lstStyle>
            <a:lvl1pPr algn="l" rtl="0" eaLnBrk="1" fontAlgn="base" hangingPunct="1">
              <a:lnSpc>
                <a:spcPct val="90000"/>
              </a:lnSpc>
              <a:spcBef>
                <a:spcPct val="0"/>
              </a:spcBef>
              <a:spcAft>
                <a:spcPct val="0"/>
              </a:spcAft>
              <a:defRPr sz="2400" b="0">
                <a:solidFill>
                  <a:schemeClr val="tx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marL="0" marR="0" lvl="0" indent="0" algn="l" defTabSz="914378" rtl="0" eaLnBrk="1" fontAlgn="base" latinLnBrk="0" hangingPunct="1">
              <a:lnSpc>
                <a:spcPct val="90000"/>
              </a:lnSpc>
              <a:spcBef>
                <a:spcPct val="0"/>
              </a:spcBef>
              <a:spcAft>
                <a:spcPct val="0"/>
              </a:spcAft>
              <a:buClrTx/>
              <a:buSzTx/>
              <a:buFontTx/>
              <a:buNone/>
              <a:tabLst/>
              <a:defRPr/>
            </a:pPr>
            <a:r>
              <a:rPr lang="en-US" sz="1400" b="1" kern="0" dirty="0">
                <a:latin typeface="Arial" panose="020B0604020202020204" pitchFamily="34" charset="0"/>
                <a:cs typeface="Arial" panose="020B0604020202020204" pitchFamily="34" charset="0"/>
              </a:rPr>
              <a:t>Standardized Interfaces</a:t>
            </a:r>
            <a:br>
              <a:rPr kumimoji="0" lang="en-US" sz="1050" b="1" i="0" u="none" strike="noStrike" kern="0" cap="none" spc="0" normalizeH="0" baseline="0" noProof="0" dirty="0">
                <a:ln>
                  <a:noFill/>
                </a:ln>
                <a:effectLst/>
                <a:uLnTx/>
                <a:uFillTx/>
                <a:latin typeface="Arial" panose="020B0604020202020204" pitchFamily="34" charset="0"/>
                <a:cs typeface="Arial" panose="020B0604020202020204" pitchFamily="34" charset="0"/>
              </a:rPr>
            </a:br>
            <a:endParaRPr kumimoji="0" lang="en-US" sz="1050" b="1" i="0" u="none" strike="noStrike" kern="0" cap="none" spc="0" normalizeH="0" baseline="0" noProof="0" dirty="0">
              <a:ln>
                <a:noFill/>
              </a:ln>
              <a:effectLst/>
              <a:uLnTx/>
              <a:uFillTx/>
              <a:latin typeface="Arial" panose="020B0604020202020204" pitchFamily="34" charset="0"/>
              <a:cs typeface="Arial" panose="020B0604020202020204" pitchFamily="34" charset="0"/>
            </a:endParaRPr>
          </a:p>
          <a:p>
            <a:pPr marL="342892" marR="0" lvl="0" indent="-342892" algn="l" defTabSz="914378" rtl="0" eaLnBrk="1" fontAlgn="base" latinLnBrk="0" hangingPunct="1">
              <a:lnSpc>
                <a:spcPct val="90000"/>
              </a:lnSpc>
              <a:spcBef>
                <a:spcPct val="0"/>
              </a:spcBef>
              <a:spcAft>
                <a:spcPts val="300"/>
              </a:spcAft>
              <a:buClrTx/>
              <a:buSzTx/>
              <a:buFont typeface="Arial" panose="020B0604020202020204" pitchFamily="34" charset="0"/>
              <a:buChar char="•"/>
              <a:tabLst/>
              <a:defRPr/>
            </a:pPr>
            <a:r>
              <a:rPr lang="en-US" sz="1200" kern="0" dirty="0">
                <a:latin typeface="Arial" panose="020B0604020202020204" pitchFamily="34" charset="0"/>
                <a:cs typeface="Arial" panose="020B0604020202020204" pitchFamily="34" charset="0"/>
              </a:rPr>
              <a:t>Runs in a UNIX environment that non-Z developers are used to</a:t>
            </a:r>
          </a:p>
          <a:p>
            <a:pPr marL="342892" marR="0" lvl="0" indent="-342892" algn="l" defTabSz="914378" rtl="0" eaLnBrk="1" fontAlgn="base" latinLnBrk="0" hangingPunct="1">
              <a:lnSpc>
                <a:spcPct val="90000"/>
              </a:lnSpc>
              <a:spcBef>
                <a:spcPct val="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effectLst/>
                <a:uLnTx/>
                <a:uFillTx/>
                <a:latin typeface="Arial" panose="020B0604020202020204" pitchFamily="34" charset="0"/>
                <a:cs typeface="Arial" panose="020B0604020202020204" pitchFamily="34" charset="0"/>
              </a:rPr>
              <a:t>Allows non-Z developers to interact with z/OS through a common environment with familiar tools</a:t>
            </a:r>
          </a:p>
          <a:p>
            <a:pPr marL="342892" marR="0" lvl="0" indent="-342892" algn="l" defTabSz="914378"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050" b="0" i="0"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4" name="Title 1">
            <a:extLst>
              <a:ext uri="{FF2B5EF4-FFF2-40B4-BE49-F238E27FC236}">
                <a16:creationId xmlns:a16="http://schemas.microsoft.com/office/drawing/2014/main" id="{654F0182-12BE-4C43-BFAA-46D3EFF148A5}"/>
              </a:ext>
            </a:extLst>
          </p:cNvPr>
          <p:cNvSpPr txBox="1">
            <a:spLocks/>
          </p:cNvSpPr>
          <p:nvPr/>
        </p:nvSpPr>
        <p:spPr>
          <a:xfrm>
            <a:off x="732810" y="2952750"/>
            <a:ext cx="3865379" cy="928534"/>
          </a:xfrm>
          <a:prstGeom prst="rect">
            <a:avLst/>
          </a:prstGeom>
        </p:spPr>
        <p:txBody>
          <a:bodyPr/>
          <a:lstStyle>
            <a:lvl1pPr algn="l" rtl="0" eaLnBrk="1" fontAlgn="base" hangingPunct="1">
              <a:lnSpc>
                <a:spcPct val="90000"/>
              </a:lnSpc>
              <a:spcBef>
                <a:spcPct val="0"/>
              </a:spcBef>
              <a:spcAft>
                <a:spcPct val="0"/>
              </a:spcAft>
              <a:defRPr sz="2400" b="0">
                <a:solidFill>
                  <a:schemeClr val="tx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marL="0" marR="0" lvl="0" indent="0" algn="l" defTabSz="914378"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effectLst/>
                <a:uLnTx/>
                <a:uFillTx/>
                <a:latin typeface="Arial" panose="020B0604020202020204" pitchFamily="34" charset="0"/>
                <a:cs typeface="Arial" panose="020B0604020202020204" pitchFamily="34" charset="0"/>
              </a:rPr>
              <a:t>Native Automation</a:t>
            </a:r>
          </a:p>
          <a:p>
            <a:pPr marL="0" marR="0" lvl="0" indent="0" algn="l" defTabSz="914378" rtl="0" eaLnBrk="1" fontAlgn="base" latinLnBrk="0" hangingPunct="1">
              <a:lnSpc>
                <a:spcPct val="90000"/>
              </a:lnSpc>
              <a:spcBef>
                <a:spcPct val="0"/>
              </a:spcBef>
              <a:spcAft>
                <a:spcPct val="0"/>
              </a:spcAft>
              <a:buClrTx/>
              <a:buSzTx/>
              <a:buFontTx/>
              <a:buNone/>
              <a:tabLst/>
              <a:defRPr/>
            </a:pPr>
            <a:endParaRPr kumimoji="0" lang="en-US" sz="900" b="0" i="0" u="none" strike="noStrike" kern="0" cap="none" spc="0" normalizeH="0" baseline="0" noProof="0" dirty="0">
              <a:ln>
                <a:noFill/>
              </a:ln>
              <a:effectLst/>
              <a:uLnTx/>
              <a:uFillTx/>
              <a:latin typeface="Arial" panose="020B0604020202020204" pitchFamily="34" charset="0"/>
              <a:cs typeface="Arial" panose="020B0604020202020204" pitchFamily="34" charset="0"/>
            </a:endParaRPr>
          </a:p>
          <a:p>
            <a:pPr marL="342892" indent="-342892" defTabSz="914378">
              <a:buFont typeface="Arial" panose="020B0604020202020204" pitchFamily="34" charset="0"/>
              <a:buChar char="•"/>
              <a:defRPr/>
            </a:pPr>
            <a:r>
              <a:rPr lang="en-US" sz="1200" kern="0" dirty="0">
                <a:latin typeface="Arial" panose="020B0604020202020204" pitchFamily="34" charset="0"/>
                <a:cs typeface="Arial" panose="020B0604020202020204" pitchFamily="34" charset="0"/>
              </a:rPr>
              <a:t>Provides on-platform automation using popular open-source scripting languages such as Shell and Python</a:t>
            </a:r>
          </a:p>
          <a:p>
            <a:pPr marL="342892" indent="-342892" defTabSz="914378">
              <a:buFont typeface="Arial" panose="020B0604020202020204" pitchFamily="34" charset="0"/>
              <a:buChar char="•"/>
              <a:defRPr/>
            </a:pPr>
            <a:endParaRPr lang="en-US" sz="1200" kern="0" dirty="0">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F0ED2F90-9717-3940-A509-14B37532B072}"/>
              </a:ext>
            </a:extLst>
          </p:cNvPr>
          <p:cNvSpPr txBox="1">
            <a:spLocks/>
          </p:cNvSpPr>
          <p:nvPr/>
        </p:nvSpPr>
        <p:spPr>
          <a:xfrm>
            <a:off x="754477" y="4074041"/>
            <a:ext cx="3865381" cy="981075"/>
          </a:xfrm>
          <a:prstGeom prst="rect">
            <a:avLst/>
          </a:prstGeom>
        </p:spPr>
        <p:txBody>
          <a:bodyPr/>
          <a:lstStyle>
            <a:lvl1pPr algn="l" rtl="0" eaLnBrk="1" fontAlgn="base" hangingPunct="1">
              <a:lnSpc>
                <a:spcPct val="90000"/>
              </a:lnSpc>
              <a:spcBef>
                <a:spcPct val="0"/>
              </a:spcBef>
              <a:spcAft>
                <a:spcPct val="0"/>
              </a:spcAft>
              <a:defRPr sz="2400" b="0">
                <a:solidFill>
                  <a:schemeClr val="tx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marL="0" marR="0" lvl="0" indent="0" algn="l" defTabSz="914378"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effectLst/>
                <a:uLnTx/>
                <a:uFillTx/>
                <a:latin typeface="Arial" panose="020B0604020202020204" pitchFamily="34" charset="0"/>
                <a:cs typeface="Arial" panose="020B0604020202020204" pitchFamily="34" charset="0"/>
              </a:rPr>
              <a:t>Foundational</a:t>
            </a:r>
            <a:endParaRPr kumimoji="0" lang="en-US" sz="1400" b="0" i="0" u="none" strike="noStrike" kern="0" cap="none" spc="0" normalizeH="0" baseline="0" noProof="0" dirty="0">
              <a:ln>
                <a:noFill/>
              </a:ln>
              <a:effectLst/>
              <a:uLnTx/>
              <a:uFillTx/>
              <a:latin typeface="Arial" panose="020B0604020202020204" pitchFamily="34" charset="0"/>
              <a:cs typeface="Arial" panose="020B0604020202020204" pitchFamily="34" charset="0"/>
            </a:endParaRPr>
          </a:p>
          <a:p>
            <a:pPr marL="0" marR="0" lvl="0" indent="0" algn="l" defTabSz="914378" rtl="0" eaLnBrk="1" fontAlgn="base" latinLnBrk="0" hangingPunct="1">
              <a:lnSpc>
                <a:spcPct val="9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latin typeface="Arial" panose="020B0604020202020204" pitchFamily="34" charset="0"/>
              <a:cs typeface="Arial" panose="020B0604020202020204" pitchFamily="34" charset="0"/>
            </a:endParaRPr>
          </a:p>
          <a:p>
            <a:pPr marL="342892" marR="0" lvl="0" indent="-342892" algn="l" defTabSz="914378" rtl="0" eaLnBrk="1" fontAlgn="base" latinLnBrk="0" hangingPunct="1">
              <a:lnSpc>
                <a:spcPct val="90000"/>
              </a:lnSpc>
              <a:spcBef>
                <a:spcPct val="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effectLst/>
                <a:uLnTx/>
                <a:uFillTx/>
                <a:latin typeface="Arial" panose="020B0604020202020204" pitchFamily="34" charset="0"/>
                <a:cs typeface="Arial" panose="020B0604020202020204" pitchFamily="34" charset="0"/>
              </a:rPr>
              <a:t>ZOAU is easily extendable to other languages</a:t>
            </a:r>
          </a:p>
          <a:p>
            <a:pPr marL="342892" marR="0" lvl="0" indent="-342892" algn="l" defTabSz="914378" rtl="0" eaLnBrk="1" fontAlgn="base" latinLnBrk="0" hangingPunct="1">
              <a:lnSpc>
                <a:spcPct val="90000"/>
              </a:lnSpc>
              <a:spcBef>
                <a:spcPct val="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effectLst/>
                <a:uLnTx/>
                <a:uFillTx/>
                <a:latin typeface="Arial" panose="020B0604020202020204" pitchFamily="34" charset="0"/>
                <a:cs typeface="Arial" panose="020B0604020202020204" pitchFamily="34" charset="0"/>
              </a:rPr>
              <a:t>ZOAU provides a common abstraction layer that helps other offerings interface directly with z/OS</a:t>
            </a:r>
          </a:p>
          <a:p>
            <a:pPr marL="342892" marR="0" lvl="0" indent="-342892" algn="l" defTabSz="914378"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200" b="0" i="0"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solidFill>
                  <a:schemeClr val="bg1"/>
                </a:solidFill>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solidFill>
                  <a:schemeClr val="bg1"/>
                </a:solidFill>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solidFill>
                  <a:schemeClr val="bg1"/>
                </a:solidFill>
                <a:effectLst/>
                <a:uLnTx/>
                <a:uFillTx/>
                <a:latin typeface="Arial" panose="020B0604020202020204" pitchFamily="34" charset="0"/>
                <a:ea typeface="IBM Plex Sans" charset="0"/>
                <a:cs typeface="Arial" panose="020B0604020202020204" pitchFamily="34" charset="0"/>
              </a:rPr>
              <a:t> </a:t>
            </a:r>
          </a:p>
        </p:txBody>
      </p:sp>
      <p:sp>
        <p:nvSpPr>
          <p:cNvPr id="4" name="Rectangle 3">
            <a:extLst>
              <a:ext uri="{FF2B5EF4-FFF2-40B4-BE49-F238E27FC236}">
                <a16:creationId xmlns:a16="http://schemas.microsoft.com/office/drawing/2014/main" id="{4229F015-D338-AF4D-82B6-81C2A499D491}"/>
              </a:ext>
            </a:extLst>
          </p:cNvPr>
          <p:cNvSpPr/>
          <p:nvPr/>
        </p:nvSpPr>
        <p:spPr>
          <a:xfrm>
            <a:off x="365760" y="661226"/>
            <a:ext cx="8531358" cy="738664"/>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ZOAU complements Unix System Services (USS) to </a:t>
            </a:r>
            <a:r>
              <a:rPr lang="en-US" sz="1400" dirty="0">
                <a:solidFill>
                  <a:prstClr val="black"/>
                </a:solidFill>
                <a:latin typeface="Arial" panose="020B0604020202020204" pitchFamily="34" charset="0"/>
                <a:cs typeface="Arial" panose="020B0604020202020204" pitchFamily="34" charset="0"/>
              </a:rPr>
              <a:t>expose z/OS commands and resources in a consistent way that enables</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native z/OS automation through common interfaces</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400" dirty="0">
              <a:solidFill>
                <a:prstClr val="black"/>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CA9E378-0971-9348-A90D-DD81F41E554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1746" y="2964491"/>
            <a:ext cx="620549" cy="548809"/>
          </a:xfrm>
          <a:prstGeom prst="rect">
            <a:avLst/>
          </a:prstGeom>
        </p:spPr>
      </p:pic>
      <p:pic>
        <p:nvPicPr>
          <p:cNvPr id="10" name="Picture 9">
            <a:extLst>
              <a:ext uri="{FF2B5EF4-FFF2-40B4-BE49-F238E27FC236}">
                <a16:creationId xmlns:a16="http://schemas.microsoft.com/office/drawing/2014/main" id="{B3E27775-32F4-7448-B7B9-5EF9CB181926}"/>
              </a:ext>
            </a:extLst>
          </p:cNvPr>
          <p:cNvPicPr>
            <a:picLocks noChangeAspect="1"/>
          </p:cNvPicPr>
          <p:nvPr/>
        </p:nvPicPr>
        <p:blipFill>
          <a:blip r:embed="rId4">
            <a:clrChange>
              <a:clrFrom>
                <a:srgbClr val="FFFFFF"/>
              </a:clrFrom>
              <a:clrTo>
                <a:srgbClr val="FFFFFF">
                  <a:alpha val="0"/>
                </a:srgbClr>
              </a:clrTo>
            </a:clrChange>
            <a:alphaModFix/>
          </a:blip>
          <a:stretch>
            <a:fillRect/>
          </a:stretch>
        </p:blipFill>
        <p:spPr>
          <a:xfrm>
            <a:off x="69511" y="1882827"/>
            <a:ext cx="620549" cy="511442"/>
          </a:xfrm>
          <a:prstGeom prst="rect">
            <a:avLst/>
          </a:prstGeom>
        </p:spPr>
      </p:pic>
      <p:pic>
        <p:nvPicPr>
          <p:cNvPr id="11" name="Picture 10">
            <a:extLst>
              <a:ext uri="{FF2B5EF4-FFF2-40B4-BE49-F238E27FC236}">
                <a16:creationId xmlns:a16="http://schemas.microsoft.com/office/drawing/2014/main" id="{7F9B4162-6AF1-4A41-B66C-CFB8FDA02F7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2958" y="4146130"/>
            <a:ext cx="589337" cy="604163"/>
          </a:xfrm>
          <a:prstGeom prst="rect">
            <a:avLst/>
          </a:prstGeom>
        </p:spPr>
      </p:pic>
      <p:sp>
        <p:nvSpPr>
          <p:cNvPr id="17" name="Rectangle 16">
            <a:extLst>
              <a:ext uri="{FF2B5EF4-FFF2-40B4-BE49-F238E27FC236}">
                <a16:creationId xmlns:a16="http://schemas.microsoft.com/office/drawing/2014/main" id="{9B5AFD7B-FE83-4D44-9341-7F7E7E3D4BC3}"/>
              </a:ext>
            </a:extLst>
          </p:cNvPr>
          <p:cNvSpPr/>
          <p:nvPr/>
        </p:nvSpPr>
        <p:spPr>
          <a:xfrm>
            <a:off x="4826574" y="1833885"/>
            <a:ext cx="4314720" cy="2862322"/>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Provides a command-line interface with full capabilities to z/OS resources</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bg1"/>
              </a:solidFill>
              <a:latin typeface="Arial" panose="020B0604020202020204" pitchFamily="34" charset="0"/>
              <a:cs typeface="Arial" panose="020B0604020202020204" pitchFamily="34" charset="0"/>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Arial" panose="020B0604020202020204" pitchFamily="34" charset="0"/>
                <a:cs typeface="Arial" panose="020B0604020202020204" pitchFamily="34" charset="0"/>
              </a:rPr>
              <a:t>Enables z/OS developers to leverage common tooling to script automation</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bg1"/>
              </a:solidFill>
              <a:latin typeface="Arial" panose="020B0604020202020204" pitchFamily="34" charset="0"/>
              <a:cs typeface="Arial" panose="020B0604020202020204" pitchFamily="34" charset="0"/>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bg1"/>
                </a:solidFill>
                <a:latin typeface="Arial" panose="020B0604020202020204" pitchFamily="34" charset="0"/>
                <a:cs typeface="Arial" panose="020B0604020202020204" pitchFamily="34" charset="0"/>
              </a:rPr>
              <a:t>Exposes </a:t>
            </a:r>
            <a:r>
              <a:rPr lang="en-US" sz="1200" dirty="0">
                <a:solidFill>
                  <a:schemeClr val="bg1"/>
                </a:solidFill>
                <a:latin typeface="Arial" panose="020B0604020202020204" pitchFamily="34" charset="0"/>
                <a:cs typeface="Arial" panose="020B0604020202020204" pitchFamily="34" charset="0"/>
              </a:rPr>
              <a:t>z/OS services in an easy-to-consume manner</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Arial" panose="020B0604020202020204" pitchFamily="34" charset="0"/>
                <a:cs typeface="Arial" panose="020B0604020202020204" pitchFamily="34" charset="0"/>
              </a:rPr>
              <a:t>Enhances</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other IBM offerings such as IBM Python and Red Hat Ansible Certified Content for IBM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bg1"/>
              </a:solidFill>
              <a:latin typeface="Arial" panose="020B0604020202020204" pitchFamily="34" charset="0"/>
              <a:cs typeface="Arial" panose="020B0604020202020204" pitchFamily="34" charset="0"/>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Continuously updated and enhanced</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8922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marL="0" marR="0" lvl="0" indent="0" algn="l" defTabSz="685767"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Arial" panose="020B0604020202020204" pitchFamily="34" charset="0"/>
                <a:cs typeface="Arial" panose="020B0604020202020204" pitchFamily="34" charset="0"/>
              </a:rPr>
              <a:t>As-Is</a:t>
            </a:r>
            <a:endParaRPr kumimoji="0"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IBM Plex Sans SemiBold"/>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4" name="Rectangle 3">
            <a:extLst>
              <a:ext uri="{FF2B5EF4-FFF2-40B4-BE49-F238E27FC236}">
                <a16:creationId xmlns:a16="http://schemas.microsoft.com/office/drawing/2014/main" id="{4229F015-D338-AF4D-82B6-81C2A499D491}"/>
              </a:ext>
            </a:extLst>
          </p:cNvPr>
          <p:cNvSpPr/>
          <p:nvPr/>
        </p:nvSpPr>
        <p:spPr>
          <a:xfrm>
            <a:off x="330153" y="914400"/>
            <a:ext cx="8531358" cy="3416320"/>
          </a:xfrm>
          <a:prstGeom prst="rect">
            <a:avLst/>
          </a:prstGeom>
        </p:spPr>
        <p:txBody>
          <a:bodyPr wrap="square">
            <a:spAutoFit/>
          </a:bodyPr>
          <a:lstStyle/>
          <a:p>
            <a:pPr marL="285750" indent="-285750">
              <a:buFont typeface="Arial" panose="020B0604020202020204" pitchFamily="34" charset="0"/>
              <a:buChar char="•"/>
            </a:pPr>
            <a:r>
              <a:rPr lang="en-US" sz="2400" dirty="0"/>
              <a:t>z/OS has done a great job surfacing functionality over the years to enable IBM Z to continue to be the leader for large scale computing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various z/OS interfaces (ISPF (3270), TSO, JCL, REXX, etc.) have provided z/OS developers most of their functional needs over the years.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17081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marL="0" marR="0" lvl="0" indent="0" algn="l" defTabSz="685767"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Arial" panose="020B0604020202020204" pitchFamily="34" charset="0"/>
                <a:cs typeface="Arial" panose="020B0604020202020204" pitchFamily="34" charset="0"/>
              </a:rPr>
              <a:t>Problem</a:t>
            </a:r>
            <a:endParaRPr kumimoji="0"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IBM Plex Sans SemiBold"/>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4" name="Rectangle 3">
            <a:extLst>
              <a:ext uri="{FF2B5EF4-FFF2-40B4-BE49-F238E27FC236}">
                <a16:creationId xmlns:a16="http://schemas.microsoft.com/office/drawing/2014/main" id="{4229F015-D338-AF4D-82B6-81C2A499D491}"/>
              </a:ext>
            </a:extLst>
          </p:cNvPr>
          <p:cNvSpPr/>
          <p:nvPr/>
        </p:nvSpPr>
        <p:spPr>
          <a:xfrm>
            <a:off x="330153" y="914400"/>
            <a:ext cx="8531358" cy="4893647"/>
          </a:xfrm>
          <a:prstGeom prst="rect">
            <a:avLst/>
          </a:prstGeom>
        </p:spPr>
        <p:txBody>
          <a:bodyPr wrap="square">
            <a:spAutoFit/>
          </a:bodyPr>
          <a:lstStyle/>
          <a:p>
            <a:pPr marL="285750" indent="-285750">
              <a:buFont typeface="Arial" panose="020B0604020202020204" pitchFamily="34" charset="0"/>
              <a:buChar char="•"/>
            </a:pPr>
            <a:r>
              <a:rPr lang="en-US" sz="2400" dirty="0"/>
              <a:t>As time progresses, so has technology… with UNIX environments being the strategic entry-point into these changing technologies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z/OS has evolved over the years as well including the introduction of a z/OS UNIX environment called UNIX System Services (USS)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However, USS does not have a simple way to interact directly with MVS resources, until now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1515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marL="0" marR="0" lvl="0" indent="0" algn="l" defTabSz="685767"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Arial" panose="020B0604020202020204" pitchFamily="34" charset="0"/>
                <a:cs typeface="Arial" panose="020B0604020202020204" pitchFamily="34" charset="0"/>
              </a:rPr>
              <a:t>Solution</a:t>
            </a:r>
            <a:endParaRPr kumimoji="0"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IBM Plex Sans SemiBold"/>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4" name="Rectangle 3">
            <a:extLst>
              <a:ext uri="{FF2B5EF4-FFF2-40B4-BE49-F238E27FC236}">
                <a16:creationId xmlns:a16="http://schemas.microsoft.com/office/drawing/2014/main" id="{4229F015-D338-AF4D-82B6-81C2A499D491}"/>
              </a:ext>
            </a:extLst>
          </p:cNvPr>
          <p:cNvSpPr/>
          <p:nvPr/>
        </p:nvSpPr>
        <p:spPr>
          <a:xfrm>
            <a:off x="330153" y="914400"/>
            <a:ext cx="8531358" cy="4785926"/>
          </a:xfrm>
          <a:prstGeom prst="rect">
            <a:avLst/>
          </a:prstGeom>
        </p:spPr>
        <p:txBody>
          <a:bodyPr wrap="square">
            <a:spAutoFit/>
          </a:bodyPr>
          <a:lstStyle/>
          <a:p>
            <a:pPr marL="285750" indent="-285750">
              <a:spcAft>
                <a:spcPts val="600"/>
              </a:spcAft>
              <a:buFont typeface="Arial" panose="020B0604020202020204" pitchFamily="34" charset="0"/>
              <a:buChar char="•"/>
            </a:pPr>
            <a:r>
              <a:rPr lang="en-US" sz="2000" dirty="0"/>
              <a:t>Introducing ZOAU + USS</a:t>
            </a:r>
            <a:endParaRPr lang="en-CA" sz="2000" dirty="0">
              <a:latin typeface="IBM Plex Sans" panose="020B0503050203000203" pitchFamily="34" charset="77"/>
            </a:endParaRPr>
          </a:p>
          <a:p>
            <a:pPr marL="285750" indent="-285750">
              <a:spcAft>
                <a:spcPts val="600"/>
              </a:spcAft>
              <a:buFont typeface="Arial" panose="020B0604020202020204" pitchFamily="34" charset="0"/>
              <a:buChar char="•"/>
            </a:pPr>
            <a:endParaRPr lang="en-US" sz="2000" dirty="0"/>
          </a:p>
          <a:p>
            <a:pPr marL="285750" indent="-285750">
              <a:spcAft>
                <a:spcPts val="600"/>
              </a:spcAft>
              <a:buFont typeface="Arial" panose="020B0604020202020204" pitchFamily="34" charset="0"/>
              <a:buChar char="•"/>
            </a:pPr>
            <a:r>
              <a:rPr lang="en-US" sz="2000" dirty="0"/>
              <a:t>ZOAU brings USS closer to 3270 capabilities by providing a bridge to MVS environments:</a:t>
            </a:r>
          </a:p>
          <a:p>
            <a:pPr marL="628741" lvl="1" indent="-285750">
              <a:spcAft>
                <a:spcPts val="600"/>
              </a:spcAft>
              <a:buFont typeface="Arial" panose="020B0604020202020204" pitchFamily="34" charset="0"/>
              <a:buChar char="•"/>
            </a:pPr>
            <a:r>
              <a:rPr lang="en-US" sz="1800" dirty="0"/>
              <a:t>z/OS data set interface</a:t>
            </a:r>
          </a:p>
          <a:p>
            <a:pPr marL="628741" lvl="1" indent="-285750">
              <a:spcAft>
                <a:spcPts val="600"/>
              </a:spcAft>
              <a:buFont typeface="Arial" panose="020B0604020202020204" pitchFamily="34" charset="0"/>
              <a:buChar char="•"/>
            </a:pPr>
            <a:r>
              <a:rPr lang="en-US" sz="1800" dirty="0"/>
              <a:t>z/OS jobs interface</a:t>
            </a:r>
          </a:p>
          <a:p>
            <a:pPr marL="628741" lvl="1" indent="-285750">
              <a:spcAft>
                <a:spcPts val="600"/>
              </a:spcAft>
              <a:buFont typeface="Arial" panose="020B0604020202020204" pitchFamily="34" charset="0"/>
              <a:buChar char="•"/>
            </a:pPr>
            <a:r>
              <a:rPr lang="en-US" sz="1800" dirty="0"/>
              <a:t>Operator interface</a:t>
            </a:r>
          </a:p>
          <a:p>
            <a:pPr marL="628741" lvl="1" indent="-285750">
              <a:spcAft>
                <a:spcPts val="600"/>
              </a:spcAft>
              <a:buFont typeface="Arial" panose="020B0604020202020204" pitchFamily="34" charset="0"/>
              <a:buChar char="•"/>
            </a:pPr>
            <a:r>
              <a:rPr lang="en-US" sz="1800" dirty="0"/>
              <a:t>Access to MVS programs</a:t>
            </a:r>
          </a:p>
          <a:p>
            <a:pPr marL="285750" indent="-285750">
              <a:spcAft>
                <a:spcPts val="600"/>
              </a:spcAft>
              <a:buFont typeface="Arial" panose="020B0604020202020204" pitchFamily="34" charset="0"/>
              <a:buChar char="•"/>
            </a:pPr>
            <a:endParaRPr lang="en-US" sz="2000" dirty="0"/>
          </a:p>
          <a:p>
            <a:pPr marL="285750" indent="-285750">
              <a:spcAft>
                <a:spcPts val="600"/>
              </a:spcAft>
              <a:buFont typeface="Arial" panose="020B0604020202020204" pitchFamily="34" charset="0"/>
              <a:buChar char="•"/>
            </a:pPr>
            <a:r>
              <a:rPr lang="en-US" sz="2000" dirty="0"/>
              <a:t>Access via CLI (USS), or through one of the many available interfaces: Shell, Python, Ansible</a:t>
            </a:r>
          </a:p>
          <a:p>
            <a:pPr marL="628741" lvl="1"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92697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C164EEC-A3F5-EF40-A51D-6700ED7656A2}"/>
              </a:ext>
            </a:extLst>
          </p:cNvPr>
          <p:cNvSpPr/>
          <p:nvPr/>
        </p:nvSpPr>
        <p:spPr bwMode="auto">
          <a:xfrm>
            <a:off x="3742944" y="3243385"/>
            <a:ext cx="5059680" cy="1859063"/>
          </a:xfrm>
          <a:prstGeom prst="rect">
            <a:avLst/>
          </a:prstGeom>
          <a:solidFill>
            <a:schemeClr val="accent2">
              <a:lumMod val="50000"/>
              <a:alpha val="63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mn-lt"/>
            </a:endParaRPr>
          </a:p>
        </p:txBody>
      </p:sp>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marL="0" marR="0" lvl="0" indent="0" algn="l" defTabSz="685767"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Arial" panose="020B0604020202020204" pitchFamily="34" charset="0"/>
                <a:cs typeface="Arial" panose="020B0604020202020204" pitchFamily="34" charset="0"/>
              </a:rPr>
              <a:t>ZOAU - Overview</a:t>
            </a:r>
            <a:endParaRPr kumimoji="0"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IBM Plex Sans SemiBold"/>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2" name="Rectangle 1">
            <a:extLst>
              <a:ext uri="{FF2B5EF4-FFF2-40B4-BE49-F238E27FC236}">
                <a16:creationId xmlns:a16="http://schemas.microsoft.com/office/drawing/2014/main" id="{6D3D830D-E451-6849-A36D-A42BD28962EA}"/>
              </a:ext>
            </a:extLst>
          </p:cNvPr>
          <p:cNvSpPr/>
          <p:nvPr/>
        </p:nvSpPr>
        <p:spPr bwMode="auto">
          <a:xfrm>
            <a:off x="3742944" y="816864"/>
            <a:ext cx="5059680" cy="536448"/>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mn-lt"/>
              </a:rPr>
              <a:t>z/OS Developer</a:t>
            </a:r>
          </a:p>
        </p:txBody>
      </p:sp>
      <p:sp>
        <p:nvSpPr>
          <p:cNvPr id="7" name="Rectangle 6">
            <a:extLst>
              <a:ext uri="{FF2B5EF4-FFF2-40B4-BE49-F238E27FC236}">
                <a16:creationId xmlns:a16="http://schemas.microsoft.com/office/drawing/2014/main" id="{B45CFCC9-6BED-664F-8CB8-DAF951328590}"/>
              </a:ext>
            </a:extLst>
          </p:cNvPr>
          <p:cNvSpPr/>
          <p:nvPr/>
        </p:nvSpPr>
        <p:spPr bwMode="auto">
          <a:xfrm>
            <a:off x="3846576" y="1577566"/>
            <a:ext cx="829056" cy="536448"/>
          </a:xfrm>
          <a:prstGeom prst="rect">
            <a:avLst/>
          </a:prstGeom>
          <a:solidFill>
            <a:schemeClr val="accent3"/>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mn-lt"/>
              </a:rPr>
              <a:t>Ansible</a:t>
            </a:r>
          </a:p>
        </p:txBody>
      </p:sp>
      <p:sp>
        <p:nvSpPr>
          <p:cNvPr id="8" name="Rectangle 7">
            <a:extLst>
              <a:ext uri="{FF2B5EF4-FFF2-40B4-BE49-F238E27FC236}">
                <a16:creationId xmlns:a16="http://schemas.microsoft.com/office/drawing/2014/main" id="{9186E254-0A2C-8445-8A26-8F5623F2487A}"/>
              </a:ext>
            </a:extLst>
          </p:cNvPr>
          <p:cNvSpPr/>
          <p:nvPr/>
        </p:nvSpPr>
        <p:spPr bwMode="auto">
          <a:xfrm>
            <a:off x="3858769" y="2392788"/>
            <a:ext cx="1304544" cy="536448"/>
          </a:xfrm>
          <a:prstGeom prst="rect">
            <a:avLst/>
          </a:prstGeom>
          <a:solidFill>
            <a:srgbClr val="007D79"/>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mn-lt"/>
              </a:rPr>
              <a:t>Python</a:t>
            </a:r>
          </a:p>
        </p:txBody>
      </p:sp>
      <p:sp>
        <p:nvSpPr>
          <p:cNvPr id="9" name="Rectangle 8">
            <a:extLst>
              <a:ext uri="{FF2B5EF4-FFF2-40B4-BE49-F238E27FC236}">
                <a16:creationId xmlns:a16="http://schemas.microsoft.com/office/drawing/2014/main" id="{6A5A7344-3B1C-874E-BE25-209ADE8CEE8F}"/>
              </a:ext>
            </a:extLst>
          </p:cNvPr>
          <p:cNvSpPr/>
          <p:nvPr/>
        </p:nvSpPr>
        <p:spPr bwMode="auto">
          <a:xfrm>
            <a:off x="5287265" y="2392788"/>
            <a:ext cx="812797" cy="536448"/>
          </a:xfrm>
          <a:prstGeom prst="rect">
            <a:avLst/>
          </a:prstGeom>
          <a:solidFill>
            <a:srgbClr val="009C9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mn-lt"/>
              </a:rPr>
              <a:t>Shell</a:t>
            </a:r>
          </a:p>
        </p:txBody>
      </p:sp>
      <p:sp>
        <p:nvSpPr>
          <p:cNvPr id="10" name="Rectangle 9">
            <a:extLst>
              <a:ext uri="{FF2B5EF4-FFF2-40B4-BE49-F238E27FC236}">
                <a16:creationId xmlns:a16="http://schemas.microsoft.com/office/drawing/2014/main" id="{F0AF8C84-3CE5-8742-AEFB-3EC8703109FF}"/>
              </a:ext>
            </a:extLst>
          </p:cNvPr>
          <p:cNvSpPr/>
          <p:nvPr/>
        </p:nvSpPr>
        <p:spPr bwMode="auto">
          <a:xfrm>
            <a:off x="3846576" y="3413760"/>
            <a:ext cx="3419856" cy="815184"/>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mn-lt"/>
            </a:endParaRPr>
          </a:p>
        </p:txBody>
      </p:sp>
      <p:sp>
        <p:nvSpPr>
          <p:cNvPr id="11" name="Rectangle 10">
            <a:extLst>
              <a:ext uri="{FF2B5EF4-FFF2-40B4-BE49-F238E27FC236}">
                <a16:creationId xmlns:a16="http://schemas.microsoft.com/office/drawing/2014/main" id="{81AF98FB-EB7E-8741-B402-C9064FAE6105}"/>
              </a:ext>
            </a:extLst>
          </p:cNvPr>
          <p:cNvSpPr/>
          <p:nvPr/>
        </p:nvSpPr>
        <p:spPr bwMode="auto">
          <a:xfrm>
            <a:off x="7379208" y="3413760"/>
            <a:ext cx="591312" cy="815184"/>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mn-lt"/>
              </a:rPr>
              <a:t>ISPF</a:t>
            </a:r>
          </a:p>
        </p:txBody>
      </p:sp>
      <p:sp>
        <p:nvSpPr>
          <p:cNvPr id="12" name="Rectangle 11">
            <a:extLst>
              <a:ext uri="{FF2B5EF4-FFF2-40B4-BE49-F238E27FC236}">
                <a16:creationId xmlns:a16="http://schemas.microsoft.com/office/drawing/2014/main" id="{549FACC2-CDE6-5E48-A9A2-5C3168EF3CC7}"/>
              </a:ext>
            </a:extLst>
          </p:cNvPr>
          <p:cNvSpPr/>
          <p:nvPr/>
        </p:nvSpPr>
        <p:spPr bwMode="auto">
          <a:xfrm>
            <a:off x="8090916" y="3413760"/>
            <a:ext cx="591312" cy="815184"/>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mn-lt"/>
              </a:rPr>
              <a:t>TSO</a:t>
            </a:r>
          </a:p>
        </p:txBody>
      </p:sp>
      <p:sp>
        <p:nvSpPr>
          <p:cNvPr id="15" name="Rectangle 14">
            <a:extLst>
              <a:ext uri="{FF2B5EF4-FFF2-40B4-BE49-F238E27FC236}">
                <a16:creationId xmlns:a16="http://schemas.microsoft.com/office/drawing/2014/main" id="{4AB11EE7-5682-6D40-9B61-D3AC1BB2E0D5}"/>
              </a:ext>
            </a:extLst>
          </p:cNvPr>
          <p:cNvSpPr/>
          <p:nvPr/>
        </p:nvSpPr>
        <p:spPr bwMode="auto">
          <a:xfrm>
            <a:off x="3843528" y="4360805"/>
            <a:ext cx="4858512" cy="367176"/>
          </a:xfrm>
          <a:prstGeom prst="rect">
            <a:avLst/>
          </a:prstGeom>
          <a:solidFill>
            <a:srgbClr val="0530A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mn-lt"/>
              </a:rPr>
              <a:t>MVS</a:t>
            </a:r>
          </a:p>
        </p:txBody>
      </p:sp>
      <p:sp>
        <p:nvSpPr>
          <p:cNvPr id="16" name="Rectangle 15">
            <a:extLst>
              <a:ext uri="{FF2B5EF4-FFF2-40B4-BE49-F238E27FC236}">
                <a16:creationId xmlns:a16="http://schemas.microsoft.com/office/drawing/2014/main" id="{0E6F7449-C196-B24F-BBC4-B37FA0E5F11B}"/>
              </a:ext>
            </a:extLst>
          </p:cNvPr>
          <p:cNvSpPr/>
          <p:nvPr/>
        </p:nvSpPr>
        <p:spPr bwMode="auto">
          <a:xfrm>
            <a:off x="4045634" y="3536305"/>
            <a:ext cx="3021740" cy="292951"/>
          </a:xfrm>
          <a:prstGeom prst="rect">
            <a:avLst/>
          </a:prstGeom>
          <a:solidFill>
            <a:schemeClr val="bg1">
              <a:lumMod val="85000"/>
            </a:schemeClr>
          </a:solidFill>
          <a:ln w="19050">
            <a:solidFill>
              <a:srgbClr val="061F8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rgbClr val="061F80"/>
                </a:solidFill>
                <a:effectLst/>
                <a:latin typeface="+mn-lt"/>
              </a:rPr>
              <a:t>ZOAU</a:t>
            </a:r>
          </a:p>
        </p:txBody>
      </p:sp>
      <p:sp>
        <p:nvSpPr>
          <p:cNvPr id="3" name="TextBox 2">
            <a:extLst>
              <a:ext uri="{FF2B5EF4-FFF2-40B4-BE49-F238E27FC236}">
                <a16:creationId xmlns:a16="http://schemas.microsoft.com/office/drawing/2014/main" id="{4F4AAD9C-F45E-D244-A35E-378A46D64FFD}"/>
              </a:ext>
            </a:extLst>
          </p:cNvPr>
          <p:cNvSpPr txBox="1"/>
          <p:nvPr/>
        </p:nvSpPr>
        <p:spPr>
          <a:xfrm>
            <a:off x="3883152" y="3908993"/>
            <a:ext cx="688848" cy="307777"/>
          </a:xfrm>
          <a:prstGeom prst="rect">
            <a:avLst/>
          </a:prstGeom>
          <a:noFill/>
        </p:spPr>
        <p:txBody>
          <a:bodyPr wrap="square" rtlCol="0">
            <a:spAutoFit/>
          </a:bodyPr>
          <a:lstStyle/>
          <a:p>
            <a:pPr algn="l"/>
            <a:r>
              <a:rPr lang="en-US" sz="1400" dirty="0">
                <a:solidFill>
                  <a:schemeClr val="bg1"/>
                </a:solidFill>
                <a:latin typeface="+mn-lt"/>
                <a:ea typeface="IBM Plex Sans" charset="0"/>
                <a:cs typeface="IBM Plex Sans" charset="0"/>
              </a:rPr>
              <a:t>USS</a:t>
            </a:r>
          </a:p>
        </p:txBody>
      </p:sp>
      <p:sp>
        <p:nvSpPr>
          <p:cNvPr id="17" name="TextBox 16">
            <a:extLst>
              <a:ext uri="{FF2B5EF4-FFF2-40B4-BE49-F238E27FC236}">
                <a16:creationId xmlns:a16="http://schemas.microsoft.com/office/drawing/2014/main" id="{A160C755-36EF-494E-9E10-8814AC3F3480}"/>
              </a:ext>
            </a:extLst>
          </p:cNvPr>
          <p:cNvSpPr txBox="1"/>
          <p:nvPr/>
        </p:nvSpPr>
        <p:spPr>
          <a:xfrm>
            <a:off x="3761234" y="4794671"/>
            <a:ext cx="688848" cy="307777"/>
          </a:xfrm>
          <a:prstGeom prst="rect">
            <a:avLst/>
          </a:prstGeom>
          <a:noFill/>
        </p:spPr>
        <p:txBody>
          <a:bodyPr wrap="square" rtlCol="0">
            <a:spAutoFit/>
          </a:bodyPr>
          <a:lstStyle/>
          <a:p>
            <a:pPr algn="l"/>
            <a:r>
              <a:rPr lang="en-US" sz="1400" dirty="0">
                <a:solidFill>
                  <a:schemeClr val="bg1"/>
                </a:solidFill>
                <a:latin typeface="+mn-lt"/>
                <a:ea typeface="IBM Plex Sans" charset="0"/>
                <a:cs typeface="IBM Plex Sans" charset="0"/>
              </a:rPr>
              <a:t>z/OS</a:t>
            </a:r>
          </a:p>
        </p:txBody>
      </p:sp>
      <p:cxnSp>
        <p:nvCxnSpPr>
          <p:cNvPr id="18" name="Straight Arrow Connector 17">
            <a:extLst>
              <a:ext uri="{FF2B5EF4-FFF2-40B4-BE49-F238E27FC236}">
                <a16:creationId xmlns:a16="http://schemas.microsoft.com/office/drawing/2014/main" id="{964F198D-6541-2942-96D2-173B9D581F3D}"/>
              </a:ext>
            </a:extLst>
          </p:cNvPr>
          <p:cNvCxnSpPr>
            <a:cxnSpLocks/>
            <a:endCxn id="7" idx="0"/>
          </p:cNvCxnSpPr>
          <p:nvPr/>
        </p:nvCxnSpPr>
        <p:spPr>
          <a:xfrm>
            <a:off x="4261104" y="1353312"/>
            <a:ext cx="0" cy="224254"/>
          </a:xfrm>
          <a:prstGeom prst="straightConnector1">
            <a:avLst/>
          </a:prstGeom>
          <a:noFill/>
          <a:ln w="53975" cap="flat">
            <a:solidFill>
              <a:srgbClr val="011246"/>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5A2DCAA0-6E98-4F44-8707-ACACB111848B}"/>
              </a:ext>
            </a:extLst>
          </p:cNvPr>
          <p:cNvCxnSpPr>
            <a:cxnSpLocks/>
          </p:cNvCxnSpPr>
          <p:nvPr/>
        </p:nvCxnSpPr>
        <p:spPr>
          <a:xfrm>
            <a:off x="4261104" y="2102502"/>
            <a:ext cx="0" cy="290286"/>
          </a:xfrm>
          <a:prstGeom prst="straightConnector1">
            <a:avLst/>
          </a:prstGeom>
          <a:noFill/>
          <a:ln w="53975" cap="flat">
            <a:solidFill>
              <a:srgbClr val="011246"/>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23197613-F95A-B345-89D4-3CB201421A68}"/>
              </a:ext>
            </a:extLst>
          </p:cNvPr>
          <p:cNvCxnSpPr>
            <a:cxnSpLocks/>
          </p:cNvCxnSpPr>
          <p:nvPr/>
        </p:nvCxnSpPr>
        <p:spPr>
          <a:xfrm>
            <a:off x="4882896" y="1347907"/>
            <a:ext cx="0" cy="1044881"/>
          </a:xfrm>
          <a:prstGeom prst="straightConnector1">
            <a:avLst/>
          </a:prstGeom>
          <a:noFill/>
          <a:ln w="53975" cap="flat">
            <a:solidFill>
              <a:srgbClr val="011246"/>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5EC94DE9-29AC-CC49-A9AA-91D10710E026}"/>
              </a:ext>
            </a:extLst>
          </p:cNvPr>
          <p:cNvCxnSpPr>
            <a:cxnSpLocks/>
          </p:cNvCxnSpPr>
          <p:nvPr/>
        </p:nvCxnSpPr>
        <p:spPr>
          <a:xfrm>
            <a:off x="6620570" y="1358976"/>
            <a:ext cx="0" cy="1065422"/>
          </a:xfrm>
          <a:prstGeom prst="straightConnector1">
            <a:avLst/>
          </a:prstGeom>
          <a:noFill/>
          <a:ln w="53975" cap="flat">
            <a:solidFill>
              <a:srgbClr val="011246"/>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7FB0F5B0-106B-F546-8817-5960337C1D54}"/>
              </a:ext>
            </a:extLst>
          </p:cNvPr>
          <p:cNvCxnSpPr>
            <a:cxnSpLocks/>
          </p:cNvCxnSpPr>
          <p:nvPr/>
        </p:nvCxnSpPr>
        <p:spPr>
          <a:xfrm>
            <a:off x="5695697" y="1347907"/>
            <a:ext cx="0" cy="1044881"/>
          </a:xfrm>
          <a:prstGeom prst="straightConnector1">
            <a:avLst/>
          </a:prstGeom>
          <a:noFill/>
          <a:ln w="53975" cap="flat">
            <a:solidFill>
              <a:srgbClr val="011246"/>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7771F61D-8F2C-3A41-8B20-B4B303FA45C0}"/>
              </a:ext>
            </a:extLst>
          </p:cNvPr>
          <p:cNvCxnSpPr>
            <a:cxnSpLocks/>
          </p:cNvCxnSpPr>
          <p:nvPr/>
        </p:nvCxnSpPr>
        <p:spPr>
          <a:xfrm>
            <a:off x="6620570" y="2903781"/>
            <a:ext cx="0" cy="632524"/>
          </a:xfrm>
          <a:prstGeom prst="straightConnector1">
            <a:avLst/>
          </a:prstGeom>
          <a:noFill/>
          <a:ln w="53975" cap="flat">
            <a:solidFill>
              <a:srgbClr val="011246"/>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59557F61-8F0E-A84D-84FE-642BCD129664}"/>
              </a:ext>
            </a:extLst>
          </p:cNvPr>
          <p:cNvCxnSpPr>
            <a:cxnSpLocks/>
          </p:cNvCxnSpPr>
          <p:nvPr/>
        </p:nvCxnSpPr>
        <p:spPr>
          <a:xfrm>
            <a:off x="5695697" y="2927123"/>
            <a:ext cx="0" cy="609182"/>
          </a:xfrm>
          <a:prstGeom prst="straightConnector1">
            <a:avLst/>
          </a:prstGeom>
          <a:noFill/>
          <a:ln w="53975" cap="flat">
            <a:solidFill>
              <a:srgbClr val="011246"/>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089BB74E-CE77-3248-873C-FF7CCB2219CC}"/>
              </a:ext>
            </a:extLst>
          </p:cNvPr>
          <p:cNvCxnSpPr>
            <a:cxnSpLocks/>
          </p:cNvCxnSpPr>
          <p:nvPr/>
        </p:nvCxnSpPr>
        <p:spPr>
          <a:xfrm>
            <a:off x="4261104" y="2929236"/>
            <a:ext cx="0" cy="607069"/>
          </a:xfrm>
          <a:prstGeom prst="straightConnector1">
            <a:avLst/>
          </a:prstGeom>
          <a:noFill/>
          <a:ln w="53975" cap="flat">
            <a:solidFill>
              <a:srgbClr val="011246"/>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12D5C2DD-B5A3-8140-BA39-87B589782D21}"/>
              </a:ext>
            </a:extLst>
          </p:cNvPr>
          <p:cNvCxnSpPr>
            <a:cxnSpLocks/>
          </p:cNvCxnSpPr>
          <p:nvPr/>
        </p:nvCxnSpPr>
        <p:spPr>
          <a:xfrm>
            <a:off x="4888992" y="2929236"/>
            <a:ext cx="0" cy="607069"/>
          </a:xfrm>
          <a:prstGeom prst="straightConnector1">
            <a:avLst/>
          </a:prstGeom>
          <a:noFill/>
          <a:ln w="53975" cap="flat">
            <a:solidFill>
              <a:srgbClr val="01124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4" name="Rectangle 43">
            <a:extLst>
              <a:ext uri="{FF2B5EF4-FFF2-40B4-BE49-F238E27FC236}">
                <a16:creationId xmlns:a16="http://schemas.microsoft.com/office/drawing/2014/main" id="{420491E0-7B0E-DF4E-A6DF-F2DC783C85FD}"/>
              </a:ext>
            </a:extLst>
          </p:cNvPr>
          <p:cNvSpPr/>
          <p:nvPr/>
        </p:nvSpPr>
        <p:spPr bwMode="auto">
          <a:xfrm>
            <a:off x="6194631" y="2398985"/>
            <a:ext cx="1011849" cy="536448"/>
          </a:xfrm>
          <a:prstGeom prst="rect">
            <a:avLst/>
          </a:prstGeom>
          <a:solidFill>
            <a:srgbClr val="BA7D1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mn-lt"/>
              </a:rPr>
              <a:t>*Other Languages</a:t>
            </a:r>
          </a:p>
        </p:txBody>
      </p:sp>
      <p:cxnSp>
        <p:nvCxnSpPr>
          <p:cNvPr id="48" name="Straight Arrow Connector 47">
            <a:extLst>
              <a:ext uri="{FF2B5EF4-FFF2-40B4-BE49-F238E27FC236}">
                <a16:creationId xmlns:a16="http://schemas.microsoft.com/office/drawing/2014/main" id="{CE53F52A-A401-3B48-8715-AB78EA84822F}"/>
              </a:ext>
            </a:extLst>
          </p:cNvPr>
          <p:cNvCxnSpPr>
            <a:cxnSpLocks/>
            <a:endCxn id="11" idx="0"/>
          </p:cNvCxnSpPr>
          <p:nvPr/>
        </p:nvCxnSpPr>
        <p:spPr>
          <a:xfrm>
            <a:off x="7669082" y="1358976"/>
            <a:ext cx="5782" cy="2054784"/>
          </a:xfrm>
          <a:prstGeom prst="straightConnector1">
            <a:avLst/>
          </a:prstGeom>
          <a:noFill/>
          <a:ln w="53975" cap="flat">
            <a:solidFill>
              <a:srgbClr val="011246"/>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3A820E69-4BD5-5B43-9C34-38ACDE19370C}"/>
              </a:ext>
            </a:extLst>
          </p:cNvPr>
          <p:cNvCxnSpPr>
            <a:cxnSpLocks/>
          </p:cNvCxnSpPr>
          <p:nvPr/>
        </p:nvCxnSpPr>
        <p:spPr>
          <a:xfrm>
            <a:off x="8394539" y="1354491"/>
            <a:ext cx="5782" cy="2054784"/>
          </a:xfrm>
          <a:prstGeom prst="straightConnector1">
            <a:avLst/>
          </a:prstGeom>
          <a:noFill/>
          <a:ln w="53975" cap="flat">
            <a:solidFill>
              <a:srgbClr val="01124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2" name="Rectangle 51">
            <a:extLst>
              <a:ext uri="{FF2B5EF4-FFF2-40B4-BE49-F238E27FC236}">
                <a16:creationId xmlns:a16="http://schemas.microsoft.com/office/drawing/2014/main" id="{6D20FC68-5130-6B43-A90A-8DB0F86EA765}"/>
              </a:ext>
            </a:extLst>
          </p:cNvPr>
          <p:cNvSpPr/>
          <p:nvPr/>
        </p:nvSpPr>
        <p:spPr>
          <a:xfrm>
            <a:off x="330153" y="914400"/>
            <a:ext cx="3278679" cy="4616648"/>
          </a:xfrm>
          <a:prstGeom prst="rect">
            <a:avLst/>
          </a:prstGeom>
        </p:spPr>
        <p:txBody>
          <a:bodyPr wrap="square">
            <a:spAutoFit/>
          </a:bodyPr>
          <a:lstStyle/>
          <a:p>
            <a:pPr marL="285750" indent="-285750">
              <a:spcAft>
                <a:spcPts val="600"/>
              </a:spcAft>
              <a:buFont typeface="Arial" panose="020B0604020202020204" pitchFamily="34" charset="0"/>
              <a:buChar char="•"/>
            </a:pPr>
            <a:r>
              <a:rPr lang="en-US" sz="2000" dirty="0"/>
              <a:t>Provides an abstraction layer that helps other products interface directly with z/OS</a:t>
            </a:r>
          </a:p>
          <a:p>
            <a:pPr marL="285750" indent="-285750">
              <a:spcAft>
                <a:spcPts val="600"/>
              </a:spcAft>
              <a:buFont typeface="Arial" panose="020B0604020202020204" pitchFamily="34" charset="0"/>
              <a:buChar char="•"/>
            </a:pPr>
            <a:r>
              <a:rPr lang="en-US" sz="2000" dirty="0"/>
              <a:t>Architected to be easily extended or leveraged to  other languages </a:t>
            </a:r>
            <a:br>
              <a:rPr lang="en-US" sz="2000" dirty="0"/>
            </a:br>
            <a:r>
              <a:rPr lang="en-US" sz="2000" dirty="0"/>
              <a:t>and offerings</a:t>
            </a:r>
          </a:p>
          <a:p>
            <a:pPr marL="285750" indent="-285750">
              <a:spcAft>
                <a:spcPts val="600"/>
              </a:spcAft>
              <a:buFont typeface="Arial" panose="020B0604020202020204" pitchFamily="34" charset="0"/>
              <a:buChar char="•"/>
            </a:pPr>
            <a:r>
              <a:rPr lang="en-US" sz="2000" dirty="0"/>
              <a:t>Brings z/OS into the </a:t>
            </a:r>
            <a:br>
              <a:rPr lang="en-US" sz="2000" dirty="0"/>
            </a:br>
            <a:r>
              <a:rPr lang="en-US" sz="2000" dirty="0"/>
              <a:t>21</a:t>
            </a:r>
            <a:r>
              <a:rPr lang="en-US" sz="2000" baseline="30000" dirty="0"/>
              <a:t>st</a:t>
            </a:r>
            <a:r>
              <a:rPr lang="en-US" sz="2000" dirty="0"/>
              <a:t> century </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628741"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39565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2" name="Rectangle"/>
          <p:cNvSpPr/>
          <p:nvPr/>
        </p:nvSpPr>
        <p:spPr>
          <a:xfrm>
            <a:off x="2710" y="-24079"/>
            <a:ext cx="9138584" cy="558404"/>
          </a:xfrm>
          <a:prstGeom prst="rect">
            <a:avLst/>
          </a:prstGeom>
          <a:solidFill>
            <a:schemeClr val="tx1"/>
          </a:solidFill>
          <a:ln w="12700">
            <a:miter lim="400000"/>
          </a:ln>
        </p:spPr>
        <p:txBody>
          <a:bodyPr lIns="36000" tIns="36000" rIns="36000" bIns="36000"/>
          <a:lstStyle/>
          <a:p>
            <a:pPr marL="0" marR="0" lvl="0" indent="0" algn="l" defTabSz="685767"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5" name="TextBox 3"/>
          <p:cNvSpPr txBox="1"/>
          <p:nvPr/>
        </p:nvSpPr>
        <p:spPr>
          <a:xfrm>
            <a:off x="63501" y="41052"/>
            <a:ext cx="9064663" cy="461663"/>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tIns="91439" bIns="91439">
            <a:spAutoFit/>
          </a:bodyPr>
          <a:lstStyle>
            <a:lvl1pPr>
              <a:defRPr sz="1800">
                <a:latin typeface="IBM Plex Sans SemiBold"/>
                <a:ea typeface="IBM Plex Sans SemiBold"/>
                <a:cs typeface="IBM Plex Sans SemiBold"/>
                <a:sym typeface="IBM Plex Sans SemiBold"/>
              </a:defRPr>
            </a:lvl1pPr>
          </a:lstStyle>
          <a:p>
            <a:pPr lvl="0" defTabSz="685767">
              <a:defRPr/>
            </a:pPr>
            <a:r>
              <a:rPr lang="en-US" dirty="0">
                <a:solidFill>
                  <a:srgbClr val="FFFFFF"/>
                </a:solidFill>
                <a:latin typeface="Arial" panose="020B0604020202020204" pitchFamily="34" charset="0"/>
                <a:cs typeface="Arial" panose="020B0604020202020204" pitchFamily="34" charset="0"/>
              </a:rPr>
              <a:t>Running ZOAU command from USS</a:t>
            </a:r>
            <a:endParaRPr lang="en-US" sz="2400" dirty="0">
              <a:solidFill>
                <a:srgbClr val="FFFFFF"/>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B03CDC6-75BE-4540-9CBA-8571D19FDBB0}"/>
              </a:ext>
            </a:extLst>
          </p:cNvPr>
          <p:cNvSpPr txBox="1"/>
          <p:nvPr/>
        </p:nvSpPr>
        <p:spPr>
          <a:xfrm>
            <a:off x="7162800" y="4934227"/>
            <a:ext cx="2505209" cy="300082"/>
          </a:xfrm>
          <a:prstGeom prst="rect">
            <a:avLst/>
          </a:prstGeom>
          <a:noFill/>
        </p:spPr>
        <p:txBody>
          <a:bodyPr wrap="square" rtlCol="0">
            <a:spAutoFit/>
          </a:bodyPr>
          <a:lstStyle/>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IBM Z | </a:t>
            </a:r>
            <a:r>
              <a:rPr kumimoji="0" lang="en-US" alt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2020 IBM Corporation</a:t>
            </a:r>
          </a:p>
          <a:p>
            <a:pPr marL="0" marR="0" lvl="0" indent="0" algn="ctr" defTabSz="685784"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effectLst/>
                <a:uLnTx/>
                <a:uFillTx/>
                <a:latin typeface="Arial" panose="020B0604020202020204" pitchFamily="34" charset="0"/>
                <a:ea typeface="IBM Plex Sans" charset="0"/>
                <a:cs typeface="Arial" panose="020B0604020202020204" pitchFamily="34" charset="0"/>
              </a:rPr>
              <a:t> </a:t>
            </a:r>
          </a:p>
        </p:txBody>
      </p:sp>
      <p:sp>
        <p:nvSpPr>
          <p:cNvPr id="4" name="Rectangle 3">
            <a:extLst>
              <a:ext uri="{FF2B5EF4-FFF2-40B4-BE49-F238E27FC236}">
                <a16:creationId xmlns:a16="http://schemas.microsoft.com/office/drawing/2014/main" id="{4229F015-D338-AF4D-82B6-81C2A499D491}"/>
              </a:ext>
            </a:extLst>
          </p:cNvPr>
          <p:cNvSpPr/>
          <p:nvPr/>
        </p:nvSpPr>
        <p:spPr>
          <a:xfrm>
            <a:off x="330153" y="914400"/>
            <a:ext cx="8531358" cy="2985433"/>
          </a:xfrm>
          <a:prstGeom prst="rect">
            <a:avLst/>
          </a:prstGeom>
        </p:spPr>
        <p:txBody>
          <a:bodyPr wrap="square">
            <a:spAutoFit/>
          </a:bodyPr>
          <a:lstStyle/>
          <a:p>
            <a:pPr marL="342900" indent="-342900">
              <a:buFont typeface="Arial" panose="020B0604020202020204" pitchFamily="34" charset="0"/>
              <a:buChar char="•"/>
            </a:pPr>
            <a:r>
              <a:rPr lang="en-US" sz="2000" dirty="0"/>
              <a:t>ZOAU shell commands designed for programmers familiar with Linux and UNIX </a:t>
            </a:r>
          </a:p>
          <a:p>
            <a:pPr marL="628741" lvl="1" indent="-285750">
              <a:buFont typeface="Arial" panose="020B0604020202020204" pitchFamily="34" charset="0"/>
              <a:buChar char="•"/>
            </a:pPr>
            <a:r>
              <a:rPr lang="en-US" sz="1800" dirty="0"/>
              <a:t>The commands have a name and syntax that is familiar to UNIX developers </a:t>
            </a:r>
          </a:p>
          <a:p>
            <a:pPr marL="971733" lvl="2" indent="-285750">
              <a:buFont typeface="Arial" panose="020B0604020202020204" pitchFamily="34" charset="0"/>
              <a:buChar char="•"/>
            </a:pPr>
            <a:r>
              <a:rPr lang="en-US" sz="1800" dirty="0"/>
              <a:t>i.e. </a:t>
            </a:r>
            <a:r>
              <a:rPr lang="en-US" sz="1800" i="1" dirty="0" err="1"/>
              <a:t>dls</a:t>
            </a:r>
            <a:r>
              <a:rPr lang="en-US" sz="1800" dirty="0"/>
              <a:t> lists data sets and is modeled on the UNIX </a:t>
            </a:r>
            <a:r>
              <a:rPr lang="en-US" sz="1800" i="1" dirty="0"/>
              <a:t>ls</a:t>
            </a:r>
            <a:r>
              <a:rPr lang="en-US" sz="1800" dirty="0"/>
              <a:t> command</a:t>
            </a:r>
          </a:p>
          <a:p>
            <a:pPr marL="628741" lvl="1"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sz="2000" dirty="0"/>
              <a:t>The ZOAU commands are true UNIX System Services commands </a:t>
            </a:r>
          </a:p>
          <a:p>
            <a:pPr marL="628741" lvl="1" indent="-285750">
              <a:buFont typeface="Arial" panose="020B0604020202020204" pitchFamily="34" charset="0"/>
              <a:buChar char="•"/>
            </a:pPr>
            <a:r>
              <a:rPr lang="en-US" sz="1800" dirty="0"/>
              <a:t>Piping and redirection of stdin, </a:t>
            </a:r>
            <a:r>
              <a:rPr lang="en-US" sz="1800" dirty="0" err="1"/>
              <a:t>stdout</a:t>
            </a:r>
            <a:r>
              <a:rPr lang="en-US" sz="1800" dirty="0"/>
              <a:t>, and stderr supported.</a:t>
            </a:r>
          </a:p>
          <a:p>
            <a:pPr marL="628741" lvl="1" indent="-285750">
              <a:buFont typeface="Arial" panose="020B0604020202020204" pitchFamily="34" charset="0"/>
              <a:buChar char="•"/>
            </a:pPr>
            <a:r>
              <a:rPr lang="en-US" sz="1800" dirty="0"/>
              <a:t>Easy to use ZOA commands in shell scripts; no complex dependencies</a:t>
            </a:r>
          </a:p>
          <a:p>
            <a:pPr marL="628741" lvl="1"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sz="2000" dirty="0"/>
              <a:t>ZOAU man pages provide consistent UNIX user experience</a:t>
            </a:r>
          </a:p>
        </p:txBody>
      </p:sp>
    </p:spTree>
    <p:extLst>
      <p:ext uri="{BB962C8B-B14F-4D97-AF65-F5344CB8AC3E}">
        <p14:creationId xmlns:p14="http://schemas.microsoft.com/office/powerpoint/2010/main" val="3471082920"/>
      </p:ext>
    </p:extLst>
  </p:cSld>
  <p:clrMapOvr>
    <a:masterClrMapping/>
  </p:clrMapOvr>
</p:sld>
</file>

<file path=ppt/theme/theme1.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mn-lt"/>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449138CC-BE08-C448-8CE4-98E7BCFE6AE4}"/>
    </a:ext>
  </a:extLst>
</a:theme>
</file>

<file path=ppt/theme/theme2.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6B146999-A8D2-8744-A671-88AC4979DD6F}"/>
    </a:ext>
  </a:extLst>
</a:theme>
</file>

<file path=ppt/theme/theme3.xml><?xml version="1.0" encoding="utf-8"?>
<a:theme xmlns:a="http://schemas.openxmlformats.org/drawingml/2006/main" name="1_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6B146999-A8D2-8744-A671-88AC4979DD6F}"/>
    </a:ext>
  </a:extLst>
</a:theme>
</file>

<file path=ppt/theme/theme4.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mn-lt"/>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449138CC-BE08-C448-8CE4-98E7BCFE6AE4}"/>
    </a:ext>
  </a:ext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6.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otalTime>49108</TotalTime>
  <Words>2294</Words>
  <Application>Microsoft Office PowerPoint</Application>
  <PresentationFormat>On-screen Show (16:9)</PresentationFormat>
  <Paragraphs>215</Paragraphs>
  <Slides>14</Slides>
  <Notes>12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Courier New</vt:lpstr>
      <vt:lpstr>HelvNeue Light for IBM</vt:lpstr>
      <vt:lpstr>IBM Plex Sans</vt:lpstr>
      <vt:lpstr>Lucida Grande</vt:lpstr>
      <vt:lpstr>Wingdings</vt:lpstr>
      <vt:lpstr>IBM 2019 Master template (black background)</vt:lpstr>
      <vt:lpstr>IBM 2019 Master template (white background)</vt:lpstr>
      <vt:lpstr>1_IBM 2019 Master template (white background)</vt:lpstr>
      <vt:lpstr>1_IBM 2019 Master template (black background)</vt:lpstr>
      <vt:lpstr>Z Open Automation Utilities (ZOAU)    FMID:      HAL5110  PID:         5698-PA1  S&amp;S PID: 5698-PAS    </vt:lpstr>
      <vt:lpstr>Notices and disclaimers</vt:lpstr>
      <vt:lpstr>Notices and disclaimers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IBM sign-off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System Z  XXXX     Dwaine Snow  System Z WW Enablement dwsnow@us.ibm.com</dc:title>
  <dc:creator>DWAINE SNOW</dc:creator>
  <cp:lastModifiedBy>Mario Perotti</cp:lastModifiedBy>
  <cp:revision>115</cp:revision>
  <dcterms:created xsi:type="dcterms:W3CDTF">2020-06-30T17:22:49Z</dcterms:created>
  <dcterms:modified xsi:type="dcterms:W3CDTF">2021-11-11T22:36:54Z</dcterms:modified>
</cp:coreProperties>
</file>