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9869" r:id="rId2"/>
    <p:sldId id="9864" r:id="rId3"/>
    <p:sldId id="9870" r:id="rId4"/>
    <p:sldId id="98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0E086-AC8A-8C45-B91B-B415E05B0F2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6B122-E8F6-2040-BB6C-4BB6CA34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5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309A-D00C-EE48-8EBC-4CED5A22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57FC8-6AE9-D349-9AA5-C60CD3CA6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B34D1-11E2-5D4C-868A-3AE06B86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5911-42D7-444E-8C7C-0F09CDA8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BEC-6306-104A-AB90-90D2772D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B438-9CA1-A940-8BD8-E7694A4A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D2B-78BB-CB4A-90EB-92FB43840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B595-B08D-EB40-BFE8-63EAAB44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64C5-FBF8-5D43-AEDB-56E483F3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7EECE-0327-0648-B5D9-F0CEBE3A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1206B-17E9-CD4E-AF8E-1A971E67A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60400-C5CB-9240-8ADA-8D6FE59D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038B2-9432-B34B-BB01-62C36EE8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0D8A2-4457-9D40-B65B-0C8446A8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58526-AE2C-DB4E-95F3-02C56EDF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4E1D-B55C-F341-A63B-FF19C028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7DE5-37A9-EB4A-A721-6B7638FC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9406-A13D-D846-BFE1-4254B938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8DCE9-3E77-2542-B46D-F71E16A0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98AC-D3C8-2441-B963-B046F5B2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C456-1C4F-AB41-AAD4-4A1F2224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E5487-594C-5E42-8E48-2474A5DF2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FE66-9821-DB49-8B6C-2CB403FB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8390-2EB8-9649-B373-AA56AFAB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476B-2CCE-2C45-A078-05BAA022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BE27-E3E7-CC45-BCAA-8FC4164B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7594-88BE-3E46-87D8-78F688740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4FA73-6FF7-5C49-89A2-48E03C1A7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E1CF7-A1F7-BE44-902D-52C8A274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AA776-61E9-F04B-8AD4-749774DE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66E2B-81BA-DA42-83DD-763E97E4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EB7F-AEAF-D94D-9395-0E4777BB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8130C-EE55-8B44-BCE8-52B5ADF4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2A49D-0337-6340-8965-386ECB0BE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628FF-AE7A-B343-8231-2DB7FF5E1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12AC1-3C9D-E44D-B885-752196CD6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83CEA-DCFD-1241-A8ED-1B26B817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217F2-E35F-4E40-87BE-44A3DAFC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D09FF-1E74-D149-B2F9-637A802D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AAD-DFEC-1447-BE94-41C3AA02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97A84-0090-BE44-A048-632F75F6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52785-5902-D048-8744-50268D1B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7CAAE-7C92-764F-B7BE-B9C4EA72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D05E7-66FB-E742-A71D-95A0797E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F0250-3FED-3149-8299-97042C00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A353-A0ED-A245-9583-A2E64A2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D6CB-F4C2-2D48-BBC4-D45AEA20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BAEF-A923-164E-8B39-1F0201F6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ADB21-AA34-BA46-B3BF-3CBA0CDD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3725-99C5-1A4D-ACD0-CC0AEDB1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EAE7-2E0C-7542-A956-B8D3419B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B7096-377B-A94E-B4B0-9CD40F6F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A73F-1F0B-994F-8D72-1DA84097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B6A8D-DD37-7F41-A2D2-EAA37D475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4C1EE-BC6E-6247-B97C-4E2FE008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971C9-CAA6-F543-8D40-C1FAABB7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76268-082B-6441-9A36-BEDEE67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93B33-78A4-3144-8789-FE8FA89F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AE262-6258-4542-8C92-0F331949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456F0-B50D-754F-91CF-1F0ACA05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6CE1-FAD3-FC45-B873-609B23D50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A555-A28C-8F4C-9FDD-A2DD7AE83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6CE4A-7E62-D04D-89D5-A354F2808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A39BED80-7D09-9742-803A-E2C37252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34" y="5773"/>
            <a:ext cx="10131858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out IEAM)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C27B08-3AB0-944B-80B6-7DDFF770FE99}"/>
              </a:ext>
            </a:extLst>
          </p:cNvPr>
          <p:cNvGrpSpPr/>
          <p:nvPr/>
        </p:nvGrpSpPr>
        <p:grpSpPr>
          <a:xfrm>
            <a:off x="2327970" y="5239141"/>
            <a:ext cx="68423" cy="505538"/>
            <a:chOff x="2339071" y="4954581"/>
            <a:chExt cx="68423" cy="50553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EC62AD4-EB79-394F-82A2-D530D704FD4E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512803F-AC84-FA48-BAFB-453762A710CF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0989E7-C5FB-F846-B8E9-A22763FB155F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8E1DA52-CBEE-0E4E-B639-0C67A4E9C60B}"/>
              </a:ext>
            </a:extLst>
          </p:cNvPr>
          <p:cNvGrpSpPr/>
          <p:nvPr/>
        </p:nvGrpSpPr>
        <p:grpSpPr>
          <a:xfrm>
            <a:off x="5177847" y="3939181"/>
            <a:ext cx="3689966" cy="1953368"/>
            <a:chOff x="5296733" y="2737788"/>
            <a:chExt cx="3689966" cy="1953368"/>
          </a:xfrm>
        </p:grpSpPr>
        <p:sp>
          <p:nvSpPr>
            <p:cNvPr id="52" name="Rounded Rectangle 11">
              <a:extLst>
                <a:ext uri="{FF2B5EF4-FFF2-40B4-BE49-F238E27FC236}">
                  <a16:creationId xmlns:a16="http://schemas.microsoft.com/office/drawing/2014/main" id="{D6BE3444-F79D-BF4D-8639-27B5CBF7CE11}"/>
                </a:ext>
              </a:extLst>
            </p:cNvPr>
            <p:cNvSpPr/>
            <p:nvPr/>
          </p:nvSpPr>
          <p:spPr>
            <a:xfrm>
              <a:off x="5296733" y="2737788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Full CP4D Environment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E163880-2ABE-194E-9F41-504ED0001B25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66" name="Rounded Rectangle 32">
            <a:extLst>
              <a:ext uri="{FF2B5EF4-FFF2-40B4-BE49-F238E27FC236}">
                <a16:creationId xmlns:a16="http://schemas.microsoft.com/office/drawing/2014/main" id="{A89ACFC6-98B9-0A47-AA60-506BCDE19A9A}"/>
              </a:ext>
            </a:extLst>
          </p:cNvPr>
          <p:cNvSpPr/>
          <p:nvPr/>
        </p:nvSpPr>
        <p:spPr>
          <a:xfrm>
            <a:off x="8783217" y="1155329"/>
            <a:ext cx="2649890" cy="3950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CP4D’s Image Repo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3B659D-4460-3543-A9B1-078D701239BE}"/>
              </a:ext>
            </a:extLst>
          </p:cNvPr>
          <p:cNvCxnSpPr>
            <a:cxnSpLocks/>
          </p:cNvCxnSpPr>
          <p:nvPr/>
        </p:nvCxnSpPr>
        <p:spPr>
          <a:xfrm flipH="1">
            <a:off x="10643357" y="3779263"/>
            <a:ext cx="861364" cy="790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35F67B3-87F2-8A48-9427-1915D8162CD0}"/>
              </a:ext>
            </a:extLst>
          </p:cNvPr>
          <p:cNvSpPr txBox="1"/>
          <p:nvPr/>
        </p:nvSpPr>
        <p:spPr>
          <a:xfrm>
            <a:off x="10232341" y="4043843"/>
            <a:ext cx="148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Develop App</a:t>
            </a:r>
          </a:p>
        </p:txBody>
      </p:sp>
      <p:pic>
        <p:nvPicPr>
          <p:cNvPr id="70" name="Graphic 69" descr="Programmer">
            <a:extLst>
              <a:ext uri="{FF2B5EF4-FFF2-40B4-BE49-F238E27FC236}">
                <a16:creationId xmlns:a16="http://schemas.microsoft.com/office/drawing/2014/main" id="{6F92D597-A3E7-C344-84E0-F9C64BDBD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6355" y="3066140"/>
            <a:ext cx="609600" cy="6096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869356-C914-B14D-856E-691E53979AB5}"/>
              </a:ext>
            </a:extLst>
          </p:cNvPr>
          <p:cNvCxnSpPr>
            <a:cxnSpLocks/>
          </p:cNvCxnSpPr>
          <p:nvPr/>
        </p:nvCxnSpPr>
        <p:spPr>
          <a:xfrm flipH="1">
            <a:off x="7948513" y="4822957"/>
            <a:ext cx="1791737" cy="6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6E7A28C-32C9-E543-B258-2E210A1258DD}"/>
              </a:ext>
            </a:extLst>
          </p:cNvPr>
          <p:cNvSpPr txBox="1"/>
          <p:nvPr/>
        </p:nvSpPr>
        <p:spPr>
          <a:xfrm>
            <a:off x="10708251" y="4947163"/>
            <a:ext cx="151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Build App for Edge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F8DD1C-1889-6F44-9D78-EA50560CFFBE}"/>
              </a:ext>
            </a:extLst>
          </p:cNvPr>
          <p:cNvCxnSpPr>
            <a:cxnSpLocks/>
          </p:cNvCxnSpPr>
          <p:nvPr/>
        </p:nvCxnSpPr>
        <p:spPr>
          <a:xfrm flipV="1">
            <a:off x="7822177" y="1640820"/>
            <a:ext cx="2072644" cy="292921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5031C4B-B7AA-9D46-8218-80457FE7F4C9}"/>
              </a:ext>
            </a:extLst>
          </p:cNvPr>
          <p:cNvSpPr txBox="1"/>
          <p:nvPr/>
        </p:nvSpPr>
        <p:spPr>
          <a:xfrm>
            <a:off x="8550417" y="1945517"/>
            <a:ext cx="220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2.2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Push image to repo</a:t>
            </a:r>
          </a:p>
        </p:txBody>
      </p:sp>
      <p:sp>
        <p:nvSpPr>
          <p:cNvPr id="76" name="Rounded Rectangle 32">
            <a:extLst>
              <a:ext uri="{FF2B5EF4-FFF2-40B4-BE49-F238E27FC236}">
                <a16:creationId xmlns:a16="http://schemas.microsoft.com/office/drawing/2014/main" id="{B4DC1237-F756-424C-96CF-C9277158EC9E}"/>
              </a:ext>
            </a:extLst>
          </p:cNvPr>
          <p:cNvSpPr/>
          <p:nvPr/>
        </p:nvSpPr>
        <p:spPr>
          <a:xfrm>
            <a:off x="3787848" y="864174"/>
            <a:ext cx="1474596" cy="100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 Console</a:t>
            </a:r>
          </a:p>
        </p:txBody>
      </p:sp>
      <p:pic>
        <p:nvPicPr>
          <p:cNvPr id="79" name="Graphic 78" descr="Programmer">
            <a:extLst>
              <a:ext uri="{FF2B5EF4-FFF2-40B4-BE49-F238E27FC236}">
                <a16:creationId xmlns:a16="http://schemas.microsoft.com/office/drawing/2014/main" id="{CDB54585-F8C0-7A45-B02F-A1DF8443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BCA2257-AC2F-1E4D-854E-056A9CBDFC13}"/>
              </a:ext>
            </a:extLst>
          </p:cNvPr>
          <p:cNvCxnSpPr>
            <a:cxnSpLocks/>
          </p:cNvCxnSpPr>
          <p:nvPr/>
        </p:nvCxnSpPr>
        <p:spPr>
          <a:xfrm flipV="1">
            <a:off x="1099676" y="1388796"/>
            <a:ext cx="2470380" cy="534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D3A8C07-75E2-914C-927B-86B907E97818}"/>
              </a:ext>
            </a:extLst>
          </p:cNvPr>
          <p:cNvSpPr txBox="1"/>
          <p:nvPr/>
        </p:nvSpPr>
        <p:spPr>
          <a:xfrm>
            <a:off x="565714" y="578845"/>
            <a:ext cx="2848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Develop CPD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AAPackage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Publish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AAPackage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 .   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9A16ED-A31C-DE43-BB97-55CE1B2F63AB}"/>
              </a:ext>
            </a:extLst>
          </p:cNvPr>
          <p:cNvCxnSpPr>
            <a:cxnSpLocks/>
          </p:cNvCxnSpPr>
          <p:nvPr/>
        </p:nvCxnSpPr>
        <p:spPr>
          <a:xfrm flipH="1">
            <a:off x="3233505" y="1649134"/>
            <a:ext cx="5478750" cy="1253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B9BF712-FB79-5C4C-B07C-8922D81F1443}"/>
              </a:ext>
            </a:extLst>
          </p:cNvPr>
          <p:cNvSpPr txBox="1"/>
          <p:nvPr/>
        </p:nvSpPr>
        <p:spPr>
          <a:xfrm>
            <a:off x="5707298" y="1796889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4.3 Pull Image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E72D353-4125-7444-A6D8-AB908B7D29EB}"/>
              </a:ext>
            </a:extLst>
          </p:cNvPr>
          <p:cNvGrpSpPr/>
          <p:nvPr/>
        </p:nvGrpSpPr>
        <p:grpSpPr>
          <a:xfrm>
            <a:off x="1610314" y="2767170"/>
            <a:ext cx="1474596" cy="1001071"/>
            <a:chOff x="1631880" y="2427929"/>
            <a:chExt cx="1474596" cy="1001071"/>
          </a:xfrm>
        </p:grpSpPr>
        <p:sp>
          <p:nvSpPr>
            <p:cNvPr id="93" name="Rounded Rectangle 32">
              <a:extLst>
                <a:ext uri="{FF2B5EF4-FFF2-40B4-BE49-F238E27FC236}">
                  <a16:creationId xmlns:a16="http://schemas.microsoft.com/office/drawing/2014/main" id="{8E57F46C-E383-354F-88FB-6C433FF282A6}"/>
                </a:ext>
              </a:extLst>
            </p:cNvPr>
            <p:cNvSpPr/>
            <p:nvPr/>
          </p:nvSpPr>
          <p:spPr>
            <a:xfrm>
              <a:off x="1631880" y="242792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Node#1</a:t>
              </a:r>
            </a:p>
          </p:txBody>
        </p:sp>
        <p:sp>
          <p:nvSpPr>
            <p:cNvPr id="94" name="Can 93">
              <a:extLst>
                <a:ext uri="{FF2B5EF4-FFF2-40B4-BE49-F238E27FC236}">
                  <a16:creationId xmlns:a16="http://schemas.microsoft.com/office/drawing/2014/main" id="{36B1C92B-3295-9948-83F2-3F7252E71015}"/>
                </a:ext>
              </a:extLst>
            </p:cNvPr>
            <p:cNvSpPr/>
            <p:nvPr/>
          </p:nvSpPr>
          <p:spPr>
            <a:xfrm>
              <a:off x="2533595" y="28913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7F0D6C2-C421-1340-A0C2-44B08D1A22AF}"/>
              </a:ext>
            </a:extLst>
          </p:cNvPr>
          <p:cNvGrpSpPr/>
          <p:nvPr/>
        </p:nvGrpSpPr>
        <p:grpSpPr>
          <a:xfrm>
            <a:off x="1597568" y="4069499"/>
            <a:ext cx="1474596" cy="1001071"/>
            <a:chOff x="1597568" y="4069499"/>
            <a:chExt cx="1474596" cy="1001071"/>
          </a:xfrm>
        </p:grpSpPr>
        <p:sp>
          <p:nvSpPr>
            <p:cNvPr id="96" name="Rounded Rectangle 32">
              <a:extLst>
                <a:ext uri="{FF2B5EF4-FFF2-40B4-BE49-F238E27FC236}">
                  <a16:creationId xmlns:a16="http://schemas.microsoft.com/office/drawing/2014/main" id="{751E8875-468E-2342-9E09-2CD0CF417556}"/>
                </a:ext>
              </a:extLst>
            </p:cNvPr>
            <p:cNvSpPr/>
            <p:nvPr/>
          </p:nvSpPr>
          <p:spPr>
            <a:xfrm>
              <a:off x="1597568" y="406949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Node#2</a:t>
              </a:r>
            </a:p>
          </p:txBody>
        </p:sp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127C6F0B-23F7-5D47-8F25-A5D4FD2FCC98}"/>
                </a:ext>
              </a:extLst>
            </p:cNvPr>
            <p:cNvSpPr/>
            <p:nvPr/>
          </p:nvSpPr>
          <p:spPr>
            <a:xfrm>
              <a:off x="2451750" y="4470276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98" name="Connector: Elbow 50">
            <a:extLst>
              <a:ext uri="{FF2B5EF4-FFF2-40B4-BE49-F238E27FC236}">
                <a16:creationId xmlns:a16="http://schemas.microsoft.com/office/drawing/2014/main" id="{A2E41694-03A3-9044-ADFD-C915FB3548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949" y="1966034"/>
            <a:ext cx="1803760" cy="1006051"/>
          </a:xfrm>
          <a:prstGeom prst="bentConnector3">
            <a:avLst>
              <a:gd name="adj1" fmla="val 98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913376C-D334-C849-A166-994CF8415BCD}"/>
              </a:ext>
            </a:extLst>
          </p:cNvPr>
          <p:cNvSpPr txBox="1"/>
          <p:nvPr/>
        </p:nvSpPr>
        <p:spPr>
          <a:xfrm>
            <a:off x="163634" y="3421257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5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Retrieve log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0" name="Rounded Rectangle 32">
            <a:extLst>
              <a:ext uri="{FF2B5EF4-FFF2-40B4-BE49-F238E27FC236}">
                <a16:creationId xmlns:a16="http://schemas.microsoft.com/office/drawing/2014/main" id="{648B9234-9887-3648-A6E7-238E6C0195F5}"/>
              </a:ext>
            </a:extLst>
          </p:cNvPr>
          <p:cNvSpPr/>
          <p:nvPr/>
        </p:nvSpPr>
        <p:spPr>
          <a:xfrm>
            <a:off x="9807938" y="4614376"/>
            <a:ext cx="724754" cy="5209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1" name="Connector: Elbow 50">
            <a:extLst>
              <a:ext uri="{FF2B5EF4-FFF2-40B4-BE49-F238E27FC236}">
                <a16:creationId xmlns:a16="http://schemas.microsoft.com/office/drawing/2014/main" id="{001925B9-B61D-C74D-8147-AE6FEA31883F}"/>
              </a:ext>
            </a:extLst>
          </p:cNvPr>
          <p:cNvCxnSpPr>
            <a:cxnSpLocks/>
          </p:cNvCxnSpPr>
          <p:nvPr/>
        </p:nvCxnSpPr>
        <p:spPr>
          <a:xfrm rot="5400000">
            <a:off x="10677636" y="3860745"/>
            <a:ext cx="1023731" cy="1018253"/>
          </a:xfrm>
          <a:prstGeom prst="bentConnector3">
            <a:avLst>
              <a:gd name="adj1" fmla="val 100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4B01E36-4ED1-3847-AE2E-F140BC706771}"/>
              </a:ext>
            </a:extLst>
          </p:cNvPr>
          <p:cNvSpPr txBox="1"/>
          <p:nvPr/>
        </p:nvSpPr>
        <p:spPr>
          <a:xfrm>
            <a:off x="8225703" y="4398933"/>
            <a:ext cx="1514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2.1 Build App for Edge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D660793-7479-9340-94D6-42A7DB9F6A9D}"/>
              </a:ext>
            </a:extLst>
          </p:cNvPr>
          <p:cNvCxnSpPr>
            <a:cxnSpLocks/>
          </p:cNvCxnSpPr>
          <p:nvPr/>
        </p:nvCxnSpPr>
        <p:spPr>
          <a:xfrm>
            <a:off x="4662283" y="1945517"/>
            <a:ext cx="791260" cy="18671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9C8351D-60B1-F743-8658-25B87B0FFA42}"/>
              </a:ext>
            </a:extLst>
          </p:cNvPr>
          <p:cNvSpPr txBox="1"/>
          <p:nvPr/>
        </p:nvSpPr>
        <p:spPr>
          <a:xfrm>
            <a:off x="4259656" y="2688865"/>
            <a:ext cx="2175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3.1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Publish </a:t>
            </a:r>
            <a:r>
              <a:rPr lang="en-US" sz="1100" dirty="0" err="1">
                <a:solidFill>
                  <a:prstClr val="black"/>
                </a:solidFill>
                <a:latin typeface="Trebuchet MS" panose="020B0603020202020204"/>
              </a:rPr>
              <a:t>AAPackage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830CB51-41FA-4441-9F4E-CA8DA059263C}"/>
              </a:ext>
            </a:extLst>
          </p:cNvPr>
          <p:cNvCxnSpPr>
            <a:cxnSpLocks/>
          </p:cNvCxnSpPr>
          <p:nvPr/>
        </p:nvCxnSpPr>
        <p:spPr>
          <a:xfrm>
            <a:off x="806152" y="1858659"/>
            <a:ext cx="2763904" cy="59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F43D17D-352A-5746-8B93-7AFEEB35658F}"/>
              </a:ext>
            </a:extLst>
          </p:cNvPr>
          <p:cNvSpPr txBox="1"/>
          <p:nvPr/>
        </p:nvSpPr>
        <p:spPr>
          <a:xfrm>
            <a:off x="613592" y="1433690"/>
            <a:ext cx="2222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4. Deploy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Deploy AAP to Edge Node#1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B238BD7-79AF-A842-9599-A1D2C7BE59BC}"/>
              </a:ext>
            </a:extLst>
          </p:cNvPr>
          <p:cNvCxnSpPr>
            <a:cxnSpLocks/>
          </p:cNvCxnSpPr>
          <p:nvPr/>
        </p:nvCxnSpPr>
        <p:spPr>
          <a:xfrm flipH="1" flipV="1">
            <a:off x="3246537" y="3267706"/>
            <a:ext cx="1800720" cy="90694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AAE86B0-09F1-5F48-95C2-7FC277B3E1E4}"/>
              </a:ext>
            </a:extLst>
          </p:cNvPr>
          <p:cNvSpPr txBox="1"/>
          <p:nvPr/>
        </p:nvSpPr>
        <p:spPr>
          <a:xfrm>
            <a:off x="3246536" y="3523691"/>
            <a:ext cx="168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4.2 Deploy AAP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6A013E-0419-3D40-80CE-4D31C9D81317}"/>
              </a:ext>
            </a:extLst>
          </p:cNvPr>
          <p:cNvSpPr txBox="1"/>
          <p:nvPr/>
        </p:nvSpPr>
        <p:spPr>
          <a:xfrm>
            <a:off x="4935617" y="3204085"/>
            <a:ext cx="230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4.1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Deploy AAP to Edge Node#1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86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9649750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IEAM)</a:t>
            </a: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ED27EBF3-ABEF-4F79-ABFE-06CEE2551BEA}"/>
              </a:ext>
            </a:extLst>
          </p:cNvPr>
          <p:cNvSpPr/>
          <p:nvPr/>
        </p:nvSpPr>
        <p:spPr>
          <a:xfrm>
            <a:off x="5296733" y="2737788"/>
            <a:ext cx="3689966" cy="19533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Full CP4D Environment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>
            <a:off x="2327970" y="5239141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46" name="Rounded Rectangle 32">
            <a:extLst>
              <a:ext uri="{FF2B5EF4-FFF2-40B4-BE49-F238E27FC236}">
                <a16:creationId xmlns:a16="http://schemas.microsoft.com/office/drawing/2014/main" id="{8C0DB084-85CD-497A-AD5E-07319CABF1A3}"/>
              </a:ext>
            </a:extLst>
          </p:cNvPr>
          <p:cNvSpPr/>
          <p:nvPr/>
        </p:nvSpPr>
        <p:spPr>
          <a:xfrm>
            <a:off x="2755886" y="5883562"/>
            <a:ext cx="3449571" cy="8871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IBM Edge Application Manager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7550B8-875F-4BF4-AC37-7F6CC63430EE}"/>
              </a:ext>
            </a:extLst>
          </p:cNvPr>
          <p:cNvSpPr/>
          <p:nvPr/>
        </p:nvSpPr>
        <p:spPr>
          <a:xfrm>
            <a:off x="7122061" y="3412984"/>
            <a:ext cx="718457" cy="52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Streams Build Service </a:t>
            </a:r>
          </a:p>
        </p:txBody>
      </p: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425507FB-3677-4F4B-B920-5757D7C42F10}"/>
              </a:ext>
            </a:extLst>
          </p:cNvPr>
          <p:cNvSpPr/>
          <p:nvPr/>
        </p:nvSpPr>
        <p:spPr>
          <a:xfrm>
            <a:off x="8783217" y="1155329"/>
            <a:ext cx="2649890" cy="3950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CP4D’s Image Repo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90313-6CD9-4D7C-9057-B029E9EB1B35}"/>
              </a:ext>
            </a:extLst>
          </p:cNvPr>
          <p:cNvCxnSpPr>
            <a:cxnSpLocks/>
          </p:cNvCxnSpPr>
          <p:nvPr/>
        </p:nvCxnSpPr>
        <p:spPr>
          <a:xfrm flipH="1">
            <a:off x="10571743" y="2622213"/>
            <a:ext cx="861364" cy="790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DB12FE-6C5A-4D5F-A7C2-783B785CDFF8}"/>
              </a:ext>
            </a:extLst>
          </p:cNvPr>
          <p:cNvSpPr txBox="1"/>
          <p:nvPr/>
        </p:nvSpPr>
        <p:spPr>
          <a:xfrm>
            <a:off x="10108162" y="2850972"/>
            <a:ext cx="148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Develop App</a:t>
            </a:r>
          </a:p>
        </p:txBody>
      </p:sp>
      <p:pic>
        <p:nvPicPr>
          <p:cNvPr id="20" name="Graphic 19" descr="Programmer">
            <a:extLst>
              <a:ext uri="{FF2B5EF4-FFF2-40B4-BE49-F238E27FC236}">
                <a16:creationId xmlns:a16="http://schemas.microsoft.com/office/drawing/2014/main" id="{94AEA07A-3B27-4593-A4FD-44FE3416F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7109" y="2012613"/>
            <a:ext cx="609600" cy="6096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678427-D8C4-4A9E-A4B8-837B60D4F283}"/>
              </a:ext>
            </a:extLst>
          </p:cNvPr>
          <p:cNvCxnSpPr>
            <a:cxnSpLocks/>
          </p:cNvCxnSpPr>
          <p:nvPr/>
        </p:nvCxnSpPr>
        <p:spPr>
          <a:xfrm flipH="1">
            <a:off x="8009471" y="3664479"/>
            <a:ext cx="1791737" cy="6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9817AB-D0A1-4DB5-8FA4-8A165C4161D5}"/>
              </a:ext>
            </a:extLst>
          </p:cNvPr>
          <p:cNvSpPr txBox="1"/>
          <p:nvPr/>
        </p:nvSpPr>
        <p:spPr>
          <a:xfrm>
            <a:off x="10747448" y="3298195"/>
            <a:ext cx="151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Build App for Edge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2F2743-A92F-4CC4-8E6A-1617D752A81F}"/>
              </a:ext>
            </a:extLst>
          </p:cNvPr>
          <p:cNvCxnSpPr>
            <a:cxnSpLocks/>
          </p:cNvCxnSpPr>
          <p:nvPr/>
        </p:nvCxnSpPr>
        <p:spPr>
          <a:xfrm flipV="1">
            <a:off x="8009471" y="1640819"/>
            <a:ext cx="1885350" cy="173012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961E61-58B1-4397-B0DE-736EE51E8086}"/>
              </a:ext>
            </a:extLst>
          </p:cNvPr>
          <p:cNvSpPr txBox="1"/>
          <p:nvPr/>
        </p:nvSpPr>
        <p:spPr>
          <a:xfrm>
            <a:off x="8550417" y="1945517"/>
            <a:ext cx="220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2.2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Push image to repo</a:t>
            </a:r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D7061659-93A5-4FB5-8265-2159BC032807}"/>
              </a:ext>
            </a:extLst>
          </p:cNvPr>
          <p:cNvSpPr/>
          <p:nvPr/>
        </p:nvSpPr>
        <p:spPr>
          <a:xfrm>
            <a:off x="3787848" y="864174"/>
            <a:ext cx="1474596" cy="100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Edge Development Node</a:t>
            </a:r>
          </a:p>
        </p:txBody>
      </p: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E5B840-AC6F-4142-BC10-5FFFBF743577}"/>
              </a:ext>
            </a:extLst>
          </p:cNvPr>
          <p:cNvCxnSpPr>
            <a:cxnSpLocks/>
          </p:cNvCxnSpPr>
          <p:nvPr/>
        </p:nvCxnSpPr>
        <p:spPr>
          <a:xfrm flipV="1">
            <a:off x="1003128" y="1597413"/>
            <a:ext cx="2470380" cy="53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784430" y="621012"/>
            <a:ext cx="27604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- Create EAM project</a:t>
            </a:r>
          </a:p>
          <a:p>
            <a:pPr marL="171450" marR="0" lvl="0" indent="-1714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Test project &amp; image</a:t>
            </a:r>
          </a:p>
          <a:p>
            <a:pPr marL="171450" marR="0" lvl="0" indent="-1714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Publish EAM Project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38CD30-209D-4ECC-BD0D-67C2A83A4319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>
            <a:off x="5262444" y="1352876"/>
            <a:ext cx="3520773" cy="11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E3DE93-8876-432B-BB68-86727B78FAC8}"/>
              </a:ext>
            </a:extLst>
          </p:cNvPr>
          <p:cNvSpPr txBox="1"/>
          <p:nvPr/>
        </p:nvSpPr>
        <p:spPr>
          <a:xfrm>
            <a:off x="6200561" y="1074440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3.1.1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Pull Image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7076E34-F55F-4DB5-B56B-50885045FB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7355" y="3886919"/>
            <a:ext cx="3788959" cy="1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5B89A2-AC25-4307-98D3-71BEA67C93DA}"/>
              </a:ext>
            </a:extLst>
          </p:cNvPr>
          <p:cNvCxnSpPr>
            <a:cxnSpLocks/>
          </p:cNvCxnSpPr>
          <p:nvPr/>
        </p:nvCxnSpPr>
        <p:spPr>
          <a:xfrm>
            <a:off x="594152" y="1582779"/>
            <a:ext cx="958114" cy="118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654D036-AB30-4DEB-A6A8-E68E8ED0774D}"/>
              </a:ext>
            </a:extLst>
          </p:cNvPr>
          <p:cNvSpPr txBox="1"/>
          <p:nvPr/>
        </p:nvSpPr>
        <p:spPr>
          <a:xfrm>
            <a:off x="1012880" y="2046902"/>
            <a:ext cx="26088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4. Deploy Application Package 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-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Register to run Service/Pattern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(with submission time values)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E50FD7-37C5-664E-B53E-43925118C6B7}"/>
              </a:ext>
            </a:extLst>
          </p:cNvPr>
          <p:cNvCxnSpPr>
            <a:cxnSpLocks/>
          </p:cNvCxnSpPr>
          <p:nvPr/>
        </p:nvCxnSpPr>
        <p:spPr>
          <a:xfrm flipH="1">
            <a:off x="3207420" y="1516241"/>
            <a:ext cx="5478750" cy="1253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4CBF87-185D-934F-8F43-B99A9A035CA8}"/>
              </a:ext>
            </a:extLst>
          </p:cNvPr>
          <p:cNvSpPr txBox="1"/>
          <p:nvPr/>
        </p:nvSpPr>
        <p:spPr>
          <a:xfrm>
            <a:off x="4956069" y="2046902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4.2 Pull Image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E579BD-ABE7-5643-9B3E-1089BD39ECA2}"/>
              </a:ext>
            </a:extLst>
          </p:cNvPr>
          <p:cNvSpPr txBox="1"/>
          <p:nvPr/>
        </p:nvSpPr>
        <p:spPr>
          <a:xfrm>
            <a:off x="3111622" y="4408637"/>
            <a:ext cx="1474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4.1 Retrieve Service/Pattern definition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0C3C7C6-7500-FE43-88A1-A30BB4524BE7}"/>
              </a:ext>
            </a:extLst>
          </p:cNvPr>
          <p:cNvGrpSpPr/>
          <p:nvPr/>
        </p:nvGrpSpPr>
        <p:grpSpPr>
          <a:xfrm>
            <a:off x="1610314" y="2767170"/>
            <a:ext cx="1474596" cy="1001071"/>
            <a:chOff x="1631880" y="2427929"/>
            <a:chExt cx="1474596" cy="1001071"/>
          </a:xfrm>
        </p:grpSpPr>
        <p:sp>
          <p:nvSpPr>
            <p:cNvPr id="29" name="Rounded Rectangle 32">
              <a:extLst>
                <a:ext uri="{FF2B5EF4-FFF2-40B4-BE49-F238E27FC236}">
                  <a16:creationId xmlns:a16="http://schemas.microsoft.com/office/drawing/2014/main" id="{107F61C4-D943-4FA9-B7F4-39B3FD5F5365}"/>
                </a:ext>
              </a:extLst>
            </p:cNvPr>
            <p:cNvSpPr/>
            <p:nvPr/>
          </p:nvSpPr>
          <p:spPr>
            <a:xfrm>
              <a:off x="1631880" y="242792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4" name="Can 3">
              <a:extLst>
                <a:ext uri="{FF2B5EF4-FFF2-40B4-BE49-F238E27FC236}">
                  <a16:creationId xmlns:a16="http://schemas.microsoft.com/office/drawing/2014/main" id="{14F329B4-E65C-3C46-9E4A-31BD5E3EF2C7}"/>
                </a:ext>
              </a:extLst>
            </p:cNvPr>
            <p:cNvSpPr/>
            <p:nvPr/>
          </p:nvSpPr>
          <p:spPr>
            <a:xfrm>
              <a:off x="2533595" y="28913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D9379D8-80A2-8143-A945-D6D4857555C6}"/>
              </a:ext>
            </a:extLst>
          </p:cNvPr>
          <p:cNvGrpSpPr/>
          <p:nvPr/>
        </p:nvGrpSpPr>
        <p:grpSpPr>
          <a:xfrm>
            <a:off x="1597568" y="4069499"/>
            <a:ext cx="1474596" cy="1001071"/>
            <a:chOff x="1597568" y="4069499"/>
            <a:chExt cx="1474596" cy="1001071"/>
          </a:xfrm>
        </p:grpSpPr>
        <p:sp>
          <p:nvSpPr>
            <p:cNvPr id="41" name="Rounded Rectangle 32">
              <a:extLst>
                <a:ext uri="{FF2B5EF4-FFF2-40B4-BE49-F238E27FC236}">
                  <a16:creationId xmlns:a16="http://schemas.microsoft.com/office/drawing/2014/main" id="{94079FD5-8B7F-4569-87F0-CFDEB29C0BA7}"/>
                </a:ext>
              </a:extLst>
            </p:cNvPr>
            <p:cNvSpPr/>
            <p:nvPr/>
          </p:nvSpPr>
          <p:spPr>
            <a:xfrm>
              <a:off x="1597568" y="406949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A74D0A2B-9AF1-A847-A0F0-2CFD422B79E8}"/>
                </a:ext>
              </a:extLst>
            </p:cNvPr>
            <p:cNvSpPr/>
            <p:nvPr/>
          </p:nvSpPr>
          <p:spPr>
            <a:xfrm>
              <a:off x="2451750" y="4470276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949" y="1966034"/>
            <a:ext cx="1803760" cy="1006051"/>
          </a:xfrm>
          <a:prstGeom prst="bentConnector3">
            <a:avLst>
              <a:gd name="adj1" fmla="val 98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FBC1956-8810-B54B-A764-3D22A2E3BAF5}"/>
              </a:ext>
            </a:extLst>
          </p:cNvPr>
          <p:cNvSpPr txBox="1"/>
          <p:nvPr/>
        </p:nvSpPr>
        <p:spPr>
          <a:xfrm>
            <a:off x="163634" y="3421257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5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Retrieve log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9745785" y="3412984"/>
            <a:ext cx="724754" cy="5209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76" name="Connector: Elbow 50">
            <a:extLst>
              <a:ext uri="{FF2B5EF4-FFF2-40B4-BE49-F238E27FC236}">
                <a16:creationId xmlns:a16="http://schemas.microsoft.com/office/drawing/2014/main" id="{542294B4-8AA4-2A46-9AB7-385BFC3BC404}"/>
              </a:ext>
            </a:extLst>
          </p:cNvPr>
          <p:cNvCxnSpPr>
            <a:cxnSpLocks/>
          </p:cNvCxnSpPr>
          <p:nvPr/>
        </p:nvCxnSpPr>
        <p:spPr>
          <a:xfrm rot="5400000">
            <a:off x="10681142" y="2643487"/>
            <a:ext cx="1023731" cy="1018253"/>
          </a:xfrm>
          <a:prstGeom prst="bentConnector3">
            <a:avLst>
              <a:gd name="adj1" fmla="val 100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092DA-F3D2-BD4E-9F81-2E70F7A1B261}"/>
              </a:ext>
            </a:extLst>
          </p:cNvPr>
          <p:cNvSpPr txBox="1"/>
          <p:nvPr/>
        </p:nvSpPr>
        <p:spPr>
          <a:xfrm>
            <a:off x="8194872" y="3435548"/>
            <a:ext cx="1514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2.1 Build App for Edge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74494C-00A2-424C-90E8-664E43A70FCD}"/>
              </a:ext>
            </a:extLst>
          </p:cNvPr>
          <p:cNvSpPr txBox="1"/>
          <p:nvPr/>
        </p:nvSpPr>
        <p:spPr>
          <a:xfrm>
            <a:off x="3808845" y="3614287"/>
            <a:ext cx="14745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3.1 Publish Service/Pattern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51CE81-7174-A346-B487-D1D1B0C5373C}"/>
              </a:ext>
            </a:extLst>
          </p:cNvPr>
          <p:cNvCxnSpPr>
            <a:cxnSpLocks/>
          </p:cNvCxnSpPr>
          <p:nvPr/>
        </p:nvCxnSpPr>
        <p:spPr>
          <a:xfrm flipH="1" flipV="1">
            <a:off x="3209969" y="3400644"/>
            <a:ext cx="712612" cy="2344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7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9649750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IEAM)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 rot="5400000">
            <a:off x="7605561" y="5902636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501070" y="4791367"/>
            <a:ext cx="344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rebuchet MS" panose="020B0603020202020204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</p:txBody>
      </p: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178" y="1954380"/>
            <a:ext cx="2076060" cy="1547004"/>
          </a:xfrm>
          <a:prstGeom prst="bentConnector3">
            <a:avLst>
              <a:gd name="adj1" fmla="val 10012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2055014" y="3273502"/>
            <a:ext cx="670293" cy="9022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7CB204-8E73-1244-9761-FA049AC65602}"/>
              </a:ext>
            </a:extLst>
          </p:cNvPr>
          <p:cNvGrpSpPr/>
          <p:nvPr/>
        </p:nvGrpSpPr>
        <p:grpSpPr>
          <a:xfrm>
            <a:off x="3722912" y="2836570"/>
            <a:ext cx="3442478" cy="1824068"/>
            <a:chOff x="5070104" y="2680575"/>
            <a:chExt cx="3689966" cy="1953368"/>
          </a:xfrm>
        </p:grpSpPr>
        <p:sp>
          <p:nvSpPr>
            <p:cNvPr id="8" name="Rounded Rectangle 11">
              <a:extLst>
                <a:ext uri="{FF2B5EF4-FFF2-40B4-BE49-F238E27FC236}">
                  <a16:creationId xmlns:a16="http://schemas.microsoft.com/office/drawing/2014/main" id="{ED27EBF3-ABEF-4F79-ABFE-06CEE2551BEA}"/>
                </a:ext>
              </a:extLst>
            </p:cNvPr>
            <p:cNvSpPr/>
            <p:nvPr/>
          </p:nvSpPr>
          <p:spPr>
            <a:xfrm>
              <a:off x="5070104" y="2680575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lvl="0" algn="ctr" defTabSz="4572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Trebuchet MS" panose="020B0603020202020204"/>
                </a:rPr>
                <a:t>Cloud Pak for Data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47550B8-875F-4BF4-AC37-7F6CC63430EE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48" name="Rounded Rectangle 32">
            <a:extLst>
              <a:ext uri="{FF2B5EF4-FFF2-40B4-BE49-F238E27FC236}">
                <a16:creationId xmlns:a16="http://schemas.microsoft.com/office/drawing/2014/main" id="{00DB7D0D-D57F-4945-9BF2-01615A637F36}"/>
              </a:ext>
            </a:extLst>
          </p:cNvPr>
          <p:cNvSpPr/>
          <p:nvPr/>
        </p:nvSpPr>
        <p:spPr>
          <a:xfrm>
            <a:off x="4040456" y="1541777"/>
            <a:ext cx="767495" cy="1306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Console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75803A-8BE8-1045-8694-7341F17241AC}"/>
              </a:ext>
            </a:extLst>
          </p:cNvPr>
          <p:cNvGrpSpPr/>
          <p:nvPr/>
        </p:nvGrpSpPr>
        <p:grpSpPr>
          <a:xfrm>
            <a:off x="8898993" y="5750834"/>
            <a:ext cx="1474596" cy="1001071"/>
            <a:chOff x="3500001" y="2300637"/>
            <a:chExt cx="1474596" cy="1001071"/>
          </a:xfrm>
        </p:grpSpPr>
        <p:sp>
          <p:nvSpPr>
            <p:cNvPr id="52" name="Rounded Rectangle 32">
              <a:extLst>
                <a:ext uri="{FF2B5EF4-FFF2-40B4-BE49-F238E27FC236}">
                  <a16:creationId xmlns:a16="http://schemas.microsoft.com/office/drawing/2014/main" id="{B9B88540-22D4-5043-99C0-A533F4F501F8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3" name="Can 52">
              <a:extLst>
                <a:ext uri="{FF2B5EF4-FFF2-40B4-BE49-F238E27FC236}">
                  <a16:creationId xmlns:a16="http://schemas.microsoft.com/office/drawing/2014/main" id="{10D96319-11EB-E04B-8C7C-B1EAC1A3D1C1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56FE31-E0C2-284E-9337-914B0430973C}"/>
              </a:ext>
            </a:extLst>
          </p:cNvPr>
          <p:cNvGrpSpPr/>
          <p:nvPr/>
        </p:nvGrpSpPr>
        <p:grpSpPr>
          <a:xfrm>
            <a:off x="4975723" y="5756648"/>
            <a:ext cx="1474596" cy="1001071"/>
            <a:chOff x="3500001" y="2300637"/>
            <a:chExt cx="1474596" cy="1001071"/>
          </a:xfrm>
        </p:grpSpPr>
        <p:sp>
          <p:nvSpPr>
            <p:cNvPr id="55" name="Rounded Rectangle 32">
              <a:extLst>
                <a:ext uri="{FF2B5EF4-FFF2-40B4-BE49-F238E27FC236}">
                  <a16:creationId xmlns:a16="http://schemas.microsoft.com/office/drawing/2014/main" id="{9F99F791-5237-B844-B366-6D77E41D582C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FBE793EF-CAD7-444C-BBCD-8728E537454A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sp>
        <p:nvSpPr>
          <p:cNvPr id="46" name="Rounded Rectangle 32">
            <a:extLst>
              <a:ext uri="{FF2B5EF4-FFF2-40B4-BE49-F238E27FC236}">
                <a16:creationId xmlns:a16="http://schemas.microsoft.com/office/drawing/2014/main" id="{8C0DB084-85CD-497A-AD5E-07319CABF1A3}"/>
              </a:ext>
            </a:extLst>
          </p:cNvPr>
          <p:cNvSpPr/>
          <p:nvPr/>
        </p:nvSpPr>
        <p:spPr>
          <a:xfrm>
            <a:off x="7901388" y="2814391"/>
            <a:ext cx="3559104" cy="18204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IBM Edge Application Manager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2815-6B98-C74A-BC2A-793375F19966}"/>
              </a:ext>
            </a:extLst>
          </p:cNvPr>
          <p:cNvCxnSpPr/>
          <p:nvPr/>
        </p:nvCxnSpPr>
        <p:spPr>
          <a:xfrm>
            <a:off x="5713021" y="4758559"/>
            <a:ext cx="0" cy="8408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306E36-222C-E447-BAF7-659D70224565}"/>
              </a:ext>
            </a:extLst>
          </p:cNvPr>
          <p:cNvCxnSpPr>
            <a:cxnSpLocks/>
          </p:cNvCxnSpPr>
          <p:nvPr/>
        </p:nvCxnSpPr>
        <p:spPr>
          <a:xfrm>
            <a:off x="5906736" y="4791367"/>
            <a:ext cx="2827361" cy="9594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87C9D4-2A64-264E-BCC8-F0783D8DBCB4}"/>
              </a:ext>
            </a:extLst>
          </p:cNvPr>
          <p:cNvCxnSpPr>
            <a:cxnSpLocks/>
          </p:cNvCxnSpPr>
          <p:nvPr/>
        </p:nvCxnSpPr>
        <p:spPr>
          <a:xfrm flipH="1">
            <a:off x="6566573" y="4758559"/>
            <a:ext cx="2819165" cy="101628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D0D6E6-55ED-454C-A926-29337FF04094}"/>
              </a:ext>
            </a:extLst>
          </p:cNvPr>
          <p:cNvCxnSpPr/>
          <p:nvPr/>
        </p:nvCxnSpPr>
        <p:spPr>
          <a:xfrm>
            <a:off x="9611520" y="4706007"/>
            <a:ext cx="0" cy="8408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32">
            <a:extLst>
              <a:ext uri="{FF2B5EF4-FFF2-40B4-BE49-F238E27FC236}">
                <a16:creationId xmlns:a16="http://schemas.microsoft.com/office/drawing/2014/main" id="{F0E35653-59D5-DA4D-996A-6FE8CD284ED0}"/>
              </a:ext>
            </a:extLst>
          </p:cNvPr>
          <p:cNvSpPr/>
          <p:nvPr/>
        </p:nvSpPr>
        <p:spPr>
          <a:xfrm>
            <a:off x="8263346" y="1514450"/>
            <a:ext cx="767495" cy="1306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Console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209854-5CEE-AC4B-B1B7-757F261AA3B5}"/>
              </a:ext>
            </a:extLst>
          </p:cNvPr>
          <p:cNvSpPr txBox="1"/>
          <p:nvPr/>
        </p:nvSpPr>
        <p:spPr>
          <a:xfrm>
            <a:off x="565805" y="5813416"/>
            <a:ext cx="215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5. View the runtime logs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5798F4-1BE1-194B-89CE-C8973BF775B1}"/>
              </a:ext>
            </a:extLst>
          </p:cNvPr>
          <p:cNvSpPr txBox="1"/>
          <p:nvPr/>
        </p:nvSpPr>
        <p:spPr>
          <a:xfrm>
            <a:off x="567846" y="5314587"/>
            <a:ext cx="3708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4. Deploy application package to Edge node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     (with submission time values)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85E311-394D-4847-97A6-C8A891F2CA40}"/>
              </a:ext>
            </a:extLst>
          </p:cNvPr>
          <p:cNvSpPr txBox="1"/>
          <p:nvPr/>
        </p:nvSpPr>
        <p:spPr>
          <a:xfrm>
            <a:off x="777733" y="1480599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2. Select Edge nodes 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       for development and deployment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22FC2D-08FD-AA4A-B1EE-466A45BAA9F2}"/>
              </a:ext>
            </a:extLst>
          </p:cNvPr>
          <p:cNvSpPr txBox="1"/>
          <p:nvPr/>
        </p:nvSpPr>
        <p:spPr>
          <a:xfrm>
            <a:off x="388705" y="2940757"/>
            <a:ext cx="2860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Trebuchet MS" panose="020B0703020202090204" pitchFamily="34" charset="0"/>
              </a:rPr>
              <a:t>Develop &amp; Build application for the Edge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EA45CE-4C1A-CF42-B60D-500682516325}"/>
              </a:ext>
            </a:extLst>
          </p:cNvPr>
          <p:cNvCxnSpPr>
            <a:cxnSpLocks/>
          </p:cNvCxnSpPr>
          <p:nvPr/>
        </p:nvCxnSpPr>
        <p:spPr>
          <a:xfrm>
            <a:off x="2810396" y="3748604"/>
            <a:ext cx="795234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50">
            <a:extLst>
              <a:ext uri="{FF2B5EF4-FFF2-40B4-BE49-F238E27FC236}">
                <a16:creationId xmlns:a16="http://schemas.microsoft.com/office/drawing/2014/main" id="{F030E5DE-6EDB-CC46-ADC6-DFA05E36EE46}"/>
              </a:ext>
            </a:extLst>
          </p:cNvPr>
          <p:cNvCxnSpPr>
            <a:cxnSpLocks/>
          </p:cNvCxnSpPr>
          <p:nvPr/>
        </p:nvCxnSpPr>
        <p:spPr>
          <a:xfrm>
            <a:off x="585061" y="1611328"/>
            <a:ext cx="3358487" cy="498383"/>
          </a:xfrm>
          <a:prstGeom prst="bentConnector3">
            <a:avLst>
              <a:gd name="adj1" fmla="val 2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50">
            <a:extLst>
              <a:ext uri="{FF2B5EF4-FFF2-40B4-BE49-F238E27FC236}">
                <a16:creationId xmlns:a16="http://schemas.microsoft.com/office/drawing/2014/main" id="{3CAA1204-4D78-D04D-B79D-2F1092790E2F}"/>
              </a:ext>
            </a:extLst>
          </p:cNvPr>
          <p:cNvCxnSpPr>
            <a:cxnSpLocks/>
          </p:cNvCxnSpPr>
          <p:nvPr/>
        </p:nvCxnSpPr>
        <p:spPr>
          <a:xfrm>
            <a:off x="198720" y="1637874"/>
            <a:ext cx="4580648" cy="4557067"/>
          </a:xfrm>
          <a:prstGeom prst="bentConnector3">
            <a:avLst>
              <a:gd name="adj1" fmla="val -47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70DF40-6C9F-CF4D-9FAB-33C9E29C1C13}"/>
              </a:ext>
            </a:extLst>
          </p:cNvPr>
          <p:cNvSpPr txBox="1"/>
          <p:nvPr/>
        </p:nvSpPr>
        <p:spPr>
          <a:xfrm>
            <a:off x="565805" y="6290467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6. Un-deploy application</a:t>
            </a:r>
          </a:p>
        </p:txBody>
      </p:sp>
    </p:spTree>
    <p:extLst>
      <p:ext uri="{BB962C8B-B14F-4D97-AF65-F5344CB8AC3E}">
        <p14:creationId xmlns:p14="http://schemas.microsoft.com/office/powerpoint/2010/main" val="40064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9993896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(without IEAM)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 rot="5400000">
            <a:off x="7605561" y="5902636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585061" y="850529"/>
            <a:ext cx="357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rebuchet MS" panose="020B0603020202020204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</p:txBody>
      </p: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3801" y="1794756"/>
            <a:ext cx="2099836" cy="1890027"/>
          </a:xfrm>
          <a:prstGeom prst="bentConnector3">
            <a:avLst>
              <a:gd name="adj1" fmla="val 9955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2454112" y="3284805"/>
            <a:ext cx="670293" cy="9022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7CB204-8E73-1244-9761-FA049AC65602}"/>
              </a:ext>
            </a:extLst>
          </p:cNvPr>
          <p:cNvGrpSpPr/>
          <p:nvPr/>
        </p:nvGrpSpPr>
        <p:grpSpPr>
          <a:xfrm>
            <a:off x="3722912" y="2836570"/>
            <a:ext cx="3442478" cy="1824068"/>
            <a:chOff x="5070104" y="2680575"/>
            <a:chExt cx="3689966" cy="1953368"/>
          </a:xfrm>
        </p:grpSpPr>
        <p:sp>
          <p:nvSpPr>
            <p:cNvPr id="8" name="Rounded Rectangle 11">
              <a:extLst>
                <a:ext uri="{FF2B5EF4-FFF2-40B4-BE49-F238E27FC236}">
                  <a16:creationId xmlns:a16="http://schemas.microsoft.com/office/drawing/2014/main" id="{ED27EBF3-ABEF-4F79-ABFE-06CEE2551BEA}"/>
                </a:ext>
              </a:extLst>
            </p:cNvPr>
            <p:cNvSpPr/>
            <p:nvPr/>
          </p:nvSpPr>
          <p:spPr>
            <a:xfrm>
              <a:off x="5070104" y="2680575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Cloud Pak for Data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47550B8-875F-4BF4-AC37-7F6CC63430EE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48" name="Rounded Rectangle 32">
            <a:extLst>
              <a:ext uri="{FF2B5EF4-FFF2-40B4-BE49-F238E27FC236}">
                <a16:creationId xmlns:a16="http://schemas.microsoft.com/office/drawing/2014/main" id="{00DB7D0D-D57F-4945-9BF2-01615A637F36}"/>
              </a:ext>
            </a:extLst>
          </p:cNvPr>
          <p:cNvSpPr/>
          <p:nvPr/>
        </p:nvSpPr>
        <p:spPr>
          <a:xfrm>
            <a:off x="4358734" y="1532038"/>
            <a:ext cx="767495" cy="1306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Console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75803A-8BE8-1045-8694-7341F17241AC}"/>
              </a:ext>
            </a:extLst>
          </p:cNvPr>
          <p:cNvGrpSpPr/>
          <p:nvPr/>
        </p:nvGrpSpPr>
        <p:grpSpPr>
          <a:xfrm>
            <a:off x="8898993" y="5750834"/>
            <a:ext cx="1474596" cy="1001071"/>
            <a:chOff x="3500001" y="2300637"/>
            <a:chExt cx="1474596" cy="1001071"/>
          </a:xfrm>
        </p:grpSpPr>
        <p:sp>
          <p:nvSpPr>
            <p:cNvPr id="52" name="Rounded Rectangle 32">
              <a:extLst>
                <a:ext uri="{FF2B5EF4-FFF2-40B4-BE49-F238E27FC236}">
                  <a16:creationId xmlns:a16="http://schemas.microsoft.com/office/drawing/2014/main" id="{B9B88540-22D4-5043-99C0-A533F4F501F8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3" name="Can 52">
              <a:extLst>
                <a:ext uri="{FF2B5EF4-FFF2-40B4-BE49-F238E27FC236}">
                  <a16:creationId xmlns:a16="http://schemas.microsoft.com/office/drawing/2014/main" id="{10D96319-11EB-E04B-8C7C-B1EAC1A3D1C1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56FE31-E0C2-284E-9337-914B0430973C}"/>
              </a:ext>
            </a:extLst>
          </p:cNvPr>
          <p:cNvGrpSpPr/>
          <p:nvPr/>
        </p:nvGrpSpPr>
        <p:grpSpPr>
          <a:xfrm>
            <a:off x="4975723" y="5756648"/>
            <a:ext cx="1474596" cy="1001071"/>
            <a:chOff x="3500001" y="2300637"/>
            <a:chExt cx="1474596" cy="1001071"/>
          </a:xfrm>
        </p:grpSpPr>
        <p:sp>
          <p:nvSpPr>
            <p:cNvPr id="55" name="Rounded Rectangle 32">
              <a:extLst>
                <a:ext uri="{FF2B5EF4-FFF2-40B4-BE49-F238E27FC236}">
                  <a16:creationId xmlns:a16="http://schemas.microsoft.com/office/drawing/2014/main" id="{9F99F791-5237-B844-B366-6D77E41D582C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FBE793EF-CAD7-444C-BBCD-8728E537454A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2815-6B98-C74A-BC2A-793375F19966}"/>
              </a:ext>
            </a:extLst>
          </p:cNvPr>
          <p:cNvCxnSpPr/>
          <p:nvPr/>
        </p:nvCxnSpPr>
        <p:spPr>
          <a:xfrm>
            <a:off x="5713021" y="4758559"/>
            <a:ext cx="0" cy="8408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306E36-222C-E447-BAF7-659D70224565}"/>
              </a:ext>
            </a:extLst>
          </p:cNvPr>
          <p:cNvCxnSpPr>
            <a:cxnSpLocks/>
          </p:cNvCxnSpPr>
          <p:nvPr/>
        </p:nvCxnSpPr>
        <p:spPr>
          <a:xfrm>
            <a:off x="5906736" y="4791367"/>
            <a:ext cx="2827361" cy="9594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0209854-5CEE-AC4B-B1B7-757F261AA3B5}"/>
              </a:ext>
            </a:extLst>
          </p:cNvPr>
          <p:cNvSpPr txBox="1"/>
          <p:nvPr/>
        </p:nvSpPr>
        <p:spPr>
          <a:xfrm>
            <a:off x="727796" y="1684542"/>
            <a:ext cx="215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4. View the runtime logs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5798F4-1BE1-194B-89CE-C8973BF775B1}"/>
              </a:ext>
            </a:extLst>
          </p:cNvPr>
          <p:cNvSpPr txBox="1"/>
          <p:nvPr/>
        </p:nvSpPr>
        <p:spPr>
          <a:xfrm>
            <a:off x="727796" y="1370218"/>
            <a:ext cx="3708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3. Deploy application package to Edge node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9187D9-255D-764F-9738-08D218692AC6}"/>
              </a:ext>
            </a:extLst>
          </p:cNvPr>
          <p:cNvSpPr txBox="1"/>
          <p:nvPr/>
        </p:nvSpPr>
        <p:spPr>
          <a:xfrm>
            <a:off x="184441" y="4176207"/>
            <a:ext cx="268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1. Develop &amp; Build application 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      for the Edge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EA45CE-4C1A-CF42-B60D-500682516325}"/>
              </a:ext>
            </a:extLst>
          </p:cNvPr>
          <p:cNvCxnSpPr>
            <a:cxnSpLocks/>
          </p:cNvCxnSpPr>
          <p:nvPr/>
        </p:nvCxnSpPr>
        <p:spPr>
          <a:xfrm>
            <a:off x="3252601" y="3789688"/>
            <a:ext cx="384748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50">
            <a:extLst>
              <a:ext uri="{FF2B5EF4-FFF2-40B4-BE49-F238E27FC236}">
                <a16:creationId xmlns:a16="http://schemas.microsoft.com/office/drawing/2014/main" id="{F030E5DE-6EDB-CC46-ADC6-DFA05E36EE46}"/>
              </a:ext>
            </a:extLst>
          </p:cNvPr>
          <p:cNvCxnSpPr>
            <a:cxnSpLocks/>
          </p:cNvCxnSpPr>
          <p:nvPr/>
        </p:nvCxnSpPr>
        <p:spPr>
          <a:xfrm>
            <a:off x="585061" y="1611328"/>
            <a:ext cx="3502505" cy="492337"/>
          </a:xfrm>
          <a:prstGeom prst="bentConnector3">
            <a:avLst>
              <a:gd name="adj1" fmla="val -71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E8B0A6-7D6A-B44B-83A2-BA036649740A}"/>
              </a:ext>
            </a:extLst>
          </p:cNvPr>
          <p:cNvSpPr txBox="1"/>
          <p:nvPr/>
        </p:nvSpPr>
        <p:spPr>
          <a:xfrm>
            <a:off x="727796" y="2221273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5. Un-deploy application</a:t>
            </a:r>
          </a:p>
        </p:txBody>
      </p:sp>
    </p:spTree>
    <p:extLst>
      <p:ext uri="{BB962C8B-B14F-4D97-AF65-F5344CB8AC3E}">
        <p14:creationId xmlns:p14="http://schemas.microsoft.com/office/powerpoint/2010/main" val="93658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386</Words>
  <Application>Microsoft Macintosh PowerPoint</Application>
  <PresentationFormat>Widescreen</PresentationFormat>
  <Paragraphs>96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 Theme</vt:lpstr>
      <vt:lpstr>Develop and Deploy Application (with out IEAM)</vt:lpstr>
      <vt:lpstr>Develop and Deploy Application (with IEAM)</vt:lpstr>
      <vt:lpstr>Develop and Deploy Application (with IEAM)</vt:lpstr>
      <vt:lpstr>Develop and Deploy Application (without IEAM)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and Deploy Application (with out IEAM)</dc:title>
  <dc:creator>Brad Fawcett</dc:creator>
  <cp:lastModifiedBy>Brad Fawcett</cp:lastModifiedBy>
  <cp:revision>14</cp:revision>
  <dcterms:created xsi:type="dcterms:W3CDTF">2020-08-17T19:45:18Z</dcterms:created>
  <dcterms:modified xsi:type="dcterms:W3CDTF">2020-08-20T18:20:36Z</dcterms:modified>
</cp:coreProperties>
</file>