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9869" r:id="rId2"/>
    <p:sldId id="9864" r:id="rId3"/>
    <p:sldId id="9870" r:id="rId4"/>
    <p:sldId id="98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86-AC8A-8C45-B91B-B415E05B0F2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6B122-E8F6-2040-BB6C-4BB6CA34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09A-D00C-EE48-8EBC-4CED5A22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FC8-6AE9-D349-9AA5-C60CD3CA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34D1-11E2-5D4C-868A-3AE06B8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5911-42D7-444E-8C7C-0F09CD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BEC-6306-104A-AB90-90D2772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38-9CA1-A940-8BD8-E7694A4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D2B-78BB-CB4A-90EB-92FB4384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B595-B08D-EB40-BFE8-63EAAB4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64C5-FBF8-5D43-AEDB-56E483F3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ECE-0327-0648-B5D9-F0CEBE3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1206B-17E9-CD4E-AF8E-1A971E67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0400-C5CB-9240-8ADA-8D6FE59D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38B2-9432-B34B-BB01-62C36EE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D8A2-4457-9D40-B65B-0C8446A8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8526-AE2C-DB4E-95F3-02C56ED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E1D-B55C-F341-A63B-FF19C028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DE5-37A9-EB4A-A721-6B7638FC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9406-A13D-D846-BFE1-4254B93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DCE9-3E77-2542-B46D-F71E16A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98AC-D3C8-2441-B963-B046F5B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456-1C4F-AB41-AAD4-4A1F222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5487-594C-5E42-8E48-2474A5DF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FE66-9821-DB49-8B6C-2CB403F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8390-2EB8-9649-B373-AA56AFA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476B-2CCE-2C45-A078-05BAA022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E27-E3E7-CC45-BCAA-8FC4164B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594-88BE-3E46-87D8-78F68874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FA73-6FF7-5C49-89A2-48E03C1A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1CF7-A1F7-BE44-902D-52C8A274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776-61E9-F04B-8AD4-749774D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6E2B-81BA-DA42-83DD-763E97E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B7F-AEAF-D94D-9395-0E4777B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130C-EE55-8B44-BCE8-52B5ADF4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A49D-0337-6340-8965-386ECB0B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628FF-AE7A-B343-8231-2DB7FF5E1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12AC1-3C9D-E44D-B885-752196CD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83CEA-DCFD-1241-A8ED-1B26B81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17F2-E35F-4E40-87BE-44A3DAF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09FF-1E74-D149-B2F9-637A802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AAD-DFEC-1447-BE94-41C3AA0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7A84-0090-BE44-A048-632F75F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2785-5902-D048-8744-50268D1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7CAAE-7C92-764F-B7BE-B9C4EA7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05E7-66FB-E742-A71D-95A0797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250-3FED-3149-8299-97042C00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A353-A0ED-A245-9583-A2E64A2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6CB-F4C2-2D48-BBC4-D45AEA2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BAEF-A923-164E-8B39-1F0201F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DB21-AA34-BA46-B3BF-3CBA0CDD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3725-99C5-1A4D-ACD0-CC0AEDB1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EAE7-2E0C-7542-A956-B8D3419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7096-377B-A94E-B4B0-9CD40F6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A73F-1F0B-994F-8D72-1DA8409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6A8D-DD37-7F41-A2D2-EAA37D47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C1EE-BC6E-6247-B97C-4E2FE008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71C9-CAA6-F543-8D40-C1FAABB7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6268-082B-6441-9A36-BEDEE67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3B33-78A4-3144-8789-FE8FA89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E262-6258-4542-8C92-0F331949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56F0-B50D-754F-91CF-1F0ACA05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CE1-FAD3-FC45-B873-609B23D5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A555-A28C-8F4C-9FDD-A2DD7AE8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CE4A-7E62-D04D-89D5-A354F280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1013185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67805" y="5043966"/>
            <a:ext cx="344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lvl="0" algn="ctr" defTabSz="4572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Trebuchet MS" panose="020B0603020202020204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040456" y="1541777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7901388" y="2814391"/>
            <a:ext cx="3559104" cy="1820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87C9D4-2A64-264E-BCC8-F0783D8DBCB4}"/>
              </a:ext>
            </a:extLst>
          </p:cNvPr>
          <p:cNvCxnSpPr>
            <a:cxnSpLocks/>
          </p:cNvCxnSpPr>
          <p:nvPr/>
        </p:nvCxnSpPr>
        <p:spPr>
          <a:xfrm flipH="1">
            <a:off x="6566573" y="4758559"/>
            <a:ext cx="2819165" cy="10162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D0D6E6-55ED-454C-A926-29337FF04094}"/>
              </a:ext>
            </a:extLst>
          </p:cNvPr>
          <p:cNvCxnSpPr/>
          <p:nvPr/>
        </p:nvCxnSpPr>
        <p:spPr>
          <a:xfrm>
            <a:off x="9611520" y="4706007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F0E35653-59D5-DA4D-996A-6FE8CD284ED0}"/>
              </a:ext>
            </a:extLst>
          </p:cNvPr>
          <p:cNvSpPr/>
          <p:nvPr/>
        </p:nvSpPr>
        <p:spPr>
          <a:xfrm>
            <a:off x="8263346" y="1514450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799315" y="6348829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6.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799315" y="5630220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Deploy application package to Edge node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(with submission time values)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777733" y="1480599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3. Select Edge nodes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388136" y="3242692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 panose="020B0703020202090204" pitchFamily="34" charset="0"/>
              </a:rPr>
              <a:t>2. </a:t>
            </a:r>
            <a:r>
              <a:rPr lang="en-US" sz="1400" dirty="0">
                <a:latin typeface="Trebuchet MS" panose="020B0703020202090204" pitchFamily="34" charset="0"/>
              </a:rPr>
              <a:t>Build application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for the Edge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410266" y="2934915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>
                <a:latin typeface="Trebuchet MS" panose="020B0703020202090204" pitchFamily="34" charset="0"/>
              </a:rPr>
              <a:t>Develop application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358487" cy="498383"/>
          </a:xfrm>
          <a:prstGeom prst="bentConnector3">
            <a:avLst>
              <a:gd name="adj1" fmla="val 2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993896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(without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843266" y="1537426"/>
            <a:ext cx="357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358734" y="1532038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1093099" y="6336381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6.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705417" y="2242544"/>
            <a:ext cx="370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Deploy application package to Edge 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997084" y="911574"/>
            <a:ext cx="326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3. Select Edge nodes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321296" y="3931128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2. Build application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for the Edge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388705" y="2965725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1. Develop application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502505" cy="492337"/>
          </a:xfrm>
          <a:prstGeom prst="bentConnector3">
            <a:avLst>
              <a:gd name="adj1" fmla="val -7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395</Words>
  <Application>Microsoft Macintosh PowerPoint</Application>
  <PresentationFormat>Widescreen</PresentationFormat>
  <Paragraphs>99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Develop and Deploy Application (with out IEAM)</vt:lpstr>
      <vt:lpstr>Develop and Deploy Application (with IEAM)</vt:lpstr>
      <vt:lpstr>Develop and Deploy Application (with IEAM)</vt:lpstr>
      <vt:lpstr>Develop and Deploy Application (without IEAM)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and Deploy Application (with out IEAM)</dc:title>
  <dc:creator>Brad Fawcett</dc:creator>
  <cp:lastModifiedBy>Brad Fawcett</cp:lastModifiedBy>
  <cp:revision>10</cp:revision>
  <dcterms:created xsi:type="dcterms:W3CDTF">2020-08-17T19:45:18Z</dcterms:created>
  <dcterms:modified xsi:type="dcterms:W3CDTF">2020-08-19T14:48:19Z</dcterms:modified>
</cp:coreProperties>
</file>