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9864" r:id="rId2"/>
    <p:sldId id="986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B8847B-3665-764D-A66E-EFD555B6F6CA}">
          <p14:sldIdLst/>
        </p14:section>
        <p14:section name="MVP Scenario" id="{374867ED-576C-3F42-8164-012F6E9B8E42}">
          <p14:sldIdLst>
            <p14:sldId id="9864"/>
            <p14:sldId id="9869"/>
          </p14:sldIdLst>
        </p14:section>
        <p14:section name="Meeting Notes" id="{0540F892-AFE7-A547-90E1-24B67DDEB6B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A31A3-0788-45AB-B22A-E26A6B432CF4}" v="105" dt="2020-03-18T17:09:35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6208"/>
  </p:normalViewPr>
  <p:slideViewPr>
    <p:cSldViewPr snapToGrid="0">
      <p:cViewPr varScale="1">
        <p:scale>
          <a:sx n="119" d="100"/>
          <a:sy n="119" d="100"/>
        </p:scale>
        <p:origin x="2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684B6-D6DC-0B45-8D07-100D9E9CD715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68DFA-3F51-AE46-BC14-D3D78329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68DFA-3F51-AE46-BC14-D3D7832919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6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E24-1366-4142-8383-722A916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" y="100281"/>
            <a:ext cx="8596668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IEAM)</a:t>
            </a: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ED27EBF3-ABEF-4F79-ABFE-06CEE2551BEA}"/>
              </a:ext>
            </a:extLst>
          </p:cNvPr>
          <p:cNvSpPr/>
          <p:nvPr/>
        </p:nvSpPr>
        <p:spPr>
          <a:xfrm>
            <a:off x="5296733" y="2737788"/>
            <a:ext cx="3689966" cy="19533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Full CP4D Environment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B3611F-FF8E-B647-ACE3-9A60198C7227}"/>
              </a:ext>
            </a:extLst>
          </p:cNvPr>
          <p:cNvGrpSpPr/>
          <p:nvPr/>
        </p:nvGrpSpPr>
        <p:grpSpPr>
          <a:xfrm>
            <a:off x="2327970" y="5239141"/>
            <a:ext cx="68423" cy="505538"/>
            <a:chOff x="2339071" y="4954581"/>
            <a:chExt cx="68423" cy="50553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D12AC3-10AA-4FFE-A33D-935135F98E6F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D683B3-72BC-44FD-A811-1696CB733CD9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DCE5FF-FA8C-4998-8EBD-E07FDA8E815B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46" name="Rounded Rectangle 32">
            <a:extLst>
              <a:ext uri="{FF2B5EF4-FFF2-40B4-BE49-F238E27FC236}">
                <a16:creationId xmlns:a16="http://schemas.microsoft.com/office/drawing/2014/main" id="{8C0DB084-85CD-497A-AD5E-07319CABF1A3}"/>
              </a:ext>
            </a:extLst>
          </p:cNvPr>
          <p:cNvSpPr/>
          <p:nvPr/>
        </p:nvSpPr>
        <p:spPr>
          <a:xfrm>
            <a:off x="2755886" y="5883562"/>
            <a:ext cx="3449571" cy="8871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IBM Edge Application Manager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7550B8-875F-4BF4-AC37-7F6CC63430EE}"/>
              </a:ext>
            </a:extLst>
          </p:cNvPr>
          <p:cNvSpPr/>
          <p:nvPr/>
        </p:nvSpPr>
        <p:spPr>
          <a:xfrm>
            <a:off x="7122061" y="3412984"/>
            <a:ext cx="718457" cy="52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Streams Build Service </a:t>
            </a:r>
          </a:p>
        </p:txBody>
      </p:sp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425507FB-3677-4F4B-B920-5757D7C42F10}"/>
              </a:ext>
            </a:extLst>
          </p:cNvPr>
          <p:cNvSpPr/>
          <p:nvPr/>
        </p:nvSpPr>
        <p:spPr>
          <a:xfrm>
            <a:off x="8783217" y="1155329"/>
            <a:ext cx="2649890" cy="3950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CP4D’s Image Repo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90313-6CD9-4D7C-9057-B029E9EB1B35}"/>
              </a:ext>
            </a:extLst>
          </p:cNvPr>
          <p:cNvCxnSpPr>
            <a:cxnSpLocks/>
          </p:cNvCxnSpPr>
          <p:nvPr/>
        </p:nvCxnSpPr>
        <p:spPr>
          <a:xfrm flipH="1">
            <a:off x="10571743" y="2622213"/>
            <a:ext cx="861364" cy="790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DB12FE-6C5A-4D5F-A7C2-783B785CDFF8}"/>
              </a:ext>
            </a:extLst>
          </p:cNvPr>
          <p:cNvSpPr txBox="1"/>
          <p:nvPr/>
        </p:nvSpPr>
        <p:spPr>
          <a:xfrm>
            <a:off x="10108162" y="2850972"/>
            <a:ext cx="148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Develop App</a:t>
            </a:r>
          </a:p>
        </p:txBody>
      </p:sp>
      <p:pic>
        <p:nvPicPr>
          <p:cNvPr id="20" name="Graphic 19" descr="Programmer">
            <a:extLst>
              <a:ext uri="{FF2B5EF4-FFF2-40B4-BE49-F238E27FC236}">
                <a16:creationId xmlns:a16="http://schemas.microsoft.com/office/drawing/2014/main" id="{94AEA07A-3B27-4593-A4FD-44FE3416F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7109" y="2012613"/>
            <a:ext cx="609600" cy="6096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678427-D8C4-4A9E-A4B8-837B60D4F283}"/>
              </a:ext>
            </a:extLst>
          </p:cNvPr>
          <p:cNvCxnSpPr>
            <a:cxnSpLocks/>
          </p:cNvCxnSpPr>
          <p:nvPr/>
        </p:nvCxnSpPr>
        <p:spPr>
          <a:xfrm flipH="1">
            <a:off x="8009471" y="3664479"/>
            <a:ext cx="1791737" cy="6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9817AB-D0A1-4DB5-8FA4-8A165C4161D5}"/>
              </a:ext>
            </a:extLst>
          </p:cNvPr>
          <p:cNvSpPr txBox="1"/>
          <p:nvPr/>
        </p:nvSpPr>
        <p:spPr>
          <a:xfrm>
            <a:off x="10747448" y="3298195"/>
            <a:ext cx="151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Build App for Edge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2F2743-A92F-4CC4-8E6A-1617D752A81F}"/>
              </a:ext>
            </a:extLst>
          </p:cNvPr>
          <p:cNvCxnSpPr>
            <a:cxnSpLocks/>
          </p:cNvCxnSpPr>
          <p:nvPr/>
        </p:nvCxnSpPr>
        <p:spPr>
          <a:xfrm flipV="1">
            <a:off x="8009471" y="1640819"/>
            <a:ext cx="1885350" cy="173012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961E61-58B1-4397-B0DE-736EE51E8086}"/>
              </a:ext>
            </a:extLst>
          </p:cNvPr>
          <p:cNvSpPr txBox="1"/>
          <p:nvPr/>
        </p:nvSpPr>
        <p:spPr>
          <a:xfrm>
            <a:off x="8550417" y="1945517"/>
            <a:ext cx="220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2.2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Push image to repo</a:t>
            </a:r>
          </a:p>
        </p:txBody>
      </p:sp>
      <p:sp>
        <p:nvSpPr>
          <p:cNvPr id="30" name="Rounded Rectangle 32">
            <a:extLst>
              <a:ext uri="{FF2B5EF4-FFF2-40B4-BE49-F238E27FC236}">
                <a16:creationId xmlns:a16="http://schemas.microsoft.com/office/drawing/2014/main" id="{D7061659-93A5-4FB5-8265-2159BC032807}"/>
              </a:ext>
            </a:extLst>
          </p:cNvPr>
          <p:cNvSpPr/>
          <p:nvPr/>
        </p:nvSpPr>
        <p:spPr>
          <a:xfrm>
            <a:off x="3787848" y="864174"/>
            <a:ext cx="1474596" cy="10010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Edge Development Node</a:t>
            </a:r>
          </a:p>
        </p:txBody>
      </p:sp>
      <p:pic>
        <p:nvPicPr>
          <p:cNvPr id="32" name="Graphic 31" descr="Programmer">
            <a:extLst>
              <a:ext uri="{FF2B5EF4-FFF2-40B4-BE49-F238E27FC236}">
                <a16:creationId xmlns:a16="http://schemas.microsoft.com/office/drawing/2014/main" id="{3216CBE2-7611-4A95-8312-F9EC75A5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E5B840-AC6F-4142-BC10-5FFFBF743577}"/>
              </a:ext>
            </a:extLst>
          </p:cNvPr>
          <p:cNvCxnSpPr>
            <a:cxnSpLocks/>
          </p:cNvCxnSpPr>
          <p:nvPr/>
        </p:nvCxnSpPr>
        <p:spPr>
          <a:xfrm flipV="1">
            <a:off x="1003128" y="1597413"/>
            <a:ext cx="2470380" cy="53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A217BA-F988-48BB-A807-077ABD8DBA83}"/>
              </a:ext>
            </a:extLst>
          </p:cNvPr>
          <p:cNvSpPr txBox="1"/>
          <p:nvPr/>
        </p:nvSpPr>
        <p:spPr>
          <a:xfrm>
            <a:off x="784430" y="621012"/>
            <a:ext cx="27604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- Create EAM project</a:t>
            </a:r>
          </a:p>
          <a:p>
            <a:pPr marL="171450" marR="0" lvl="0" indent="-1714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Test project &amp; image</a:t>
            </a:r>
          </a:p>
          <a:p>
            <a:pPr marL="171450" marR="0" lvl="0" indent="-1714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Publish EAM Project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38CD30-209D-4ECC-BD0D-67C2A83A4319}"/>
              </a:ext>
            </a:extLst>
          </p:cNvPr>
          <p:cNvCxnSpPr>
            <a:cxnSpLocks/>
            <a:stCxn id="17" idx="1"/>
            <a:endCxn id="30" idx="3"/>
          </p:cNvCxnSpPr>
          <p:nvPr/>
        </p:nvCxnSpPr>
        <p:spPr>
          <a:xfrm flipH="1">
            <a:off x="5262444" y="1352876"/>
            <a:ext cx="3520773" cy="11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E3DE93-8876-432B-BB68-86727B78FAC8}"/>
              </a:ext>
            </a:extLst>
          </p:cNvPr>
          <p:cNvSpPr txBox="1"/>
          <p:nvPr/>
        </p:nvSpPr>
        <p:spPr>
          <a:xfrm>
            <a:off x="6200561" y="1074440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3.1.1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Pull Image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7076E34-F55F-4DB5-B56B-50885045FB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7355" y="3886919"/>
            <a:ext cx="3788959" cy="1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5B89A2-AC25-4307-98D3-71BEA67C93DA}"/>
              </a:ext>
            </a:extLst>
          </p:cNvPr>
          <p:cNvCxnSpPr>
            <a:cxnSpLocks/>
          </p:cNvCxnSpPr>
          <p:nvPr/>
        </p:nvCxnSpPr>
        <p:spPr>
          <a:xfrm>
            <a:off x="594152" y="1582779"/>
            <a:ext cx="958114" cy="118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654D036-AB30-4DEB-A6A8-E68E8ED0774D}"/>
              </a:ext>
            </a:extLst>
          </p:cNvPr>
          <p:cNvSpPr txBox="1"/>
          <p:nvPr/>
        </p:nvSpPr>
        <p:spPr>
          <a:xfrm>
            <a:off x="1012880" y="2046902"/>
            <a:ext cx="26088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4. Deploy Application Package 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-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Register to run Service/Pattern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(with submission time values)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E50FD7-37C5-664E-B53E-43925118C6B7}"/>
              </a:ext>
            </a:extLst>
          </p:cNvPr>
          <p:cNvCxnSpPr>
            <a:cxnSpLocks/>
          </p:cNvCxnSpPr>
          <p:nvPr/>
        </p:nvCxnSpPr>
        <p:spPr>
          <a:xfrm flipH="1">
            <a:off x="3207420" y="1516241"/>
            <a:ext cx="5478750" cy="1253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4CBF87-185D-934F-8F43-B99A9A035CA8}"/>
              </a:ext>
            </a:extLst>
          </p:cNvPr>
          <p:cNvSpPr txBox="1"/>
          <p:nvPr/>
        </p:nvSpPr>
        <p:spPr>
          <a:xfrm>
            <a:off x="4956069" y="2046902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4.2 Pull Image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E579BD-ABE7-5643-9B3E-1089BD39ECA2}"/>
              </a:ext>
            </a:extLst>
          </p:cNvPr>
          <p:cNvSpPr txBox="1"/>
          <p:nvPr/>
        </p:nvSpPr>
        <p:spPr>
          <a:xfrm>
            <a:off x="3111622" y="4408637"/>
            <a:ext cx="1474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4.1 Retrieve Service/Pattern definition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0C3C7C6-7500-FE43-88A1-A30BB4524BE7}"/>
              </a:ext>
            </a:extLst>
          </p:cNvPr>
          <p:cNvGrpSpPr/>
          <p:nvPr/>
        </p:nvGrpSpPr>
        <p:grpSpPr>
          <a:xfrm>
            <a:off x="1610314" y="2767170"/>
            <a:ext cx="1474596" cy="1001071"/>
            <a:chOff x="1631880" y="2427929"/>
            <a:chExt cx="1474596" cy="1001071"/>
          </a:xfrm>
        </p:grpSpPr>
        <p:sp>
          <p:nvSpPr>
            <p:cNvPr id="29" name="Rounded Rectangle 32">
              <a:extLst>
                <a:ext uri="{FF2B5EF4-FFF2-40B4-BE49-F238E27FC236}">
                  <a16:creationId xmlns:a16="http://schemas.microsoft.com/office/drawing/2014/main" id="{107F61C4-D943-4FA9-B7F4-39B3FD5F5365}"/>
                </a:ext>
              </a:extLst>
            </p:cNvPr>
            <p:cNvSpPr/>
            <p:nvPr/>
          </p:nvSpPr>
          <p:spPr>
            <a:xfrm>
              <a:off x="1631880" y="242792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4" name="Can 3">
              <a:extLst>
                <a:ext uri="{FF2B5EF4-FFF2-40B4-BE49-F238E27FC236}">
                  <a16:creationId xmlns:a16="http://schemas.microsoft.com/office/drawing/2014/main" id="{14F329B4-E65C-3C46-9E4A-31BD5E3EF2C7}"/>
                </a:ext>
              </a:extLst>
            </p:cNvPr>
            <p:cNvSpPr/>
            <p:nvPr/>
          </p:nvSpPr>
          <p:spPr>
            <a:xfrm>
              <a:off x="2533595" y="28913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D9379D8-80A2-8143-A945-D6D4857555C6}"/>
              </a:ext>
            </a:extLst>
          </p:cNvPr>
          <p:cNvGrpSpPr/>
          <p:nvPr/>
        </p:nvGrpSpPr>
        <p:grpSpPr>
          <a:xfrm>
            <a:off x="1597568" y="4069499"/>
            <a:ext cx="1474596" cy="1001071"/>
            <a:chOff x="1597568" y="4069499"/>
            <a:chExt cx="1474596" cy="1001071"/>
          </a:xfrm>
        </p:grpSpPr>
        <p:sp>
          <p:nvSpPr>
            <p:cNvPr id="41" name="Rounded Rectangle 32">
              <a:extLst>
                <a:ext uri="{FF2B5EF4-FFF2-40B4-BE49-F238E27FC236}">
                  <a16:creationId xmlns:a16="http://schemas.microsoft.com/office/drawing/2014/main" id="{94079FD5-8B7F-4569-87F0-CFDEB29C0BA7}"/>
                </a:ext>
              </a:extLst>
            </p:cNvPr>
            <p:cNvSpPr/>
            <p:nvPr/>
          </p:nvSpPr>
          <p:spPr>
            <a:xfrm>
              <a:off x="1597568" y="406949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67" name="Can 66">
              <a:extLst>
                <a:ext uri="{FF2B5EF4-FFF2-40B4-BE49-F238E27FC236}">
                  <a16:creationId xmlns:a16="http://schemas.microsoft.com/office/drawing/2014/main" id="{A74D0A2B-9AF1-A847-A0F0-2CFD422B79E8}"/>
                </a:ext>
              </a:extLst>
            </p:cNvPr>
            <p:cNvSpPr/>
            <p:nvPr/>
          </p:nvSpPr>
          <p:spPr>
            <a:xfrm>
              <a:off x="2451750" y="4470276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69" name="Connector: Elbow 50">
            <a:extLst>
              <a:ext uri="{FF2B5EF4-FFF2-40B4-BE49-F238E27FC236}">
                <a16:creationId xmlns:a16="http://schemas.microsoft.com/office/drawing/2014/main" id="{9517A575-2192-3240-AB90-5784099E3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949" y="1966034"/>
            <a:ext cx="1803760" cy="1006051"/>
          </a:xfrm>
          <a:prstGeom prst="bentConnector3">
            <a:avLst>
              <a:gd name="adj1" fmla="val 98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FBC1956-8810-B54B-A764-3D22A2E3BAF5}"/>
              </a:ext>
            </a:extLst>
          </p:cNvPr>
          <p:cNvSpPr txBox="1"/>
          <p:nvPr/>
        </p:nvSpPr>
        <p:spPr>
          <a:xfrm>
            <a:off x="163634" y="3421257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5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Retrieve log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E9F90A6A-2D3A-DB43-A245-9CDEFD05497D}"/>
              </a:ext>
            </a:extLst>
          </p:cNvPr>
          <p:cNvSpPr/>
          <p:nvPr/>
        </p:nvSpPr>
        <p:spPr>
          <a:xfrm>
            <a:off x="9745785" y="3412984"/>
            <a:ext cx="724754" cy="5209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76" name="Connector: Elbow 50">
            <a:extLst>
              <a:ext uri="{FF2B5EF4-FFF2-40B4-BE49-F238E27FC236}">
                <a16:creationId xmlns:a16="http://schemas.microsoft.com/office/drawing/2014/main" id="{542294B4-8AA4-2A46-9AB7-385BFC3BC404}"/>
              </a:ext>
            </a:extLst>
          </p:cNvPr>
          <p:cNvCxnSpPr>
            <a:cxnSpLocks/>
          </p:cNvCxnSpPr>
          <p:nvPr/>
        </p:nvCxnSpPr>
        <p:spPr>
          <a:xfrm rot="5400000">
            <a:off x="10681142" y="2643487"/>
            <a:ext cx="1023731" cy="1018253"/>
          </a:xfrm>
          <a:prstGeom prst="bentConnector3">
            <a:avLst>
              <a:gd name="adj1" fmla="val 100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092DA-F3D2-BD4E-9F81-2E70F7A1B261}"/>
              </a:ext>
            </a:extLst>
          </p:cNvPr>
          <p:cNvSpPr txBox="1"/>
          <p:nvPr/>
        </p:nvSpPr>
        <p:spPr>
          <a:xfrm>
            <a:off x="8194872" y="3435548"/>
            <a:ext cx="1514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2.1 Build App for Edge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E74494C-00A2-424C-90E8-664E43A70FCD}"/>
              </a:ext>
            </a:extLst>
          </p:cNvPr>
          <p:cNvSpPr txBox="1"/>
          <p:nvPr/>
        </p:nvSpPr>
        <p:spPr>
          <a:xfrm>
            <a:off x="3808845" y="3614287"/>
            <a:ext cx="14745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3.1 Publish Service/Pattern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A51CE81-7174-A346-B487-D1D1B0C5373C}"/>
              </a:ext>
            </a:extLst>
          </p:cNvPr>
          <p:cNvCxnSpPr>
            <a:cxnSpLocks/>
          </p:cNvCxnSpPr>
          <p:nvPr/>
        </p:nvCxnSpPr>
        <p:spPr>
          <a:xfrm flipH="1" flipV="1">
            <a:off x="3209969" y="3400644"/>
            <a:ext cx="712612" cy="2344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8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A39BED80-7D09-9742-803A-E2C37252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34" y="5773"/>
            <a:ext cx="9400373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out IEAM)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C27B08-3AB0-944B-80B6-7DDFF770FE99}"/>
              </a:ext>
            </a:extLst>
          </p:cNvPr>
          <p:cNvGrpSpPr/>
          <p:nvPr/>
        </p:nvGrpSpPr>
        <p:grpSpPr>
          <a:xfrm>
            <a:off x="2327970" y="5239141"/>
            <a:ext cx="68423" cy="505538"/>
            <a:chOff x="2339071" y="4954581"/>
            <a:chExt cx="68423" cy="50553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EC62AD4-EB79-394F-82A2-D530D704FD4E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512803F-AC84-FA48-BAFB-453762A710CF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0989E7-C5FB-F846-B8E9-A22763FB155F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8E1DA52-CBEE-0E4E-B639-0C67A4E9C60B}"/>
              </a:ext>
            </a:extLst>
          </p:cNvPr>
          <p:cNvGrpSpPr/>
          <p:nvPr/>
        </p:nvGrpSpPr>
        <p:grpSpPr>
          <a:xfrm>
            <a:off x="5177847" y="3939181"/>
            <a:ext cx="3689966" cy="1953368"/>
            <a:chOff x="5296733" y="2737788"/>
            <a:chExt cx="3689966" cy="1953368"/>
          </a:xfrm>
        </p:grpSpPr>
        <p:sp>
          <p:nvSpPr>
            <p:cNvPr id="52" name="Rounded Rectangle 11">
              <a:extLst>
                <a:ext uri="{FF2B5EF4-FFF2-40B4-BE49-F238E27FC236}">
                  <a16:creationId xmlns:a16="http://schemas.microsoft.com/office/drawing/2014/main" id="{D6BE3444-F79D-BF4D-8639-27B5CBF7CE11}"/>
                </a:ext>
              </a:extLst>
            </p:cNvPr>
            <p:cNvSpPr/>
            <p:nvPr/>
          </p:nvSpPr>
          <p:spPr>
            <a:xfrm>
              <a:off x="5296733" y="2737788"/>
              <a:ext cx="3689966" cy="19533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Full CP4D Environment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E163880-2ABE-194E-9F41-504ED0001B25}"/>
                </a:ext>
              </a:extLst>
            </p:cNvPr>
            <p:cNvSpPr/>
            <p:nvPr/>
          </p:nvSpPr>
          <p:spPr>
            <a:xfrm>
              <a:off x="7122061" y="3412984"/>
              <a:ext cx="718457" cy="52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Streams Build Service </a:t>
              </a:r>
            </a:p>
          </p:txBody>
        </p:sp>
      </p:grpSp>
      <p:sp>
        <p:nvSpPr>
          <p:cNvPr id="66" name="Rounded Rectangle 32">
            <a:extLst>
              <a:ext uri="{FF2B5EF4-FFF2-40B4-BE49-F238E27FC236}">
                <a16:creationId xmlns:a16="http://schemas.microsoft.com/office/drawing/2014/main" id="{A89ACFC6-98B9-0A47-AA60-506BCDE19A9A}"/>
              </a:ext>
            </a:extLst>
          </p:cNvPr>
          <p:cNvSpPr/>
          <p:nvPr/>
        </p:nvSpPr>
        <p:spPr>
          <a:xfrm>
            <a:off x="8783217" y="1155329"/>
            <a:ext cx="2649890" cy="3950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CP4D’s Image Repo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3B659D-4460-3543-A9B1-078D701239BE}"/>
              </a:ext>
            </a:extLst>
          </p:cNvPr>
          <p:cNvCxnSpPr>
            <a:cxnSpLocks/>
          </p:cNvCxnSpPr>
          <p:nvPr/>
        </p:nvCxnSpPr>
        <p:spPr>
          <a:xfrm flipH="1">
            <a:off x="10643357" y="3779263"/>
            <a:ext cx="861364" cy="790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35F67B3-87F2-8A48-9427-1915D8162CD0}"/>
              </a:ext>
            </a:extLst>
          </p:cNvPr>
          <p:cNvSpPr txBox="1"/>
          <p:nvPr/>
        </p:nvSpPr>
        <p:spPr>
          <a:xfrm>
            <a:off x="10232341" y="4043843"/>
            <a:ext cx="148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Develop App</a:t>
            </a:r>
          </a:p>
        </p:txBody>
      </p:sp>
      <p:pic>
        <p:nvPicPr>
          <p:cNvPr id="70" name="Graphic 69" descr="Programmer">
            <a:extLst>
              <a:ext uri="{FF2B5EF4-FFF2-40B4-BE49-F238E27FC236}">
                <a16:creationId xmlns:a16="http://schemas.microsoft.com/office/drawing/2014/main" id="{6F92D597-A3E7-C344-84E0-F9C64BDBD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6355" y="3066140"/>
            <a:ext cx="609600" cy="6096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869356-C914-B14D-856E-691E53979AB5}"/>
              </a:ext>
            </a:extLst>
          </p:cNvPr>
          <p:cNvCxnSpPr>
            <a:cxnSpLocks/>
          </p:cNvCxnSpPr>
          <p:nvPr/>
        </p:nvCxnSpPr>
        <p:spPr>
          <a:xfrm flipH="1">
            <a:off x="7948513" y="4822957"/>
            <a:ext cx="1791737" cy="6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6E7A28C-32C9-E543-B258-2E210A1258DD}"/>
              </a:ext>
            </a:extLst>
          </p:cNvPr>
          <p:cNvSpPr txBox="1"/>
          <p:nvPr/>
        </p:nvSpPr>
        <p:spPr>
          <a:xfrm>
            <a:off x="10708251" y="4947163"/>
            <a:ext cx="151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Build App for Edge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F8DD1C-1889-6F44-9D78-EA50560CFFBE}"/>
              </a:ext>
            </a:extLst>
          </p:cNvPr>
          <p:cNvCxnSpPr>
            <a:cxnSpLocks/>
          </p:cNvCxnSpPr>
          <p:nvPr/>
        </p:nvCxnSpPr>
        <p:spPr>
          <a:xfrm flipV="1">
            <a:off x="7822177" y="1640820"/>
            <a:ext cx="2072644" cy="292921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5031C4B-B7AA-9D46-8218-80457FE7F4C9}"/>
              </a:ext>
            </a:extLst>
          </p:cNvPr>
          <p:cNvSpPr txBox="1"/>
          <p:nvPr/>
        </p:nvSpPr>
        <p:spPr>
          <a:xfrm>
            <a:off x="8550417" y="1945517"/>
            <a:ext cx="220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2.2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Push image to repo</a:t>
            </a:r>
          </a:p>
        </p:txBody>
      </p:sp>
      <p:sp>
        <p:nvSpPr>
          <p:cNvPr id="76" name="Rounded Rectangle 32">
            <a:extLst>
              <a:ext uri="{FF2B5EF4-FFF2-40B4-BE49-F238E27FC236}">
                <a16:creationId xmlns:a16="http://schemas.microsoft.com/office/drawing/2014/main" id="{B4DC1237-F756-424C-96CF-C9277158EC9E}"/>
              </a:ext>
            </a:extLst>
          </p:cNvPr>
          <p:cNvSpPr/>
          <p:nvPr/>
        </p:nvSpPr>
        <p:spPr>
          <a:xfrm>
            <a:off x="3787848" y="864174"/>
            <a:ext cx="1474596" cy="10010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 Console</a:t>
            </a:r>
          </a:p>
        </p:txBody>
      </p:sp>
      <p:pic>
        <p:nvPicPr>
          <p:cNvPr id="79" name="Graphic 78" descr="Programmer">
            <a:extLst>
              <a:ext uri="{FF2B5EF4-FFF2-40B4-BE49-F238E27FC236}">
                <a16:creationId xmlns:a16="http://schemas.microsoft.com/office/drawing/2014/main" id="{CDB54585-F8C0-7A45-B02F-A1DF8443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BCA2257-AC2F-1E4D-854E-056A9CBDFC13}"/>
              </a:ext>
            </a:extLst>
          </p:cNvPr>
          <p:cNvCxnSpPr>
            <a:cxnSpLocks/>
          </p:cNvCxnSpPr>
          <p:nvPr/>
        </p:nvCxnSpPr>
        <p:spPr>
          <a:xfrm flipV="1">
            <a:off x="1099676" y="1388796"/>
            <a:ext cx="2470380" cy="53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D3A8C07-75E2-914C-927B-86B907E97818}"/>
              </a:ext>
            </a:extLst>
          </p:cNvPr>
          <p:cNvSpPr txBox="1"/>
          <p:nvPr/>
        </p:nvSpPr>
        <p:spPr>
          <a:xfrm>
            <a:off x="565714" y="578845"/>
            <a:ext cx="2848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Develop CPD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AAPackage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Publish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AAPackage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 .   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9A16ED-A31C-DE43-BB97-55CE1B2F63AB}"/>
              </a:ext>
            </a:extLst>
          </p:cNvPr>
          <p:cNvCxnSpPr>
            <a:cxnSpLocks/>
          </p:cNvCxnSpPr>
          <p:nvPr/>
        </p:nvCxnSpPr>
        <p:spPr>
          <a:xfrm flipH="1">
            <a:off x="3233505" y="1649134"/>
            <a:ext cx="5478750" cy="1253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B9BF712-FB79-5C4C-B07C-8922D81F1443}"/>
              </a:ext>
            </a:extLst>
          </p:cNvPr>
          <p:cNvSpPr txBox="1"/>
          <p:nvPr/>
        </p:nvSpPr>
        <p:spPr>
          <a:xfrm>
            <a:off x="5707298" y="1796889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4.3 Pull Image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E72D353-4125-7444-A6D8-AB908B7D29EB}"/>
              </a:ext>
            </a:extLst>
          </p:cNvPr>
          <p:cNvGrpSpPr/>
          <p:nvPr/>
        </p:nvGrpSpPr>
        <p:grpSpPr>
          <a:xfrm>
            <a:off x="1610314" y="2767170"/>
            <a:ext cx="1474596" cy="1001071"/>
            <a:chOff x="1631880" y="2427929"/>
            <a:chExt cx="1474596" cy="1001071"/>
          </a:xfrm>
        </p:grpSpPr>
        <p:sp>
          <p:nvSpPr>
            <p:cNvPr id="93" name="Rounded Rectangle 32">
              <a:extLst>
                <a:ext uri="{FF2B5EF4-FFF2-40B4-BE49-F238E27FC236}">
                  <a16:creationId xmlns:a16="http://schemas.microsoft.com/office/drawing/2014/main" id="{8E57F46C-E383-354F-88FB-6C433FF282A6}"/>
                </a:ext>
              </a:extLst>
            </p:cNvPr>
            <p:cNvSpPr/>
            <p:nvPr/>
          </p:nvSpPr>
          <p:spPr>
            <a:xfrm>
              <a:off x="1631880" y="242792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Node#1</a:t>
              </a:r>
            </a:p>
          </p:txBody>
        </p:sp>
        <p:sp>
          <p:nvSpPr>
            <p:cNvPr id="94" name="Can 93">
              <a:extLst>
                <a:ext uri="{FF2B5EF4-FFF2-40B4-BE49-F238E27FC236}">
                  <a16:creationId xmlns:a16="http://schemas.microsoft.com/office/drawing/2014/main" id="{36B1C92B-3295-9948-83F2-3F7252E71015}"/>
                </a:ext>
              </a:extLst>
            </p:cNvPr>
            <p:cNvSpPr/>
            <p:nvPr/>
          </p:nvSpPr>
          <p:spPr>
            <a:xfrm>
              <a:off x="2533595" y="28913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7F0D6C2-C421-1340-A0C2-44B08D1A22AF}"/>
              </a:ext>
            </a:extLst>
          </p:cNvPr>
          <p:cNvGrpSpPr/>
          <p:nvPr/>
        </p:nvGrpSpPr>
        <p:grpSpPr>
          <a:xfrm>
            <a:off x="1597568" y="4069499"/>
            <a:ext cx="1474596" cy="1001071"/>
            <a:chOff x="1597568" y="4069499"/>
            <a:chExt cx="1474596" cy="1001071"/>
          </a:xfrm>
        </p:grpSpPr>
        <p:sp>
          <p:nvSpPr>
            <p:cNvPr id="96" name="Rounded Rectangle 32">
              <a:extLst>
                <a:ext uri="{FF2B5EF4-FFF2-40B4-BE49-F238E27FC236}">
                  <a16:creationId xmlns:a16="http://schemas.microsoft.com/office/drawing/2014/main" id="{751E8875-468E-2342-9E09-2CD0CF417556}"/>
                </a:ext>
              </a:extLst>
            </p:cNvPr>
            <p:cNvSpPr/>
            <p:nvPr/>
          </p:nvSpPr>
          <p:spPr>
            <a:xfrm>
              <a:off x="1597568" y="406949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Node#2</a:t>
              </a:r>
            </a:p>
          </p:txBody>
        </p:sp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127C6F0B-23F7-5D47-8F25-A5D4FD2FCC98}"/>
                </a:ext>
              </a:extLst>
            </p:cNvPr>
            <p:cNvSpPr/>
            <p:nvPr/>
          </p:nvSpPr>
          <p:spPr>
            <a:xfrm>
              <a:off x="2451750" y="4470276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98" name="Connector: Elbow 50">
            <a:extLst>
              <a:ext uri="{FF2B5EF4-FFF2-40B4-BE49-F238E27FC236}">
                <a16:creationId xmlns:a16="http://schemas.microsoft.com/office/drawing/2014/main" id="{A2E41694-03A3-9044-ADFD-C915FB3548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949" y="1966034"/>
            <a:ext cx="1803760" cy="1006051"/>
          </a:xfrm>
          <a:prstGeom prst="bentConnector3">
            <a:avLst>
              <a:gd name="adj1" fmla="val 98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913376C-D334-C849-A166-994CF8415BCD}"/>
              </a:ext>
            </a:extLst>
          </p:cNvPr>
          <p:cNvSpPr txBox="1"/>
          <p:nvPr/>
        </p:nvSpPr>
        <p:spPr>
          <a:xfrm>
            <a:off x="163634" y="3421257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5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Retrieve log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0" name="Rounded Rectangle 32">
            <a:extLst>
              <a:ext uri="{FF2B5EF4-FFF2-40B4-BE49-F238E27FC236}">
                <a16:creationId xmlns:a16="http://schemas.microsoft.com/office/drawing/2014/main" id="{648B9234-9887-3648-A6E7-238E6C0195F5}"/>
              </a:ext>
            </a:extLst>
          </p:cNvPr>
          <p:cNvSpPr/>
          <p:nvPr/>
        </p:nvSpPr>
        <p:spPr>
          <a:xfrm>
            <a:off x="9807938" y="4614376"/>
            <a:ext cx="724754" cy="5209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1" name="Connector: Elbow 50">
            <a:extLst>
              <a:ext uri="{FF2B5EF4-FFF2-40B4-BE49-F238E27FC236}">
                <a16:creationId xmlns:a16="http://schemas.microsoft.com/office/drawing/2014/main" id="{001925B9-B61D-C74D-8147-AE6FEA31883F}"/>
              </a:ext>
            </a:extLst>
          </p:cNvPr>
          <p:cNvCxnSpPr>
            <a:cxnSpLocks/>
          </p:cNvCxnSpPr>
          <p:nvPr/>
        </p:nvCxnSpPr>
        <p:spPr>
          <a:xfrm rot="5400000">
            <a:off x="10677636" y="3860745"/>
            <a:ext cx="1023731" cy="1018253"/>
          </a:xfrm>
          <a:prstGeom prst="bentConnector3">
            <a:avLst>
              <a:gd name="adj1" fmla="val 100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4B01E36-4ED1-3847-AE2E-F140BC706771}"/>
              </a:ext>
            </a:extLst>
          </p:cNvPr>
          <p:cNvSpPr txBox="1"/>
          <p:nvPr/>
        </p:nvSpPr>
        <p:spPr>
          <a:xfrm>
            <a:off x="8225703" y="4398933"/>
            <a:ext cx="1514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2.1 Build App for Edge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D660793-7479-9340-94D6-42A7DB9F6A9D}"/>
              </a:ext>
            </a:extLst>
          </p:cNvPr>
          <p:cNvCxnSpPr>
            <a:cxnSpLocks/>
          </p:cNvCxnSpPr>
          <p:nvPr/>
        </p:nvCxnSpPr>
        <p:spPr>
          <a:xfrm>
            <a:off x="4662283" y="1945517"/>
            <a:ext cx="791260" cy="18671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9C8351D-60B1-F743-8658-25B87B0FFA42}"/>
              </a:ext>
            </a:extLst>
          </p:cNvPr>
          <p:cNvSpPr txBox="1"/>
          <p:nvPr/>
        </p:nvSpPr>
        <p:spPr>
          <a:xfrm>
            <a:off x="4259656" y="2688865"/>
            <a:ext cx="2175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3.1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Publish </a:t>
            </a:r>
            <a:r>
              <a:rPr lang="en-US" sz="1100" dirty="0" err="1">
                <a:solidFill>
                  <a:prstClr val="black"/>
                </a:solidFill>
                <a:latin typeface="Trebuchet MS" panose="020B0603020202020204"/>
              </a:rPr>
              <a:t>AAPackage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830CB51-41FA-4441-9F4E-CA8DA059263C}"/>
              </a:ext>
            </a:extLst>
          </p:cNvPr>
          <p:cNvCxnSpPr>
            <a:cxnSpLocks/>
          </p:cNvCxnSpPr>
          <p:nvPr/>
        </p:nvCxnSpPr>
        <p:spPr>
          <a:xfrm>
            <a:off x="806152" y="1858659"/>
            <a:ext cx="2763904" cy="59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F43D17D-352A-5746-8B93-7AFEEB35658F}"/>
              </a:ext>
            </a:extLst>
          </p:cNvPr>
          <p:cNvSpPr txBox="1"/>
          <p:nvPr/>
        </p:nvSpPr>
        <p:spPr>
          <a:xfrm>
            <a:off x="613592" y="1433690"/>
            <a:ext cx="2222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4. Deploy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Deploy AAP to Edge Node#1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B238BD7-79AF-A842-9599-A1D2C7BE59BC}"/>
              </a:ext>
            </a:extLst>
          </p:cNvPr>
          <p:cNvCxnSpPr>
            <a:cxnSpLocks/>
          </p:cNvCxnSpPr>
          <p:nvPr/>
        </p:nvCxnSpPr>
        <p:spPr>
          <a:xfrm flipH="1" flipV="1">
            <a:off x="3246537" y="3267706"/>
            <a:ext cx="1800720" cy="90694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AAE86B0-09F1-5F48-95C2-7FC277B3E1E4}"/>
              </a:ext>
            </a:extLst>
          </p:cNvPr>
          <p:cNvSpPr txBox="1"/>
          <p:nvPr/>
        </p:nvSpPr>
        <p:spPr>
          <a:xfrm>
            <a:off x="3246536" y="3523691"/>
            <a:ext cx="168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4.2 Deploy AAP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6A013E-0419-3D40-80CE-4D31C9D81317}"/>
              </a:ext>
            </a:extLst>
          </p:cNvPr>
          <p:cNvSpPr txBox="1"/>
          <p:nvPr/>
        </p:nvSpPr>
        <p:spPr>
          <a:xfrm>
            <a:off x="4935617" y="3204085"/>
            <a:ext cx="230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4.1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Deploy AAP to Edge Node#1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</TotalTime>
  <Words>231</Words>
  <Application>Microsoft Macintosh PowerPoint</Application>
  <PresentationFormat>Widescreen</PresentationFormat>
  <Paragraphs>56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Develop and Deploy Application (with IEAM)</vt:lpstr>
      <vt:lpstr>Develop and Deploy Application (with out IEAM)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Branson</dc:creator>
  <cp:lastModifiedBy>Brad Fawcett</cp:lastModifiedBy>
  <cp:revision>85</cp:revision>
  <dcterms:created xsi:type="dcterms:W3CDTF">2020-02-28T16:21:21Z</dcterms:created>
  <dcterms:modified xsi:type="dcterms:W3CDTF">2020-08-14T21:21:40Z</dcterms:modified>
</cp:coreProperties>
</file>