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9864" r:id="rId2"/>
    <p:sldId id="98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B8847B-3665-764D-A66E-EFD555B6F6CA}">
          <p14:sldIdLst/>
        </p14:section>
        <p14:section name="MVP Scenario" id="{374867ED-576C-3F42-8164-012F6E9B8E42}">
          <p14:sldIdLst>
            <p14:sldId id="9864"/>
            <p14:sldId id="9869"/>
          </p14:sldIdLst>
        </p14:section>
        <p14:section name="Meeting Notes" id="{0540F892-AFE7-A547-90E1-24B67DDEB6B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A31A3-0788-45AB-B22A-E26A6B432CF4}" v="105" dt="2020-03-18T17:09:3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6208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684B6-D6DC-0B45-8D07-100D9E9CD715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8DFA-3F51-AE46-BC14-D3D78329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859666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9400373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231</Words>
  <Application>Microsoft Macintosh PowerPoint</Application>
  <PresentationFormat>Widescreen</PresentationFormat>
  <Paragraphs>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Develop and Deploy Application (with IEAM)</vt:lpstr>
      <vt:lpstr>Develop and Deploy Application (with out IEAM)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Branson</dc:creator>
  <cp:lastModifiedBy>Brad Fawcett</cp:lastModifiedBy>
  <cp:revision>87</cp:revision>
  <dcterms:created xsi:type="dcterms:W3CDTF">2020-02-28T16:21:21Z</dcterms:created>
  <dcterms:modified xsi:type="dcterms:W3CDTF">2020-08-17T20:36:43Z</dcterms:modified>
</cp:coreProperties>
</file>