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8000"/>
    <a:srgbClr val="87CEFA"/>
    <a:srgbClr val="008100"/>
    <a:srgbClr val="00FF00"/>
    <a:srgbClr val="42ACF6"/>
    <a:srgbClr val="0B93F7"/>
    <a:srgbClr val="CEDAB4"/>
    <a:srgbClr val="B5C7DD"/>
    <a:srgbClr val="BFD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90" autoAdjust="0"/>
  </p:normalViewPr>
  <p:slideViewPr>
    <p:cSldViewPr snapToGrid="0" snapToObjects="1">
      <p:cViewPr varScale="1">
        <p:scale>
          <a:sx n="113" d="100"/>
          <a:sy n="113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5594-7A2F-734D-B5FF-3E1916E602DC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89F3-5E43-1A49-B1C1-2F08F658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2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5594-7A2F-734D-B5FF-3E1916E602DC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89F3-5E43-1A49-B1C1-2F08F658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0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5594-7A2F-734D-B5FF-3E1916E602DC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89F3-5E43-1A49-B1C1-2F08F658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6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5594-7A2F-734D-B5FF-3E1916E602DC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89F3-5E43-1A49-B1C1-2F08F658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1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5594-7A2F-734D-B5FF-3E1916E602DC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89F3-5E43-1A49-B1C1-2F08F658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0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5594-7A2F-734D-B5FF-3E1916E602DC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89F3-5E43-1A49-B1C1-2F08F658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3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5594-7A2F-734D-B5FF-3E1916E602DC}" type="datetimeFigureOut">
              <a:rPr lang="en-US" smtClean="0"/>
              <a:t>4/6/16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89F3-5E43-1A49-B1C1-2F08F658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1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5594-7A2F-734D-B5FF-3E1916E602DC}" type="datetimeFigureOut">
              <a:rPr lang="en-US" smtClean="0"/>
              <a:t>4/6/16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89F3-5E43-1A49-B1C1-2F08F658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4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5594-7A2F-734D-B5FF-3E1916E602DC}" type="datetimeFigureOut">
              <a:rPr lang="en-US" smtClean="0"/>
              <a:t>4/6/16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89F3-5E43-1A49-B1C1-2F08F658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6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5594-7A2F-734D-B5FF-3E1916E602DC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89F3-5E43-1A49-B1C1-2F08F658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2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5594-7A2F-734D-B5FF-3E1916E602DC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89F3-5E43-1A49-B1C1-2F08F658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0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B5594-7A2F-734D-B5FF-3E1916E602DC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B89F3-5E43-1A49-B1C1-2F08F658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9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825989" y="2433342"/>
            <a:ext cx="126252" cy="1114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086610" y="2680084"/>
            <a:ext cx="126252" cy="1114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4214329" y="2498310"/>
            <a:ext cx="126252" cy="1114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859086" y="1916185"/>
            <a:ext cx="126252" cy="1114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2498127" y="1825965"/>
            <a:ext cx="126252" cy="1114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2204397" y="4414630"/>
            <a:ext cx="126252" cy="1114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2710469" y="4414308"/>
            <a:ext cx="126252" cy="1114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240" y="1226516"/>
            <a:ext cx="5997194" cy="2260290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7764421" y="4501526"/>
            <a:ext cx="126252" cy="1114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86308" y="4267616"/>
            <a:ext cx="2903157" cy="1396200"/>
          </a:xfrm>
          <a:prstGeom prst="cloud">
            <a:avLst/>
          </a:prstGeom>
          <a:solidFill>
            <a:srgbClr val="CEDAB4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Internet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Cloud 5"/>
          <p:cNvSpPr/>
          <p:nvPr/>
        </p:nvSpPr>
        <p:spPr>
          <a:xfrm>
            <a:off x="5724807" y="4267616"/>
            <a:ext cx="3201884" cy="1396200"/>
          </a:xfrm>
          <a:prstGeom prst="cloud">
            <a:avLst/>
          </a:prstGeom>
          <a:solidFill>
            <a:srgbClr val="B5C7DD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IBM internal network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3" name="Can 12"/>
          <p:cNvSpPr/>
          <p:nvPr/>
        </p:nvSpPr>
        <p:spPr>
          <a:xfrm>
            <a:off x="572565" y="1862100"/>
            <a:ext cx="751956" cy="534751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eb</a:t>
            </a:r>
          </a:p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files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Curved Connector 19"/>
          <p:cNvCxnSpPr>
            <a:stCxn id="13" idx="4"/>
            <a:endCxn id="27" idx="1"/>
          </p:cNvCxnSpPr>
          <p:nvPr/>
        </p:nvCxnSpPr>
        <p:spPr>
          <a:xfrm flipV="1">
            <a:off x="1324521" y="1971889"/>
            <a:ext cx="534565" cy="157587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086610" y="3305265"/>
            <a:ext cx="601721" cy="475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web</a:t>
            </a:r>
            <a:br>
              <a:rPr lang="en-US" sz="1050" dirty="0" smtClean="0">
                <a:solidFill>
                  <a:schemeClr val="tx1"/>
                </a:solidFill>
              </a:rPr>
            </a:br>
            <a:r>
              <a:rPr lang="en-US" sz="1050" dirty="0" smtClean="0">
                <a:solidFill>
                  <a:schemeClr val="tx1"/>
                </a:solidFill>
              </a:rPr>
              <a:t>server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59" name="Curved Connector 55"/>
          <p:cNvCxnSpPr>
            <a:endCxn id="50" idx="0"/>
          </p:cNvCxnSpPr>
          <p:nvPr/>
        </p:nvCxnSpPr>
        <p:spPr>
          <a:xfrm>
            <a:off x="2624379" y="1825965"/>
            <a:ext cx="4763092" cy="1479300"/>
          </a:xfrm>
          <a:prstGeom prst="bentConnector2">
            <a:avLst/>
          </a:prstGeom>
          <a:ln w="6350">
            <a:solidFill>
              <a:srgbClr val="3366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55"/>
          <p:cNvCxnSpPr>
            <a:stCxn id="55" idx="3"/>
            <a:endCxn id="50" idx="0"/>
          </p:cNvCxnSpPr>
          <p:nvPr/>
        </p:nvCxnSpPr>
        <p:spPr>
          <a:xfrm>
            <a:off x="7212862" y="2735788"/>
            <a:ext cx="174609" cy="569477"/>
          </a:xfrm>
          <a:prstGeom prst="bentConnector2">
            <a:avLst/>
          </a:prstGeom>
          <a:ln w="6350">
            <a:solidFill>
              <a:srgbClr val="3366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skd188256sd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64481" y="2443885"/>
            <a:ext cx="962210" cy="897898"/>
          </a:xfrm>
          <a:prstGeom prst="rect">
            <a:avLst/>
          </a:prstGeom>
        </p:spPr>
      </p:pic>
      <p:cxnSp>
        <p:nvCxnSpPr>
          <p:cNvPr id="73" name="Curved Connector 72"/>
          <p:cNvCxnSpPr>
            <a:stCxn id="50" idx="2"/>
            <a:endCxn id="72" idx="2"/>
          </p:cNvCxnSpPr>
          <p:nvPr/>
        </p:nvCxnSpPr>
        <p:spPr>
          <a:xfrm rot="5400000" flipH="1" flipV="1">
            <a:off x="7696980" y="3032273"/>
            <a:ext cx="439096" cy="1058115"/>
          </a:xfrm>
          <a:prstGeom prst="curvedConnector3">
            <a:avLst>
              <a:gd name="adj1" fmla="val -52062"/>
            </a:avLst>
          </a:prstGeom>
          <a:ln w="19050" cmpd="sng"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2022374" y="3995956"/>
            <a:ext cx="997275" cy="5377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merge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location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data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99" name="Curved Connector 98"/>
          <p:cNvCxnSpPr>
            <a:stCxn id="97" idx="0"/>
            <a:endCxn id="63" idx="3"/>
          </p:cNvCxnSpPr>
          <p:nvPr/>
        </p:nvCxnSpPr>
        <p:spPr>
          <a:xfrm rot="5400000" flipH="1" flipV="1">
            <a:off x="2653924" y="3554484"/>
            <a:ext cx="308560" cy="57438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3">
                <a:lumMod val="75000"/>
              </a:schemeClr>
            </a:solidFill>
            <a:prstDash val="sysDot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stCxn id="119" idx="1"/>
            <a:endCxn id="131" idx="2"/>
          </p:cNvCxnSpPr>
          <p:nvPr/>
        </p:nvCxnSpPr>
        <p:spPr>
          <a:xfrm rot="5400000" flipH="1" flipV="1">
            <a:off x="1287113" y="4272020"/>
            <a:ext cx="726392" cy="123442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3">
                <a:lumMod val="75000"/>
              </a:schemeClr>
            </a:solidFill>
            <a:prstDash val="sysDot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Line Callout 1 (No Border) 121"/>
          <p:cNvSpPr/>
          <p:nvPr/>
        </p:nvSpPr>
        <p:spPr>
          <a:xfrm>
            <a:off x="504512" y="498495"/>
            <a:ext cx="1000125" cy="261610"/>
          </a:xfrm>
          <a:prstGeom prst="callout1">
            <a:avLst>
              <a:gd name="adj1" fmla="val 104465"/>
              <a:gd name="adj2" fmla="val 11831"/>
              <a:gd name="adj3" fmla="val 673272"/>
              <a:gd name="adj4" fmla="val 13407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ingest packets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3" name="Line Callout 1 (No Border) 122"/>
          <p:cNvSpPr/>
          <p:nvPr/>
        </p:nvSpPr>
        <p:spPr>
          <a:xfrm>
            <a:off x="1614784" y="778348"/>
            <a:ext cx="1572441" cy="261610"/>
          </a:xfrm>
          <a:prstGeom prst="callout1">
            <a:avLst>
              <a:gd name="adj1" fmla="val 104465"/>
              <a:gd name="adj2" fmla="val 11831"/>
              <a:gd name="adj3" fmla="val 567384"/>
              <a:gd name="adj4" fmla="val 8647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parse Netflow messages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4" name="Line Callout 1 (No Border) 123"/>
          <p:cNvSpPr/>
          <p:nvPr/>
        </p:nvSpPr>
        <p:spPr>
          <a:xfrm>
            <a:off x="3350803" y="1048105"/>
            <a:ext cx="1425591" cy="261610"/>
          </a:xfrm>
          <a:prstGeom prst="callout1">
            <a:avLst>
              <a:gd name="adj1" fmla="val 104465"/>
              <a:gd name="adj2" fmla="val 11831"/>
              <a:gd name="adj3" fmla="val 457118"/>
              <a:gd name="adj4" fmla="val 54991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locate flow endpoints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5" name="Line Callout 1 (No Border) 124"/>
          <p:cNvSpPr/>
          <p:nvPr/>
        </p:nvSpPr>
        <p:spPr>
          <a:xfrm>
            <a:off x="4873025" y="1309715"/>
            <a:ext cx="1497638" cy="261610"/>
          </a:xfrm>
          <a:prstGeom prst="callout1">
            <a:avLst>
              <a:gd name="adj1" fmla="val 104465"/>
              <a:gd name="adj2" fmla="val 11831"/>
              <a:gd name="adj3" fmla="val 470505"/>
              <a:gd name="adj4" fmla="val 28495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aggregate flows by city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0" name="Cloud 59"/>
          <p:cNvSpPr/>
          <p:nvPr/>
        </p:nvSpPr>
        <p:spPr>
          <a:xfrm>
            <a:off x="3187225" y="4428162"/>
            <a:ext cx="2380500" cy="1050406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IBM Yorktown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" name="Can 62"/>
          <p:cNvSpPr/>
          <p:nvPr/>
        </p:nvSpPr>
        <p:spPr>
          <a:xfrm>
            <a:off x="2719418" y="3152645"/>
            <a:ext cx="751956" cy="534751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location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data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67" name="Curved Connector 66"/>
          <p:cNvCxnSpPr>
            <a:stCxn id="120" idx="1"/>
            <a:endCxn id="132" idx="2"/>
          </p:cNvCxnSpPr>
          <p:nvPr/>
        </p:nvCxnSpPr>
        <p:spPr>
          <a:xfrm rot="5400000" flipH="1" flipV="1">
            <a:off x="2137050" y="4607174"/>
            <a:ext cx="718003" cy="55508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3">
                <a:lumMod val="75000"/>
              </a:schemeClr>
            </a:solidFill>
            <a:prstDash val="sysDot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18180" y="4962080"/>
            <a:ext cx="1154849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59086" y="4962080"/>
            <a:ext cx="1679533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63" idx="1"/>
            <a:endCxn id="96" idx="1"/>
          </p:cNvCxnSpPr>
          <p:nvPr/>
        </p:nvCxnSpPr>
        <p:spPr>
          <a:xfrm rot="5400000" flipH="1" flipV="1">
            <a:off x="3355547" y="2293864"/>
            <a:ext cx="598631" cy="1118933"/>
          </a:xfrm>
          <a:prstGeom prst="curvedConnector2">
            <a:avLst/>
          </a:prstGeom>
          <a:ln w="25400">
            <a:solidFill>
              <a:schemeClr val="accent3">
                <a:lumMod val="75000"/>
              </a:schemeClr>
            </a:solidFill>
            <a:prstDash val="sysDot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135" idx="4"/>
            <a:endCxn id="25" idx="1"/>
          </p:cNvCxnSpPr>
          <p:nvPr/>
        </p:nvCxnSpPr>
        <p:spPr>
          <a:xfrm rot="16200000" flipV="1">
            <a:off x="1783180" y="2531856"/>
            <a:ext cx="1744449" cy="1658830"/>
          </a:xfrm>
          <a:prstGeom prst="curvedConnector4">
            <a:avLst>
              <a:gd name="adj1" fmla="val 27669"/>
              <a:gd name="adj2" fmla="val 153514"/>
            </a:avLst>
          </a:prstGeom>
          <a:ln w="28575" cmpd="sng"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Can 118"/>
          <p:cNvSpPr/>
          <p:nvPr/>
        </p:nvSpPr>
        <p:spPr>
          <a:xfrm>
            <a:off x="533423" y="5252429"/>
            <a:ext cx="999346" cy="534751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MaxMind, Inc.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0" name="Can 119"/>
          <p:cNvSpPr/>
          <p:nvPr/>
        </p:nvSpPr>
        <p:spPr>
          <a:xfrm>
            <a:off x="1718834" y="5243718"/>
            <a:ext cx="999347" cy="534751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OpenStreetMap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7" name="Hexagon 116"/>
          <p:cNvSpPr/>
          <p:nvPr/>
        </p:nvSpPr>
        <p:spPr>
          <a:xfrm>
            <a:off x="4829868" y="4233496"/>
            <a:ext cx="629693" cy="536062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/>
              <a:t>router</a:t>
            </a:r>
            <a:endParaRPr lang="en-US" sz="1200" b="1" dirty="0"/>
          </a:p>
        </p:txBody>
      </p:sp>
      <p:sp>
        <p:nvSpPr>
          <p:cNvPr id="134" name="Hexagon 133"/>
          <p:cNvSpPr/>
          <p:nvPr/>
        </p:nvSpPr>
        <p:spPr>
          <a:xfrm>
            <a:off x="4088703" y="4233495"/>
            <a:ext cx="629693" cy="536062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/>
              <a:t>router</a:t>
            </a:r>
            <a:endParaRPr lang="en-US" sz="1200" b="1" dirty="0"/>
          </a:p>
        </p:txBody>
      </p:sp>
      <p:sp>
        <p:nvSpPr>
          <p:cNvPr id="135" name="Hexagon 134"/>
          <p:cNvSpPr/>
          <p:nvPr/>
        </p:nvSpPr>
        <p:spPr>
          <a:xfrm>
            <a:off x="3350803" y="4233495"/>
            <a:ext cx="629693" cy="536062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/>
              <a:t>router</a:t>
            </a:r>
            <a:endParaRPr lang="en-US" sz="1200" b="1" dirty="0"/>
          </a:p>
        </p:txBody>
      </p:sp>
      <p:cxnSp>
        <p:nvCxnSpPr>
          <p:cNvPr id="136" name="Curved Connector 135"/>
          <p:cNvCxnSpPr>
            <a:stCxn id="134" idx="4"/>
            <a:endCxn id="25" idx="1"/>
          </p:cNvCxnSpPr>
          <p:nvPr/>
        </p:nvCxnSpPr>
        <p:spPr>
          <a:xfrm rot="16200000" flipV="1">
            <a:off x="2152130" y="2162906"/>
            <a:ext cx="1744449" cy="2396730"/>
          </a:xfrm>
          <a:prstGeom prst="curvedConnector4">
            <a:avLst>
              <a:gd name="adj1" fmla="val 35501"/>
              <a:gd name="adj2" fmla="val 135025"/>
            </a:avLst>
          </a:prstGeom>
          <a:ln w="28575" cmpd="sng"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/>
          <p:cNvCxnSpPr>
            <a:stCxn id="117" idx="4"/>
            <a:endCxn id="25" idx="1"/>
          </p:cNvCxnSpPr>
          <p:nvPr/>
        </p:nvCxnSpPr>
        <p:spPr>
          <a:xfrm rot="16200000" flipV="1">
            <a:off x="2522712" y="1792323"/>
            <a:ext cx="1744450" cy="3137895"/>
          </a:xfrm>
          <a:prstGeom prst="curvedConnector4">
            <a:avLst>
              <a:gd name="adj1" fmla="val 43795"/>
              <a:gd name="adj2" fmla="val 125984"/>
            </a:avLst>
          </a:prstGeom>
          <a:ln w="28575" cmpd="sng"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1711436" y="1309715"/>
            <a:ext cx="146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B93F7"/>
                </a:solidFill>
              </a:rPr>
              <a:t>IBM Streams</a:t>
            </a:r>
            <a:endParaRPr lang="en-US" i="1" dirty="0">
              <a:solidFill>
                <a:srgbClr val="0B93F7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699139" y="443786"/>
            <a:ext cx="3190101" cy="755962"/>
            <a:chOff x="2880484" y="5573455"/>
            <a:chExt cx="3190101" cy="755962"/>
          </a:xfrm>
        </p:grpSpPr>
        <p:sp>
          <p:nvSpPr>
            <p:cNvPr id="35" name="Rectangle 34"/>
            <p:cNvSpPr/>
            <p:nvPr/>
          </p:nvSpPr>
          <p:spPr>
            <a:xfrm>
              <a:off x="2888314" y="5628164"/>
              <a:ext cx="3182271" cy="7012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2888563" y="5749820"/>
              <a:ext cx="3182022" cy="510027"/>
              <a:chOff x="4088952" y="211560"/>
              <a:chExt cx="3182022" cy="510027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5983442" y="211560"/>
                <a:ext cx="9160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3366FF"/>
                    </a:solidFill>
                  </a:rPr>
                  <a:t>IBM offices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983442" y="444588"/>
                <a:ext cx="12875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008100"/>
                    </a:solidFill>
                  </a:rPr>
                  <a:t>Internet websites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088952" y="332143"/>
                <a:ext cx="10768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3366FF"/>
                    </a:solidFill>
                  </a:rPr>
                  <a:t>IBM Yorktown</a:t>
                </a:r>
              </a:p>
            </p:txBody>
          </p:sp>
          <p:cxnSp>
            <p:nvCxnSpPr>
              <p:cNvPr id="8" name="Straight Connector 7"/>
              <p:cNvCxnSpPr>
                <a:endCxn id="58" idx="1"/>
              </p:cNvCxnSpPr>
              <p:nvPr/>
            </p:nvCxnSpPr>
            <p:spPr>
              <a:xfrm flipV="1">
                <a:off x="5245100" y="386841"/>
                <a:ext cx="622213" cy="101718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endCxn id="61" idx="2"/>
              </p:cNvCxnSpPr>
              <p:nvPr/>
            </p:nvCxnSpPr>
            <p:spPr>
              <a:xfrm>
                <a:off x="5245100" y="488559"/>
                <a:ext cx="648541" cy="109907"/>
              </a:xfrm>
              <a:prstGeom prst="line">
                <a:avLst/>
              </a:prstGeom>
              <a:ln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5831042" y="520788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831042" y="292188"/>
                <a:ext cx="152400" cy="1524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172075" y="488559"/>
                <a:ext cx="73025" cy="70241"/>
              </a:xfrm>
              <a:prstGeom prst="rect">
                <a:avLst/>
              </a:prstGeom>
              <a:solidFill>
                <a:srgbClr val="87CEFA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867313" y="363981"/>
                <a:ext cx="45719" cy="45719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</a:t>
                </a:r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5870781" y="552747"/>
                <a:ext cx="45719" cy="45719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</a:t>
                </a:r>
                <a:endParaRPr lang="en-US" dirty="0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5116285" y="356169"/>
                <a:ext cx="264780" cy="264780"/>
              </a:xfrm>
              <a:prstGeom prst="ellipse">
                <a:avLst/>
              </a:prstGeom>
              <a:solidFill>
                <a:srgbClr val="87CEFA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880484" y="5573455"/>
              <a:ext cx="17864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map legend: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30" name="Line Callout 1 (No Border) 129"/>
          <p:cNvSpPr/>
          <p:nvPr/>
        </p:nvSpPr>
        <p:spPr>
          <a:xfrm>
            <a:off x="6432978" y="1580829"/>
            <a:ext cx="2068232" cy="261610"/>
          </a:xfrm>
          <a:prstGeom prst="callout1">
            <a:avLst>
              <a:gd name="adj1" fmla="val 104465"/>
              <a:gd name="adj2" fmla="val 11831"/>
              <a:gd name="adj3" fmla="val 367665"/>
              <a:gd name="adj4" fmla="val 204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stream aggregations to browsers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906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54</Words>
  <Application>Microsoft Macintosh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Pring</dc:creator>
  <cp:lastModifiedBy>Edward Pring</cp:lastModifiedBy>
  <cp:revision>95</cp:revision>
  <dcterms:created xsi:type="dcterms:W3CDTF">2015-07-09T17:51:28Z</dcterms:created>
  <dcterms:modified xsi:type="dcterms:W3CDTF">2016-04-06T19:18:36Z</dcterms:modified>
</cp:coreProperties>
</file>