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>
      <p:cViewPr varScale="1">
        <p:scale>
          <a:sx n="120" d="100"/>
          <a:sy n="120" d="100"/>
        </p:scale>
        <p:origin x="140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4DB90-7D20-1942-A495-02C17EB141B6}" type="datetimeFigureOut">
              <a:rPr lang="en-US" smtClean="0"/>
              <a:t>1/20/18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8B227-9AF5-DD4A-A83B-CBD29B258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24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E44A-50B0-4475-A342-0343C7ED2B92}" type="datetimeFigureOut">
              <a:rPr lang="en-IE" smtClean="0"/>
              <a:t>20/01/2018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8004-9B7D-4FFA-BCC9-46EB465647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2515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E44A-50B0-4475-A342-0343C7ED2B92}" type="datetimeFigureOut">
              <a:rPr lang="en-IE" smtClean="0"/>
              <a:t>20/01/2018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8004-9B7D-4FFA-BCC9-46EB465647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660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E44A-50B0-4475-A342-0343C7ED2B92}" type="datetimeFigureOut">
              <a:rPr lang="en-IE" smtClean="0"/>
              <a:t>20/01/2018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8004-9B7D-4FFA-BCC9-46EB465647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555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E44A-50B0-4475-A342-0343C7ED2B92}" type="datetimeFigureOut">
              <a:rPr lang="en-IE" smtClean="0"/>
              <a:t>20/01/2018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8004-9B7D-4FFA-BCC9-46EB465647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466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E44A-50B0-4475-A342-0343C7ED2B92}" type="datetimeFigureOut">
              <a:rPr lang="en-IE" smtClean="0"/>
              <a:t>20/01/2018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8004-9B7D-4FFA-BCC9-46EB465647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875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E44A-50B0-4475-A342-0343C7ED2B92}" type="datetimeFigureOut">
              <a:rPr lang="en-IE" smtClean="0"/>
              <a:t>20/01/2018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8004-9B7D-4FFA-BCC9-46EB465647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561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E44A-50B0-4475-A342-0343C7ED2B92}" type="datetimeFigureOut">
              <a:rPr lang="en-IE" smtClean="0"/>
              <a:t>20/01/2018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8004-9B7D-4FFA-BCC9-46EB465647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523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E44A-50B0-4475-A342-0343C7ED2B92}" type="datetimeFigureOut">
              <a:rPr lang="en-IE" smtClean="0"/>
              <a:t>20/01/2018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8004-9B7D-4FFA-BCC9-46EB465647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659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E44A-50B0-4475-A342-0343C7ED2B92}" type="datetimeFigureOut">
              <a:rPr lang="en-IE" smtClean="0"/>
              <a:t>20/01/2018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8004-9B7D-4FFA-BCC9-46EB465647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696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E44A-50B0-4475-A342-0343C7ED2B92}" type="datetimeFigureOut">
              <a:rPr lang="en-IE" smtClean="0"/>
              <a:t>20/01/2018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8004-9B7D-4FFA-BCC9-46EB465647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722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E44A-50B0-4475-A342-0343C7ED2B92}" type="datetimeFigureOut">
              <a:rPr lang="en-IE" smtClean="0"/>
              <a:t>20/01/2018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8004-9B7D-4FFA-BCC9-46EB465647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952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5E44A-50B0-4475-A342-0343C7ED2B92}" type="datetimeFigureOut">
              <a:rPr lang="en-IE" smtClean="0"/>
              <a:t>20/01/2018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68004-9B7D-4FFA-BCC9-46EB465647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782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 AvroToJSON Operator</a:t>
            </a:r>
            <a:endParaRPr lang="en-IE" dirty="0"/>
          </a:p>
        </p:txBody>
      </p:sp>
      <p:grpSp>
        <p:nvGrpSpPr>
          <p:cNvPr id="7" name="Group 6"/>
          <p:cNvGrpSpPr/>
          <p:nvPr/>
        </p:nvGrpSpPr>
        <p:grpSpPr>
          <a:xfrm>
            <a:off x="4139952" y="2585338"/>
            <a:ext cx="1675503" cy="1015228"/>
            <a:chOff x="4139952" y="2585338"/>
            <a:chExt cx="1675503" cy="101522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39952" y="2585338"/>
              <a:ext cx="1595264" cy="49582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716016" y="2996952"/>
              <a:ext cx="1099439" cy="6036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256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 JSONToAvro Operator</a:t>
            </a:r>
            <a:endParaRPr lang="en-IE" dirty="0"/>
          </a:p>
        </p:txBody>
      </p:sp>
      <p:grpSp>
        <p:nvGrpSpPr>
          <p:cNvPr id="2" name="Group 1"/>
          <p:cNvGrpSpPr/>
          <p:nvPr/>
        </p:nvGrpSpPr>
        <p:grpSpPr>
          <a:xfrm>
            <a:off x="3918384" y="2492896"/>
            <a:ext cx="1595264" cy="965420"/>
            <a:chOff x="3918384" y="2492896"/>
            <a:chExt cx="1595264" cy="96542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8384" y="2962491"/>
              <a:ext cx="1595264" cy="49582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18384" y="2492896"/>
              <a:ext cx="1099439" cy="6036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4881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 </a:t>
            </a:r>
            <a:r>
              <a:rPr lang="nl-NL" dirty="0" err="1" smtClean="0"/>
              <a:t>TupleToAvro</a:t>
            </a:r>
            <a:r>
              <a:rPr lang="nl-NL" dirty="0" smtClean="0"/>
              <a:t> Operator</a:t>
            </a:r>
            <a:endParaRPr lang="en-IE" dirty="0"/>
          </a:p>
        </p:txBody>
      </p:sp>
      <p:grpSp>
        <p:nvGrpSpPr>
          <p:cNvPr id="2" name="Group 1"/>
          <p:cNvGrpSpPr/>
          <p:nvPr/>
        </p:nvGrpSpPr>
        <p:grpSpPr>
          <a:xfrm>
            <a:off x="3923928" y="2348880"/>
            <a:ext cx="1595264" cy="897775"/>
            <a:chOff x="3923928" y="2348880"/>
            <a:chExt cx="1595264" cy="897775"/>
          </a:xfrm>
        </p:grpSpPr>
        <p:sp>
          <p:nvSpPr>
            <p:cNvPr id="5" name="Right Arrow 4"/>
            <p:cNvSpPr/>
            <p:nvPr/>
          </p:nvSpPr>
          <p:spPr>
            <a:xfrm>
              <a:off x="3993164" y="2348880"/>
              <a:ext cx="437592" cy="397587"/>
            </a:xfrm>
            <a:prstGeom prst="rightArrow">
              <a:avLst/>
            </a:prstGeom>
            <a:solidFill>
              <a:srgbClr val="FFF21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23928" y="2750830"/>
              <a:ext cx="1595264" cy="495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564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 </a:t>
            </a:r>
            <a:r>
              <a:rPr lang="nl-NL" dirty="0" err="1" smtClean="0"/>
              <a:t>AvroToTuple</a:t>
            </a:r>
            <a:r>
              <a:rPr lang="nl-NL" dirty="0" smtClean="0"/>
              <a:t> Operator</a:t>
            </a:r>
            <a:endParaRPr lang="en-IE" dirty="0"/>
          </a:p>
        </p:txBody>
      </p:sp>
      <p:grpSp>
        <p:nvGrpSpPr>
          <p:cNvPr id="3" name="Group 2"/>
          <p:cNvGrpSpPr/>
          <p:nvPr/>
        </p:nvGrpSpPr>
        <p:grpSpPr>
          <a:xfrm>
            <a:off x="3774368" y="2682690"/>
            <a:ext cx="1595264" cy="992029"/>
            <a:chOff x="3774368" y="2682690"/>
            <a:chExt cx="1595264" cy="99202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4368" y="2682690"/>
              <a:ext cx="1595264" cy="495825"/>
            </a:xfrm>
            <a:prstGeom prst="rect">
              <a:avLst/>
            </a:prstGeom>
          </p:spPr>
        </p:pic>
        <p:sp>
          <p:nvSpPr>
            <p:cNvPr id="5" name="Right Arrow 4"/>
            <p:cNvSpPr/>
            <p:nvPr/>
          </p:nvSpPr>
          <p:spPr>
            <a:xfrm>
              <a:off x="4788024" y="3277132"/>
              <a:ext cx="437592" cy="397587"/>
            </a:xfrm>
            <a:prstGeom prst="rightArrow">
              <a:avLst/>
            </a:prstGeom>
            <a:solidFill>
              <a:srgbClr val="FFF21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0855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</Words>
  <Application>Microsoft Macintosh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Arial</vt:lpstr>
      <vt:lpstr>Office Theme</vt:lpstr>
      <vt:lpstr> AvroToJSON Operator</vt:lpstr>
      <vt:lpstr> JSONToAvro Operator</vt:lpstr>
      <vt:lpstr> TupleToAvro Operator</vt:lpstr>
      <vt:lpstr> AvroToTuple Operator</vt:lpstr>
    </vt:vector>
  </TitlesOfParts>
  <Company>IBM Corporation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Ketelaars</dc:creator>
  <cp:lastModifiedBy>FRANK Ketelaars</cp:lastModifiedBy>
  <cp:revision>8</cp:revision>
  <dcterms:created xsi:type="dcterms:W3CDTF">2015-04-20T20:22:24Z</dcterms:created>
  <dcterms:modified xsi:type="dcterms:W3CDTF">2018-01-20T12:18:05Z</dcterms:modified>
</cp:coreProperties>
</file>