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3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515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6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55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6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87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6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52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659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696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72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95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E44A-50B0-4475-A342-0343C7ED2B92}" type="datetimeFigureOut">
              <a:rPr lang="en-IE" smtClean="0"/>
              <a:t>11/12/2016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8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AvroToJSON Operator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4139952" y="2585338"/>
            <a:ext cx="1675503" cy="1015228"/>
            <a:chOff x="4139952" y="2585338"/>
            <a:chExt cx="1675503" cy="101522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9952" y="2585338"/>
              <a:ext cx="1595264" cy="4958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16016" y="2996952"/>
              <a:ext cx="1099439" cy="603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56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JSONToAvro Operator</a:t>
            </a:r>
            <a:endParaRPr lang="en-IE" dirty="0"/>
          </a:p>
        </p:txBody>
      </p:sp>
      <p:grpSp>
        <p:nvGrpSpPr>
          <p:cNvPr id="2" name="Group 1"/>
          <p:cNvGrpSpPr/>
          <p:nvPr/>
        </p:nvGrpSpPr>
        <p:grpSpPr>
          <a:xfrm>
            <a:off x="3918384" y="2492896"/>
            <a:ext cx="1595264" cy="965420"/>
            <a:chOff x="3918384" y="2492896"/>
            <a:chExt cx="1595264" cy="9654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384" y="2962491"/>
              <a:ext cx="1595264" cy="4958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8384" y="2492896"/>
              <a:ext cx="1099439" cy="603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88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 AvroToJSON Operator</vt:lpstr>
      <vt:lpstr> JSONToAvro Operator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Ketelaars</dc:creator>
  <cp:lastModifiedBy>FRANK Ketelaars</cp:lastModifiedBy>
  <cp:revision>5</cp:revision>
  <dcterms:created xsi:type="dcterms:W3CDTF">2015-04-20T20:22:24Z</dcterms:created>
  <dcterms:modified xsi:type="dcterms:W3CDTF">2016-12-11T15:12:02Z</dcterms:modified>
</cp:coreProperties>
</file>