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4DB90-7D20-1942-A495-02C17EB141B6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8B227-9AF5-DD4A-A83B-CBD29B258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19/01/2018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515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19/01/2018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660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19/01/2018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555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19/01/2018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466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19/01/2018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875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19/01/2018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561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19/01/2018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523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19/01/2018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659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19/01/2018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696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19/01/2018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722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E44A-50B0-4475-A342-0343C7ED2B92}" type="datetimeFigureOut">
              <a:rPr lang="en-IE" smtClean="0"/>
              <a:t>19/01/2018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952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5E44A-50B0-4475-A342-0343C7ED2B92}" type="datetimeFigureOut">
              <a:rPr lang="en-IE" smtClean="0"/>
              <a:t>19/01/2018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8004-9B7D-4FFA-BCC9-46EB465647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78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 AvroToJSON Operator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4139952" y="2585338"/>
            <a:ext cx="1675503" cy="1015228"/>
            <a:chOff x="4139952" y="2585338"/>
            <a:chExt cx="1675503" cy="101522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9952" y="2585338"/>
              <a:ext cx="1595264" cy="4958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16016" y="2996952"/>
              <a:ext cx="1099439" cy="603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256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 JSONToAvro Operator</a:t>
            </a:r>
            <a:endParaRPr lang="en-IE" dirty="0"/>
          </a:p>
        </p:txBody>
      </p:sp>
      <p:grpSp>
        <p:nvGrpSpPr>
          <p:cNvPr id="2" name="Group 1"/>
          <p:cNvGrpSpPr/>
          <p:nvPr/>
        </p:nvGrpSpPr>
        <p:grpSpPr>
          <a:xfrm>
            <a:off x="3918384" y="2492896"/>
            <a:ext cx="1595264" cy="965420"/>
            <a:chOff x="3918384" y="2492896"/>
            <a:chExt cx="1595264" cy="96542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8384" y="2962491"/>
              <a:ext cx="1595264" cy="4958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18384" y="2492896"/>
              <a:ext cx="1099439" cy="603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488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 </a:t>
            </a:r>
            <a:r>
              <a:rPr lang="nl-NL" dirty="0" err="1" smtClean="0"/>
              <a:t>TupleToAvro</a:t>
            </a:r>
            <a:r>
              <a:rPr lang="nl-NL" dirty="0" smtClean="0"/>
              <a:t> Operator</a:t>
            </a:r>
            <a:endParaRPr lang="en-IE" dirty="0"/>
          </a:p>
        </p:txBody>
      </p:sp>
      <p:grpSp>
        <p:nvGrpSpPr>
          <p:cNvPr id="6" name="Group 5"/>
          <p:cNvGrpSpPr/>
          <p:nvPr/>
        </p:nvGrpSpPr>
        <p:grpSpPr>
          <a:xfrm>
            <a:off x="3903426" y="2924721"/>
            <a:ext cx="1595264" cy="397587"/>
            <a:chOff x="3903426" y="2924721"/>
            <a:chExt cx="1595264" cy="39758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1018" y="2924721"/>
              <a:ext cx="1157672" cy="359817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3903426" y="2924721"/>
              <a:ext cx="437592" cy="397587"/>
            </a:xfrm>
            <a:prstGeom prst="rightArrow">
              <a:avLst/>
            </a:prstGeom>
            <a:solidFill>
              <a:srgbClr val="FFF21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564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 AvroToJSON Operator</vt:lpstr>
      <vt:lpstr> JSONToAvro Operator</vt:lpstr>
      <vt:lpstr> TupleToAvro Operator</vt:lpstr>
    </vt:vector>
  </TitlesOfParts>
  <Company>IBM Corporation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Ketelaars</dc:creator>
  <cp:lastModifiedBy>FRANK Ketelaars</cp:lastModifiedBy>
  <cp:revision>6</cp:revision>
  <dcterms:created xsi:type="dcterms:W3CDTF">2015-04-20T20:22:24Z</dcterms:created>
  <dcterms:modified xsi:type="dcterms:W3CDTF">2018-01-19T04:09:15Z</dcterms:modified>
</cp:coreProperties>
</file>