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49B1-6EAA-471E-994F-57FB0A061690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C0BC-9A65-4D17-8CED-B8E014A0D8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383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49B1-6EAA-471E-994F-57FB0A061690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C0BC-9A65-4D17-8CED-B8E014A0D8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0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49B1-6EAA-471E-994F-57FB0A061690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C0BC-9A65-4D17-8CED-B8E014A0D8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32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49B1-6EAA-471E-994F-57FB0A061690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C0BC-9A65-4D17-8CED-B8E014A0D8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880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49B1-6EAA-471E-994F-57FB0A061690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C0BC-9A65-4D17-8CED-B8E014A0D8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202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49B1-6EAA-471E-994F-57FB0A061690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C0BC-9A65-4D17-8CED-B8E014A0D8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420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49B1-6EAA-471E-994F-57FB0A061690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C0BC-9A65-4D17-8CED-B8E014A0D8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097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49B1-6EAA-471E-994F-57FB0A061690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C0BC-9A65-4D17-8CED-B8E014A0D8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232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49B1-6EAA-471E-994F-57FB0A061690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C0BC-9A65-4D17-8CED-B8E014A0D8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04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49B1-6EAA-471E-994F-57FB0A061690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C0BC-9A65-4D17-8CED-B8E014A0D8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24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49B1-6EAA-471E-994F-57FB0A061690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C0BC-9A65-4D17-8CED-B8E014A0D8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1183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49B1-6EAA-471E-994F-57FB0A061690}" type="datetimeFigureOut">
              <a:rPr lang="en-IE" smtClean="0"/>
              <a:t>16/09/2016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6C0BC-9A65-4D17-8CED-B8E014A0D8B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286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72312" y="982980"/>
            <a:ext cx="8928708" cy="4069080"/>
            <a:chOff x="972312" y="982980"/>
            <a:chExt cx="8928708" cy="4069080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6705599" y="2509838"/>
              <a:ext cx="3195421" cy="249555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312" y="982980"/>
              <a:ext cx="5434958" cy="40690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7" name="Group 6"/>
            <p:cNvGrpSpPr/>
            <p:nvPr/>
          </p:nvGrpSpPr>
          <p:grpSpPr>
            <a:xfrm>
              <a:off x="4912557" y="4076160"/>
              <a:ext cx="588617" cy="548640"/>
              <a:chOff x="7532927" y="3257294"/>
              <a:chExt cx="588617" cy="54864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2512" y="3302758"/>
                <a:ext cx="469448" cy="457712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7532927" y="3257294"/>
                <a:ext cx="588617" cy="548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600" dirty="0">
                    <a:solidFill>
                      <a:schemeClr val="tx1"/>
                    </a:solidFill>
                  </a:rPr>
                  <a:t>CDCStreams user exit</a:t>
                </a:r>
                <a:endParaRPr lang="en-IE" sz="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8520" y="2940524"/>
              <a:ext cx="2876550" cy="1905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17053" y="3698541"/>
              <a:ext cx="868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 dirty="0"/>
                <a:t>CDCSource</a:t>
              </a:r>
              <a:endParaRPr lang="en-IE" sz="12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824" y="2692821"/>
              <a:ext cx="500263" cy="49540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694216" y="2469041"/>
              <a:ext cx="1430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IBM Streams</a:t>
              </a:r>
              <a:endParaRPr lang="en-I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51033" y="4195088"/>
              <a:ext cx="9188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050" dirty="0"/>
                <a:t>CDC Streams</a:t>
              </a:r>
            </a:p>
            <a:p>
              <a:r>
                <a:rPr lang="nl-NL" sz="1050" dirty="0"/>
                <a:t>Toolkit</a:t>
              </a:r>
              <a:endParaRPr lang="en-IE" sz="10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64103" y="4076160"/>
              <a:ext cx="847050" cy="5894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89912">
              <a:off x="5396274" y="3971128"/>
              <a:ext cx="1633977" cy="395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621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Ketelaars</dc:creator>
  <cp:lastModifiedBy>FRANK Ketelaars</cp:lastModifiedBy>
  <cp:revision>3</cp:revision>
  <dcterms:created xsi:type="dcterms:W3CDTF">2016-09-16T06:40:53Z</dcterms:created>
  <dcterms:modified xsi:type="dcterms:W3CDTF">2016-09-16T06:44:29Z</dcterms:modified>
</cp:coreProperties>
</file>