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2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515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6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5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6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7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6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52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65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9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72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95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E44A-50B0-4475-A342-0343C7ED2B92}" type="datetimeFigureOut">
              <a:rPr lang="en-IE" smtClean="0"/>
              <a:t>20/04/2015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8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10000" y="2724150"/>
            <a:ext cx="2298576" cy="1841748"/>
            <a:chOff x="3810000" y="2724150"/>
            <a:chExt cx="2298576" cy="18417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724150"/>
              <a:ext cx="1524000" cy="14097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3701802"/>
              <a:ext cx="783922" cy="8640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3140968"/>
              <a:ext cx="1752600" cy="895151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CDCSource Operator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256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CDCParse Operator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0" y="2724150"/>
            <a:ext cx="1863891" cy="1841748"/>
            <a:chOff x="3810000" y="2724150"/>
            <a:chExt cx="1863891" cy="18417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724150"/>
              <a:ext cx="1524000" cy="14097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3701802"/>
              <a:ext cx="783922" cy="86409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445" y="3026777"/>
              <a:ext cx="804446" cy="804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6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CDCSource Operator</vt:lpstr>
      <vt:lpstr> CDCParse Operator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Ketelaars</dc:creator>
  <cp:lastModifiedBy>Frank Ketelaars</cp:lastModifiedBy>
  <cp:revision>4</cp:revision>
  <dcterms:created xsi:type="dcterms:W3CDTF">2015-04-20T20:22:24Z</dcterms:created>
  <dcterms:modified xsi:type="dcterms:W3CDTF">2015-04-20T21:04:34Z</dcterms:modified>
</cp:coreProperties>
</file>