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D5A6-7890-4A37-9657-B139C94C5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F3D2-638E-447E-957E-8C66CE2F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6002-B37B-4045-B7E2-44A2D98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02F-42F1-4B8E-8F10-007AAEE3D44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FDCC-BD77-4C53-9F06-09FC352F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BF94-5D3C-40C9-BBCB-D7418D28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6890-1F49-47EA-90A7-BEE91BCD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1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BDB5-843C-4584-8D16-3157C774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DD11-D9AB-4CA8-992B-95D830E19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B8D94-DD0C-452C-AB7D-070C2500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02F-42F1-4B8E-8F10-007AAEE3D44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13A8-DE03-4AD7-A043-B1BE1F25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A1D1B-8719-42F7-8434-787DB4FD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6890-1F49-47EA-90A7-BEE91BCD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0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AA24C-DB9A-4DE5-BA9E-89CFEB1CE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667E4-96B7-4814-9817-A3C67840C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3898C-F006-4C88-B68C-724F5038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02F-42F1-4B8E-8F10-007AAEE3D44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D198-CDB9-4B1E-8416-FCDA4632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6367-4958-48A9-8844-6CBD285B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6890-1F49-47EA-90A7-BEE91BCD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BEA5-B8A8-416A-8C2C-106AE1EC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08CD-5A86-49F6-8357-1D4AC6D3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28B6-CBD4-49DA-B7A2-CDF6645F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02F-42F1-4B8E-8F10-007AAEE3D44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4DB3-546B-4250-BA76-4389A09F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DBE8-84CF-47DF-950A-1A3CF381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6890-1F49-47EA-90A7-BEE91BCD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4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6872-BED5-488F-823C-17F85EF9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603C7-1B62-4415-81B0-D4F20A43F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37E4-7DCB-411F-B532-59A557D2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02F-42F1-4B8E-8F10-007AAEE3D44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6A51-D9A6-46C1-94E2-EEE7218B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7CB8-AB6E-4394-A575-DDB9ADA8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6890-1F49-47EA-90A7-BEE91BCD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4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F22B-8F49-40EB-87DC-790E6C73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43E0-83EB-4A89-A793-A10C611F2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B53F6-81B7-406A-84A2-1996AA6CA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00621-2B59-415C-8C17-C39D005B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02F-42F1-4B8E-8F10-007AAEE3D44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26177-43EE-4CD9-A0AE-D91B2783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85D17-1E62-4A60-81D1-49673F58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6890-1F49-47EA-90A7-BEE91BCD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73D2-C3E8-4CD3-8C61-379DA1AC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1EB0-07C6-4C62-8C33-B4782B762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DF5DB-DA68-4C89-AA2D-05943CFE5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BCFAF-9611-4AE1-80E9-D85A7AAE3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A375E-C5DC-456D-AEDD-0B077D927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58CB3-E3A0-4C34-9705-782318FF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02F-42F1-4B8E-8F10-007AAEE3D44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09F1A-5254-4EF7-B8E2-F962D765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D25B7-DF55-4B46-9F4A-87DA93EC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6890-1F49-47EA-90A7-BEE91BCD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9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F2F5-B680-46B3-A39F-C4E7BBA4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49614-9274-49CD-8C05-079CEBA2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02F-42F1-4B8E-8F10-007AAEE3D44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2326C-4C77-455E-8C3C-3C9F536A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63EDF-D67B-41F5-A92C-A37D1111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6890-1F49-47EA-90A7-BEE91BCD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4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71673-1881-4F11-BB6C-DDCF30FE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02F-42F1-4B8E-8F10-007AAEE3D44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8DBAC-92B7-4AFF-86F9-AE1FA09D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7009A-DB45-45BD-BCAC-2A4F29CF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6890-1F49-47EA-90A7-BEE91BCD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6B0-D701-45B5-A748-FDDF79D2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F17C5-AFC7-4ED1-BCE1-A30E24D42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BB19A-0012-4476-B38F-3B990CF03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3C2F-AE65-4A33-9399-E0E617F6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02F-42F1-4B8E-8F10-007AAEE3D44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EB3E0-7B4D-419D-BE61-129C0605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0D96E-16FC-4A08-A376-5A015B93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6890-1F49-47EA-90A7-BEE91BCD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2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A48A-637A-44C3-94E0-8D4E3EFE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96756-0F9A-420E-9C54-69ECCB051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B91B8-1776-456A-A528-0EF7B0A0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8BAD-680C-4BDB-B555-04436D23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E02F-42F1-4B8E-8F10-007AAEE3D44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F5954-CD73-4B76-8722-6E9E0823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FE1AD-9E9F-47DE-8173-68E937B8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6890-1F49-47EA-90A7-BEE91BCD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5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CC61A-D307-48DC-92AC-7970FFA9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60027-E597-477A-9A0E-967777D3B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0541-3A24-4BD1-AE4C-3802D589C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E02F-42F1-4B8E-8F10-007AAEE3D44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8685-6A81-4399-BB9B-E280D92A5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A5B7-6ABE-4108-905B-A9F47354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6890-1F49-47EA-90A7-BEE91BCD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D76E4A-8882-41F9-BB22-1DCDA428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9" y="0"/>
            <a:ext cx="997304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2D2B6-47E2-4C38-B077-ECCCC132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940" y="602673"/>
            <a:ext cx="2118515" cy="16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6AFFC9-66C7-401B-B5CC-111DA333B401}"/>
              </a:ext>
            </a:extLst>
          </p:cNvPr>
          <p:cNvSpPr/>
          <p:nvPr/>
        </p:nvSpPr>
        <p:spPr>
          <a:xfrm>
            <a:off x="2009775" y="275826"/>
            <a:ext cx="7772400" cy="6306348"/>
          </a:xfrm>
          <a:prstGeom prst="roundRect">
            <a:avLst/>
          </a:prstGeom>
          <a:solidFill>
            <a:srgbClr val="F96859"/>
          </a:solidFill>
          <a:ln>
            <a:solidFill>
              <a:srgbClr val="F968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7BB304-3E94-45EE-AB15-DD8758CB6E68}"/>
              </a:ext>
            </a:extLst>
          </p:cNvPr>
          <p:cNvSpPr/>
          <p:nvPr/>
        </p:nvSpPr>
        <p:spPr>
          <a:xfrm>
            <a:off x="6055478" y="1507325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7859DF-C6ED-4F1A-A29F-C5834AB9FDCF}"/>
              </a:ext>
            </a:extLst>
          </p:cNvPr>
          <p:cNvSpPr/>
          <p:nvPr/>
        </p:nvSpPr>
        <p:spPr>
          <a:xfrm>
            <a:off x="6922253" y="992975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DA3B30-96FC-49AB-9C13-3C3961B7BED7}"/>
              </a:ext>
            </a:extLst>
          </p:cNvPr>
          <p:cNvSpPr/>
          <p:nvPr/>
        </p:nvSpPr>
        <p:spPr>
          <a:xfrm>
            <a:off x="6936548" y="1917297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0B079B-FBE7-472C-8C3B-8ADA6AC90BBF}"/>
              </a:ext>
            </a:extLst>
          </p:cNvPr>
          <p:cNvSpPr/>
          <p:nvPr/>
        </p:nvSpPr>
        <p:spPr>
          <a:xfrm>
            <a:off x="7736640" y="478625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FB2292-10E1-414A-8458-1D83D78AFA2C}"/>
              </a:ext>
            </a:extLst>
          </p:cNvPr>
          <p:cNvSpPr/>
          <p:nvPr/>
        </p:nvSpPr>
        <p:spPr>
          <a:xfrm>
            <a:off x="7750933" y="1402947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D4F07A-B54F-4D07-855D-CDC8CB2197E0}"/>
              </a:ext>
            </a:extLst>
          </p:cNvPr>
          <p:cNvSpPr/>
          <p:nvPr/>
        </p:nvSpPr>
        <p:spPr>
          <a:xfrm>
            <a:off x="6055478" y="4522387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ACDA19-5617-46FD-8ED0-B895A9B10386}"/>
              </a:ext>
            </a:extLst>
          </p:cNvPr>
          <p:cNvSpPr/>
          <p:nvPr/>
        </p:nvSpPr>
        <p:spPr>
          <a:xfrm>
            <a:off x="6936546" y="4008037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E4341-47ED-4FE3-9562-BCA048596C32}"/>
              </a:ext>
            </a:extLst>
          </p:cNvPr>
          <p:cNvSpPr/>
          <p:nvPr/>
        </p:nvSpPr>
        <p:spPr>
          <a:xfrm>
            <a:off x="6936546" y="4932359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C2A12F-D9F0-47DC-8F58-3223E9773474}"/>
              </a:ext>
            </a:extLst>
          </p:cNvPr>
          <p:cNvSpPr/>
          <p:nvPr/>
        </p:nvSpPr>
        <p:spPr>
          <a:xfrm>
            <a:off x="7765215" y="3266873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74F2B0-57A6-42EF-9647-ACDF35FE56F8}"/>
              </a:ext>
            </a:extLst>
          </p:cNvPr>
          <p:cNvSpPr/>
          <p:nvPr/>
        </p:nvSpPr>
        <p:spPr>
          <a:xfrm>
            <a:off x="7765215" y="4006049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DF337F-A501-4957-9AEB-1F6C522C325E}"/>
              </a:ext>
            </a:extLst>
          </p:cNvPr>
          <p:cNvSpPr/>
          <p:nvPr/>
        </p:nvSpPr>
        <p:spPr>
          <a:xfrm>
            <a:off x="7774745" y="4932359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4E7AE2-D06B-4976-8041-C2A32197F092}"/>
              </a:ext>
            </a:extLst>
          </p:cNvPr>
          <p:cNvSpPr/>
          <p:nvPr/>
        </p:nvSpPr>
        <p:spPr>
          <a:xfrm>
            <a:off x="7765215" y="5676691"/>
            <a:ext cx="514350" cy="5143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DE15AD-FC4B-4705-93E1-E9696711C8D3}"/>
              </a:ext>
            </a:extLst>
          </p:cNvPr>
          <p:cNvCxnSpPr>
            <a:cxnSpLocks/>
            <a:stCxn id="19" idx="7"/>
            <a:endCxn id="20" idx="2"/>
          </p:cNvCxnSpPr>
          <p:nvPr/>
        </p:nvCxnSpPr>
        <p:spPr>
          <a:xfrm flipV="1">
            <a:off x="6494503" y="1250150"/>
            <a:ext cx="427750" cy="3325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F906ED-5090-4D0D-BA3D-48A515BF8F3B}"/>
              </a:ext>
            </a:extLst>
          </p:cNvPr>
          <p:cNvCxnSpPr>
            <a:cxnSpLocks/>
            <a:stCxn id="19" idx="5"/>
            <a:endCxn id="21" idx="2"/>
          </p:cNvCxnSpPr>
          <p:nvPr/>
        </p:nvCxnSpPr>
        <p:spPr>
          <a:xfrm>
            <a:off x="6494503" y="1946350"/>
            <a:ext cx="442045" cy="2281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A241CC-D403-458F-89C3-D28A7A4A90A7}"/>
              </a:ext>
            </a:extLst>
          </p:cNvPr>
          <p:cNvCxnSpPr>
            <a:cxnSpLocks/>
            <a:stCxn id="22" idx="2"/>
            <a:endCxn id="20" idx="7"/>
          </p:cNvCxnSpPr>
          <p:nvPr/>
        </p:nvCxnSpPr>
        <p:spPr>
          <a:xfrm flipH="1">
            <a:off x="7361278" y="735800"/>
            <a:ext cx="375362" cy="3325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F18EDE-0627-4AAB-AE0D-07EBA2FCF304}"/>
              </a:ext>
            </a:extLst>
          </p:cNvPr>
          <p:cNvCxnSpPr>
            <a:cxnSpLocks/>
            <a:stCxn id="23" idx="2"/>
            <a:endCxn id="20" idx="5"/>
          </p:cNvCxnSpPr>
          <p:nvPr/>
        </p:nvCxnSpPr>
        <p:spPr>
          <a:xfrm flipH="1" flipV="1">
            <a:off x="7361278" y="1432000"/>
            <a:ext cx="389655" cy="2281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D79FCC7-380F-43DE-BEC4-E1DC5CC838F7}"/>
              </a:ext>
            </a:extLst>
          </p:cNvPr>
          <p:cNvCxnSpPr>
            <a:cxnSpLocks/>
            <a:stCxn id="28" idx="2"/>
            <a:endCxn id="26" idx="7"/>
          </p:cNvCxnSpPr>
          <p:nvPr/>
        </p:nvCxnSpPr>
        <p:spPr>
          <a:xfrm flipH="1">
            <a:off x="7375571" y="3524048"/>
            <a:ext cx="389644" cy="5593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CA2D13-A673-4467-95DF-BC56C8AF8846}"/>
              </a:ext>
            </a:extLst>
          </p:cNvPr>
          <p:cNvCxnSpPr>
            <a:cxnSpLocks/>
            <a:stCxn id="29" idx="2"/>
            <a:endCxn id="26" idx="6"/>
          </p:cNvCxnSpPr>
          <p:nvPr/>
        </p:nvCxnSpPr>
        <p:spPr>
          <a:xfrm flipH="1">
            <a:off x="7450896" y="4263224"/>
            <a:ext cx="314319" cy="19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4C68AB2-C992-4870-A905-9A7C46DB2B75}"/>
              </a:ext>
            </a:extLst>
          </p:cNvPr>
          <p:cNvCxnSpPr>
            <a:cxnSpLocks/>
            <a:stCxn id="31" idx="2"/>
            <a:endCxn id="27" idx="6"/>
          </p:cNvCxnSpPr>
          <p:nvPr/>
        </p:nvCxnSpPr>
        <p:spPr>
          <a:xfrm flipH="1">
            <a:off x="7450896" y="5189534"/>
            <a:ext cx="32384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246813E-672C-43D9-94C3-CE8149308536}"/>
              </a:ext>
            </a:extLst>
          </p:cNvPr>
          <p:cNvCxnSpPr>
            <a:cxnSpLocks/>
            <a:stCxn id="32" idx="2"/>
            <a:endCxn id="27" idx="5"/>
          </p:cNvCxnSpPr>
          <p:nvPr/>
        </p:nvCxnSpPr>
        <p:spPr>
          <a:xfrm flipH="1" flipV="1">
            <a:off x="7375571" y="5371384"/>
            <a:ext cx="389644" cy="5624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30890D-A186-48A4-B1C4-7C0BDD405510}"/>
              </a:ext>
            </a:extLst>
          </p:cNvPr>
          <p:cNvCxnSpPr>
            <a:cxnSpLocks/>
            <a:stCxn id="27" idx="2"/>
            <a:endCxn id="25" idx="5"/>
          </p:cNvCxnSpPr>
          <p:nvPr/>
        </p:nvCxnSpPr>
        <p:spPr>
          <a:xfrm flipH="1" flipV="1">
            <a:off x="6494503" y="4961412"/>
            <a:ext cx="442043" cy="2281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1B06E3-FED9-4A20-8DB4-DCBEB9BBD164}"/>
              </a:ext>
            </a:extLst>
          </p:cNvPr>
          <p:cNvCxnSpPr>
            <a:cxnSpLocks/>
            <a:stCxn id="26" idx="2"/>
            <a:endCxn id="25" idx="7"/>
          </p:cNvCxnSpPr>
          <p:nvPr/>
        </p:nvCxnSpPr>
        <p:spPr>
          <a:xfrm flipH="1">
            <a:off x="6494503" y="4265212"/>
            <a:ext cx="442043" cy="3325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57906A-FF5D-437C-8BAF-8DAC753B4C34}"/>
              </a:ext>
            </a:extLst>
          </p:cNvPr>
          <p:cNvCxnSpPr>
            <a:cxnSpLocks/>
          </p:cNvCxnSpPr>
          <p:nvPr/>
        </p:nvCxnSpPr>
        <p:spPr>
          <a:xfrm>
            <a:off x="5256968" y="1916898"/>
            <a:ext cx="4445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987E5D9-4284-48DD-8BA8-BD690B17B160}"/>
              </a:ext>
            </a:extLst>
          </p:cNvPr>
          <p:cNvCxnSpPr>
            <a:cxnSpLocks/>
          </p:cNvCxnSpPr>
          <p:nvPr/>
        </p:nvCxnSpPr>
        <p:spPr>
          <a:xfrm>
            <a:off x="5256968" y="4779562"/>
            <a:ext cx="4445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D5180DD-FFD8-4F12-9A7F-F5F61B561959}"/>
              </a:ext>
            </a:extLst>
          </p:cNvPr>
          <p:cNvSpPr txBox="1"/>
          <p:nvPr/>
        </p:nvSpPr>
        <p:spPr>
          <a:xfrm rot="16200000">
            <a:off x="-567286" y="3118934"/>
            <a:ext cx="628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Return &amp; Registration Features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5659BA-7828-44CC-B986-E5EA067E1ACA}"/>
              </a:ext>
            </a:extLst>
          </p:cNvPr>
          <p:cNvSpPr txBox="1"/>
          <p:nvPr/>
        </p:nvSpPr>
        <p:spPr>
          <a:xfrm rot="16200000">
            <a:off x="6276839" y="3075057"/>
            <a:ext cx="6280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Audit Yield Prediction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C154548-2550-44FE-A4AA-C4B31236298D}"/>
              </a:ext>
            </a:extLst>
          </p:cNvPr>
          <p:cNvSpPr/>
          <p:nvPr/>
        </p:nvSpPr>
        <p:spPr>
          <a:xfrm>
            <a:off x="3579801" y="1353263"/>
            <a:ext cx="1479079" cy="10752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96859"/>
                </a:solidFill>
              </a:rPr>
              <a:t>Data Subset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5E50A59-6C47-48D9-A17D-7D410840E2BF}"/>
              </a:ext>
            </a:extLst>
          </p:cNvPr>
          <p:cNvSpPr/>
          <p:nvPr/>
        </p:nvSpPr>
        <p:spPr>
          <a:xfrm>
            <a:off x="3579801" y="4263224"/>
            <a:ext cx="1479079" cy="10752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96859"/>
                </a:solidFill>
              </a:rPr>
              <a:t>Data Subset</a:t>
            </a:r>
          </a:p>
        </p:txBody>
      </p:sp>
    </p:spTree>
    <p:extLst>
      <p:ext uri="{BB962C8B-B14F-4D97-AF65-F5344CB8AC3E}">
        <p14:creationId xmlns:p14="http://schemas.microsoft.com/office/powerpoint/2010/main" val="145208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C</dc:creator>
  <cp:lastModifiedBy>T</cp:lastModifiedBy>
  <cp:revision>10</cp:revision>
  <dcterms:created xsi:type="dcterms:W3CDTF">2020-02-07T23:08:24Z</dcterms:created>
  <dcterms:modified xsi:type="dcterms:W3CDTF">2020-06-08T02:26:23Z</dcterms:modified>
</cp:coreProperties>
</file>