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411480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>
        <p:scale>
          <a:sx n="33" d="100"/>
          <a:sy n="33" d="100"/>
        </p:scale>
        <p:origin x="118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0" y="5387342"/>
            <a:ext cx="34975800" cy="11460480"/>
          </a:xfrm>
        </p:spPr>
        <p:txBody>
          <a:bodyPr anchor="b"/>
          <a:lstStyle>
            <a:lvl1pPr algn="ctr">
              <a:defRPr sz="27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0" y="17289782"/>
            <a:ext cx="30861000" cy="7947658"/>
          </a:xfrm>
        </p:spPr>
        <p:txBody>
          <a:bodyPr/>
          <a:lstStyle>
            <a:lvl1pPr marL="0" indent="0" algn="ctr">
              <a:buNone/>
              <a:defRPr sz="10800"/>
            </a:lvl1pPr>
            <a:lvl2pPr marL="2057400" indent="0" algn="ctr">
              <a:buNone/>
              <a:defRPr sz="9000"/>
            </a:lvl2pPr>
            <a:lvl3pPr marL="4114800" indent="0" algn="ctr">
              <a:buNone/>
              <a:defRPr sz="8100"/>
            </a:lvl3pPr>
            <a:lvl4pPr marL="6172200" indent="0" algn="ctr">
              <a:buNone/>
              <a:defRPr sz="7200"/>
            </a:lvl4pPr>
            <a:lvl5pPr marL="8229600" indent="0" algn="ctr">
              <a:buNone/>
              <a:defRPr sz="7200"/>
            </a:lvl5pPr>
            <a:lvl6pPr marL="10287000" indent="0" algn="ctr">
              <a:buNone/>
              <a:defRPr sz="7200"/>
            </a:lvl6pPr>
            <a:lvl7pPr marL="12344400" indent="0" algn="ctr">
              <a:buNone/>
              <a:defRPr sz="7200"/>
            </a:lvl7pPr>
            <a:lvl8pPr marL="14401800" indent="0" algn="ctr">
              <a:buNone/>
              <a:defRPr sz="7200"/>
            </a:lvl8pPr>
            <a:lvl9pPr marL="16459200" indent="0" algn="ctr">
              <a:buNone/>
              <a:defRPr sz="7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7718-6C68-4F69-B7E0-21EF2B0B928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1E89-D4AB-44A6-B2DB-A0D72C23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7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7718-6C68-4F69-B7E0-21EF2B0B928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1E89-D4AB-44A6-B2DB-A0D72C23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0" y="1752600"/>
            <a:ext cx="8872538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27" y="1752600"/>
            <a:ext cx="26103263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7718-6C68-4F69-B7E0-21EF2B0B928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1E89-D4AB-44A6-B2DB-A0D72C23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1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7718-6C68-4F69-B7E0-21EF2B0B928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1E89-D4AB-44A6-B2DB-A0D72C23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2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496" y="8206749"/>
            <a:ext cx="35490150" cy="13693138"/>
          </a:xfrm>
        </p:spPr>
        <p:txBody>
          <a:bodyPr anchor="b"/>
          <a:lstStyle>
            <a:lvl1pPr>
              <a:defRPr sz="27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496" y="22029429"/>
            <a:ext cx="35490150" cy="7200898"/>
          </a:xfrm>
        </p:spPr>
        <p:txBody>
          <a:bodyPr/>
          <a:lstStyle>
            <a:lvl1pPr marL="0" indent="0">
              <a:buNone/>
              <a:defRPr sz="10800">
                <a:solidFill>
                  <a:schemeClr val="tx1"/>
                </a:solidFill>
              </a:defRPr>
            </a:lvl1pPr>
            <a:lvl2pPr marL="205740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2pPr>
            <a:lvl3pPr marL="4114800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3pPr>
            <a:lvl4pPr marL="61722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8229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02870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23444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4401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64592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7718-6C68-4F69-B7E0-21EF2B0B928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1E89-D4AB-44A6-B2DB-A0D72C23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6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25" y="8763000"/>
            <a:ext cx="1748790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75" y="8763000"/>
            <a:ext cx="1748790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7718-6C68-4F69-B7E0-21EF2B0B928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1E89-D4AB-44A6-B2DB-A0D72C23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0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5" y="1752607"/>
            <a:ext cx="3549015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89" y="8069582"/>
            <a:ext cx="17407530" cy="3954778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400" indent="0">
              <a:buNone/>
              <a:defRPr sz="9000" b="1"/>
            </a:lvl2pPr>
            <a:lvl3pPr marL="4114800" indent="0">
              <a:buNone/>
              <a:defRPr sz="8100" b="1"/>
            </a:lvl3pPr>
            <a:lvl4pPr marL="6172200" indent="0">
              <a:buNone/>
              <a:defRPr sz="7200" b="1"/>
            </a:lvl4pPr>
            <a:lvl5pPr marL="8229600" indent="0">
              <a:buNone/>
              <a:defRPr sz="7200" b="1"/>
            </a:lvl5pPr>
            <a:lvl6pPr marL="10287000" indent="0">
              <a:buNone/>
              <a:defRPr sz="7200" b="1"/>
            </a:lvl6pPr>
            <a:lvl7pPr marL="12344400" indent="0">
              <a:buNone/>
              <a:defRPr sz="7200" b="1"/>
            </a:lvl7pPr>
            <a:lvl8pPr marL="14401800" indent="0">
              <a:buNone/>
              <a:defRPr sz="7200" b="1"/>
            </a:lvl8pPr>
            <a:lvl9pPr marL="16459200" indent="0">
              <a:buNone/>
              <a:defRPr sz="7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89" y="12024360"/>
            <a:ext cx="17407530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77" y="8069582"/>
            <a:ext cx="17493260" cy="3954778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400" indent="0">
              <a:buNone/>
              <a:defRPr sz="9000" b="1"/>
            </a:lvl2pPr>
            <a:lvl3pPr marL="4114800" indent="0">
              <a:buNone/>
              <a:defRPr sz="8100" b="1"/>
            </a:lvl3pPr>
            <a:lvl4pPr marL="6172200" indent="0">
              <a:buNone/>
              <a:defRPr sz="7200" b="1"/>
            </a:lvl4pPr>
            <a:lvl5pPr marL="8229600" indent="0">
              <a:buNone/>
              <a:defRPr sz="7200" b="1"/>
            </a:lvl5pPr>
            <a:lvl6pPr marL="10287000" indent="0">
              <a:buNone/>
              <a:defRPr sz="7200" b="1"/>
            </a:lvl6pPr>
            <a:lvl7pPr marL="12344400" indent="0">
              <a:buNone/>
              <a:defRPr sz="7200" b="1"/>
            </a:lvl7pPr>
            <a:lvl8pPr marL="14401800" indent="0">
              <a:buNone/>
              <a:defRPr sz="7200" b="1"/>
            </a:lvl8pPr>
            <a:lvl9pPr marL="16459200" indent="0">
              <a:buNone/>
              <a:defRPr sz="7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77" y="12024360"/>
            <a:ext cx="17493260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7718-6C68-4F69-B7E0-21EF2B0B928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1E89-D4AB-44A6-B2DB-A0D72C23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5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7718-6C68-4F69-B7E0-21EF2B0B928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1E89-D4AB-44A6-B2DB-A0D72C23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8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7718-6C68-4F69-B7E0-21EF2B0B928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1E89-D4AB-44A6-B2DB-A0D72C23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6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5" y="2194560"/>
            <a:ext cx="13271301" cy="7680960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59" y="4739647"/>
            <a:ext cx="20831175" cy="23393400"/>
          </a:xfrm>
        </p:spPr>
        <p:txBody>
          <a:bodyPr/>
          <a:lstStyle>
            <a:lvl1pPr>
              <a:defRPr sz="14400"/>
            </a:lvl1pPr>
            <a:lvl2pPr>
              <a:defRPr sz="12600"/>
            </a:lvl2pPr>
            <a:lvl3pPr>
              <a:defRPr sz="108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85" y="9875520"/>
            <a:ext cx="13271301" cy="18295622"/>
          </a:xfrm>
        </p:spPr>
        <p:txBody>
          <a:bodyPr/>
          <a:lstStyle>
            <a:lvl1pPr marL="0" indent="0">
              <a:buNone/>
              <a:defRPr sz="7200"/>
            </a:lvl1pPr>
            <a:lvl2pPr marL="2057400" indent="0">
              <a:buNone/>
              <a:defRPr sz="6300"/>
            </a:lvl2pPr>
            <a:lvl3pPr marL="4114800" indent="0">
              <a:buNone/>
              <a:defRPr sz="5400"/>
            </a:lvl3pPr>
            <a:lvl4pPr marL="6172200" indent="0">
              <a:buNone/>
              <a:defRPr sz="4500"/>
            </a:lvl4pPr>
            <a:lvl5pPr marL="8229600" indent="0">
              <a:buNone/>
              <a:defRPr sz="4500"/>
            </a:lvl5pPr>
            <a:lvl6pPr marL="10287000" indent="0">
              <a:buNone/>
              <a:defRPr sz="4500"/>
            </a:lvl6pPr>
            <a:lvl7pPr marL="12344400" indent="0">
              <a:buNone/>
              <a:defRPr sz="4500"/>
            </a:lvl7pPr>
            <a:lvl8pPr marL="14401800" indent="0">
              <a:buNone/>
              <a:defRPr sz="4500"/>
            </a:lvl8pPr>
            <a:lvl9pPr marL="16459200" indent="0">
              <a:buNone/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7718-6C68-4F69-B7E0-21EF2B0B928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1E89-D4AB-44A6-B2DB-A0D72C23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5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5" y="2194560"/>
            <a:ext cx="13271301" cy="7680960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59" y="4739647"/>
            <a:ext cx="20831175" cy="23393400"/>
          </a:xfrm>
        </p:spPr>
        <p:txBody>
          <a:bodyPr anchor="t"/>
          <a:lstStyle>
            <a:lvl1pPr marL="0" indent="0">
              <a:buNone/>
              <a:defRPr sz="14400"/>
            </a:lvl1pPr>
            <a:lvl2pPr marL="2057400" indent="0">
              <a:buNone/>
              <a:defRPr sz="12600"/>
            </a:lvl2pPr>
            <a:lvl3pPr marL="4114800" indent="0">
              <a:buNone/>
              <a:defRPr sz="10800"/>
            </a:lvl3pPr>
            <a:lvl4pPr marL="6172200" indent="0">
              <a:buNone/>
              <a:defRPr sz="9000"/>
            </a:lvl4pPr>
            <a:lvl5pPr marL="8229600" indent="0">
              <a:buNone/>
              <a:defRPr sz="9000"/>
            </a:lvl5pPr>
            <a:lvl6pPr marL="10287000" indent="0">
              <a:buNone/>
              <a:defRPr sz="9000"/>
            </a:lvl6pPr>
            <a:lvl7pPr marL="12344400" indent="0">
              <a:buNone/>
              <a:defRPr sz="9000"/>
            </a:lvl7pPr>
            <a:lvl8pPr marL="14401800" indent="0">
              <a:buNone/>
              <a:defRPr sz="9000"/>
            </a:lvl8pPr>
            <a:lvl9pPr marL="16459200" indent="0">
              <a:buNone/>
              <a:defRPr sz="9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85" y="9875520"/>
            <a:ext cx="13271301" cy="18295622"/>
          </a:xfrm>
        </p:spPr>
        <p:txBody>
          <a:bodyPr/>
          <a:lstStyle>
            <a:lvl1pPr marL="0" indent="0">
              <a:buNone/>
              <a:defRPr sz="7200"/>
            </a:lvl1pPr>
            <a:lvl2pPr marL="2057400" indent="0">
              <a:buNone/>
              <a:defRPr sz="6300"/>
            </a:lvl2pPr>
            <a:lvl3pPr marL="4114800" indent="0">
              <a:buNone/>
              <a:defRPr sz="5400"/>
            </a:lvl3pPr>
            <a:lvl4pPr marL="6172200" indent="0">
              <a:buNone/>
              <a:defRPr sz="4500"/>
            </a:lvl4pPr>
            <a:lvl5pPr marL="8229600" indent="0">
              <a:buNone/>
              <a:defRPr sz="4500"/>
            </a:lvl5pPr>
            <a:lvl6pPr marL="10287000" indent="0">
              <a:buNone/>
              <a:defRPr sz="4500"/>
            </a:lvl6pPr>
            <a:lvl7pPr marL="12344400" indent="0">
              <a:buNone/>
              <a:defRPr sz="4500"/>
            </a:lvl7pPr>
            <a:lvl8pPr marL="14401800" indent="0">
              <a:buNone/>
              <a:defRPr sz="4500"/>
            </a:lvl8pPr>
            <a:lvl9pPr marL="16459200" indent="0">
              <a:buNone/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7718-6C68-4F69-B7E0-21EF2B0B928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1E89-D4AB-44A6-B2DB-A0D72C23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6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25" y="1752607"/>
            <a:ext cx="3549015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25" y="8763000"/>
            <a:ext cx="3549015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25" y="30510487"/>
            <a:ext cx="925830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37718-6C68-4F69-B7E0-21EF2B0B928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75" y="30510487"/>
            <a:ext cx="1388745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75" y="30510487"/>
            <a:ext cx="925830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D1E89-D4AB-44A6-B2DB-A0D72C23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0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114800" rtl="0" eaLnBrk="1" latinLnBrk="0" hangingPunct="1">
        <a:lnSpc>
          <a:spcPct val="90000"/>
        </a:lnSpc>
        <a:spcBef>
          <a:spcPct val="0"/>
        </a:spcBef>
        <a:buNone/>
        <a:defRPr sz="19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0" indent="-1028700" algn="l" defTabSz="4114800" rtl="0" eaLnBrk="1" latinLnBrk="0" hangingPunct="1">
        <a:lnSpc>
          <a:spcPct val="90000"/>
        </a:lnSpc>
        <a:spcBef>
          <a:spcPts val="4500"/>
        </a:spcBef>
        <a:buFont typeface="Arial" panose="020B0604020202020204" pitchFamily="34" charset="0"/>
        <a:buChar char="•"/>
        <a:defRPr sz="1260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CACAE9-F1D5-4A75-8394-FD278ADD4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21" y="16459200"/>
            <a:ext cx="39010757" cy="15292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342035-E5A2-41C8-B644-F33D862FCADF}"/>
              </a:ext>
            </a:extLst>
          </p:cNvPr>
          <p:cNvSpPr txBox="1"/>
          <p:nvPr/>
        </p:nvSpPr>
        <p:spPr>
          <a:xfrm>
            <a:off x="704094" y="834941"/>
            <a:ext cx="1251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DDE401-6BB0-4583-BFA8-1BB52301513A}"/>
              </a:ext>
            </a:extLst>
          </p:cNvPr>
          <p:cNvSpPr txBox="1"/>
          <p:nvPr/>
        </p:nvSpPr>
        <p:spPr>
          <a:xfrm>
            <a:off x="704094" y="16127157"/>
            <a:ext cx="1218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9B0316-F675-48CC-889A-1C46BD8AC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861" y="1499027"/>
            <a:ext cx="28450774" cy="1341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89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2845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C Chan</dc:creator>
  <cp:lastModifiedBy>T</cp:lastModifiedBy>
  <cp:revision>13</cp:revision>
  <dcterms:created xsi:type="dcterms:W3CDTF">2020-05-08T01:27:03Z</dcterms:created>
  <dcterms:modified xsi:type="dcterms:W3CDTF">2020-07-03T13:10:16Z</dcterms:modified>
</cp:coreProperties>
</file>