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3AE"/>
    <a:srgbClr val="FFFFFF"/>
    <a:srgbClr val="FD7B7B"/>
    <a:srgbClr val="C69CE8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50" d="100"/>
          <a:sy n="50" d="100"/>
        </p:scale>
        <p:origin x="4236" y="2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5B27-988A-45F9-A9B1-8948CE87B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AE46-B976-47AF-8C73-52942BEA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4D1C-7406-47B5-A055-8C8046AC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2A4E-5A84-4631-B7B2-21EF7149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2FFE-E447-49A6-A2CE-0B1FDA6B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CB0C-E420-4370-A8D7-6A7E2B81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EA70-CF46-4899-962E-67180382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3B65-6458-40EC-A89E-A4AB0BEE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17F8E-248A-4451-938E-036DE70E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3AEC-7F0C-4BC8-A7B9-0BFE3808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E38EB-6789-48C8-90E5-E7D6783F6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88BCE-315F-4148-9414-64522083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8CAC-DB68-4E6A-AA81-23D8BD5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C464-69A1-4C11-BB35-D9E30321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3A41-4FCF-44CE-B19C-0727D754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66F-4A7C-4E42-B2C9-C458AF9A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2083-E972-4C19-A248-FC7A69EE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86DA-7598-4547-92B0-90E0EEE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FC9C-C501-42D3-97BF-4835C2FF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968D-8E5E-4D22-864B-895BFEC9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1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B92-29F4-468D-98E4-A39438BE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365A-C088-48FD-A5B3-7302A868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DA8D-A96D-461E-84F7-4556EB6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1B25-C578-45E9-8A75-38F5A43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416B-3778-4420-A15E-938E2CBB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67A-82C9-4D9C-81A9-F2685AA3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CB7-7650-42AD-9408-703427459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8B2D-FEAA-4C7A-89C0-250F9C0F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EEE6-32EF-41DC-AF1D-58D2513B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216A-D25D-4D02-ABFA-3BA4D7C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2587B-7480-42F1-996D-39AAACC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5CDE-A099-4FB5-830A-93CD5C4C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1F34-2EFF-44B7-B208-D025FE5D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0E757-DD92-456D-B2B9-12AF797D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DA227-16BE-4DCF-B801-6B052328C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8016-B969-43EE-9898-D5EC94D8C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B1755-AFCC-4956-8BCA-BDD0F6BE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7EF1E-2E1F-4AE7-9520-45C3649D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F3972-B957-4D2D-BFAF-9CD6583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B05-A33B-4666-A484-25897A19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86756-6203-40AA-AF72-DCD3FAE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2C875-A876-458D-90F5-565504D5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5A04-D566-4188-8DA0-290321A5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915C0-B616-4868-8B0A-3244E2A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EE567-83A2-4B0E-BD39-E7D22211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F5FDB-5641-456A-BE38-87C34A3B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CCB5-D64E-4E7F-8F43-B1332FD2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4993-6EAE-425C-9341-3D7BBDD36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923D9-2234-4037-9F3D-E77C8058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B1A9-94F4-4D13-804E-BE8D3F1C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143A-27EC-4003-9BA1-97BC8A0E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4373-321D-40D3-896F-9C6811C3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6BCC-C672-4F88-B31B-56C01762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AB0FC-A802-488E-ACCD-6C0F032CE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8F00-0FFD-4543-A687-3B6B18CF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131D8-8F9C-4F13-8E5A-160F06C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336E-AA75-4136-8B14-A35C746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9DE5-A543-4210-940E-B15D0C2F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5F5C8-C288-4180-B8A6-CEBE4357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504A-29EA-4B24-8470-E5D89A27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B241-0367-4DC1-BFEB-88C9DEA0F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58EF-6550-42F9-9748-FA65E82239F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158C-0A42-429E-B5F1-4CAFC32F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6A9E-AAB6-4CD7-A86D-4CE076E01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5EE5-C727-47C2-BBF5-86242F5B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F776923-81B9-412C-96D9-86DA2AB658B3}"/>
              </a:ext>
            </a:extLst>
          </p:cNvPr>
          <p:cNvSpPr/>
          <p:nvPr/>
        </p:nvSpPr>
        <p:spPr>
          <a:xfrm>
            <a:off x="1278196" y="-3269700"/>
            <a:ext cx="11853078" cy="10409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COMPREHENSIVE TAX DATASET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0F8A5C-723E-4BED-BB99-66EADD0C41E5}"/>
              </a:ext>
            </a:extLst>
          </p:cNvPr>
          <p:cNvSpPr/>
          <p:nvPr/>
        </p:nvSpPr>
        <p:spPr>
          <a:xfrm>
            <a:off x="1278196" y="-2224217"/>
            <a:ext cx="11853077" cy="9144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93,413 entries, 25 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E87703-40B8-4F40-99CD-9A51C5F2520D}"/>
              </a:ext>
            </a:extLst>
          </p:cNvPr>
          <p:cNvSpPr/>
          <p:nvPr/>
        </p:nvSpPr>
        <p:spPr>
          <a:xfrm>
            <a:off x="1278195" y="-1314805"/>
            <a:ext cx="11853078" cy="103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6,337 (6.8%) entries with audit 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EBFA-B796-424C-8FA0-D4890B137CB1}"/>
              </a:ext>
            </a:extLst>
          </p:cNvPr>
          <p:cNvSpPr/>
          <p:nvPr/>
        </p:nvSpPr>
        <p:spPr>
          <a:xfrm>
            <a:off x="1278195" y="-282477"/>
            <a:ext cx="11853078" cy="103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1,494 (23.6%) entries with audit yield &gt; $20,000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0C61F-B084-4DCB-AA48-2A90DC8D5AD6}"/>
              </a:ext>
            </a:extLst>
          </p:cNvPr>
          <p:cNvSpPr/>
          <p:nvPr/>
        </p:nvSpPr>
        <p:spPr>
          <a:xfrm>
            <a:off x="-10059979" y="-282477"/>
            <a:ext cx="8821264" cy="7491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93,413 entries (returns), 20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features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8F3E6-1C27-4C06-851D-35E238A5CC8A}"/>
              </a:ext>
            </a:extLst>
          </p:cNvPr>
          <p:cNvSpPr/>
          <p:nvPr/>
        </p:nvSpPr>
        <p:spPr>
          <a:xfrm>
            <a:off x="-10059978" y="-1314804"/>
            <a:ext cx="8821260" cy="103232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RETURN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82CF2-2076-405D-9383-93024A13ABB4}"/>
              </a:ext>
            </a:extLst>
          </p:cNvPr>
          <p:cNvSpPr/>
          <p:nvPr/>
        </p:nvSpPr>
        <p:spPr>
          <a:xfrm>
            <a:off x="-10005676" y="4216287"/>
            <a:ext cx="8812984" cy="743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9,321 entries (businesses), 5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D9470-9C9A-45E0-B6E5-7F23D7D17FB9}"/>
              </a:ext>
            </a:extLst>
          </p:cNvPr>
          <p:cNvSpPr/>
          <p:nvPr/>
        </p:nvSpPr>
        <p:spPr>
          <a:xfrm>
            <a:off x="-10005679" y="3175340"/>
            <a:ext cx="8812988" cy="10323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REGISTRATION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0C379-4EF8-4110-B665-59FF50F5CF24}"/>
              </a:ext>
            </a:extLst>
          </p:cNvPr>
          <p:cNvSpPr/>
          <p:nvPr/>
        </p:nvSpPr>
        <p:spPr>
          <a:xfrm>
            <a:off x="-10051683" y="482064"/>
            <a:ext cx="8812965" cy="1830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Nontaxable deductions,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Gross Sales,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District Tax, Prepayments,…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D9AB8B-55E1-4EED-8AE6-D0C8EF0822AB}"/>
              </a:ext>
            </a:extLst>
          </p:cNvPr>
          <p:cNvSpPr/>
          <p:nvPr/>
        </p:nvSpPr>
        <p:spPr>
          <a:xfrm>
            <a:off x="-10007258" y="4968328"/>
            <a:ext cx="8812965" cy="1830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Business Types,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NAICS Codes,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City Codes, Zip Codes,…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5BF84-0BB7-4B1A-A27A-76FD5596DD4D}"/>
              </a:ext>
            </a:extLst>
          </p:cNvPr>
          <p:cNvSpPr/>
          <p:nvPr/>
        </p:nvSpPr>
        <p:spPr>
          <a:xfrm>
            <a:off x="1278195" y="744864"/>
            <a:ext cx="11853078" cy="1032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Single-location businesses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39D036-7FE0-4A63-8730-DC5A769E1C8C}"/>
              </a:ext>
            </a:extLst>
          </p:cNvPr>
          <p:cNvSpPr/>
          <p:nvPr/>
        </p:nvSpPr>
        <p:spPr>
          <a:xfrm>
            <a:off x="1278195" y="1772203"/>
            <a:ext cx="11853078" cy="1032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Individual, Corporation, Partnership,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Limited Liability Businesses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7BA8099-806D-45DC-9C82-A5DFD36BF62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-1230752" y="233687"/>
            <a:ext cx="2508947" cy="142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4790A93-0D0D-471A-AED4-B33058F511C1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 flipV="1">
            <a:off x="-1192692" y="233687"/>
            <a:ext cx="2470887" cy="435431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5FB6186-8020-41BB-8FC5-927B5965322F}"/>
              </a:ext>
            </a:extLst>
          </p:cNvPr>
          <p:cNvSpPr/>
          <p:nvPr/>
        </p:nvSpPr>
        <p:spPr>
          <a:xfrm>
            <a:off x="1278194" y="4542379"/>
            <a:ext cx="7780847" cy="7434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NAICS Codes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C70A1F-E76A-4CD9-9E55-6276A8C09AB1}"/>
              </a:ext>
            </a:extLst>
          </p:cNvPr>
          <p:cNvSpPr/>
          <p:nvPr/>
        </p:nvSpPr>
        <p:spPr>
          <a:xfrm>
            <a:off x="1278194" y="6042203"/>
            <a:ext cx="7780847" cy="74630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City codes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A8819A1-1EE3-4E59-B9D6-1D2DACAF18A1}"/>
              </a:ext>
            </a:extLst>
          </p:cNvPr>
          <p:cNvSpPr/>
          <p:nvPr/>
        </p:nvSpPr>
        <p:spPr>
          <a:xfrm>
            <a:off x="1278194" y="5285800"/>
            <a:ext cx="7780847" cy="746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 codes with audit information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97189B8-92E0-4E34-8CC1-C3D68108F4F8}"/>
              </a:ext>
            </a:extLst>
          </p:cNvPr>
          <p:cNvSpPr/>
          <p:nvPr/>
        </p:nvSpPr>
        <p:spPr>
          <a:xfrm>
            <a:off x="1278194" y="6798606"/>
            <a:ext cx="7780847" cy="746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24 codes with audit information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8AC44C5-2CF1-424B-BBF9-460612684422}"/>
              </a:ext>
            </a:extLst>
          </p:cNvPr>
          <p:cNvSpPr/>
          <p:nvPr/>
        </p:nvSpPr>
        <p:spPr>
          <a:xfrm>
            <a:off x="9059041" y="4542379"/>
            <a:ext cx="4072232" cy="3002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240 bins for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hypothesis validation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714FA3-FF11-43E4-B8B4-811B41ECC55D}"/>
              </a:ext>
            </a:extLst>
          </p:cNvPr>
          <p:cNvSpPr/>
          <p:nvPr/>
        </p:nvSpPr>
        <p:spPr>
          <a:xfrm>
            <a:off x="1278194" y="3574658"/>
            <a:ext cx="11853079" cy="95762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HYPOTHESIS VALIDATION</a:t>
            </a:r>
          </a:p>
        </p:txBody>
      </p:sp>
    </p:spTree>
    <p:extLst>
      <p:ext uri="{BB962C8B-B14F-4D97-AF65-F5344CB8AC3E}">
        <p14:creationId xmlns:p14="http://schemas.microsoft.com/office/powerpoint/2010/main" val="276146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100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C</dc:creator>
  <cp:lastModifiedBy>T</cp:lastModifiedBy>
  <cp:revision>39</cp:revision>
  <dcterms:created xsi:type="dcterms:W3CDTF">2020-02-12T12:58:33Z</dcterms:created>
  <dcterms:modified xsi:type="dcterms:W3CDTF">2020-06-25T08:25:20Z</dcterms:modified>
</cp:coreProperties>
</file>