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33DF-E990-4E18-96EA-CE47851A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C812A-3E10-4020-A95F-FE2DEC32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3AF4-6E87-4421-BD3D-90711360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1C99-FCA8-4437-BAC5-B29835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89E1-594B-4856-8AB5-11C21ABE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AA16-F175-4E31-BCC5-3A6381F2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F11FF-21E6-4BBD-B06E-CE8B7EA0B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C383-4800-4B56-BC4C-96E95CC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48A1-BFC6-4C66-BD97-39C17198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DEC0-86F6-47D4-8BFB-1601DEFD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92973-35F3-4412-A835-6D0C5ECE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A90F4-B3B4-4BFC-B2E3-74979D8F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B34A-0BE9-45ED-A8A8-0883A177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3E0-0050-42B3-AA1D-8511BFC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F3B6-88B8-410E-83F9-DBF7F5E1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17F9-BEBA-4E42-BECD-EF5433D0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E91D-FC51-47BB-ADAF-CD07992D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0D56-D736-4381-BB7F-DF6483A0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D0C7-CB19-441E-8A61-D72DF9C8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6290-6415-4E6B-B4F3-669813D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F79-B87B-4A4E-8803-D354B792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BDB0-B873-4247-9CFD-27E5837F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5435-6B21-4A09-BDDC-DAB085E9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BA19-45C6-4091-81FB-E571106A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85E5-6A8C-4B09-8B53-C0514DE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A9F-1D41-4230-BACE-4DAB8CA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1987-5094-40D9-B5F5-F823BF5A1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1B439-FA04-4823-8208-40FA18CD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D350-09DB-4F70-82EA-C5A25430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022CD-F346-4BA6-8D62-777997D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502B5-0B81-4A04-8866-95CDFCC3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C81E-8D65-4908-9ED1-5D90EA6C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FE578-A8F1-4E97-9EDA-71947172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5661-5FE8-4283-BD71-0EDA86A8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484C5-C518-4652-AE10-CCE948994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DA7B8-26C1-4400-A8D9-830CD086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2B884-4100-4A6F-AE69-51414D2E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4A3BE-E962-4485-9D04-86F74DFF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B3A2-4303-4045-ACA0-34FB4045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BDA9-401D-4319-BA80-6B39FCBE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CDA82-61CC-41D1-9EF7-1EB1641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34D96-102F-49CA-A70A-C9131C8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598D1-5120-41EA-9AD5-FE3A0312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A1AFE-A4FC-42F6-ACD4-1F8BD100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E396-9ACC-4D89-A000-DEA9B9E6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7C061-1B5F-4DC7-94EF-5DA5A329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2492-D31C-493E-96D4-8BD89A0F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8D93-564E-4996-8C94-B0F933D2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2DFF-2D40-45C0-AE72-24ED3E9FE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8280-27DA-4B65-B83B-8D7AAF3A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EFE0-005F-4CA1-A546-A7709713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3957D-2011-43E0-903B-52FE4AE6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0D47-8836-4C00-BCD7-07EAC41A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00E45-904B-4252-B6B3-DC2F9C73F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0976-0AF3-41E0-AE0E-0E99B0C8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D93A-91E8-41AC-99B9-B09E89F7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F4DCC-B229-4C4F-B6BF-AF5CB557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3104-D621-452A-8059-87B5B2B2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4232-1C60-46F2-94AB-B3A7EB4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38A5-297E-4526-BC97-9408C3DB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106A-5F12-43DC-8F68-16A9F8F7A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35AA-EAE8-4300-8EFB-95E7E85609C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9C52-22EB-4535-B87E-0C1E8692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4D36-8330-4ED4-8021-C5F1720E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9490-CE93-435E-81BE-230B63FD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5DE7A-5072-4D1F-B67D-8578EF35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191"/>
            <a:ext cx="12192000" cy="47676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2D88A9-EAB6-46C9-8891-ACF68B1C72C7}"/>
              </a:ext>
            </a:extLst>
          </p:cNvPr>
          <p:cNvSpPr/>
          <p:nvPr/>
        </p:nvSpPr>
        <p:spPr>
          <a:xfrm>
            <a:off x="5510888" y="3429001"/>
            <a:ext cx="1175662" cy="93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Cluster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216 businesses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28% audit success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1A7048-D0D2-401B-8B17-A21D8095BFB6}"/>
              </a:ext>
            </a:extLst>
          </p:cNvPr>
          <p:cNvSpPr/>
          <p:nvPr/>
        </p:nvSpPr>
        <p:spPr>
          <a:xfrm rot="20977544">
            <a:off x="6873496" y="1339110"/>
            <a:ext cx="1380623" cy="3682645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21F05D-FEAA-4AC2-ABFC-0053C48144A0}"/>
              </a:ext>
            </a:extLst>
          </p:cNvPr>
          <p:cNvSpPr/>
          <p:nvPr/>
        </p:nvSpPr>
        <p:spPr>
          <a:xfrm>
            <a:off x="4991100" y="2354580"/>
            <a:ext cx="453390" cy="89916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9A797-63E7-4151-851A-17CA017ACDEB}"/>
              </a:ext>
            </a:extLst>
          </p:cNvPr>
          <p:cNvCxnSpPr>
            <a:cxnSpLocks/>
          </p:cNvCxnSpPr>
          <p:nvPr/>
        </p:nvCxnSpPr>
        <p:spPr>
          <a:xfrm flipV="1">
            <a:off x="6686550" y="2354580"/>
            <a:ext cx="118110" cy="107441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BA854-32DD-45D2-827F-1A01A59BDB64}"/>
              </a:ext>
            </a:extLst>
          </p:cNvPr>
          <p:cNvCxnSpPr>
            <a:cxnSpLocks/>
          </p:cNvCxnSpPr>
          <p:nvPr/>
        </p:nvCxnSpPr>
        <p:spPr>
          <a:xfrm>
            <a:off x="6686550" y="4362448"/>
            <a:ext cx="1085850" cy="6262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F3ED1-4AA8-4865-9667-FF3A5B5DA931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444490" y="2804160"/>
            <a:ext cx="66397" cy="62483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7FDE-7E7B-48C6-8D30-97517A656B00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5057497" y="3122061"/>
            <a:ext cx="453390" cy="124038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3F5B7-451D-4D90-86DC-FA6EB68905F3}"/>
              </a:ext>
            </a:extLst>
          </p:cNvPr>
          <p:cNvSpPr/>
          <p:nvPr/>
        </p:nvSpPr>
        <p:spPr>
          <a:xfrm>
            <a:off x="44450" y="1045191"/>
            <a:ext cx="133350" cy="28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4</cp:revision>
  <dcterms:created xsi:type="dcterms:W3CDTF">2020-07-03T05:34:25Z</dcterms:created>
  <dcterms:modified xsi:type="dcterms:W3CDTF">2020-07-03T22:54:52Z</dcterms:modified>
</cp:coreProperties>
</file>