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A69F-C399-4F7B-9FCA-14B0709CA78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876B-DB78-4DD0-8EDC-A96C56C49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9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A69F-C399-4F7B-9FCA-14B0709CA78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876B-DB78-4DD0-8EDC-A96C56C49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1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A69F-C399-4F7B-9FCA-14B0709CA78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876B-DB78-4DD0-8EDC-A96C56C49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1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A69F-C399-4F7B-9FCA-14B0709CA78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876B-DB78-4DD0-8EDC-A96C56C49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6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A69F-C399-4F7B-9FCA-14B0709CA78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876B-DB78-4DD0-8EDC-A96C56C49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9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A69F-C399-4F7B-9FCA-14B0709CA78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876B-DB78-4DD0-8EDC-A96C56C49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A69F-C399-4F7B-9FCA-14B0709CA78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876B-DB78-4DD0-8EDC-A96C56C49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8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A69F-C399-4F7B-9FCA-14B0709CA78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876B-DB78-4DD0-8EDC-A96C56C49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5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A69F-C399-4F7B-9FCA-14B0709CA78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876B-DB78-4DD0-8EDC-A96C56C49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7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A69F-C399-4F7B-9FCA-14B0709CA78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876B-DB78-4DD0-8EDC-A96C56C49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A69F-C399-4F7B-9FCA-14B0709CA78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876B-DB78-4DD0-8EDC-A96C56C49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1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5A69F-C399-4F7B-9FCA-14B0709CA78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B876B-DB78-4DD0-8EDC-A96C56C49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3A14CA7C-27E6-4A41-B7E3-101D916C75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6"/>
          <a:stretch/>
        </p:blipFill>
        <p:spPr>
          <a:xfrm>
            <a:off x="179036" y="7208098"/>
            <a:ext cx="6408360" cy="4898101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7A0CB5-06EC-4568-A3E7-9EE07185D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252421"/>
            <a:ext cx="3319950" cy="3066940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9D2063B-2680-4118-839C-B386807323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" y="4237887"/>
            <a:ext cx="3317808" cy="30960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96A712-C8E4-4264-9C6A-FE44EE022E1C}"/>
              </a:ext>
            </a:extLst>
          </p:cNvPr>
          <p:cNvSpPr txBox="1"/>
          <p:nvPr/>
        </p:nvSpPr>
        <p:spPr>
          <a:xfrm>
            <a:off x="274176" y="30481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C4596D-B70D-4A0B-BA9C-70835F80E845}"/>
              </a:ext>
            </a:extLst>
          </p:cNvPr>
          <p:cNvSpPr txBox="1"/>
          <p:nvPr/>
        </p:nvSpPr>
        <p:spPr>
          <a:xfrm>
            <a:off x="274176" y="405322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F2DB28-7C6C-411E-AE4E-0395361581A4}"/>
              </a:ext>
            </a:extLst>
          </p:cNvPr>
          <p:cNvSpPr txBox="1"/>
          <p:nvPr/>
        </p:nvSpPr>
        <p:spPr>
          <a:xfrm>
            <a:off x="3606542" y="405322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5651C0-3087-4600-B54B-1CD27C6250F8}"/>
              </a:ext>
            </a:extLst>
          </p:cNvPr>
          <p:cNvSpPr txBox="1"/>
          <p:nvPr/>
        </p:nvSpPr>
        <p:spPr>
          <a:xfrm>
            <a:off x="270604" y="737219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58D924-4589-453E-B06A-81650CC24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604" y="176236"/>
            <a:ext cx="6408360" cy="380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0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</dc:creator>
  <cp:lastModifiedBy>T</cp:lastModifiedBy>
  <cp:revision>18</cp:revision>
  <dcterms:created xsi:type="dcterms:W3CDTF">2020-06-08T09:05:30Z</dcterms:created>
  <dcterms:modified xsi:type="dcterms:W3CDTF">2020-07-14T22:34:25Z</dcterms:modified>
</cp:coreProperties>
</file>