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548235"/>
    <a:srgbClr val="7DB900"/>
    <a:srgbClr val="385723"/>
    <a:srgbClr val="70AD47"/>
    <a:srgbClr val="C5E0B4"/>
    <a:srgbClr val="92D050"/>
    <a:srgbClr val="7FB8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8" autoAdjust="0"/>
    <p:restoredTop sz="97280" autoAdjust="0"/>
  </p:normalViewPr>
  <p:slideViewPr>
    <p:cSldViewPr snapToGrid="0">
      <p:cViewPr>
        <p:scale>
          <a:sx n="50" d="100"/>
          <a:sy n="50" d="100"/>
        </p:scale>
        <p:origin x="4158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DBC7-52D9-44AB-99BA-52B03966E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2085F-CC83-4651-B6F5-72CFBFF92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AB80-AF2A-4E07-8366-3C30CEDA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D1F6-5E43-4C38-8078-AE5D2FB9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714F-A2D1-4CD3-A585-BD481BAB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2F5C-06EB-4112-A687-876F6FE8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8898-2B57-4993-9871-6F444390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173E-EBF5-4687-BD9F-595DF9D3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AFA0-A85A-495A-8DEF-E7396631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3B25-B0C9-4C7D-805C-50F9A5AF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0EA50-CEF2-4387-A015-B57F49673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AB09A-C208-44E9-8BA2-A1B4410F6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D7B6-A534-48AA-96AB-650A305D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9107-7840-4152-9E51-7B0CC038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D93A-6036-4162-8F1B-6D1A1DE6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CCDC-B037-4FCC-9CA7-AD5220D4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E2D8-1018-4A17-A9D6-F154DCDD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37C5-9A29-4B29-8D8A-15CB6E65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C870-2176-4599-8142-2A29B48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FBF9-5153-4763-A506-7665E80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888F-BC8F-4674-A619-0EADBCAF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108EA-9B10-4EDE-A30E-B265E337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009F-FEE4-4759-9865-287E5FFA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C6A2-45DD-4F06-B60A-E214E15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4B6B-E800-4982-AE71-A37E69D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8917-1A38-4D35-8454-4489BE7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1253-3AB1-458A-8B47-A8F54B99B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CD4D3-B6FD-4A17-B33A-C77897E5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0607-06F3-4267-82C5-8F833244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FD27-8192-4909-B289-FD65ED2E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A0E7-6A5B-4832-A15A-34057A0D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2916-0C3B-4EC8-8C6D-472D48E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4726-A118-411E-A32C-159D8184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746B-D68D-4911-B54D-45439A3CA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AA8FD-4117-42E9-95AC-D7A8F66B5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1E22D-378F-4FD5-99EC-D83D8FAF7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43071-3B22-44D4-AC26-C374D0F0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BA6F2-AB78-42DE-88D4-0E0571D4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37C60-3E03-4338-97F5-89151B5D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8EEE-F2E4-45F4-B910-A0849D7B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7982-FEA6-4ED7-B1D4-97B5AC25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6596F-9292-4FB0-9206-8FD8D2BF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A5403-A4E0-406D-A797-6ED393B6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4255E-71BA-43CB-A45A-E2F74D62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C5EB2-BB6B-4027-9561-EE7701B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FA1F-47CD-4BE3-819A-42AEA4BF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08CE-F903-4381-BA01-83DAB682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CE02-4AD3-456C-A796-3E99B07B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14403-6771-499F-817E-6727E389E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9667-56E2-4380-A59D-131B58FE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6BE6-B639-4326-8314-B82A9C55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7C89-F7B2-4D4D-9969-B9CA4C13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418-1473-4E52-96FB-39AAB799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870DA-1D96-437B-AB04-A49482403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19380-67AE-4D0E-9085-0FE2F338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A85BE-85F4-46EE-B7BF-AA805E39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0A0C-7850-4F36-81E0-1DD5A72F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4EA7-EEB0-4743-9169-3911A067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DDD0F-C8BD-46C5-BAA3-EC2557EA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BFE7-1267-4CCA-8980-1B01CB73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D5E0-D2B4-43AB-8B3A-B978011B5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9FD7-D93D-4E8E-9DD4-1992F1F079E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C0EA-C4F3-4784-804E-D0D5DF052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947E-D5EF-486D-8D01-6EFCE1EA2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D8AC-8614-47CA-AB54-DC3A33D7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85EAB9A6-C51D-4591-A8C4-414D63F1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3385" y="-4039015"/>
            <a:ext cx="10305244" cy="6302052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88A4C0A-7BB1-48F4-86E6-C7DD44DA41AF}"/>
              </a:ext>
            </a:extLst>
          </p:cNvPr>
          <p:cNvSpPr txBox="1"/>
          <p:nvPr/>
        </p:nvSpPr>
        <p:spPr>
          <a:xfrm>
            <a:off x="-2753666" y="-4718817"/>
            <a:ext cx="278521" cy="55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52102B32-EFEA-439F-AF91-850920E674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-4559048" y="2894948"/>
            <a:ext cx="9960509" cy="68588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38717E72-3DC6-4D60-85E4-75D2A5D4D7EA}"/>
              </a:ext>
            </a:extLst>
          </p:cNvPr>
          <p:cNvCxnSpPr>
            <a:cxnSpLocks/>
          </p:cNvCxnSpPr>
          <p:nvPr/>
        </p:nvCxnSpPr>
        <p:spPr>
          <a:xfrm>
            <a:off x="4703066" y="2894949"/>
            <a:ext cx="9643581" cy="768697"/>
          </a:xfrm>
          <a:prstGeom prst="bentConnector3">
            <a:avLst>
              <a:gd name="adj1" fmla="val 998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A166903-2255-4AB9-B02D-34F2DF8677C2}"/>
              </a:ext>
            </a:extLst>
          </p:cNvPr>
          <p:cNvCxnSpPr>
            <a:cxnSpLocks/>
          </p:cNvCxnSpPr>
          <p:nvPr/>
        </p:nvCxnSpPr>
        <p:spPr>
          <a:xfrm>
            <a:off x="-4559048" y="8643319"/>
            <a:ext cx="0" cy="5942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D519B868-BE58-4BB8-A9F0-5D3C4B5B80F9}"/>
              </a:ext>
            </a:extLst>
          </p:cNvPr>
          <p:cNvCxnSpPr>
            <a:cxnSpLocks/>
          </p:cNvCxnSpPr>
          <p:nvPr/>
        </p:nvCxnSpPr>
        <p:spPr>
          <a:xfrm>
            <a:off x="5004016" y="8724197"/>
            <a:ext cx="0" cy="5942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EDAC2B51-67CC-44CF-A890-6E5188616A25}"/>
              </a:ext>
            </a:extLst>
          </p:cNvPr>
          <p:cNvCxnSpPr>
            <a:cxnSpLocks/>
          </p:cNvCxnSpPr>
          <p:nvPr/>
        </p:nvCxnSpPr>
        <p:spPr>
          <a:xfrm>
            <a:off x="14346647" y="8643319"/>
            <a:ext cx="0" cy="5942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FA0E0B2-5E7D-4462-B407-4AA0CE4F1E33}"/>
              </a:ext>
            </a:extLst>
          </p:cNvPr>
          <p:cNvSpPr txBox="1"/>
          <p:nvPr/>
        </p:nvSpPr>
        <p:spPr>
          <a:xfrm>
            <a:off x="-7505700" y="3740143"/>
            <a:ext cx="716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Limited-Service Restaurant Returns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3BC8175-CDB6-434F-BBA8-284F97287309}"/>
              </a:ext>
            </a:extLst>
          </p:cNvPr>
          <p:cNvSpPr txBox="1"/>
          <p:nvPr/>
        </p:nvSpPr>
        <p:spPr>
          <a:xfrm>
            <a:off x="1841500" y="3721320"/>
            <a:ext cx="684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Mobile-Service Restaurant Returns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7D8F3365-FCB3-4FB7-98B6-9BC7CA1EDA33}"/>
              </a:ext>
            </a:extLst>
          </p:cNvPr>
          <p:cNvSpPr txBox="1"/>
          <p:nvPr/>
        </p:nvSpPr>
        <p:spPr>
          <a:xfrm>
            <a:off x="10842171" y="3685378"/>
            <a:ext cx="722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Other Restaurant Returns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93416AA6-196C-4A49-B1CE-4EE2C247C809}"/>
              </a:ext>
            </a:extLst>
          </p:cNvPr>
          <p:cNvSpPr txBox="1"/>
          <p:nvPr/>
        </p:nvSpPr>
        <p:spPr>
          <a:xfrm rot="16200000">
            <a:off x="-7591275" y="-453202"/>
            <a:ext cx="458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Returns</a:t>
            </a:r>
          </a:p>
        </p:txBody>
      </p:sp>
      <p:cxnSp>
        <p:nvCxnSpPr>
          <p:cNvPr id="539" name="Connector: Elbow 538">
            <a:extLst>
              <a:ext uri="{FF2B5EF4-FFF2-40B4-BE49-F238E27FC236}">
                <a16:creationId xmlns:a16="http://schemas.microsoft.com/office/drawing/2014/main" id="{EBF09CB2-93F1-4E00-954E-8EDC2F9C3DF3}"/>
              </a:ext>
            </a:extLst>
          </p:cNvPr>
          <p:cNvCxnSpPr>
            <a:cxnSpLocks/>
            <a:stCxn id="199" idx="3"/>
          </p:cNvCxnSpPr>
          <p:nvPr/>
        </p:nvCxnSpPr>
        <p:spPr>
          <a:xfrm>
            <a:off x="4251859" y="-887989"/>
            <a:ext cx="608912" cy="458237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" name="Picture 541">
            <a:extLst>
              <a:ext uri="{FF2B5EF4-FFF2-40B4-BE49-F238E27FC236}">
                <a16:creationId xmlns:a16="http://schemas.microsoft.com/office/drawing/2014/main" id="{2C0527C9-6DAB-4B47-99F8-F84B5B81B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7848"/>
          <a:stretch/>
        </p:blipFill>
        <p:spPr>
          <a:xfrm>
            <a:off x="-8491309" y="9473402"/>
            <a:ext cx="7864522" cy="1537498"/>
          </a:xfrm>
          <a:prstGeom prst="rect">
            <a:avLst/>
          </a:prstGeom>
        </p:spPr>
      </p:pic>
      <p:pic>
        <p:nvPicPr>
          <p:cNvPr id="550" name="Picture 549">
            <a:extLst>
              <a:ext uri="{FF2B5EF4-FFF2-40B4-BE49-F238E27FC236}">
                <a16:creationId xmlns:a16="http://schemas.microsoft.com/office/drawing/2014/main" id="{113987B1-6490-4718-B0C2-60AB58EF1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67" y="9473402"/>
            <a:ext cx="7303641" cy="1298561"/>
          </a:xfrm>
          <a:prstGeom prst="rect">
            <a:avLst/>
          </a:prstGeom>
        </p:spPr>
      </p:pic>
      <p:pic>
        <p:nvPicPr>
          <p:cNvPr id="551" name="Picture 550">
            <a:extLst>
              <a:ext uri="{FF2B5EF4-FFF2-40B4-BE49-F238E27FC236}">
                <a16:creationId xmlns:a16="http://schemas.microsoft.com/office/drawing/2014/main" id="{994F0061-6B4E-4013-B961-B2C3D47C1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5459" y="9479499"/>
            <a:ext cx="7303641" cy="1292464"/>
          </a:xfrm>
          <a:prstGeom prst="rect">
            <a:avLst/>
          </a:prstGeom>
        </p:spPr>
      </p:pic>
      <p:sp>
        <p:nvSpPr>
          <p:cNvPr id="552" name="Rectangle: Rounded Corners 551">
            <a:extLst>
              <a:ext uri="{FF2B5EF4-FFF2-40B4-BE49-F238E27FC236}">
                <a16:creationId xmlns:a16="http://schemas.microsoft.com/office/drawing/2014/main" id="{0AB54AF3-E15A-451A-85A8-A212E885ECC2}"/>
              </a:ext>
            </a:extLst>
          </p:cNvPr>
          <p:cNvSpPr/>
          <p:nvPr/>
        </p:nvSpPr>
        <p:spPr>
          <a:xfrm>
            <a:off x="10588865" y="9237578"/>
            <a:ext cx="7615534" cy="177332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8" name="Connector: Elbow 557">
            <a:extLst>
              <a:ext uri="{FF2B5EF4-FFF2-40B4-BE49-F238E27FC236}">
                <a16:creationId xmlns:a16="http://schemas.microsoft.com/office/drawing/2014/main" id="{D3223DE8-CAF5-44A9-851B-F867DFBA8203}"/>
              </a:ext>
            </a:extLst>
          </p:cNvPr>
          <p:cNvCxnSpPr>
            <a:cxnSpLocks/>
            <a:stCxn id="552" idx="3"/>
          </p:cNvCxnSpPr>
          <p:nvPr/>
        </p:nvCxnSpPr>
        <p:spPr>
          <a:xfrm flipH="1" flipV="1">
            <a:off x="16340307" y="2146813"/>
            <a:ext cx="1864092" cy="7977426"/>
          </a:xfrm>
          <a:prstGeom prst="bentConnector4">
            <a:avLst>
              <a:gd name="adj1" fmla="val -47009"/>
              <a:gd name="adj2" fmla="val 9066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: Rounded Corners 564">
            <a:extLst>
              <a:ext uri="{FF2B5EF4-FFF2-40B4-BE49-F238E27FC236}">
                <a16:creationId xmlns:a16="http://schemas.microsoft.com/office/drawing/2014/main" id="{A4CC1073-BEE2-4654-ADD1-6F0D717032E8}"/>
              </a:ext>
            </a:extLst>
          </p:cNvPr>
          <p:cNvSpPr/>
          <p:nvPr/>
        </p:nvSpPr>
        <p:spPr>
          <a:xfrm>
            <a:off x="6489290" y="-2628900"/>
            <a:ext cx="15928258" cy="48070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7C18F6F0-8AE5-4AF1-8563-B1D21A72C588}"/>
              </a:ext>
            </a:extLst>
          </p:cNvPr>
          <p:cNvSpPr txBox="1"/>
          <p:nvPr/>
        </p:nvSpPr>
        <p:spPr>
          <a:xfrm>
            <a:off x="6512671" y="-2562909"/>
            <a:ext cx="1592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Extreme Gradient Boosted Trees</a:t>
            </a:r>
          </a:p>
        </p:txBody>
      </p:sp>
      <p:pic>
        <p:nvPicPr>
          <p:cNvPr id="580" name="Picture 579">
            <a:extLst>
              <a:ext uri="{FF2B5EF4-FFF2-40B4-BE49-F238E27FC236}">
                <a16:creationId xmlns:a16="http://schemas.microsoft.com/office/drawing/2014/main" id="{886F791D-E334-4F98-94B6-35D8AC1BF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728580" y="4131662"/>
            <a:ext cx="8166054" cy="4393745"/>
          </a:xfrm>
          <a:prstGeom prst="rect">
            <a:avLst/>
          </a:prstGeom>
        </p:spPr>
      </p:pic>
      <p:pic>
        <p:nvPicPr>
          <p:cNvPr id="583" name="Picture 582">
            <a:extLst>
              <a:ext uri="{FF2B5EF4-FFF2-40B4-BE49-F238E27FC236}">
                <a16:creationId xmlns:a16="http://schemas.microsoft.com/office/drawing/2014/main" id="{B0D79D2D-20DB-4DB6-85DC-A89586FB2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06" y="4212743"/>
            <a:ext cx="8422218" cy="4403644"/>
          </a:xfrm>
          <a:prstGeom prst="rect">
            <a:avLst/>
          </a:prstGeom>
        </p:spPr>
      </p:pic>
      <p:pic>
        <p:nvPicPr>
          <p:cNvPr id="584" name="Picture 583">
            <a:extLst>
              <a:ext uri="{FF2B5EF4-FFF2-40B4-BE49-F238E27FC236}">
                <a16:creationId xmlns:a16="http://schemas.microsoft.com/office/drawing/2014/main" id="{AF2BF180-E572-4E5B-A3D1-5141D94FD4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2078" y="4053644"/>
            <a:ext cx="8365120" cy="4490904"/>
          </a:xfrm>
          <a:prstGeom prst="rect">
            <a:avLst/>
          </a:prstGeom>
        </p:spPr>
      </p:pic>
      <p:cxnSp>
        <p:nvCxnSpPr>
          <p:cNvPr id="589" name="Connector: Elbow 588">
            <a:extLst>
              <a:ext uri="{FF2B5EF4-FFF2-40B4-BE49-F238E27FC236}">
                <a16:creationId xmlns:a16="http://schemas.microsoft.com/office/drawing/2014/main" id="{79F32E8B-FE5E-43D3-86BA-7088FE5D26DF}"/>
              </a:ext>
            </a:extLst>
          </p:cNvPr>
          <p:cNvCxnSpPr>
            <a:cxnSpLocks/>
            <a:stCxn id="542" idx="2"/>
            <a:endCxn id="604" idx="0"/>
          </p:cNvCxnSpPr>
          <p:nvPr/>
        </p:nvCxnSpPr>
        <p:spPr>
          <a:xfrm rot="16200000" flipH="1">
            <a:off x="-695296" y="7147147"/>
            <a:ext cx="1835560" cy="9563065"/>
          </a:xfrm>
          <a:prstGeom prst="bentConnector3">
            <a:avLst>
              <a:gd name="adj1" fmla="val 437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or: Elbow 591">
            <a:extLst>
              <a:ext uri="{FF2B5EF4-FFF2-40B4-BE49-F238E27FC236}">
                <a16:creationId xmlns:a16="http://schemas.microsoft.com/office/drawing/2014/main" id="{038824B4-9A20-4BCA-9A9A-A367D32F8378}"/>
              </a:ext>
            </a:extLst>
          </p:cNvPr>
          <p:cNvCxnSpPr>
            <a:cxnSpLocks/>
            <a:stCxn id="552" idx="2"/>
            <a:endCxn id="604" idx="0"/>
          </p:cNvCxnSpPr>
          <p:nvPr/>
        </p:nvCxnSpPr>
        <p:spPr>
          <a:xfrm rot="5400000">
            <a:off x="8782545" y="7232373"/>
            <a:ext cx="1835560" cy="9392615"/>
          </a:xfrm>
          <a:prstGeom prst="bentConnector3">
            <a:avLst>
              <a:gd name="adj1" fmla="val 4342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59758C0C-3219-4B0C-8402-A876A3C4E898}"/>
              </a:ext>
            </a:extLst>
          </p:cNvPr>
          <p:cNvCxnSpPr>
            <a:cxnSpLocks/>
          </p:cNvCxnSpPr>
          <p:nvPr/>
        </p:nvCxnSpPr>
        <p:spPr>
          <a:xfrm>
            <a:off x="5004016" y="11144249"/>
            <a:ext cx="11095" cy="17022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5B891463-B3F0-43D1-8130-DDA22C27EDC5}"/>
              </a:ext>
            </a:extLst>
          </p:cNvPr>
          <p:cNvSpPr txBox="1"/>
          <p:nvPr/>
        </p:nvSpPr>
        <p:spPr>
          <a:xfrm>
            <a:off x="-8728580" y="12846460"/>
            <a:ext cx="2746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Predicted audit yield grouped by mean per business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D81BAC-A360-4210-B595-F125B16093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949" y="-1648429"/>
            <a:ext cx="15421703" cy="34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3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B0703-C61D-4D67-8B33-4149B51539AE}"/>
              </a:ext>
            </a:extLst>
          </p:cNvPr>
          <p:cNvSpPr/>
          <p:nvPr/>
        </p:nvSpPr>
        <p:spPr>
          <a:xfrm>
            <a:off x="12425003" y="5791502"/>
            <a:ext cx="2955264" cy="14770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Is Snack Bar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4CF9CF-955B-4A0B-BF7E-1F2A47D786B7}"/>
              </a:ext>
            </a:extLst>
          </p:cNvPr>
          <p:cNvSpPr/>
          <p:nvPr/>
        </p:nvSpPr>
        <p:spPr>
          <a:xfrm>
            <a:off x="-10281726" y="3211386"/>
            <a:ext cx="2955264" cy="14770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Is Corporation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E59265-85F0-45FA-8976-7FFF9A6BE405}"/>
              </a:ext>
            </a:extLst>
          </p:cNvPr>
          <p:cNvSpPr/>
          <p:nvPr/>
        </p:nvSpPr>
        <p:spPr>
          <a:xfrm>
            <a:off x="-8533733" y="5798471"/>
            <a:ext cx="2955264" cy="15804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Filed Taxes Monthly</a:t>
            </a:r>
          </a:p>
          <a:p>
            <a:pPr algn="ctr"/>
            <a:endParaRPr lang="en-US" sz="3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964F7-64EE-46FE-883A-9915948C9516}"/>
              </a:ext>
            </a:extLst>
          </p:cNvPr>
          <p:cNvCxnSpPr>
            <a:cxnSpLocks/>
            <a:stCxn id="151" idx="2"/>
            <a:endCxn id="5" idx="0"/>
          </p:cNvCxnSpPr>
          <p:nvPr/>
        </p:nvCxnSpPr>
        <p:spPr>
          <a:xfrm flipH="1">
            <a:off x="13902635" y="4688482"/>
            <a:ext cx="1616077" cy="11030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0787D-894F-4706-8667-3C2282273F2F}"/>
              </a:ext>
            </a:extLst>
          </p:cNvPr>
          <p:cNvCxnSpPr>
            <a:cxnSpLocks/>
            <a:stCxn id="151" idx="2"/>
            <a:endCxn id="34" idx="0"/>
          </p:cNvCxnSpPr>
          <p:nvPr/>
        </p:nvCxnSpPr>
        <p:spPr>
          <a:xfrm>
            <a:off x="15518712" y="4688482"/>
            <a:ext cx="1787892" cy="1012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5147EC-AB42-442A-8B08-C685F6E8C054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flipH="1">
            <a:off x="12015873" y="7268598"/>
            <a:ext cx="1886762" cy="1118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86ED0-9C36-4BA9-AB8B-FA81EB199E14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13902635" y="7268598"/>
            <a:ext cx="1077004" cy="1118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0BE21C-05D1-405F-8514-308418E5508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-10810693" y="4688483"/>
            <a:ext cx="2006599" cy="921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E397FD-0100-47D1-9DE9-3E223E1A0BEC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flipH="1">
            <a:off x="-8474825" y="7378963"/>
            <a:ext cx="1418724" cy="7183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07B9CD-502C-4675-8344-45318BD21912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-7056101" y="7378963"/>
            <a:ext cx="1475165" cy="7183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164E3F-D6FB-44D6-A703-33BC13DC664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-8804094" y="4688483"/>
            <a:ext cx="1747993" cy="11099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988DB6-9C8A-4826-8420-4DA44B46492B}"/>
              </a:ext>
            </a:extLst>
          </p:cNvPr>
          <p:cNvSpPr/>
          <p:nvPr/>
        </p:nvSpPr>
        <p:spPr>
          <a:xfrm>
            <a:off x="1190698" y="3211386"/>
            <a:ext cx="2955264" cy="14770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Gross Sales &lt; $75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4DA944-9A2B-4C14-8268-6F2783CA2460}"/>
              </a:ext>
            </a:extLst>
          </p:cNvPr>
          <p:cNvSpPr/>
          <p:nvPr/>
        </p:nvSpPr>
        <p:spPr>
          <a:xfrm>
            <a:off x="-922555" y="5789890"/>
            <a:ext cx="2955264" cy="15804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Is Partnership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300FE2-EE15-4114-AAE3-3E1D48974649}"/>
              </a:ext>
            </a:extLst>
          </p:cNvPr>
          <p:cNvSpPr/>
          <p:nvPr/>
        </p:nvSpPr>
        <p:spPr>
          <a:xfrm>
            <a:off x="3648786" y="5789890"/>
            <a:ext cx="2955264" cy="15804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Files Taxes Quarterly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9DA0F-8B27-4670-BA42-5A4645B2F3E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55077" y="4688482"/>
            <a:ext cx="2113253" cy="11014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B3B0AD-C045-4287-B62D-32B6A512474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 flipH="1">
            <a:off x="4743176" y="7370382"/>
            <a:ext cx="383242" cy="933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56215C-75A6-48FD-90F0-DF76248A424A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5126418" y="7370382"/>
            <a:ext cx="2679931" cy="933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D4AED-37D6-40A4-8972-C71CDD173A9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668330" y="4688482"/>
            <a:ext cx="2458088" cy="11014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3BD949-110C-4EB6-B989-5808524889BE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-1944629" y="7370382"/>
            <a:ext cx="2499706" cy="8818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04AB1D-3CFF-41E4-A855-9EE6470AB471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555077" y="7370382"/>
            <a:ext cx="601897" cy="933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FA37270-3800-4A29-8AD0-88CCC4D11039}"/>
              </a:ext>
            </a:extLst>
          </p:cNvPr>
          <p:cNvSpPr/>
          <p:nvPr/>
        </p:nvSpPr>
        <p:spPr>
          <a:xfrm>
            <a:off x="-12172977" y="5610278"/>
            <a:ext cx="2724568" cy="20469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$40,000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157DE2-202A-4146-9028-A434E1E96551}"/>
              </a:ext>
            </a:extLst>
          </p:cNvPr>
          <p:cNvSpPr/>
          <p:nvPr/>
        </p:nvSpPr>
        <p:spPr>
          <a:xfrm>
            <a:off x="-9837109" y="8097295"/>
            <a:ext cx="2724568" cy="20469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$40,000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0B3F0D9-2062-44AF-A4B1-9CCFA6C583EB}"/>
              </a:ext>
            </a:extLst>
          </p:cNvPr>
          <p:cNvSpPr/>
          <p:nvPr/>
        </p:nvSpPr>
        <p:spPr>
          <a:xfrm>
            <a:off x="-6943220" y="8097295"/>
            <a:ext cx="2724568" cy="20469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$85,000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24EC9F-A140-47CF-9017-A360DD8B4092}"/>
              </a:ext>
            </a:extLst>
          </p:cNvPr>
          <p:cNvSpPr/>
          <p:nvPr/>
        </p:nvSpPr>
        <p:spPr>
          <a:xfrm>
            <a:off x="-3385274" y="8252275"/>
            <a:ext cx="2881290" cy="1840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$15,000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804E21-63B2-48AC-BF40-D1E4933F4D51}"/>
              </a:ext>
            </a:extLst>
          </p:cNvPr>
          <p:cNvSpPr/>
          <p:nvPr/>
        </p:nvSpPr>
        <p:spPr>
          <a:xfrm>
            <a:off x="-283671" y="8303423"/>
            <a:ext cx="2881289" cy="1840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$65,000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EFA6C6-1864-4CC6-AF2F-DC017F7E0D30}"/>
              </a:ext>
            </a:extLst>
          </p:cNvPr>
          <p:cNvSpPr/>
          <p:nvPr/>
        </p:nvSpPr>
        <p:spPr>
          <a:xfrm>
            <a:off x="3302531" y="8303423"/>
            <a:ext cx="2881289" cy="1840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$70,000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09CE92-789B-4A94-BD16-AD1D4747D32B}"/>
              </a:ext>
            </a:extLst>
          </p:cNvPr>
          <p:cNvSpPr/>
          <p:nvPr/>
        </p:nvSpPr>
        <p:spPr>
          <a:xfrm>
            <a:off x="6365704" y="8303423"/>
            <a:ext cx="2881289" cy="1840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$150,000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624CB8-5EDA-48E4-8A19-D624E40CCF68}"/>
              </a:ext>
            </a:extLst>
          </p:cNvPr>
          <p:cNvSpPr/>
          <p:nvPr/>
        </p:nvSpPr>
        <p:spPr>
          <a:xfrm>
            <a:off x="10615298" y="8387431"/>
            <a:ext cx="2801149" cy="17574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$3,000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9D32270-FD0A-4C6F-8128-E9BDEF4B31DF}"/>
              </a:ext>
            </a:extLst>
          </p:cNvPr>
          <p:cNvSpPr/>
          <p:nvPr/>
        </p:nvSpPr>
        <p:spPr>
          <a:xfrm>
            <a:off x="13579064" y="8387431"/>
            <a:ext cx="2801149" cy="17574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$56,000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6D06C8-8AB1-4C2A-9263-AC156C18A499}"/>
              </a:ext>
            </a:extLst>
          </p:cNvPr>
          <p:cNvSpPr/>
          <p:nvPr/>
        </p:nvSpPr>
        <p:spPr>
          <a:xfrm>
            <a:off x="15906029" y="5701400"/>
            <a:ext cx="2801149" cy="17574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>
                <a:solidFill>
                  <a:schemeClr val="accent6">
                    <a:lumMod val="50000"/>
                  </a:schemeClr>
                </a:solidFill>
              </a:rPr>
              <a:t>$150,000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0488FF-D991-495F-A973-5C1510AACE91}"/>
              </a:ext>
            </a:extLst>
          </p:cNvPr>
          <p:cNvSpPr/>
          <p:nvPr/>
        </p:nvSpPr>
        <p:spPr>
          <a:xfrm>
            <a:off x="4667046" y="-3729918"/>
            <a:ext cx="1148335" cy="736472"/>
          </a:xfrm>
          <a:prstGeom prst="roundRect">
            <a:avLst/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CAEE9C-F0DF-4202-A9C1-F8FF8E5E9748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5241214" y="-2993446"/>
            <a:ext cx="927308" cy="283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9A055D-828C-45C3-B2DF-4F5B7777939F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flipH="1">
            <a:off x="4410228" y="-2993446"/>
            <a:ext cx="830986" cy="22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0B00DE-6C66-4FDB-B204-B30BE415983B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flipH="1">
            <a:off x="5307273" y="-1973484"/>
            <a:ext cx="861249" cy="282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A22BFFF-AAD7-4470-9094-0EAD20C882B8}"/>
              </a:ext>
            </a:extLst>
          </p:cNvPr>
          <p:cNvSpPr/>
          <p:nvPr/>
        </p:nvSpPr>
        <p:spPr>
          <a:xfrm>
            <a:off x="4733108" y="-1690617"/>
            <a:ext cx="1148330" cy="866867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9ACE0C-5DBB-4B0F-B532-FFD9985448F6}"/>
              </a:ext>
            </a:extLst>
          </p:cNvPr>
          <p:cNvSpPr/>
          <p:nvPr/>
        </p:nvSpPr>
        <p:spPr>
          <a:xfrm>
            <a:off x="5594354" y="-2709956"/>
            <a:ext cx="1148335" cy="736472"/>
          </a:xfrm>
          <a:prstGeom prst="roundRect">
            <a:avLst/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4A7782-E9D5-4EDE-9221-B911653127C2}"/>
              </a:ext>
            </a:extLst>
          </p:cNvPr>
          <p:cNvSpPr/>
          <p:nvPr/>
        </p:nvSpPr>
        <p:spPr>
          <a:xfrm>
            <a:off x="6548451" y="-1690616"/>
            <a:ext cx="1148330" cy="866867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D6E354-1AE6-4EC5-A41F-1656D7F9E676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168522" y="-1973484"/>
            <a:ext cx="954094" cy="28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C5CB4D-99AD-4558-B0B3-E7F9FD7C501F}"/>
              </a:ext>
            </a:extLst>
          </p:cNvPr>
          <p:cNvSpPr/>
          <p:nvPr/>
        </p:nvSpPr>
        <p:spPr>
          <a:xfrm>
            <a:off x="3836063" y="-2768444"/>
            <a:ext cx="1148330" cy="866867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D709AD6-1967-4CCC-8821-7FA8C0A48330}"/>
              </a:ext>
            </a:extLst>
          </p:cNvPr>
          <p:cNvSpPr/>
          <p:nvPr/>
        </p:nvSpPr>
        <p:spPr>
          <a:xfrm>
            <a:off x="1079144" y="-8129515"/>
            <a:ext cx="1148335" cy="736472"/>
          </a:xfrm>
          <a:prstGeom prst="roundRect">
            <a:avLst/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98E5CD-F696-41D7-9717-5E904A88C948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893453" y="-7393043"/>
            <a:ext cx="759859" cy="323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A80F35-6EE8-4EDC-965E-A5CE0FBDB5CC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>
            <a:off x="1653312" y="-7393043"/>
            <a:ext cx="758795" cy="317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5E4175-C85D-4A70-9C31-343C3641481C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flipH="1">
            <a:off x="-283671" y="-6333375"/>
            <a:ext cx="1177124" cy="282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6FE29CC-82EE-4CAE-B1D0-D488067586C8}"/>
              </a:ext>
            </a:extLst>
          </p:cNvPr>
          <p:cNvSpPr/>
          <p:nvPr/>
        </p:nvSpPr>
        <p:spPr>
          <a:xfrm>
            <a:off x="-857836" y="-6050509"/>
            <a:ext cx="1148330" cy="866867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709A6F4-F461-4AB5-8DAC-4EE53C0C08AC}"/>
              </a:ext>
            </a:extLst>
          </p:cNvPr>
          <p:cNvSpPr/>
          <p:nvPr/>
        </p:nvSpPr>
        <p:spPr>
          <a:xfrm>
            <a:off x="319285" y="-7069847"/>
            <a:ext cx="1148335" cy="736472"/>
          </a:xfrm>
          <a:prstGeom prst="roundRect">
            <a:avLst/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8C6262-632A-45E8-A41B-F9926E917DF1}"/>
              </a:ext>
            </a:extLst>
          </p:cNvPr>
          <p:cNvSpPr/>
          <p:nvPr/>
        </p:nvSpPr>
        <p:spPr>
          <a:xfrm>
            <a:off x="432445" y="-6050509"/>
            <a:ext cx="1148330" cy="866867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1A92E2-452C-4BC4-811F-B2866FFACCF6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93453" y="-6333375"/>
            <a:ext cx="113157" cy="282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0D12176-26BE-425D-85C9-AF20D7CA2D49}"/>
              </a:ext>
            </a:extLst>
          </p:cNvPr>
          <p:cNvSpPr/>
          <p:nvPr/>
        </p:nvSpPr>
        <p:spPr>
          <a:xfrm>
            <a:off x="1837939" y="-7075935"/>
            <a:ext cx="1148335" cy="736472"/>
          </a:xfrm>
          <a:prstGeom prst="roundRect">
            <a:avLst/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694486-BE08-48F4-94F1-A676B70F33BA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2364007" y="-6339463"/>
            <a:ext cx="48100" cy="304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33202CD-EC68-49AD-ABBC-C7BF785ED38B}"/>
              </a:ext>
            </a:extLst>
          </p:cNvPr>
          <p:cNvSpPr/>
          <p:nvPr/>
        </p:nvSpPr>
        <p:spPr>
          <a:xfrm>
            <a:off x="1789842" y="-6035177"/>
            <a:ext cx="1148330" cy="866867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6010CB-C3BB-4887-9D67-B689134A7219}"/>
              </a:ext>
            </a:extLst>
          </p:cNvPr>
          <p:cNvSpPr/>
          <p:nvPr/>
        </p:nvSpPr>
        <p:spPr>
          <a:xfrm>
            <a:off x="3020554" y="-6050509"/>
            <a:ext cx="1148330" cy="866867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76D171-4460-46B1-B178-873B8019CF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12107" y="-6339463"/>
            <a:ext cx="1182612" cy="288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B561633-486D-44D3-A0AE-837883CA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929" y="-6087900"/>
            <a:ext cx="1522924" cy="1264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A0DD2C5-0A8C-4EF6-AC8E-51526CE6B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7536" y="-3677750"/>
            <a:ext cx="3560373" cy="2962913"/>
          </a:xfrm>
          <a:prstGeom prst="rect">
            <a:avLst/>
          </a:prstGeom>
        </p:spPr>
      </p:pic>
      <p:sp>
        <p:nvSpPr>
          <p:cNvPr id="60" name="Cross 59">
            <a:extLst>
              <a:ext uri="{FF2B5EF4-FFF2-40B4-BE49-F238E27FC236}">
                <a16:creationId xmlns:a16="http://schemas.microsoft.com/office/drawing/2014/main" id="{480F6726-4309-423A-AB66-7417794DE33F}"/>
              </a:ext>
            </a:extLst>
          </p:cNvPr>
          <p:cNvSpPr/>
          <p:nvPr/>
        </p:nvSpPr>
        <p:spPr>
          <a:xfrm flipV="1">
            <a:off x="11756074" y="-5567883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E3F34FD5-E958-451A-9BF8-B966302E23A9}"/>
              </a:ext>
            </a:extLst>
          </p:cNvPr>
          <p:cNvSpPr/>
          <p:nvPr/>
        </p:nvSpPr>
        <p:spPr>
          <a:xfrm flipV="1">
            <a:off x="14213081" y="-5567883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FAE6A8F-75B5-4951-8F46-EA50C1E4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680" y="-6058653"/>
            <a:ext cx="1522924" cy="1264756"/>
          </a:xfrm>
          <a:prstGeom prst="rect">
            <a:avLst/>
          </a:prstGeom>
        </p:spPr>
      </p:pic>
      <p:sp>
        <p:nvSpPr>
          <p:cNvPr id="63" name="Cross 62">
            <a:extLst>
              <a:ext uri="{FF2B5EF4-FFF2-40B4-BE49-F238E27FC236}">
                <a16:creationId xmlns:a16="http://schemas.microsoft.com/office/drawing/2014/main" id="{B959A077-A494-4EE4-B7F6-33A21EF59382}"/>
              </a:ext>
            </a:extLst>
          </p:cNvPr>
          <p:cNvSpPr/>
          <p:nvPr/>
        </p:nvSpPr>
        <p:spPr>
          <a:xfrm flipV="1">
            <a:off x="15406351" y="-5569671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6D85ADF-C3C2-4141-A8E2-A3D0ADAAF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864160" y="-5647563"/>
            <a:ext cx="115834" cy="38408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2092787-F4DE-4A62-9065-73E4A7B4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3403" y="-4258202"/>
            <a:ext cx="2143346" cy="1264756"/>
          </a:xfrm>
          <a:prstGeom prst="rect">
            <a:avLst/>
          </a:prstGeom>
        </p:spPr>
      </p:pic>
      <p:sp>
        <p:nvSpPr>
          <p:cNvPr id="82" name="Cross 81">
            <a:extLst>
              <a:ext uri="{FF2B5EF4-FFF2-40B4-BE49-F238E27FC236}">
                <a16:creationId xmlns:a16="http://schemas.microsoft.com/office/drawing/2014/main" id="{A9D2334A-3404-455A-AF23-35105A510A4B}"/>
              </a:ext>
            </a:extLst>
          </p:cNvPr>
          <p:cNvSpPr/>
          <p:nvPr/>
        </p:nvSpPr>
        <p:spPr>
          <a:xfrm flipV="1">
            <a:off x="11796523" y="-3775576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D5642B58-2CEF-4DB3-A46F-B7D54201D0B7}"/>
              </a:ext>
            </a:extLst>
          </p:cNvPr>
          <p:cNvSpPr/>
          <p:nvPr/>
        </p:nvSpPr>
        <p:spPr>
          <a:xfrm flipV="1">
            <a:off x="14253530" y="-3775576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2C7CE46-0965-4F6B-B5FF-69229F52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680" y="-4237676"/>
            <a:ext cx="1522924" cy="1264756"/>
          </a:xfrm>
          <a:prstGeom prst="rect">
            <a:avLst/>
          </a:prstGeom>
        </p:spPr>
      </p:pic>
      <p:sp>
        <p:nvSpPr>
          <p:cNvPr id="85" name="Cross 84">
            <a:extLst>
              <a:ext uri="{FF2B5EF4-FFF2-40B4-BE49-F238E27FC236}">
                <a16:creationId xmlns:a16="http://schemas.microsoft.com/office/drawing/2014/main" id="{4B52FF66-D692-4DD9-98FD-2CD1D24A91AD}"/>
              </a:ext>
            </a:extLst>
          </p:cNvPr>
          <p:cNvSpPr/>
          <p:nvPr/>
        </p:nvSpPr>
        <p:spPr>
          <a:xfrm flipV="1">
            <a:off x="15446800" y="-3777364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B679BCA-2826-4AFB-95C1-514A6D65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904609" y="-3855256"/>
            <a:ext cx="115834" cy="38408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B78DFA1-C650-4770-88AE-4651A0C9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929" y="-2492656"/>
            <a:ext cx="1522924" cy="126475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AAF0753-95C9-4685-96FA-9FDFB19CD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997" y="-2453784"/>
            <a:ext cx="2143346" cy="1264756"/>
          </a:xfrm>
          <a:prstGeom prst="rect">
            <a:avLst/>
          </a:prstGeom>
        </p:spPr>
      </p:pic>
      <p:sp>
        <p:nvSpPr>
          <p:cNvPr id="89" name="Cross 88">
            <a:extLst>
              <a:ext uri="{FF2B5EF4-FFF2-40B4-BE49-F238E27FC236}">
                <a16:creationId xmlns:a16="http://schemas.microsoft.com/office/drawing/2014/main" id="{CE599E65-B28D-4576-8A75-4E6270A62211}"/>
              </a:ext>
            </a:extLst>
          </p:cNvPr>
          <p:cNvSpPr/>
          <p:nvPr/>
        </p:nvSpPr>
        <p:spPr>
          <a:xfrm flipV="1">
            <a:off x="11756074" y="-1972639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ross 89">
            <a:extLst>
              <a:ext uri="{FF2B5EF4-FFF2-40B4-BE49-F238E27FC236}">
                <a16:creationId xmlns:a16="http://schemas.microsoft.com/office/drawing/2014/main" id="{9A71DB33-D9FF-4F2E-B093-8F17B91F6FEA}"/>
              </a:ext>
            </a:extLst>
          </p:cNvPr>
          <p:cNvSpPr/>
          <p:nvPr/>
        </p:nvSpPr>
        <p:spPr>
          <a:xfrm flipV="1">
            <a:off x="14213081" y="-1972639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ross 91">
            <a:extLst>
              <a:ext uri="{FF2B5EF4-FFF2-40B4-BE49-F238E27FC236}">
                <a16:creationId xmlns:a16="http://schemas.microsoft.com/office/drawing/2014/main" id="{B908A69E-65FF-4D0D-B111-2202F686EF21}"/>
              </a:ext>
            </a:extLst>
          </p:cNvPr>
          <p:cNvSpPr/>
          <p:nvPr/>
        </p:nvSpPr>
        <p:spPr>
          <a:xfrm flipV="1">
            <a:off x="15406351" y="-1974427"/>
            <a:ext cx="224722" cy="224722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F832A6D-5BDE-4EEB-8909-A5AD6F351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864160" y="-2052319"/>
            <a:ext cx="115834" cy="38408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89E02B7-AB18-4DE8-917E-7214DC227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929" y="-4266802"/>
            <a:ext cx="1616960" cy="121780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1F186F6-F18F-415D-B9D1-B83E21C46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9742" y="-6035177"/>
            <a:ext cx="1616960" cy="121780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B183BE7-2656-4276-A168-785CC6CC0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5771" y="-2486161"/>
            <a:ext cx="1616960" cy="1217804"/>
          </a:xfrm>
          <a:prstGeom prst="rect">
            <a:avLst/>
          </a:prstGeom>
        </p:spPr>
      </p:pic>
      <p:sp>
        <p:nvSpPr>
          <p:cNvPr id="98" name="Cross 97">
            <a:extLst>
              <a:ext uri="{FF2B5EF4-FFF2-40B4-BE49-F238E27FC236}">
                <a16:creationId xmlns:a16="http://schemas.microsoft.com/office/drawing/2014/main" id="{466B863C-B032-4DE8-9522-C054C6BC1EA6}"/>
              </a:ext>
            </a:extLst>
          </p:cNvPr>
          <p:cNvSpPr/>
          <p:nvPr/>
        </p:nvSpPr>
        <p:spPr>
          <a:xfrm>
            <a:off x="7958131" y="5350798"/>
            <a:ext cx="523992" cy="518961"/>
          </a:xfrm>
          <a:prstGeom prst="plus">
            <a:avLst>
              <a:gd name="adj" fmla="val 370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A8DC3782-8D71-4A6F-BF53-9D771EBE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9555582" y="5242854"/>
            <a:ext cx="224722" cy="745134"/>
          </a:xfrm>
          <a:prstGeom prst="rect">
            <a:avLst/>
          </a:prstGeom>
        </p:spPr>
      </p:pic>
      <p:sp>
        <p:nvSpPr>
          <p:cNvPr id="101" name="Cross 100">
            <a:extLst>
              <a:ext uri="{FF2B5EF4-FFF2-40B4-BE49-F238E27FC236}">
                <a16:creationId xmlns:a16="http://schemas.microsoft.com/office/drawing/2014/main" id="{AEBE34AD-4A02-425E-B5D9-0401D857B5A9}"/>
              </a:ext>
            </a:extLst>
          </p:cNvPr>
          <p:cNvSpPr/>
          <p:nvPr/>
        </p:nvSpPr>
        <p:spPr>
          <a:xfrm>
            <a:off x="10853763" y="5350798"/>
            <a:ext cx="523992" cy="518961"/>
          </a:xfrm>
          <a:prstGeom prst="plus">
            <a:avLst>
              <a:gd name="adj" fmla="val 370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ross 101">
            <a:extLst>
              <a:ext uri="{FF2B5EF4-FFF2-40B4-BE49-F238E27FC236}">
                <a16:creationId xmlns:a16="http://schemas.microsoft.com/office/drawing/2014/main" id="{DDB65BD7-E482-46B7-9AAA-1ABD5EC5BCA1}"/>
              </a:ext>
            </a:extLst>
          </p:cNvPr>
          <p:cNvSpPr/>
          <p:nvPr/>
        </p:nvSpPr>
        <p:spPr>
          <a:xfrm>
            <a:off x="-3416390" y="5350798"/>
            <a:ext cx="523992" cy="518961"/>
          </a:xfrm>
          <a:prstGeom prst="plus">
            <a:avLst>
              <a:gd name="adj" fmla="val 370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965290-F3E8-4425-8B33-05BEED16C8A5}"/>
              </a:ext>
            </a:extLst>
          </p:cNvPr>
          <p:cNvSpPr/>
          <p:nvPr/>
        </p:nvSpPr>
        <p:spPr>
          <a:xfrm>
            <a:off x="14041080" y="3211386"/>
            <a:ext cx="2955264" cy="14770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Gross Sales &lt; $120,000</a:t>
            </a:r>
          </a:p>
        </p:txBody>
      </p:sp>
    </p:spTree>
    <p:extLst>
      <p:ext uri="{BB962C8B-B14F-4D97-AF65-F5344CB8AC3E}">
        <p14:creationId xmlns:p14="http://schemas.microsoft.com/office/powerpoint/2010/main" val="78035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324">
            <a:extLst>
              <a:ext uri="{FF2B5EF4-FFF2-40B4-BE49-F238E27FC236}">
                <a16:creationId xmlns:a16="http://schemas.microsoft.com/office/drawing/2014/main" id="{BCEDF39F-00B9-4D36-A7F1-FB4E59CCA163}"/>
              </a:ext>
            </a:extLst>
          </p:cNvPr>
          <p:cNvSpPr txBox="1"/>
          <p:nvPr/>
        </p:nvSpPr>
        <p:spPr>
          <a:xfrm>
            <a:off x="10405355" y="-4054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F5B1235-A9C0-4B70-9F7A-A4BF58224F10}"/>
              </a:ext>
            </a:extLst>
          </p:cNvPr>
          <p:cNvSpPr txBox="1"/>
          <p:nvPr/>
        </p:nvSpPr>
        <p:spPr>
          <a:xfrm>
            <a:off x="2558940" y="-6280499"/>
            <a:ext cx="8387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Mobile-Service Restaurant Returns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E3DCE8D-0D07-4C5F-A430-97930F6C61A1}"/>
              </a:ext>
            </a:extLst>
          </p:cNvPr>
          <p:cNvSpPr txBox="1"/>
          <p:nvPr/>
        </p:nvSpPr>
        <p:spPr>
          <a:xfrm>
            <a:off x="724832" y="-4054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E81CBBD-7926-43D0-A755-CE7880D9E007}"/>
              </a:ext>
            </a:extLst>
          </p:cNvPr>
          <p:cNvSpPr txBox="1"/>
          <p:nvPr/>
        </p:nvSpPr>
        <p:spPr>
          <a:xfrm>
            <a:off x="1517942" y="-1307903"/>
            <a:ext cx="107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702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7DC8ABD-7E6D-45A7-AECC-4CF30914B057}"/>
              </a:ext>
            </a:extLst>
          </p:cNvPr>
          <p:cNvSpPr/>
          <p:nvPr/>
        </p:nvSpPr>
        <p:spPr>
          <a:xfrm>
            <a:off x="1404797" y="-5067706"/>
            <a:ext cx="1137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3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57EB9EC-7944-45F1-A084-DA0360EECD13}"/>
              </a:ext>
            </a:extLst>
          </p:cNvPr>
          <p:cNvSpPr/>
          <p:nvPr/>
        </p:nvSpPr>
        <p:spPr>
          <a:xfrm>
            <a:off x="1511203" y="-4319780"/>
            <a:ext cx="1047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4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F52EF60-7982-432B-BE78-420A6EBDFFDC}"/>
              </a:ext>
            </a:extLst>
          </p:cNvPr>
          <p:cNvSpPr/>
          <p:nvPr/>
        </p:nvSpPr>
        <p:spPr>
          <a:xfrm>
            <a:off x="1525054" y="-3503431"/>
            <a:ext cx="1047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6</a:t>
            </a:r>
          </a:p>
        </p:txBody>
      </p:sp>
      <p:pic>
        <p:nvPicPr>
          <p:cNvPr id="333" name="Picture 332">
            <a:extLst>
              <a:ext uri="{FF2B5EF4-FFF2-40B4-BE49-F238E27FC236}">
                <a16:creationId xmlns:a16="http://schemas.microsoft.com/office/drawing/2014/main" id="{0F045B75-F0FB-43FE-A157-37D46836F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5" t="58338" r="79096" b="36070"/>
          <a:stretch/>
        </p:blipFill>
        <p:spPr>
          <a:xfrm>
            <a:off x="1663500" y="-2820447"/>
            <a:ext cx="878396" cy="1496138"/>
          </a:xfrm>
          <a:prstGeom prst="rect">
            <a:avLst/>
          </a:prstGeom>
        </p:spPr>
      </p:pic>
      <p:sp>
        <p:nvSpPr>
          <p:cNvPr id="618" name="TextBox 617">
            <a:extLst>
              <a:ext uri="{FF2B5EF4-FFF2-40B4-BE49-F238E27FC236}">
                <a16:creationId xmlns:a16="http://schemas.microsoft.com/office/drawing/2014/main" id="{04FF1E93-28C5-456F-A12A-841ACEC1DA00}"/>
              </a:ext>
            </a:extLst>
          </p:cNvPr>
          <p:cNvSpPr txBox="1"/>
          <p:nvPr/>
        </p:nvSpPr>
        <p:spPr>
          <a:xfrm>
            <a:off x="2730888" y="-5687889"/>
            <a:ext cx="365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 features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A14A1BE4-CE03-4755-A139-71C2E4FA620C}"/>
              </a:ext>
            </a:extLst>
          </p:cNvPr>
          <p:cNvSpPr txBox="1"/>
          <p:nvPr/>
        </p:nvSpPr>
        <p:spPr>
          <a:xfrm>
            <a:off x="6901985" y="-5687889"/>
            <a:ext cx="4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Registration features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055F029D-DBBB-4572-ABA2-FE000F117D48}"/>
              </a:ext>
            </a:extLst>
          </p:cNvPr>
          <p:cNvSpPr txBox="1"/>
          <p:nvPr/>
        </p:nvSpPr>
        <p:spPr>
          <a:xfrm>
            <a:off x="2541896" y="-164203"/>
            <a:ext cx="838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Limited-Service Restaurant Returns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C22D1452-2B02-4E17-BCB7-1FAC6A959FC3}"/>
              </a:ext>
            </a:extLst>
          </p:cNvPr>
          <p:cNvSpPr txBox="1"/>
          <p:nvPr/>
        </p:nvSpPr>
        <p:spPr>
          <a:xfrm>
            <a:off x="1494160" y="4973301"/>
            <a:ext cx="107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908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63E02ADB-8D5E-4612-9B6A-7FED7765F9C6}"/>
              </a:ext>
            </a:extLst>
          </p:cNvPr>
          <p:cNvSpPr/>
          <p:nvPr/>
        </p:nvSpPr>
        <p:spPr>
          <a:xfrm>
            <a:off x="1494160" y="1175632"/>
            <a:ext cx="1078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1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4F7F09D4-BDA4-4CBF-ADA8-F626B10152F6}"/>
              </a:ext>
            </a:extLst>
          </p:cNvPr>
          <p:cNvSpPr/>
          <p:nvPr/>
        </p:nvSpPr>
        <p:spPr>
          <a:xfrm>
            <a:off x="1476427" y="1946732"/>
            <a:ext cx="1047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5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28700119-40A5-4641-AC54-30A7463AB48F}"/>
              </a:ext>
            </a:extLst>
          </p:cNvPr>
          <p:cNvSpPr/>
          <p:nvPr/>
        </p:nvSpPr>
        <p:spPr>
          <a:xfrm>
            <a:off x="1476427" y="2681258"/>
            <a:ext cx="1047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7</a:t>
            </a:r>
          </a:p>
        </p:txBody>
      </p:sp>
      <p:pic>
        <p:nvPicPr>
          <p:cNvPr id="626" name="Picture 625">
            <a:extLst>
              <a:ext uri="{FF2B5EF4-FFF2-40B4-BE49-F238E27FC236}">
                <a16:creationId xmlns:a16="http://schemas.microsoft.com/office/drawing/2014/main" id="{747038D8-EEEC-4E80-9FB7-A45E1B0F4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5" t="58338" r="79096" b="36070"/>
          <a:stretch/>
        </p:blipFill>
        <p:spPr>
          <a:xfrm>
            <a:off x="1774538" y="3442030"/>
            <a:ext cx="749625" cy="144233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481DDBAB-7B21-4C84-BB70-16B93364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541897" y="1175633"/>
            <a:ext cx="8387751" cy="4506733"/>
          </a:xfrm>
          <a:prstGeom prst="rect">
            <a:avLst/>
          </a:prstGeom>
        </p:spPr>
      </p:pic>
      <p:sp>
        <p:nvSpPr>
          <p:cNvPr id="633" name="TextBox 632">
            <a:extLst>
              <a:ext uri="{FF2B5EF4-FFF2-40B4-BE49-F238E27FC236}">
                <a16:creationId xmlns:a16="http://schemas.microsoft.com/office/drawing/2014/main" id="{2E54F38A-2782-430E-BC9F-EDBB01448E14}"/>
              </a:ext>
            </a:extLst>
          </p:cNvPr>
          <p:cNvSpPr txBox="1"/>
          <p:nvPr/>
        </p:nvSpPr>
        <p:spPr>
          <a:xfrm>
            <a:off x="2581621" y="512895"/>
            <a:ext cx="390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 features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6CB4372C-B39D-4691-9FF5-6A93C049CEB6}"/>
              </a:ext>
            </a:extLst>
          </p:cNvPr>
          <p:cNvSpPr txBox="1"/>
          <p:nvPr/>
        </p:nvSpPr>
        <p:spPr>
          <a:xfrm>
            <a:off x="6867899" y="512895"/>
            <a:ext cx="4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Registration features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443B3A8-F1F5-4740-87B3-82C960B07C67}"/>
              </a:ext>
            </a:extLst>
          </p:cNvPr>
          <p:cNvSpPr txBox="1"/>
          <p:nvPr/>
        </p:nvSpPr>
        <p:spPr>
          <a:xfrm>
            <a:off x="2292280" y="6314316"/>
            <a:ext cx="838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Other Restaurant Returns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5631903A-5910-4077-AF4B-76998641AB92}"/>
              </a:ext>
            </a:extLst>
          </p:cNvPr>
          <p:cNvSpPr txBox="1"/>
          <p:nvPr/>
        </p:nvSpPr>
        <p:spPr>
          <a:xfrm>
            <a:off x="1200991" y="11420187"/>
            <a:ext cx="107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998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6FC83517-C11F-49FF-B09F-1DDD4217CFEF}"/>
              </a:ext>
            </a:extLst>
          </p:cNvPr>
          <p:cNvSpPr/>
          <p:nvPr/>
        </p:nvSpPr>
        <p:spPr>
          <a:xfrm>
            <a:off x="1221981" y="7616841"/>
            <a:ext cx="1070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2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0F85CE88-82E3-4E28-A9E0-1A355A04C447}"/>
              </a:ext>
            </a:extLst>
          </p:cNvPr>
          <p:cNvSpPr/>
          <p:nvPr/>
        </p:nvSpPr>
        <p:spPr>
          <a:xfrm>
            <a:off x="1261706" y="8454436"/>
            <a:ext cx="1070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8</a:t>
            </a: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57D1FD11-7727-4458-86E1-DAB50B0CFEE8}"/>
              </a:ext>
            </a:extLst>
          </p:cNvPr>
          <p:cNvSpPr/>
          <p:nvPr/>
        </p:nvSpPr>
        <p:spPr>
          <a:xfrm>
            <a:off x="1285070" y="9164571"/>
            <a:ext cx="1047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9</a:t>
            </a:r>
          </a:p>
        </p:txBody>
      </p:sp>
      <p:pic>
        <p:nvPicPr>
          <p:cNvPr id="641" name="Picture 640">
            <a:extLst>
              <a:ext uri="{FF2B5EF4-FFF2-40B4-BE49-F238E27FC236}">
                <a16:creationId xmlns:a16="http://schemas.microsoft.com/office/drawing/2014/main" id="{FA57BF86-94DD-45DA-BB4F-21FE1EC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5" t="58338" r="79096" b="36070"/>
          <a:stretch/>
        </p:blipFill>
        <p:spPr>
          <a:xfrm>
            <a:off x="1506378" y="9874706"/>
            <a:ext cx="808325" cy="1472104"/>
          </a:xfrm>
          <a:prstGeom prst="rect">
            <a:avLst/>
          </a:prstGeom>
        </p:spPr>
      </p:pic>
      <p:pic>
        <p:nvPicPr>
          <p:cNvPr id="760" name="Picture 759">
            <a:extLst>
              <a:ext uri="{FF2B5EF4-FFF2-40B4-BE49-F238E27FC236}">
                <a16:creationId xmlns:a16="http://schemas.microsoft.com/office/drawing/2014/main" id="{5A8DEC58-4806-46A9-A4C5-D5919F9E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541895" y="-5080799"/>
            <a:ext cx="8387749" cy="4506733"/>
          </a:xfrm>
          <a:prstGeom prst="rect">
            <a:avLst/>
          </a:prstGeom>
        </p:spPr>
      </p:pic>
      <p:pic>
        <p:nvPicPr>
          <p:cNvPr id="761" name="Picture 760">
            <a:extLst>
              <a:ext uri="{FF2B5EF4-FFF2-40B4-BE49-F238E27FC236}">
                <a16:creationId xmlns:a16="http://schemas.microsoft.com/office/drawing/2014/main" id="{4BEF292D-C3E2-43C9-9D5A-3809C07A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2282" y="7621340"/>
            <a:ext cx="8387751" cy="4506733"/>
          </a:xfrm>
          <a:prstGeom prst="rect">
            <a:avLst/>
          </a:prstGeom>
        </p:spPr>
      </p:pic>
      <p:sp>
        <p:nvSpPr>
          <p:cNvPr id="762" name="TextBox 761">
            <a:extLst>
              <a:ext uri="{FF2B5EF4-FFF2-40B4-BE49-F238E27FC236}">
                <a16:creationId xmlns:a16="http://schemas.microsoft.com/office/drawing/2014/main" id="{BFAD6D46-5501-4FA0-ABC0-AAC59FD7B982}"/>
              </a:ext>
            </a:extLst>
          </p:cNvPr>
          <p:cNvSpPr txBox="1"/>
          <p:nvPr/>
        </p:nvSpPr>
        <p:spPr>
          <a:xfrm>
            <a:off x="2332006" y="6972760"/>
            <a:ext cx="390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 features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0BED582E-D757-437A-A57D-074FC9B7D4BD}"/>
              </a:ext>
            </a:extLst>
          </p:cNvPr>
          <p:cNvSpPr txBox="1"/>
          <p:nvPr/>
        </p:nvSpPr>
        <p:spPr>
          <a:xfrm>
            <a:off x="6618284" y="6972760"/>
            <a:ext cx="406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Registration features</a:t>
            </a:r>
          </a:p>
        </p:txBody>
      </p:sp>
      <p:pic>
        <p:nvPicPr>
          <p:cNvPr id="764" name="Picture 763">
            <a:extLst>
              <a:ext uri="{FF2B5EF4-FFF2-40B4-BE49-F238E27FC236}">
                <a16:creationId xmlns:a16="http://schemas.microsoft.com/office/drawing/2014/main" id="{7F43059C-A8FE-423A-B12E-6C034AEE8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3" r="78228" b="30262"/>
          <a:stretch/>
        </p:blipFill>
        <p:spPr>
          <a:xfrm rot="5400000">
            <a:off x="-8196965" y="-786991"/>
            <a:ext cx="5375995" cy="7560358"/>
          </a:xfrm>
          <a:prstGeom prst="rect">
            <a:avLst/>
          </a:prstGeom>
        </p:spPr>
      </p:pic>
      <p:sp>
        <p:nvSpPr>
          <p:cNvPr id="765" name="TextBox 764">
            <a:extLst>
              <a:ext uri="{FF2B5EF4-FFF2-40B4-BE49-F238E27FC236}">
                <a16:creationId xmlns:a16="http://schemas.microsoft.com/office/drawing/2014/main" id="{B66DAE42-3D09-4227-BC2F-1306D0B29625}"/>
              </a:ext>
            </a:extLst>
          </p:cNvPr>
          <p:cNvSpPr txBox="1"/>
          <p:nvPr/>
        </p:nvSpPr>
        <p:spPr>
          <a:xfrm>
            <a:off x="-9287194" y="116504"/>
            <a:ext cx="760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Dataset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78609C00-0338-4A8B-87E5-1E2A2558371D}"/>
              </a:ext>
            </a:extLst>
          </p:cNvPr>
          <p:cNvSpPr txBox="1"/>
          <p:nvPr/>
        </p:nvSpPr>
        <p:spPr>
          <a:xfrm>
            <a:off x="-11190515" y="2342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8662956F-EA86-4FAE-856C-28986EC02547}"/>
              </a:ext>
            </a:extLst>
          </p:cNvPr>
          <p:cNvSpPr txBox="1"/>
          <p:nvPr/>
        </p:nvSpPr>
        <p:spPr>
          <a:xfrm>
            <a:off x="-10314316" y="4860493"/>
            <a:ext cx="107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998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FF0ECCB1-DB03-4488-9321-B309F8C9FE90}"/>
              </a:ext>
            </a:extLst>
          </p:cNvPr>
          <p:cNvSpPr/>
          <p:nvPr/>
        </p:nvSpPr>
        <p:spPr>
          <a:xfrm>
            <a:off x="-10314316" y="1423528"/>
            <a:ext cx="1070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1</a:t>
            </a: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D78B3EB9-E74A-4A94-8593-85FDEF576561}"/>
              </a:ext>
            </a:extLst>
          </p:cNvPr>
          <p:cNvSpPr/>
          <p:nvPr/>
        </p:nvSpPr>
        <p:spPr>
          <a:xfrm>
            <a:off x="-10331476" y="2081611"/>
            <a:ext cx="1070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2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A42AC5CD-7C9D-4C74-8F03-22CCF33F3001}"/>
              </a:ext>
            </a:extLst>
          </p:cNvPr>
          <p:cNvSpPr/>
          <p:nvPr/>
        </p:nvSpPr>
        <p:spPr>
          <a:xfrm>
            <a:off x="-10314316" y="2798350"/>
            <a:ext cx="1047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b</a:t>
            </a:r>
            <a:r>
              <a:rPr lang="en-US" sz="4000" i="1" baseline="-25000" dirty="0"/>
              <a:t>3</a:t>
            </a:r>
          </a:p>
        </p:txBody>
      </p:sp>
      <p:pic>
        <p:nvPicPr>
          <p:cNvPr id="771" name="Picture 770">
            <a:extLst>
              <a:ext uri="{FF2B5EF4-FFF2-40B4-BE49-F238E27FC236}">
                <a16:creationId xmlns:a16="http://schemas.microsoft.com/office/drawing/2014/main" id="{8EEBE17A-ED20-4846-8396-57CCAA547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5" t="58338" r="79096" b="36070"/>
          <a:stretch/>
        </p:blipFill>
        <p:spPr>
          <a:xfrm>
            <a:off x="-10095519" y="3593725"/>
            <a:ext cx="632705" cy="1217369"/>
          </a:xfrm>
          <a:prstGeom prst="rect">
            <a:avLst/>
          </a:prstGeom>
        </p:spPr>
      </p:pic>
      <p:sp>
        <p:nvSpPr>
          <p:cNvPr id="772" name="TextBox 771">
            <a:extLst>
              <a:ext uri="{FF2B5EF4-FFF2-40B4-BE49-F238E27FC236}">
                <a16:creationId xmlns:a16="http://schemas.microsoft.com/office/drawing/2014/main" id="{6695B1B1-E116-4474-8911-89E036FC065C}"/>
              </a:ext>
            </a:extLst>
          </p:cNvPr>
          <p:cNvSpPr txBox="1"/>
          <p:nvPr/>
        </p:nvSpPr>
        <p:spPr>
          <a:xfrm rot="16200000">
            <a:off x="-935701" y="-3118002"/>
            <a:ext cx="444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Returns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672A076B-3BC7-4BC7-B6DE-D2D15E7BC253}"/>
              </a:ext>
            </a:extLst>
          </p:cNvPr>
          <p:cNvSpPr txBox="1"/>
          <p:nvPr/>
        </p:nvSpPr>
        <p:spPr>
          <a:xfrm rot="16200000">
            <a:off x="-970101" y="3144510"/>
            <a:ext cx="444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Returns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FA138885-10C6-4165-96A5-C34075BC1C13}"/>
              </a:ext>
            </a:extLst>
          </p:cNvPr>
          <p:cNvSpPr txBox="1"/>
          <p:nvPr/>
        </p:nvSpPr>
        <p:spPr>
          <a:xfrm rot="16200000">
            <a:off x="-1250593" y="9547040"/>
            <a:ext cx="450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141972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0B95CD-D511-4555-A642-2A2968138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86948"/>
              </p:ext>
            </p:extLst>
          </p:nvPr>
        </p:nvGraphicFramePr>
        <p:xfrm>
          <a:off x="6212896" y="0"/>
          <a:ext cx="60771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6863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58225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74500297"/>
                    </a:ext>
                  </a:extLst>
                </a:gridCol>
                <a:gridCol w="1200334">
                  <a:extLst>
                    <a:ext uri="{9D8B030D-6E8A-4147-A177-3AD203B41FA5}">
                      <a16:colId xmlns:a16="http://schemas.microsoft.com/office/drawing/2014/main" val="390369659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74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41085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186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9808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4363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49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08318D-307A-49FB-9A9E-575394B99E5F}"/>
              </a:ext>
            </a:extLst>
          </p:cNvPr>
          <p:cNvSpPr txBox="1"/>
          <p:nvPr/>
        </p:nvSpPr>
        <p:spPr>
          <a:xfrm>
            <a:off x="9207614" y="566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16829E-D19A-4FFE-B612-E9EAA85E050B}"/>
              </a:ext>
            </a:extLst>
          </p:cNvPr>
          <p:cNvSpPr/>
          <p:nvPr/>
        </p:nvSpPr>
        <p:spPr>
          <a:xfrm flipH="1">
            <a:off x="9563425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6CD1AE-51AF-4DA6-B1D9-D1B87502AFFA}"/>
              </a:ext>
            </a:extLst>
          </p:cNvPr>
          <p:cNvSpPr/>
          <p:nvPr/>
        </p:nvSpPr>
        <p:spPr>
          <a:xfrm flipH="1">
            <a:off x="9810740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1B34DF-C5F0-4BB3-B7A4-D9D088AC4C28}"/>
              </a:ext>
            </a:extLst>
          </p:cNvPr>
          <p:cNvSpPr/>
          <p:nvPr/>
        </p:nvSpPr>
        <p:spPr>
          <a:xfrm flipH="1">
            <a:off x="10058055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4C2CF9-58AD-4CEA-BA4A-F314B9307DD7}"/>
              </a:ext>
            </a:extLst>
          </p:cNvPr>
          <p:cNvSpPr/>
          <p:nvPr/>
        </p:nvSpPr>
        <p:spPr>
          <a:xfrm flipH="1">
            <a:off x="9563425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4D069D-41F0-44A0-A417-9597405236AA}"/>
              </a:ext>
            </a:extLst>
          </p:cNvPr>
          <p:cNvSpPr/>
          <p:nvPr/>
        </p:nvSpPr>
        <p:spPr>
          <a:xfrm flipH="1">
            <a:off x="9810740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ABC0A0-17BA-4C44-93E3-FFC0FAC13C8C}"/>
              </a:ext>
            </a:extLst>
          </p:cNvPr>
          <p:cNvSpPr/>
          <p:nvPr/>
        </p:nvSpPr>
        <p:spPr>
          <a:xfrm flipH="1">
            <a:off x="10058055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DAC4A-3A58-418A-9E79-7C45FF5B1D25}"/>
              </a:ext>
            </a:extLst>
          </p:cNvPr>
          <p:cNvSpPr txBox="1"/>
          <p:nvPr/>
        </p:nvSpPr>
        <p:spPr>
          <a:xfrm>
            <a:off x="9207614" y="2852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6F9C9A-DA49-4933-A338-257E728982F2}"/>
              </a:ext>
            </a:extLst>
          </p:cNvPr>
          <p:cNvSpPr/>
          <p:nvPr/>
        </p:nvSpPr>
        <p:spPr>
          <a:xfrm flipH="1">
            <a:off x="9563425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AE1008-2B51-4E80-81C6-07A3E36B2710}"/>
              </a:ext>
            </a:extLst>
          </p:cNvPr>
          <p:cNvSpPr/>
          <p:nvPr/>
        </p:nvSpPr>
        <p:spPr>
          <a:xfrm flipH="1">
            <a:off x="9810740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9F29A7-9C39-4EA2-BE19-0F916C4811B6}"/>
              </a:ext>
            </a:extLst>
          </p:cNvPr>
          <p:cNvSpPr/>
          <p:nvPr/>
        </p:nvSpPr>
        <p:spPr>
          <a:xfrm flipH="1">
            <a:off x="10058055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30357C-FED2-4DC8-8CF0-325D3C752B9C}"/>
              </a:ext>
            </a:extLst>
          </p:cNvPr>
          <p:cNvSpPr/>
          <p:nvPr/>
        </p:nvSpPr>
        <p:spPr>
          <a:xfrm flipH="1">
            <a:off x="9563425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A3AC62-B526-4F15-BA27-A9A432A7F533}"/>
              </a:ext>
            </a:extLst>
          </p:cNvPr>
          <p:cNvSpPr/>
          <p:nvPr/>
        </p:nvSpPr>
        <p:spPr>
          <a:xfrm flipH="1">
            <a:off x="9810740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DA182A-A9F2-4901-8656-BA4DD593576E}"/>
              </a:ext>
            </a:extLst>
          </p:cNvPr>
          <p:cNvSpPr/>
          <p:nvPr/>
        </p:nvSpPr>
        <p:spPr>
          <a:xfrm flipH="1">
            <a:off x="10058055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2C6098-C11C-4F02-B380-360E417D029C}"/>
              </a:ext>
            </a:extLst>
          </p:cNvPr>
          <p:cNvSpPr txBox="1"/>
          <p:nvPr/>
        </p:nvSpPr>
        <p:spPr>
          <a:xfrm>
            <a:off x="9207614" y="51635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78CF4B-CA76-45BC-823C-6D3876410B34}"/>
              </a:ext>
            </a:extLst>
          </p:cNvPr>
          <p:cNvSpPr/>
          <p:nvPr/>
        </p:nvSpPr>
        <p:spPr>
          <a:xfrm flipH="1">
            <a:off x="9563425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1FA3B3D-6435-43AD-86C6-DB79D4EF05A6}"/>
              </a:ext>
            </a:extLst>
          </p:cNvPr>
          <p:cNvSpPr/>
          <p:nvPr/>
        </p:nvSpPr>
        <p:spPr>
          <a:xfrm flipH="1">
            <a:off x="9810740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8A01A6-799B-4394-A226-4E4F57D953E9}"/>
              </a:ext>
            </a:extLst>
          </p:cNvPr>
          <p:cNvSpPr/>
          <p:nvPr/>
        </p:nvSpPr>
        <p:spPr>
          <a:xfrm flipH="1">
            <a:off x="10058055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1AEA50-9546-4955-A41F-A5CAE87F5176}"/>
              </a:ext>
            </a:extLst>
          </p:cNvPr>
          <p:cNvSpPr/>
          <p:nvPr/>
        </p:nvSpPr>
        <p:spPr>
          <a:xfrm flipH="1">
            <a:off x="9563425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DB4C34-6CB8-430D-9AA9-7B1BA1415B55}"/>
              </a:ext>
            </a:extLst>
          </p:cNvPr>
          <p:cNvSpPr/>
          <p:nvPr/>
        </p:nvSpPr>
        <p:spPr>
          <a:xfrm flipH="1">
            <a:off x="9810740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C05360-59D8-440B-831E-80A61C9FD70B}"/>
              </a:ext>
            </a:extLst>
          </p:cNvPr>
          <p:cNvSpPr/>
          <p:nvPr/>
        </p:nvSpPr>
        <p:spPr>
          <a:xfrm flipH="1">
            <a:off x="10058055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E27471F-1F5E-4CB1-94B1-36E463F66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81262"/>
              </p:ext>
            </p:extLst>
          </p:nvPr>
        </p:nvGraphicFramePr>
        <p:xfrm>
          <a:off x="-557412" y="16124"/>
          <a:ext cx="6096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93268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6021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43157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8758613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6774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1085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186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9808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14363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3496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55F8D84B-1E72-4FAC-A165-B172DA0EDD74}"/>
              </a:ext>
            </a:extLst>
          </p:cNvPr>
          <p:cNvSpPr/>
          <p:nvPr/>
        </p:nvSpPr>
        <p:spPr>
          <a:xfrm>
            <a:off x="-519312" y="44698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5801BC-B938-46E4-9978-CFF24B142206}"/>
              </a:ext>
            </a:extLst>
          </p:cNvPr>
          <p:cNvSpPr/>
          <p:nvPr/>
        </p:nvSpPr>
        <p:spPr>
          <a:xfrm>
            <a:off x="699888" y="44698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CE594FE-C454-4A4C-89B9-486ED40601AB}"/>
              </a:ext>
            </a:extLst>
          </p:cNvPr>
          <p:cNvSpPr/>
          <p:nvPr/>
        </p:nvSpPr>
        <p:spPr>
          <a:xfrm>
            <a:off x="-519312" y="1197222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66A6E-310E-4660-B7C2-27C3B4A3D580}"/>
              </a:ext>
            </a:extLst>
          </p:cNvPr>
          <p:cNvSpPr/>
          <p:nvPr/>
        </p:nvSpPr>
        <p:spPr>
          <a:xfrm>
            <a:off x="699888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C61B95-DFFB-4C10-B77B-E3C525F7CB64}"/>
              </a:ext>
            </a:extLst>
          </p:cNvPr>
          <p:cNvSpPr/>
          <p:nvPr/>
        </p:nvSpPr>
        <p:spPr>
          <a:xfrm>
            <a:off x="-519312" y="2330696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8D37C6-9FC0-43E5-84CF-F3C142EF505C}"/>
              </a:ext>
            </a:extLst>
          </p:cNvPr>
          <p:cNvSpPr/>
          <p:nvPr/>
        </p:nvSpPr>
        <p:spPr>
          <a:xfrm>
            <a:off x="699888" y="2330696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CA3A43-7893-40EC-8C92-CBB3A163A938}"/>
              </a:ext>
            </a:extLst>
          </p:cNvPr>
          <p:cNvSpPr/>
          <p:nvPr/>
        </p:nvSpPr>
        <p:spPr>
          <a:xfrm>
            <a:off x="-519312" y="3473695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66CD438-C472-4882-9F68-33168FA7C8E6}"/>
              </a:ext>
            </a:extLst>
          </p:cNvPr>
          <p:cNvSpPr/>
          <p:nvPr/>
        </p:nvSpPr>
        <p:spPr>
          <a:xfrm>
            <a:off x="709413" y="3473695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8A1220-22EC-4BD9-AC47-196EC0F1169F}"/>
              </a:ext>
            </a:extLst>
          </p:cNvPr>
          <p:cNvSpPr/>
          <p:nvPr/>
        </p:nvSpPr>
        <p:spPr>
          <a:xfrm>
            <a:off x="-509787" y="4616701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88A97F-BDC8-427B-A1C5-3DB6DD552197}"/>
              </a:ext>
            </a:extLst>
          </p:cNvPr>
          <p:cNvSpPr/>
          <p:nvPr/>
        </p:nvSpPr>
        <p:spPr>
          <a:xfrm>
            <a:off x="709413" y="4616701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51C6DB-0195-4318-860E-1F20FCB6C531}"/>
              </a:ext>
            </a:extLst>
          </p:cNvPr>
          <p:cNvSpPr/>
          <p:nvPr/>
        </p:nvSpPr>
        <p:spPr>
          <a:xfrm>
            <a:off x="-509787" y="5759700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545BEC7-BDFD-4B7D-8BAE-13BB7E781671}"/>
              </a:ext>
            </a:extLst>
          </p:cNvPr>
          <p:cNvSpPr/>
          <p:nvPr/>
        </p:nvSpPr>
        <p:spPr>
          <a:xfrm>
            <a:off x="709413" y="5759700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97BCE3-DD5A-4EC5-BC5F-50201FE2C6D8}"/>
              </a:ext>
            </a:extLst>
          </p:cNvPr>
          <p:cNvSpPr/>
          <p:nvPr/>
        </p:nvSpPr>
        <p:spPr>
          <a:xfrm>
            <a:off x="4367013" y="44698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201C834-1119-4706-8C29-4807F56575AC}"/>
              </a:ext>
            </a:extLst>
          </p:cNvPr>
          <p:cNvSpPr/>
          <p:nvPr/>
        </p:nvSpPr>
        <p:spPr>
          <a:xfrm>
            <a:off x="4367013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355967-9FBB-4896-B8AA-4E3D6A7F460B}"/>
              </a:ext>
            </a:extLst>
          </p:cNvPr>
          <p:cNvSpPr/>
          <p:nvPr/>
        </p:nvSpPr>
        <p:spPr>
          <a:xfrm>
            <a:off x="4367013" y="2330696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1ED48EA-6ADB-4EEA-AE52-3B6B53D488B9}"/>
              </a:ext>
            </a:extLst>
          </p:cNvPr>
          <p:cNvSpPr/>
          <p:nvPr/>
        </p:nvSpPr>
        <p:spPr>
          <a:xfrm>
            <a:off x="4376538" y="3473695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29E640-E423-4A72-A7E6-315154178A85}"/>
              </a:ext>
            </a:extLst>
          </p:cNvPr>
          <p:cNvSpPr/>
          <p:nvPr/>
        </p:nvSpPr>
        <p:spPr>
          <a:xfrm>
            <a:off x="4376538" y="4616701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6F33A8C-FFE9-4D28-8325-2BF3DB23FEB0}"/>
              </a:ext>
            </a:extLst>
          </p:cNvPr>
          <p:cNvSpPr/>
          <p:nvPr/>
        </p:nvSpPr>
        <p:spPr>
          <a:xfrm>
            <a:off x="4376538" y="5759700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3B6E5B-EEF9-4C1C-B63A-0A2B3F5587F3}"/>
              </a:ext>
            </a:extLst>
          </p:cNvPr>
          <p:cNvSpPr/>
          <p:nvPr/>
        </p:nvSpPr>
        <p:spPr>
          <a:xfrm flipH="1">
            <a:off x="2820999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F05FB46-9539-44C9-9B25-172600AE93C9}"/>
              </a:ext>
            </a:extLst>
          </p:cNvPr>
          <p:cNvSpPr/>
          <p:nvPr/>
        </p:nvSpPr>
        <p:spPr>
          <a:xfrm flipH="1">
            <a:off x="3068314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85B88AF-3D87-4B41-B3C9-431C47CDF183}"/>
              </a:ext>
            </a:extLst>
          </p:cNvPr>
          <p:cNvSpPr/>
          <p:nvPr/>
        </p:nvSpPr>
        <p:spPr>
          <a:xfrm flipH="1">
            <a:off x="3315629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368F014-4D6E-425F-99FE-B03706BBCD69}"/>
              </a:ext>
            </a:extLst>
          </p:cNvPr>
          <p:cNvSpPr/>
          <p:nvPr/>
        </p:nvSpPr>
        <p:spPr>
          <a:xfrm flipH="1">
            <a:off x="2820999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BC985D-389C-4945-AFE7-A3D87BC97E61}"/>
              </a:ext>
            </a:extLst>
          </p:cNvPr>
          <p:cNvSpPr/>
          <p:nvPr/>
        </p:nvSpPr>
        <p:spPr>
          <a:xfrm flipH="1">
            <a:off x="3068314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4E7D97-0BB6-4B4A-BEA1-EC7D8FD0C368}"/>
              </a:ext>
            </a:extLst>
          </p:cNvPr>
          <p:cNvSpPr/>
          <p:nvPr/>
        </p:nvSpPr>
        <p:spPr>
          <a:xfrm flipH="1">
            <a:off x="3315629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C7273A-F7E8-47DF-967A-C97B6A358672}"/>
              </a:ext>
            </a:extLst>
          </p:cNvPr>
          <p:cNvSpPr/>
          <p:nvPr/>
        </p:nvSpPr>
        <p:spPr>
          <a:xfrm flipH="1">
            <a:off x="2820999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08122F-BB54-4E69-82FB-98A8DE834018}"/>
              </a:ext>
            </a:extLst>
          </p:cNvPr>
          <p:cNvSpPr/>
          <p:nvPr/>
        </p:nvSpPr>
        <p:spPr>
          <a:xfrm flipH="1">
            <a:off x="3068314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0CCCFDA-AA04-4573-9617-AC468802A327}"/>
              </a:ext>
            </a:extLst>
          </p:cNvPr>
          <p:cNvSpPr/>
          <p:nvPr/>
        </p:nvSpPr>
        <p:spPr>
          <a:xfrm flipH="1">
            <a:off x="3315629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626AE1E-BD70-4FC7-B50E-19A30F58A35B}"/>
              </a:ext>
            </a:extLst>
          </p:cNvPr>
          <p:cNvSpPr/>
          <p:nvPr/>
        </p:nvSpPr>
        <p:spPr>
          <a:xfrm flipH="1">
            <a:off x="2820999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F54235-973E-4101-9FCF-B0D72E13AFC4}"/>
              </a:ext>
            </a:extLst>
          </p:cNvPr>
          <p:cNvSpPr/>
          <p:nvPr/>
        </p:nvSpPr>
        <p:spPr>
          <a:xfrm flipH="1">
            <a:off x="3068314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D2010B-EBAD-4EB9-9DC5-2249CAEDD863}"/>
              </a:ext>
            </a:extLst>
          </p:cNvPr>
          <p:cNvSpPr/>
          <p:nvPr/>
        </p:nvSpPr>
        <p:spPr>
          <a:xfrm flipH="1">
            <a:off x="3315629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217DA3-FF58-49F1-8FF3-654B6EDEBF50}"/>
              </a:ext>
            </a:extLst>
          </p:cNvPr>
          <p:cNvSpPr/>
          <p:nvPr/>
        </p:nvSpPr>
        <p:spPr>
          <a:xfrm flipH="1">
            <a:off x="2820999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2870392-07CB-479D-8050-9B61FCF79EDE}"/>
              </a:ext>
            </a:extLst>
          </p:cNvPr>
          <p:cNvSpPr/>
          <p:nvPr/>
        </p:nvSpPr>
        <p:spPr>
          <a:xfrm flipH="1">
            <a:off x="3068314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7BED007-D981-496F-9AF8-A6CD5FE07909}"/>
              </a:ext>
            </a:extLst>
          </p:cNvPr>
          <p:cNvSpPr/>
          <p:nvPr/>
        </p:nvSpPr>
        <p:spPr>
          <a:xfrm flipH="1">
            <a:off x="3315629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405716D-37DD-4721-862F-E81B04C2D36C}"/>
              </a:ext>
            </a:extLst>
          </p:cNvPr>
          <p:cNvSpPr/>
          <p:nvPr/>
        </p:nvSpPr>
        <p:spPr>
          <a:xfrm flipH="1">
            <a:off x="2820999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DA2154B-B9B2-4BB2-BBF5-6CF336914F92}"/>
              </a:ext>
            </a:extLst>
          </p:cNvPr>
          <p:cNvSpPr/>
          <p:nvPr/>
        </p:nvSpPr>
        <p:spPr>
          <a:xfrm flipH="1">
            <a:off x="3068314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2C6C114-1CA0-4DB5-8FBF-BE1E976B4892}"/>
              </a:ext>
            </a:extLst>
          </p:cNvPr>
          <p:cNvSpPr/>
          <p:nvPr/>
        </p:nvSpPr>
        <p:spPr>
          <a:xfrm flipH="1">
            <a:off x="3315629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D39B13-E709-48B7-9F5D-E071221FBD05}"/>
              </a:ext>
            </a:extLst>
          </p:cNvPr>
          <p:cNvSpPr txBox="1"/>
          <p:nvPr/>
        </p:nvSpPr>
        <p:spPr>
          <a:xfrm>
            <a:off x="4724294" y="-1136407"/>
            <a:ext cx="162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Limited-Service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CC8B43-26F9-4ABE-B65C-7DF994CC8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08821"/>
              </p:ext>
            </p:extLst>
          </p:nvPr>
        </p:nvGraphicFramePr>
        <p:xfrm>
          <a:off x="6407662" y="0"/>
          <a:ext cx="60771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6863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58225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74500297"/>
                    </a:ext>
                  </a:extLst>
                </a:gridCol>
                <a:gridCol w="1200334">
                  <a:extLst>
                    <a:ext uri="{9D8B030D-6E8A-4147-A177-3AD203B41FA5}">
                      <a16:colId xmlns:a16="http://schemas.microsoft.com/office/drawing/2014/main" val="390369659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74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41085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186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9808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4363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7436F1-0A16-4A79-B357-D44A90C1E06B}"/>
              </a:ext>
            </a:extLst>
          </p:cNvPr>
          <p:cNvSpPr txBox="1"/>
          <p:nvPr/>
        </p:nvSpPr>
        <p:spPr>
          <a:xfrm>
            <a:off x="9402380" y="566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324624-929E-4B7C-9F8E-C62300C96895}"/>
              </a:ext>
            </a:extLst>
          </p:cNvPr>
          <p:cNvSpPr/>
          <p:nvPr/>
        </p:nvSpPr>
        <p:spPr>
          <a:xfrm flipH="1">
            <a:off x="9758191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1BA922-ED30-4014-91C3-DFA5B78BDAA5}"/>
              </a:ext>
            </a:extLst>
          </p:cNvPr>
          <p:cNvSpPr/>
          <p:nvPr/>
        </p:nvSpPr>
        <p:spPr>
          <a:xfrm flipH="1">
            <a:off x="10005506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DAC18E-A389-4D36-8DFA-63561959ECE9}"/>
              </a:ext>
            </a:extLst>
          </p:cNvPr>
          <p:cNvSpPr/>
          <p:nvPr/>
        </p:nvSpPr>
        <p:spPr>
          <a:xfrm flipH="1">
            <a:off x="10252821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4DB839-3281-421D-AC5D-6A88413EBB1E}"/>
              </a:ext>
            </a:extLst>
          </p:cNvPr>
          <p:cNvSpPr/>
          <p:nvPr/>
        </p:nvSpPr>
        <p:spPr>
          <a:xfrm flipH="1">
            <a:off x="9758191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5AE67-3860-4920-80C7-107BE5437EA0}"/>
              </a:ext>
            </a:extLst>
          </p:cNvPr>
          <p:cNvSpPr/>
          <p:nvPr/>
        </p:nvSpPr>
        <p:spPr>
          <a:xfrm flipH="1">
            <a:off x="10005506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854D8-D57D-4AE6-A288-5AFA68369D06}"/>
              </a:ext>
            </a:extLst>
          </p:cNvPr>
          <p:cNvSpPr/>
          <p:nvPr/>
        </p:nvSpPr>
        <p:spPr>
          <a:xfrm flipH="1">
            <a:off x="10252821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D0B-C6E8-41A5-BFD0-E3BBD1F3C130}"/>
              </a:ext>
            </a:extLst>
          </p:cNvPr>
          <p:cNvSpPr txBox="1"/>
          <p:nvPr/>
        </p:nvSpPr>
        <p:spPr>
          <a:xfrm>
            <a:off x="9402380" y="2852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FF75DD-CB67-4B88-9199-481A03E09387}"/>
              </a:ext>
            </a:extLst>
          </p:cNvPr>
          <p:cNvSpPr/>
          <p:nvPr/>
        </p:nvSpPr>
        <p:spPr>
          <a:xfrm flipH="1">
            <a:off x="9758191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A821EC-66F2-4FCB-B473-B78F53DCC2F9}"/>
              </a:ext>
            </a:extLst>
          </p:cNvPr>
          <p:cNvSpPr/>
          <p:nvPr/>
        </p:nvSpPr>
        <p:spPr>
          <a:xfrm flipH="1">
            <a:off x="10005506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81632-AD7C-4109-90E3-385936C4C10C}"/>
              </a:ext>
            </a:extLst>
          </p:cNvPr>
          <p:cNvSpPr/>
          <p:nvPr/>
        </p:nvSpPr>
        <p:spPr>
          <a:xfrm flipH="1">
            <a:off x="10252821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611819-D7F8-45E4-9E3A-6A250801CD2E}"/>
              </a:ext>
            </a:extLst>
          </p:cNvPr>
          <p:cNvSpPr/>
          <p:nvPr/>
        </p:nvSpPr>
        <p:spPr>
          <a:xfrm flipH="1">
            <a:off x="9758191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1024A0-CDDB-4036-A179-D4B580817E52}"/>
              </a:ext>
            </a:extLst>
          </p:cNvPr>
          <p:cNvSpPr/>
          <p:nvPr/>
        </p:nvSpPr>
        <p:spPr>
          <a:xfrm flipH="1">
            <a:off x="10005506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202509-93E9-4720-9874-F15CFAC0B8D4}"/>
              </a:ext>
            </a:extLst>
          </p:cNvPr>
          <p:cNvSpPr/>
          <p:nvPr/>
        </p:nvSpPr>
        <p:spPr>
          <a:xfrm flipH="1">
            <a:off x="10252821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6A78A-D465-4E71-BBDE-F384FBE1090E}"/>
              </a:ext>
            </a:extLst>
          </p:cNvPr>
          <p:cNvSpPr txBox="1"/>
          <p:nvPr/>
        </p:nvSpPr>
        <p:spPr>
          <a:xfrm>
            <a:off x="9402380" y="51635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9D7997-20D0-4A14-A534-19F6E1628783}"/>
              </a:ext>
            </a:extLst>
          </p:cNvPr>
          <p:cNvSpPr/>
          <p:nvPr/>
        </p:nvSpPr>
        <p:spPr>
          <a:xfrm flipH="1">
            <a:off x="9758191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CBDEEF-B4AE-4FA0-8B0E-2578F2594900}"/>
              </a:ext>
            </a:extLst>
          </p:cNvPr>
          <p:cNvSpPr/>
          <p:nvPr/>
        </p:nvSpPr>
        <p:spPr>
          <a:xfrm flipH="1">
            <a:off x="10005506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621051-785F-419D-9351-37CD6D8670D5}"/>
              </a:ext>
            </a:extLst>
          </p:cNvPr>
          <p:cNvSpPr/>
          <p:nvPr/>
        </p:nvSpPr>
        <p:spPr>
          <a:xfrm flipH="1">
            <a:off x="10252821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203EF5-FB06-49F1-86F3-4EA85623E93F}"/>
              </a:ext>
            </a:extLst>
          </p:cNvPr>
          <p:cNvSpPr/>
          <p:nvPr/>
        </p:nvSpPr>
        <p:spPr>
          <a:xfrm flipH="1">
            <a:off x="9758191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5C57AD-3985-4109-AA7F-93EFE67222A3}"/>
              </a:ext>
            </a:extLst>
          </p:cNvPr>
          <p:cNvSpPr/>
          <p:nvPr/>
        </p:nvSpPr>
        <p:spPr>
          <a:xfrm flipH="1">
            <a:off x="10005506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DFD892-1092-4234-9D7B-E598E703F79C}"/>
              </a:ext>
            </a:extLst>
          </p:cNvPr>
          <p:cNvSpPr/>
          <p:nvPr/>
        </p:nvSpPr>
        <p:spPr>
          <a:xfrm flipH="1">
            <a:off x="10252821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35DF67B-5AF0-4499-AF72-F9ED6DD96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96059"/>
              </p:ext>
            </p:extLst>
          </p:nvPr>
        </p:nvGraphicFramePr>
        <p:xfrm>
          <a:off x="-362646" y="16124"/>
          <a:ext cx="6096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93268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6021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43157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8758613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6774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1085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186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9808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14363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3496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51CE2360-E1FB-4DB1-B1F3-08E2F0A30C62}"/>
              </a:ext>
            </a:extLst>
          </p:cNvPr>
          <p:cNvSpPr/>
          <p:nvPr/>
        </p:nvSpPr>
        <p:spPr>
          <a:xfrm>
            <a:off x="-324546" y="44698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46F5C4-BC82-4A71-A15B-35E3A740A3C6}"/>
              </a:ext>
            </a:extLst>
          </p:cNvPr>
          <p:cNvSpPr/>
          <p:nvPr/>
        </p:nvSpPr>
        <p:spPr>
          <a:xfrm>
            <a:off x="894654" y="44698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CBC5C0-E803-439F-985A-867051585753}"/>
              </a:ext>
            </a:extLst>
          </p:cNvPr>
          <p:cNvSpPr/>
          <p:nvPr/>
        </p:nvSpPr>
        <p:spPr>
          <a:xfrm>
            <a:off x="-324546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0BA03E-01DA-4BE7-907B-3BC05FA5DBB9}"/>
              </a:ext>
            </a:extLst>
          </p:cNvPr>
          <p:cNvSpPr/>
          <p:nvPr/>
        </p:nvSpPr>
        <p:spPr>
          <a:xfrm>
            <a:off x="894654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E0E4CD-3AF2-49F8-B39F-E3ABAFDC3BD6}"/>
              </a:ext>
            </a:extLst>
          </p:cNvPr>
          <p:cNvSpPr/>
          <p:nvPr/>
        </p:nvSpPr>
        <p:spPr>
          <a:xfrm>
            <a:off x="-324546" y="2330696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BBB503-ABA0-4DC6-A2F2-5BA711616260}"/>
              </a:ext>
            </a:extLst>
          </p:cNvPr>
          <p:cNvSpPr/>
          <p:nvPr/>
        </p:nvSpPr>
        <p:spPr>
          <a:xfrm>
            <a:off x="894654" y="2330696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13021D-D5CF-4130-9C64-4C793ADE9266}"/>
              </a:ext>
            </a:extLst>
          </p:cNvPr>
          <p:cNvSpPr/>
          <p:nvPr/>
        </p:nvSpPr>
        <p:spPr>
          <a:xfrm>
            <a:off x="-324546" y="3473695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E75DCF-3261-4EE0-B725-A127D186F72D}"/>
              </a:ext>
            </a:extLst>
          </p:cNvPr>
          <p:cNvSpPr/>
          <p:nvPr/>
        </p:nvSpPr>
        <p:spPr>
          <a:xfrm>
            <a:off x="904179" y="3473695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C3DDBC-CCC1-4337-8DF0-F08346CCE5EF}"/>
              </a:ext>
            </a:extLst>
          </p:cNvPr>
          <p:cNvSpPr/>
          <p:nvPr/>
        </p:nvSpPr>
        <p:spPr>
          <a:xfrm>
            <a:off x="-315021" y="4616701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5D7D87B-4738-4522-B3DE-57421AE85F4F}"/>
              </a:ext>
            </a:extLst>
          </p:cNvPr>
          <p:cNvSpPr/>
          <p:nvPr/>
        </p:nvSpPr>
        <p:spPr>
          <a:xfrm>
            <a:off x="904179" y="4616701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2B0D7D-3640-4653-8174-BC84D78FF897}"/>
              </a:ext>
            </a:extLst>
          </p:cNvPr>
          <p:cNvSpPr/>
          <p:nvPr/>
        </p:nvSpPr>
        <p:spPr>
          <a:xfrm>
            <a:off x="-315021" y="5759700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B2185E-9FF3-4D2B-B226-78C68F8C142E}"/>
              </a:ext>
            </a:extLst>
          </p:cNvPr>
          <p:cNvSpPr/>
          <p:nvPr/>
        </p:nvSpPr>
        <p:spPr>
          <a:xfrm>
            <a:off x="904179" y="5759700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DDF6E6-3742-41D3-BC04-21CF5C7C8FBC}"/>
              </a:ext>
            </a:extLst>
          </p:cNvPr>
          <p:cNvSpPr/>
          <p:nvPr/>
        </p:nvSpPr>
        <p:spPr>
          <a:xfrm>
            <a:off x="4561779" y="44698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CDCB81-4989-4DC9-A72F-675C5730E8EF}"/>
              </a:ext>
            </a:extLst>
          </p:cNvPr>
          <p:cNvSpPr/>
          <p:nvPr/>
        </p:nvSpPr>
        <p:spPr>
          <a:xfrm>
            <a:off x="4561779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8D3CE3-D7E1-4A10-AF68-2324AD9912C8}"/>
              </a:ext>
            </a:extLst>
          </p:cNvPr>
          <p:cNvSpPr/>
          <p:nvPr/>
        </p:nvSpPr>
        <p:spPr>
          <a:xfrm>
            <a:off x="4561779" y="2330696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051BA-871E-4F94-8A04-C2F94B6113D9}"/>
              </a:ext>
            </a:extLst>
          </p:cNvPr>
          <p:cNvSpPr/>
          <p:nvPr/>
        </p:nvSpPr>
        <p:spPr>
          <a:xfrm>
            <a:off x="4571304" y="3473695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DF03793-A926-4A0C-B6A0-53E6487E7663}"/>
              </a:ext>
            </a:extLst>
          </p:cNvPr>
          <p:cNvSpPr/>
          <p:nvPr/>
        </p:nvSpPr>
        <p:spPr>
          <a:xfrm>
            <a:off x="4571304" y="4616701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267083-D05C-46A8-81ED-E9E19385DC6C}"/>
              </a:ext>
            </a:extLst>
          </p:cNvPr>
          <p:cNvSpPr/>
          <p:nvPr/>
        </p:nvSpPr>
        <p:spPr>
          <a:xfrm>
            <a:off x="4571304" y="5759700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69A0EF-4626-40B7-A4D3-C075C8EBAEC6}"/>
              </a:ext>
            </a:extLst>
          </p:cNvPr>
          <p:cNvSpPr/>
          <p:nvPr/>
        </p:nvSpPr>
        <p:spPr>
          <a:xfrm flipH="1">
            <a:off x="3015765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CF79CA-994C-462F-857C-A2A5E274792E}"/>
              </a:ext>
            </a:extLst>
          </p:cNvPr>
          <p:cNvSpPr/>
          <p:nvPr/>
        </p:nvSpPr>
        <p:spPr>
          <a:xfrm flipH="1">
            <a:off x="3263080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B06A74-6571-4E14-9FC3-8A6BD36C82C3}"/>
              </a:ext>
            </a:extLst>
          </p:cNvPr>
          <p:cNvSpPr/>
          <p:nvPr/>
        </p:nvSpPr>
        <p:spPr>
          <a:xfrm flipH="1">
            <a:off x="3510395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CC26BC-DAA2-438D-AD89-556AF80EF474}"/>
              </a:ext>
            </a:extLst>
          </p:cNvPr>
          <p:cNvSpPr/>
          <p:nvPr/>
        </p:nvSpPr>
        <p:spPr>
          <a:xfrm flipH="1">
            <a:off x="3015765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DB5D4D-EE76-4EE9-A729-671001053F4E}"/>
              </a:ext>
            </a:extLst>
          </p:cNvPr>
          <p:cNvSpPr/>
          <p:nvPr/>
        </p:nvSpPr>
        <p:spPr>
          <a:xfrm flipH="1">
            <a:off x="3263080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5FD314B-EE4F-4A5D-BD61-DD74CB5B4E1B}"/>
              </a:ext>
            </a:extLst>
          </p:cNvPr>
          <p:cNvSpPr/>
          <p:nvPr/>
        </p:nvSpPr>
        <p:spPr>
          <a:xfrm flipH="1">
            <a:off x="3510395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3822AEC-9FCA-43A3-91EF-27F3691B35E1}"/>
              </a:ext>
            </a:extLst>
          </p:cNvPr>
          <p:cNvSpPr/>
          <p:nvPr/>
        </p:nvSpPr>
        <p:spPr>
          <a:xfrm flipH="1">
            <a:off x="3015765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D5C873-61B4-4E5A-9862-2B55F5233960}"/>
              </a:ext>
            </a:extLst>
          </p:cNvPr>
          <p:cNvSpPr/>
          <p:nvPr/>
        </p:nvSpPr>
        <p:spPr>
          <a:xfrm flipH="1">
            <a:off x="3263080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3B5E81-0016-4FD9-B057-0D34B19F66DD}"/>
              </a:ext>
            </a:extLst>
          </p:cNvPr>
          <p:cNvSpPr/>
          <p:nvPr/>
        </p:nvSpPr>
        <p:spPr>
          <a:xfrm flipH="1">
            <a:off x="3510395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7210A3-D2DA-4487-A1BE-94F5EE621F8F}"/>
              </a:ext>
            </a:extLst>
          </p:cNvPr>
          <p:cNvSpPr/>
          <p:nvPr/>
        </p:nvSpPr>
        <p:spPr>
          <a:xfrm flipH="1">
            <a:off x="3015765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54B9709-B952-4A33-AC0C-935907F560AA}"/>
              </a:ext>
            </a:extLst>
          </p:cNvPr>
          <p:cNvSpPr/>
          <p:nvPr/>
        </p:nvSpPr>
        <p:spPr>
          <a:xfrm flipH="1">
            <a:off x="3263080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65A13A1-E929-4B4C-8F3D-1658392B5552}"/>
              </a:ext>
            </a:extLst>
          </p:cNvPr>
          <p:cNvSpPr/>
          <p:nvPr/>
        </p:nvSpPr>
        <p:spPr>
          <a:xfrm flipH="1">
            <a:off x="3510395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BF2F00B-49EB-445B-9AF8-33E95AE13046}"/>
              </a:ext>
            </a:extLst>
          </p:cNvPr>
          <p:cNvSpPr/>
          <p:nvPr/>
        </p:nvSpPr>
        <p:spPr>
          <a:xfrm flipH="1">
            <a:off x="3015765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C3A173B-3FE6-4EFD-BE3E-DD76BB928E58}"/>
              </a:ext>
            </a:extLst>
          </p:cNvPr>
          <p:cNvSpPr/>
          <p:nvPr/>
        </p:nvSpPr>
        <p:spPr>
          <a:xfrm flipH="1">
            <a:off x="3263080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48B9FE2-B54A-45D4-B50D-1C73B4A96E5D}"/>
              </a:ext>
            </a:extLst>
          </p:cNvPr>
          <p:cNvSpPr/>
          <p:nvPr/>
        </p:nvSpPr>
        <p:spPr>
          <a:xfrm flipH="1">
            <a:off x="3510395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9046E77-D190-4ED4-9C15-F6D9B35ABBDB}"/>
              </a:ext>
            </a:extLst>
          </p:cNvPr>
          <p:cNvSpPr/>
          <p:nvPr/>
        </p:nvSpPr>
        <p:spPr>
          <a:xfrm flipH="1">
            <a:off x="3015765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B9ED408-BC07-4120-A3D5-C8C8C104B023}"/>
              </a:ext>
            </a:extLst>
          </p:cNvPr>
          <p:cNvSpPr/>
          <p:nvPr/>
        </p:nvSpPr>
        <p:spPr>
          <a:xfrm flipH="1">
            <a:off x="3263080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13D090A-EAFB-4BD1-A509-F3340F0E9D67}"/>
              </a:ext>
            </a:extLst>
          </p:cNvPr>
          <p:cNvSpPr/>
          <p:nvPr/>
        </p:nvSpPr>
        <p:spPr>
          <a:xfrm flipH="1">
            <a:off x="3510395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B65F90-2FEB-49E7-ABFD-EC46941B7C82}"/>
              </a:ext>
            </a:extLst>
          </p:cNvPr>
          <p:cNvSpPr txBox="1"/>
          <p:nvPr/>
        </p:nvSpPr>
        <p:spPr>
          <a:xfrm>
            <a:off x="4724294" y="-1136407"/>
            <a:ext cx="159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Mobile-Service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1290DA-39AF-48C6-BFA5-5E10368F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85953"/>
              </p:ext>
            </p:extLst>
          </p:nvPr>
        </p:nvGraphicFramePr>
        <p:xfrm>
          <a:off x="6407662" y="0"/>
          <a:ext cx="60771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6863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58225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74500297"/>
                    </a:ext>
                  </a:extLst>
                </a:gridCol>
                <a:gridCol w="1200334">
                  <a:extLst>
                    <a:ext uri="{9D8B030D-6E8A-4147-A177-3AD203B41FA5}">
                      <a16:colId xmlns:a16="http://schemas.microsoft.com/office/drawing/2014/main" val="390369659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74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41085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186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9808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4363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F94308-DB87-4B94-9287-8212DC3A90B7}"/>
              </a:ext>
            </a:extLst>
          </p:cNvPr>
          <p:cNvSpPr txBox="1"/>
          <p:nvPr/>
        </p:nvSpPr>
        <p:spPr>
          <a:xfrm>
            <a:off x="9402380" y="566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256DA-AD9E-4F95-91AB-A1C6A4AB8B19}"/>
              </a:ext>
            </a:extLst>
          </p:cNvPr>
          <p:cNvSpPr/>
          <p:nvPr/>
        </p:nvSpPr>
        <p:spPr>
          <a:xfrm flipH="1">
            <a:off x="9758191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F57E68-D951-42A4-8E96-3F1DDE071577}"/>
              </a:ext>
            </a:extLst>
          </p:cNvPr>
          <p:cNvSpPr/>
          <p:nvPr/>
        </p:nvSpPr>
        <p:spPr>
          <a:xfrm flipH="1">
            <a:off x="10005506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B2D27C-66F9-4B2E-AEE4-3F12F0AF56B3}"/>
              </a:ext>
            </a:extLst>
          </p:cNvPr>
          <p:cNvSpPr/>
          <p:nvPr/>
        </p:nvSpPr>
        <p:spPr>
          <a:xfrm flipH="1">
            <a:off x="10252821" y="509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910C29-61B8-409E-8017-CA41CA278DA7}"/>
              </a:ext>
            </a:extLst>
          </p:cNvPr>
          <p:cNvSpPr/>
          <p:nvPr/>
        </p:nvSpPr>
        <p:spPr>
          <a:xfrm flipH="1">
            <a:off x="9758191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791B2-562D-4B5B-99AF-50ABC79CCA54}"/>
              </a:ext>
            </a:extLst>
          </p:cNvPr>
          <p:cNvSpPr/>
          <p:nvPr/>
        </p:nvSpPr>
        <p:spPr>
          <a:xfrm flipH="1">
            <a:off x="10005506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BB00C2-70CF-4A20-AA0D-44A660E6276A}"/>
              </a:ext>
            </a:extLst>
          </p:cNvPr>
          <p:cNvSpPr/>
          <p:nvPr/>
        </p:nvSpPr>
        <p:spPr>
          <a:xfrm flipH="1">
            <a:off x="10252821" y="1601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449E3-DDFB-42E8-A15B-C0B3233EF05C}"/>
              </a:ext>
            </a:extLst>
          </p:cNvPr>
          <p:cNvSpPr txBox="1"/>
          <p:nvPr/>
        </p:nvSpPr>
        <p:spPr>
          <a:xfrm>
            <a:off x="9402380" y="2852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8DE3B7-792C-418F-B225-6F69F47C18B5}"/>
              </a:ext>
            </a:extLst>
          </p:cNvPr>
          <p:cNvSpPr/>
          <p:nvPr/>
        </p:nvSpPr>
        <p:spPr>
          <a:xfrm flipH="1">
            <a:off x="9758191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A7DAD-57FC-45AE-AB5E-4D9E7320D8CD}"/>
              </a:ext>
            </a:extLst>
          </p:cNvPr>
          <p:cNvSpPr/>
          <p:nvPr/>
        </p:nvSpPr>
        <p:spPr>
          <a:xfrm flipH="1">
            <a:off x="10005506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4FF23E-B1E5-4449-8F63-384D43D9039D}"/>
              </a:ext>
            </a:extLst>
          </p:cNvPr>
          <p:cNvSpPr/>
          <p:nvPr/>
        </p:nvSpPr>
        <p:spPr>
          <a:xfrm flipH="1">
            <a:off x="10252821" y="27953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06BEFC-3C4E-4961-A337-145262B2AE80}"/>
              </a:ext>
            </a:extLst>
          </p:cNvPr>
          <p:cNvSpPr/>
          <p:nvPr/>
        </p:nvSpPr>
        <p:spPr>
          <a:xfrm flipH="1">
            <a:off x="9758191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20757A-EC4A-43D5-829E-899087C6C4A5}"/>
              </a:ext>
            </a:extLst>
          </p:cNvPr>
          <p:cNvSpPr/>
          <p:nvPr/>
        </p:nvSpPr>
        <p:spPr>
          <a:xfrm flipH="1">
            <a:off x="10005506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755315-4F83-44A5-980B-0F98409BC7A0}"/>
              </a:ext>
            </a:extLst>
          </p:cNvPr>
          <p:cNvSpPr/>
          <p:nvPr/>
        </p:nvSpPr>
        <p:spPr>
          <a:xfrm flipH="1">
            <a:off x="10252821" y="38875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336AF-611F-4F28-A451-D9D21EE61565}"/>
              </a:ext>
            </a:extLst>
          </p:cNvPr>
          <p:cNvSpPr txBox="1"/>
          <p:nvPr/>
        </p:nvSpPr>
        <p:spPr>
          <a:xfrm>
            <a:off x="9402380" y="51635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92BB0-F6A0-42E7-BA01-99446A0A6205}"/>
              </a:ext>
            </a:extLst>
          </p:cNvPr>
          <p:cNvSpPr/>
          <p:nvPr/>
        </p:nvSpPr>
        <p:spPr>
          <a:xfrm flipH="1">
            <a:off x="9758191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8B2E8D-7D8C-49ED-9FF6-E62CAC7637BD}"/>
              </a:ext>
            </a:extLst>
          </p:cNvPr>
          <p:cNvSpPr/>
          <p:nvPr/>
        </p:nvSpPr>
        <p:spPr>
          <a:xfrm flipH="1">
            <a:off x="10005506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9285F4-2628-4092-881D-B24EFCE4213E}"/>
              </a:ext>
            </a:extLst>
          </p:cNvPr>
          <p:cNvSpPr/>
          <p:nvPr/>
        </p:nvSpPr>
        <p:spPr>
          <a:xfrm flipH="1">
            <a:off x="10252821" y="51067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6CC48F-5EDA-44EE-A510-02825B59C92D}"/>
              </a:ext>
            </a:extLst>
          </p:cNvPr>
          <p:cNvSpPr/>
          <p:nvPr/>
        </p:nvSpPr>
        <p:spPr>
          <a:xfrm flipH="1">
            <a:off x="9758191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854BCC-E3B3-46FC-B5A3-A6A17421AA35}"/>
              </a:ext>
            </a:extLst>
          </p:cNvPr>
          <p:cNvSpPr/>
          <p:nvPr/>
        </p:nvSpPr>
        <p:spPr>
          <a:xfrm flipH="1">
            <a:off x="10005506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9EC9C8-A9A2-4251-BAAC-FB67A7A3AA9D}"/>
              </a:ext>
            </a:extLst>
          </p:cNvPr>
          <p:cNvSpPr/>
          <p:nvPr/>
        </p:nvSpPr>
        <p:spPr>
          <a:xfrm flipH="1">
            <a:off x="10252821" y="6198989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CA68E8E-BA8F-4602-BC4C-09C7080D1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15619"/>
              </p:ext>
            </p:extLst>
          </p:nvPr>
        </p:nvGraphicFramePr>
        <p:xfrm>
          <a:off x="-362646" y="16124"/>
          <a:ext cx="6096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93268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6021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43157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8758613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6774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1085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186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9808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14363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3496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76FD8F81-FDAF-4FDB-B59A-3CB1DDA6975D}"/>
              </a:ext>
            </a:extLst>
          </p:cNvPr>
          <p:cNvSpPr/>
          <p:nvPr/>
        </p:nvSpPr>
        <p:spPr>
          <a:xfrm>
            <a:off x="-324546" y="44698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F325B5-037D-4178-A750-224A1D3EE542}"/>
              </a:ext>
            </a:extLst>
          </p:cNvPr>
          <p:cNvSpPr/>
          <p:nvPr/>
        </p:nvSpPr>
        <p:spPr>
          <a:xfrm>
            <a:off x="894654" y="44698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B7481F-7B9B-406E-B341-785757C326DD}"/>
              </a:ext>
            </a:extLst>
          </p:cNvPr>
          <p:cNvSpPr/>
          <p:nvPr/>
        </p:nvSpPr>
        <p:spPr>
          <a:xfrm>
            <a:off x="-324546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015079-647A-4E6C-8F36-1E97034E0386}"/>
              </a:ext>
            </a:extLst>
          </p:cNvPr>
          <p:cNvSpPr/>
          <p:nvPr/>
        </p:nvSpPr>
        <p:spPr>
          <a:xfrm>
            <a:off x="894654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E7A197-062B-480F-A94C-516BE1C58E5D}"/>
              </a:ext>
            </a:extLst>
          </p:cNvPr>
          <p:cNvSpPr/>
          <p:nvPr/>
        </p:nvSpPr>
        <p:spPr>
          <a:xfrm>
            <a:off x="-324546" y="2330696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A247E5-AECF-4365-BD68-4E445C229CB0}"/>
              </a:ext>
            </a:extLst>
          </p:cNvPr>
          <p:cNvSpPr/>
          <p:nvPr/>
        </p:nvSpPr>
        <p:spPr>
          <a:xfrm>
            <a:off x="894654" y="2330696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65D0FF-3B28-4C48-9E8A-62285662648A}"/>
              </a:ext>
            </a:extLst>
          </p:cNvPr>
          <p:cNvSpPr/>
          <p:nvPr/>
        </p:nvSpPr>
        <p:spPr>
          <a:xfrm>
            <a:off x="-324546" y="3473695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627248-7199-4B74-8FC8-99F6764FACD8}"/>
              </a:ext>
            </a:extLst>
          </p:cNvPr>
          <p:cNvSpPr/>
          <p:nvPr/>
        </p:nvSpPr>
        <p:spPr>
          <a:xfrm>
            <a:off x="904179" y="3473695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F0DCAD-3DA0-494D-9F5E-8548B574FFF5}"/>
              </a:ext>
            </a:extLst>
          </p:cNvPr>
          <p:cNvSpPr/>
          <p:nvPr/>
        </p:nvSpPr>
        <p:spPr>
          <a:xfrm>
            <a:off x="-315021" y="4616701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9AEE42-F64B-4F20-9ACE-795E65412C45}"/>
              </a:ext>
            </a:extLst>
          </p:cNvPr>
          <p:cNvSpPr/>
          <p:nvPr/>
        </p:nvSpPr>
        <p:spPr>
          <a:xfrm>
            <a:off x="904179" y="4616701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519455-93C6-4ADC-B64F-B2491381DD96}"/>
              </a:ext>
            </a:extLst>
          </p:cNvPr>
          <p:cNvSpPr/>
          <p:nvPr/>
        </p:nvSpPr>
        <p:spPr>
          <a:xfrm>
            <a:off x="-315021" y="5759700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788DFF-9792-47A1-83D6-DB682D0E5AD6}"/>
              </a:ext>
            </a:extLst>
          </p:cNvPr>
          <p:cNvSpPr/>
          <p:nvPr/>
        </p:nvSpPr>
        <p:spPr>
          <a:xfrm>
            <a:off x="904179" y="5759700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49BA9B-814F-456A-A5F4-C5831740413C}"/>
              </a:ext>
            </a:extLst>
          </p:cNvPr>
          <p:cNvSpPr/>
          <p:nvPr/>
        </p:nvSpPr>
        <p:spPr>
          <a:xfrm>
            <a:off x="4561779" y="44698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62F277-DE4F-4184-978B-B1048948A759}"/>
              </a:ext>
            </a:extLst>
          </p:cNvPr>
          <p:cNvSpPr/>
          <p:nvPr/>
        </p:nvSpPr>
        <p:spPr>
          <a:xfrm>
            <a:off x="4561779" y="1197222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5A24C6-B26F-439D-B47F-17DC48D87363}"/>
              </a:ext>
            </a:extLst>
          </p:cNvPr>
          <p:cNvSpPr/>
          <p:nvPr/>
        </p:nvSpPr>
        <p:spPr>
          <a:xfrm>
            <a:off x="4561779" y="2330696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C8AD54-27FC-43AB-8A01-563C9FD55866}"/>
              </a:ext>
            </a:extLst>
          </p:cNvPr>
          <p:cNvSpPr/>
          <p:nvPr/>
        </p:nvSpPr>
        <p:spPr>
          <a:xfrm>
            <a:off x="4571304" y="3473695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B94A0D-C062-4C98-A340-53E79AFAF633}"/>
              </a:ext>
            </a:extLst>
          </p:cNvPr>
          <p:cNvSpPr/>
          <p:nvPr/>
        </p:nvSpPr>
        <p:spPr>
          <a:xfrm>
            <a:off x="4571304" y="4616701"/>
            <a:ext cx="1123950" cy="1076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33B55A-D2E1-4482-B3EC-72E6F73DB446}"/>
              </a:ext>
            </a:extLst>
          </p:cNvPr>
          <p:cNvSpPr/>
          <p:nvPr/>
        </p:nvSpPr>
        <p:spPr>
          <a:xfrm>
            <a:off x="4571304" y="5759700"/>
            <a:ext cx="1123950" cy="10763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EADED9-FE81-43B0-B8E9-94E85481954E}"/>
              </a:ext>
            </a:extLst>
          </p:cNvPr>
          <p:cNvSpPr/>
          <p:nvPr/>
        </p:nvSpPr>
        <p:spPr>
          <a:xfrm flipH="1">
            <a:off x="3015765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0E0672-6E92-4B3F-AD7E-EBEFED48E0AA}"/>
              </a:ext>
            </a:extLst>
          </p:cNvPr>
          <p:cNvSpPr/>
          <p:nvPr/>
        </p:nvSpPr>
        <p:spPr>
          <a:xfrm flipH="1">
            <a:off x="3263080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959CBE-67F0-46EF-991C-74F11D4D6D89}"/>
              </a:ext>
            </a:extLst>
          </p:cNvPr>
          <p:cNvSpPr/>
          <p:nvPr/>
        </p:nvSpPr>
        <p:spPr>
          <a:xfrm flipH="1">
            <a:off x="3510395" y="543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A08E92-B717-456A-A42A-34D56ED3C7BC}"/>
              </a:ext>
            </a:extLst>
          </p:cNvPr>
          <p:cNvSpPr/>
          <p:nvPr/>
        </p:nvSpPr>
        <p:spPr>
          <a:xfrm flipH="1">
            <a:off x="3015765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ECA43D-BFD0-4028-AA49-B00C73C8DC78}"/>
              </a:ext>
            </a:extLst>
          </p:cNvPr>
          <p:cNvSpPr/>
          <p:nvPr/>
        </p:nvSpPr>
        <p:spPr>
          <a:xfrm flipH="1">
            <a:off x="3263080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6A2B4-C601-4AED-8B3C-11F650589C6C}"/>
              </a:ext>
            </a:extLst>
          </p:cNvPr>
          <p:cNvSpPr/>
          <p:nvPr/>
        </p:nvSpPr>
        <p:spPr>
          <a:xfrm flipH="1">
            <a:off x="3510395" y="1635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3ED792-F6EC-4570-BB23-0A531278205B}"/>
              </a:ext>
            </a:extLst>
          </p:cNvPr>
          <p:cNvSpPr/>
          <p:nvPr/>
        </p:nvSpPr>
        <p:spPr>
          <a:xfrm flipH="1">
            <a:off x="3015765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F6620E-7D06-4B66-BBCD-301630055E35}"/>
              </a:ext>
            </a:extLst>
          </p:cNvPr>
          <p:cNvSpPr/>
          <p:nvPr/>
        </p:nvSpPr>
        <p:spPr>
          <a:xfrm flipH="1">
            <a:off x="3263080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BF8199-7781-40A3-B1B4-93E3EFB575AE}"/>
              </a:ext>
            </a:extLst>
          </p:cNvPr>
          <p:cNvSpPr/>
          <p:nvPr/>
        </p:nvSpPr>
        <p:spPr>
          <a:xfrm flipH="1">
            <a:off x="3510395" y="28295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2D1907-861E-43E8-B513-9969588D4AA7}"/>
              </a:ext>
            </a:extLst>
          </p:cNvPr>
          <p:cNvSpPr/>
          <p:nvPr/>
        </p:nvSpPr>
        <p:spPr>
          <a:xfrm flipH="1">
            <a:off x="3015765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E873B1E-EE73-4E4E-AE54-D1A090710EB5}"/>
              </a:ext>
            </a:extLst>
          </p:cNvPr>
          <p:cNvSpPr/>
          <p:nvPr/>
        </p:nvSpPr>
        <p:spPr>
          <a:xfrm flipH="1">
            <a:off x="3263080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BEBF95-2146-4C29-B3B4-FA18A13E641C}"/>
              </a:ext>
            </a:extLst>
          </p:cNvPr>
          <p:cNvSpPr/>
          <p:nvPr/>
        </p:nvSpPr>
        <p:spPr>
          <a:xfrm flipH="1">
            <a:off x="3510395" y="39217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856C8F8-790E-4D08-9802-0F47B9FC03C4}"/>
              </a:ext>
            </a:extLst>
          </p:cNvPr>
          <p:cNvSpPr/>
          <p:nvPr/>
        </p:nvSpPr>
        <p:spPr>
          <a:xfrm flipH="1">
            <a:off x="3015765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06C0E23-0096-4680-9CE7-519EB5D90062}"/>
              </a:ext>
            </a:extLst>
          </p:cNvPr>
          <p:cNvSpPr/>
          <p:nvPr/>
        </p:nvSpPr>
        <p:spPr>
          <a:xfrm flipH="1">
            <a:off x="3263080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859F55-780A-417C-9E76-76273934A86A}"/>
              </a:ext>
            </a:extLst>
          </p:cNvPr>
          <p:cNvSpPr/>
          <p:nvPr/>
        </p:nvSpPr>
        <p:spPr>
          <a:xfrm flipH="1">
            <a:off x="3510395" y="51409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1A44EB-7978-42DB-A708-38598720D880}"/>
              </a:ext>
            </a:extLst>
          </p:cNvPr>
          <p:cNvSpPr/>
          <p:nvPr/>
        </p:nvSpPr>
        <p:spPr>
          <a:xfrm flipH="1">
            <a:off x="3015765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89418FD-4F20-4EB5-9827-C75EA9752322}"/>
              </a:ext>
            </a:extLst>
          </p:cNvPr>
          <p:cNvSpPr/>
          <p:nvPr/>
        </p:nvSpPr>
        <p:spPr>
          <a:xfrm flipH="1">
            <a:off x="3263080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3E8C697-3CBF-4EEE-A40F-1DB74C3AD040}"/>
              </a:ext>
            </a:extLst>
          </p:cNvPr>
          <p:cNvSpPr/>
          <p:nvPr/>
        </p:nvSpPr>
        <p:spPr>
          <a:xfrm flipH="1">
            <a:off x="3510395" y="6233171"/>
            <a:ext cx="113506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F8E739-FC4E-4FAE-8762-8E4B923B51E2}"/>
              </a:ext>
            </a:extLst>
          </p:cNvPr>
          <p:cNvSpPr txBox="1"/>
          <p:nvPr/>
        </p:nvSpPr>
        <p:spPr>
          <a:xfrm>
            <a:off x="4724294" y="-1136407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33</cp:revision>
  <dcterms:created xsi:type="dcterms:W3CDTF">2020-06-08T02:05:23Z</dcterms:created>
  <dcterms:modified xsi:type="dcterms:W3CDTF">2020-06-08T12:41:37Z</dcterms:modified>
</cp:coreProperties>
</file>