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2AE4-84E6-4FD4-A836-EF28ACA6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BFBED-B14B-413F-87D9-7CBB0C18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FF25-990A-4BB4-BD09-AA0E9DB1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277A-9E3F-469D-9831-BB7C4E94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B6E54-6AAC-48DB-ABDB-8AD371F3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938F-57B0-4A1B-9493-7E49E8E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D2ACD-96C5-4DC0-A4F4-CAB46D845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3D4B-AF45-44EB-AE7D-39644FC4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8833-F33B-45C9-A253-905B226E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23D4-5CB6-4CCA-AB58-3FA9A422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77A48-BD69-4F49-8EEE-E59DFA86E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2C97A-90A8-4941-A9AC-617217BDC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D0ECB-88DC-4F68-8ACD-23454996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0ECA-4815-40CE-AADB-6EC7919D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990E-C03C-4F57-A60F-9DB54856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1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DCE9-62A7-4393-AF13-EE6CCC69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4E9-3B87-4B74-AC5D-AF085F41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829BB-D698-4966-9CDF-878A666E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CB72B-85AB-400D-81B7-A1BE65BE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042F-481A-4199-B688-D1736BCA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EBC1-01CE-4C26-810E-49E87189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2497-AE15-4D7F-AEA5-326EE7EB5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0D50-5BF6-4C1B-A304-CA5C3E90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B294-7457-4AAD-8454-7DE7C5CB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AED6-A3CF-455F-B65F-6D5F0EA3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FA26-B549-49BD-8C38-68F25D56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4431-AA5F-4F78-AEA2-C450B929C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CC528-E5E6-4F34-A577-2F5E03AB0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21F99-9E8C-44BE-BFB6-9B1EB8C1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1475A-5CF1-4E40-A22E-8EADDB0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9F8B-3FB9-4D2F-9F6A-A72ACF5B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ACE6-9A96-4454-B6AF-DFBB372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17EE-254B-46BE-89EA-E0BFB1C05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61BF6-E85B-49EA-8499-0A7C97F8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D817-DE80-4AF1-BA63-1CB116CBE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49925-09A8-4C89-A38F-DB6258401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ED48F-7DE2-4029-91A2-7F0FFCCA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CF7FB-C383-494B-AEEF-FB2C251F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3FEA6-AC58-4C26-8F01-E5B03DBA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2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B0E4-276E-4836-BF98-2550D1D2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E48ED-6EB8-4CD1-9093-22D9F5AC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734B7-5D86-4F75-A89A-2524B7B6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A046D-56EF-481A-81DB-66F97A3D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9CA8A-A682-44FF-9AF4-F6D46E24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C59AC-20BC-47F9-8156-D95F3F62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0D4A9-16DB-431B-9B62-84C1F0E7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260B-FE19-4B30-8980-A1930DC1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E303-C981-41F9-A355-BF77AD8D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A6DEC-2E9C-46F6-B652-E0F8EC4C7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AF0AC-3E8F-411F-9163-3CB0A062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512C5-302E-4107-9132-80DF37C4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39B8-819F-4247-A040-4FDE7BCF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D145-5D39-4FE2-A421-9C128D8B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DA50A-2ECD-4942-A129-6C8D822DC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16004-AF38-4797-9137-412BDD4F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F63DF-C610-476A-9AD6-6F1A022F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FEFBF-4701-4F75-8954-BAB42B2A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2DA89-8C3D-43F8-9E2C-91FB8F4A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DDC54-A5DE-4FBF-8F83-DACD0BAB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374AC-0E5B-45E9-B86A-1FE83024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AFE2-5FB3-4C29-875A-16551AF97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835B-EE13-4547-8840-F7C6AB7A9F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3C27-3D38-4143-B13B-D4BC478CB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D5809-2A44-41BE-AD17-4FE9B8289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D3B4-34A2-4645-A502-A0D7D605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DB47D-184F-4E4B-995E-7D67DD7A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01" y="1849503"/>
            <a:ext cx="2020993" cy="2268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B2C6F-D1C3-4388-B7A1-63C3F391F9C2}"/>
              </a:ext>
            </a:extLst>
          </p:cNvPr>
          <p:cNvSpPr txBox="1"/>
          <p:nvPr/>
        </p:nvSpPr>
        <p:spPr>
          <a:xfrm>
            <a:off x="5500303" y="3798059"/>
            <a:ext cx="955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19-neuron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DCB73-7D30-460E-B23A-D7D0939C418E}"/>
              </a:ext>
            </a:extLst>
          </p:cNvPr>
          <p:cNvSpPr txBox="1"/>
          <p:nvPr/>
        </p:nvSpPr>
        <p:spPr>
          <a:xfrm>
            <a:off x="6406706" y="3596791"/>
            <a:ext cx="955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8-neuron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CED21-0D5B-44A2-B203-820AE6BAA90C}"/>
              </a:ext>
            </a:extLst>
          </p:cNvPr>
          <p:cNvSpPr txBox="1"/>
          <p:nvPr/>
        </p:nvSpPr>
        <p:spPr>
          <a:xfrm>
            <a:off x="7113377" y="2745542"/>
            <a:ext cx="1047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Audit lead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89C45-6D51-4E7B-AB8C-A5C9615DD783}"/>
              </a:ext>
            </a:extLst>
          </p:cNvPr>
          <p:cNvSpPr txBox="1"/>
          <p:nvPr/>
        </p:nvSpPr>
        <p:spPr>
          <a:xfrm>
            <a:off x="5500303" y="1922980"/>
            <a:ext cx="857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FED78-F211-419D-B02E-0BB90125E354}"/>
              </a:ext>
            </a:extLst>
          </p:cNvPr>
          <p:cNvSpPr txBox="1"/>
          <p:nvPr/>
        </p:nvSpPr>
        <p:spPr>
          <a:xfrm>
            <a:off x="6112198" y="2099101"/>
            <a:ext cx="857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AB0A1-F0BF-441E-90CA-756D7B868087}"/>
              </a:ext>
            </a:extLst>
          </p:cNvPr>
          <p:cNvSpPr txBox="1"/>
          <p:nvPr/>
        </p:nvSpPr>
        <p:spPr>
          <a:xfrm>
            <a:off x="4425550" y="1844002"/>
            <a:ext cx="1081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71437-3F84-43CF-A40D-CC03FAB6B641}"/>
              </a:ext>
            </a:extLst>
          </p:cNvPr>
          <p:cNvSpPr txBox="1"/>
          <p:nvPr/>
        </p:nvSpPr>
        <p:spPr>
          <a:xfrm>
            <a:off x="4552070" y="2155893"/>
            <a:ext cx="1142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9729C-FD96-4974-9AE6-67E02BD9A7CE}"/>
              </a:ext>
            </a:extLst>
          </p:cNvPr>
          <p:cNvSpPr txBox="1"/>
          <p:nvPr/>
        </p:nvSpPr>
        <p:spPr>
          <a:xfrm>
            <a:off x="4270298" y="2419907"/>
            <a:ext cx="11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Taxable 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B8092-B958-4744-A965-458D0CCED82C}"/>
              </a:ext>
            </a:extLst>
          </p:cNvPr>
          <p:cNvSpPr txBox="1"/>
          <p:nvPr/>
        </p:nvSpPr>
        <p:spPr>
          <a:xfrm>
            <a:off x="4432783" y="3100838"/>
            <a:ext cx="106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Nontaxable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30E88-D10E-47F3-9C57-A9A37D34EFFE}"/>
              </a:ext>
            </a:extLst>
          </p:cNvPr>
          <p:cNvSpPr txBox="1"/>
          <p:nvPr/>
        </p:nvSpPr>
        <p:spPr>
          <a:xfrm>
            <a:off x="4331462" y="3787633"/>
            <a:ext cx="106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Filing 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E10C1-C9ED-4A39-BA5B-ACE42DBAAB69}"/>
              </a:ext>
            </a:extLst>
          </p:cNvPr>
          <p:cNvSpPr txBox="1"/>
          <p:nvPr/>
        </p:nvSpPr>
        <p:spPr>
          <a:xfrm>
            <a:off x="4322707" y="3493902"/>
            <a:ext cx="106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F7D79-3C28-4A02-90D5-94030CB5A360}"/>
              </a:ext>
            </a:extLst>
          </p:cNvPr>
          <p:cNvSpPr txBox="1"/>
          <p:nvPr/>
        </p:nvSpPr>
        <p:spPr>
          <a:xfrm>
            <a:off x="4239538" y="1548749"/>
            <a:ext cx="125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30 input features</a:t>
            </a:r>
          </a:p>
        </p:txBody>
      </p:sp>
    </p:spTree>
    <p:extLst>
      <p:ext uri="{BB962C8B-B14F-4D97-AF65-F5344CB8AC3E}">
        <p14:creationId xmlns:p14="http://schemas.microsoft.com/office/powerpoint/2010/main" val="141526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1</cp:revision>
  <dcterms:created xsi:type="dcterms:W3CDTF">2020-05-26T00:26:40Z</dcterms:created>
  <dcterms:modified xsi:type="dcterms:W3CDTF">2020-05-26T00:26:55Z</dcterms:modified>
</cp:coreProperties>
</file>