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BE4F-40F9-4A20-8D1E-EEDEA8563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C24E7-07F8-4B76-9660-C8F53E4F6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AA579-1CAF-49BA-87D5-2F1DFC01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ACFD-8EB2-40AD-9160-294656D833A0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74971-33D1-44C6-96B2-88EA1179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586F7-BA67-4418-AC54-3A75C99A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C195-743B-47DF-8BE9-D43408C0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1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5861-7994-4086-B50A-CBB8CF92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55480-252D-4ACC-8C68-01112B6FA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3A57E-F713-4D6D-8C98-126CBDAC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ACFD-8EB2-40AD-9160-294656D833A0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C5E8C-38CE-41F8-AF9E-2318BE10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CFBA5-68D9-479F-9E05-1FD65B7D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C195-743B-47DF-8BE9-D43408C0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7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5663E-FC46-404F-854A-196F24005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F4F48-B267-40BE-A30F-E005028AF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6A912-201B-4456-97DD-9B3409C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ACFD-8EB2-40AD-9160-294656D833A0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D490E-17CD-4217-A7B6-686BF367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9BC2A-50EB-445B-AD5A-9310116E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C195-743B-47DF-8BE9-D43408C0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4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237D-AF2E-40F9-ACFE-6954BE13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FF65-84BA-4A6B-8F73-3E75C17D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42FCE-32C1-4198-813C-14DDD7B9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ACFD-8EB2-40AD-9160-294656D833A0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437ED-5415-4628-86B9-B2867A84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D2A0D-AD88-4FD5-A2F7-CB9DE66A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C195-743B-47DF-8BE9-D43408C0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2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7416-C2A1-4C79-AF83-03BC81D2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4BD1F-A0DB-4DE8-ACDE-2CB278755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E4269-7D4A-4210-B960-1976D6BE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ACFD-8EB2-40AD-9160-294656D833A0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3DBA-734C-4AB1-81E7-BC695936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BCB8B-1CC8-4B53-B4AF-9D431FFF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C195-743B-47DF-8BE9-D43408C0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6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954B-D38F-42A8-A17E-A2501159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A66FF-FBC0-43FC-9225-F750573B5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4EEB4-7FB4-4609-A88C-BA936CE91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897A1-6A44-43EF-902A-178AD426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ACFD-8EB2-40AD-9160-294656D833A0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437FD-AFEC-458C-9050-A7365C42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632C7-22BE-4719-8BFB-A64103F1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C195-743B-47DF-8BE9-D43408C0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0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7D5C-B50C-439E-A045-C1D61CE8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BB0ED-590A-4C3F-B8D8-955664BAF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18013-2CBC-40B1-9C6B-0763E251C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5150E-D650-438E-8286-9C446EB76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5549A-6513-4992-8AC2-0551C6E11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98784-B9D8-4612-A219-4BDC452D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ACFD-8EB2-40AD-9160-294656D833A0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760A4-1C17-412A-ABF9-289FA789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A27DB-67FB-4133-B41B-516151F6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C195-743B-47DF-8BE9-D43408C0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8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E36F-7504-41B3-8FC2-7D4CB238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2A603-A038-4702-9B2E-D057EAF7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ACFD-8EB2-40AD-9160-294656D833A0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833D0-51A6-4CE3-AD0D-6BED15EC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72C1B-7D71-4C9F-B362-3704ED1E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C195-743B-47DF-8BE9-D43408C0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0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8419D-D507-45BB-9170-537FD168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ACFD-8EB2-40AD-9160-294656D833A0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D0771-7B7D-4F67-8B99-E6882DD6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ED01B-3A09-485F-8414-9A712DC0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C195-743B-47DF-8BE9-D43408C0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2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8BA5-7F44-48B9-A84B-3AAB1AE8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CF28-5715-459F-B253-B21364F8B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588CB-3502-4785-ACEE-151F760BD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07A0F-0CB2-4703-B6BA-28974AC2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ACFD-8EB2-40AD-9160-294656D833A0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CC1EF-61D2-4E97-8A17-380FDE5A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5F8B3-23EC-4D6A-A634-6E29DABE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C195-743B-47DF-8BE9-D43408C0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2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9F8C-F12E-4EBD-8F47-27BFF567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54103-FC07-4506-BA20-0B744721D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1666E-36AC-4046-8C00-71314E19F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23137-9A10-4CFF-B0D8-35A4C227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ACFD-8EB2-40AD-9160-294656D833A0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D5702-BACB-4369-BE18-C970A50C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674AD-88E1-40B9-9003-42CC95DC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C195-743B-47DF-8BE9-D43408C0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5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1CB83-228D-4A88-B6D0-F885B64E5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47352-4868-42FA-A0E7-1E98A8715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16E5B-DC74-4828-B091-5DFA6EC55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ACFD-8EB2-40AD-9160-294656D833A0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8D16F-6B06-4F47-AA07-52CD635C1D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6312F-B3E4-449B-8E9C-A93A303C3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C195-743B-47DF-8BE9-D43408C0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9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908690-3638-49EB-9245-BE35CBE8F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25650"/>
              </p:ext>
            </p:extLst>
          </p:nvPr>
        </p:nvGraphicFramePr>
        <p:xfrm>
          <a:off x="2040306" y="456791"/>
          <a:ext cx="2280999" cy="19469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6174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692362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393721">
                  <a:extLst>
                    <a:ext uri="{9D8B030D-6E8A-4147-A177-3AD203B41FA5}">
                      <a16:colId xmlns:a16="http://schemas.microsoft.com/office/drawing/2014/main" val="450226259"/>
                    </a:ext>
                  </a:extLst>
                </a:gridCol>
                <a:gridCol w="658742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389389"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389389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32.5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389389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389389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389389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37.5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59C270-8E21-4E9F-9343-1135B8804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08986"/>
              </p:ext>
            </p:extLst>
          </p:nvPr>
        </p:nvGraphicFramePr>
        <p:xfrm>
          <a:off x="2040306" y="3206263"/>
          <a:ext cx="2280999" cy="19469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6174">
                  <a:extLst>
                    <a:ext uri="{9D8B030D-6E8A-4147-A177-3AD203B41FA5}">
                      <a16:colId xmlns:a16="http://schemas.microsoft.com/office/drawing/2014/main" val="3618149670"/>
                    </a:ext>
                  </a:extLst>
                </a:gridCol>
                <a:gridCol w="692362">
                  <a:extLst>
                    <a:ext uri="{9D8B030D-6E8A-4147-A177-3AD203B41FA5}">
                      <a16:colId xmlns:a16="http://schemas.microsoft.com/office/drawing/2014/main" val="1357949440"/>
                    </a:ext>
                  </a:extLst>
                </a:gridCol>
                <a:gridCol w="393721">
                  <a:extLst>
                    <a:ext uri="{9D8B030D-6E8A-4147-A177-3AD203B41FA5}">
                      <a16:colId xmlns:a16="http://schemas.microsoft.com/office/drawing/2014/main" val="450226259"/>
                    </a:ext>
                  </a:extLst>
                </a:gridCol>
                <a:gridCol w="658742">
                  <a:extLst>
                    <a:ext uri="{9D8B030D-6E8A-4147-A177-3AD203B41FA5}">
                      <a16:colId xmlns:a16="http://schemas.microsoft.com/office/drawing/2014/main" val="4078019128"/>
                    </a:ext>
                  </a:extLst>
                </a:gridCol>
              </a:tblGrid>
              <a:tr h="389389"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Experiments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299733"/>
                  </a:ext>
                </a:extLst>
              </a:tr>
              <a:tr h="389389"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Genes</a:t>
                      </a:r>
                    </a:p>
                  </a:txBody>
                  <a:tcPr marL="91439" marR="91439" marT="45721" marB="45721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55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37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55409"/>
                  </a:ext>
                </a:extLst>
              </a:tr>
              <a:tr h="389389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38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690398"/>
                  </a:ext>
                </a:extLst>
              </a:tr>
              <a:tr h="389389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656883"/>
                  </a:ext>
                </a:extLst>
              </a:tr>
              <a:tr h="389389">
                <a:tc vMerge="1">
                  <a:txBody>
                    <a:bodyPr/>
                    <a:lstStyle/>
                    <a:p>
                      <a:pPr algn="l"/>
                      <a:endParaRPr lang="en-US" sz="7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000" dirty="0"/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</a:t>
                      </a:r>
                    </a:p>
                  </a:txBody>
                  <a:tcPr marL="91439" marR="9143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0034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0D3363-F50B-4CAA-B86B-16C1EAFC4157}"/>
              </a:ext>
            </a:extLst>
          </p:cNvPr>
          <p:cNvSpPr txBox="1"/>
          <p:nvPr/>
        </p:nvSpPr>
        <p:spPr>
          <a:xfrm>
            <a:off x="1964967" y="2403736"/>
            <a:ext cx="2592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Normalized Data Matrix in compendium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261E9-59C1-463C-9E78-2C21114C1514}"/>
              </a:ext>
            </a:extLst>
          </p:cNvPr>
          <p:cNvSpPr txBox="1"/>
          <p:nvPr/>
        </p:nvSpPr>
        <p:spPr>
          <a:xfrm>
            <a:off x="1884554" y="5219063"/>
            <a:ext cx="2592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Matrix from published data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6474F78-5376-4C77-A953-03E6534ED097}"/>
              </a:ext>
            </a:extLst>
          </p:cNvPr>
          <p:cNvCxnSpPr>
            <a:cxnSpLocks/>
          </p:cNvCxnSpPr>
          <p:nvPr/>
        </p:nvCxnSpPr>
        <p:spPr>
          <a:xfrm flipV="1">
            <a:off x="4321306" y="3140410"/>
            <a:ext cx="1739527" cy="1210270"/>
          </a:xfrm>
          <a:prstGeom prst="bentConnector3">
            <a:avLst>
              <a:gd name="adj1" fmla="val 3921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3C74195-6302-4D48-88A2-663A8D4353C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321305" y="1430263"/>
            <a:ext cx="1739526" cy="1710145"/>
          </a:xfrm>
          <a:prstGeom prst="bentConnector3">
            <a:avLst>
              <a:gd name="adj1" fmla="val 3921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F1C6D4EC-67CF-4289-9993-564270324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3" t="14587" r="3131" b="5812"/>
          <a:stretch/>
        </p:blipFill>
        <p:spPr>
          <a:xfrm>
            <a:off x="6504912" y="1599025"/>
            <a:ext cx="3673835" cy="27789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BC516D9-EB01-41A4-82FB-EA376C7A5B5D}"/>
              </a:ext>
            </a:extLst>
          </p:cNvPr>
          <p:cNvSpPr txBox="1"/>
          <p:nvPr/>
        </p:nvSpPr>
        <p:spPr>
          <a:xfrm>
            <a:off x="7045578" y="4377997"/>
            <a:ext cx="2592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Log2 gene expression in compendium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1829E5-69D8-4F20-9835-0690C8686B9E}"/>
              </a:ext>
            </a:extLst>
          </p:cNvPr>
          <p:cNvSpPr txBox="1"/>
          <p:nvPr/>
        </p:nvSpPr>
        <p:spPr>
          <a:xfrm rot="16200000">
            <a:off x="4986621" y="2696123"/>
            <a:ext cx="2592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Log2 gene expression in published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53E4B-2FFA-4E43-BAE8-21AF6D6C3707}"/>
              </a:ext>
            </a:extLst>
          </p:cNvPr>
          <p:cNvSpPr txBox="1"/>
          <p:nvPr/>
        </p:nvSpPr>
        <p:spPr>
          <a:xfrm>
            <a:off x="7240576" y="1091709"/>
            <a:ext cx="2592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Avg PCC = 0.89±0.03</a:t>
            </a:r>
          </a:p>
          <a:p>
            <a:pPr algn="ctr"/>
            <a:r>
              <a:rPr lang="en-US" sz="1600" dirty="0"/>
              <a:t>Avg SCC = 0.91±0.03</a:t>
            </a:r>
          </a:p>
        </p:txBody>
      </p:sp>
    </p:spTree>
    <p:extLst>
      <p:ext uri="{BB962C8B-B14F-4D97-AF65-F5344CB8AC3E}">
        <p14:creationId xmlns:p14="http://schemas.microsoft.com/office/powerpoint/2010/main" val="12170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Cheng-En</dc:creator>
  <cp:lastModifiedBy>Cheng-En</cp:lastModifiedBy>
  <cp:revision>1</cp:revision>
  <dcterms:created xsi:type="dcterms:W3CDTF">2020-03-07T09:21:34Z</dcterms:created>
  <dcterms:modified xsi:type="dcterms:W3CDTF">2020-03-09T06:52:09Z</dcterms:modified>
</cp:coreProperties>
</file>