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74E5-A933-42AB-86D6-019540F54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78412-ABF0-47D0-A6E4-58F2E714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B64B-2F2D-486F-8282-DF663219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B443-B018-4E75-B335-1D1C079E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F600-D328-4B21-BA1D-85B2419C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7B89-3AF9-4A1D-A32A-E64D1D5E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3BACB-E417-4227-87F4-82948DC7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800F-3040-4C45-8AAB-415677E1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2949-D62B-44BB-B80F-4497EE1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FD35-4B49-4F24-9F17-AF5D37E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EEF87-549F-4362-BEF8-0618B91C3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DA883-CDE6-403D-9B0D-821D7B0D4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950C-239C-4C64-99CF-A3824434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E21B-D686-4643-A127-4476EC66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ED94-045E-40FE-9930-7FDC92D3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3722-FFBE-451D-A7B3-D66385CB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4EC5-6E21-4CEA-87C5-C839FB8B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68A3-D7C0-44BA-8D8D-3CB4A538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473B-3D99-4832-9FFE-A5FCFE6D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CDEA-8BF4-480D-8FA8-04F31299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5D56-170E-4DD8-B9B5-C68B6C24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BE5C-30B7-478D-8AF0-08F2DBFA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122E-DE97-4622-B01C-5F7524BB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63EE-C60A-4E0E-9284-AED72DC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F266-9422-42CC-9772-D4B4667F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38F0-3044-4DE6-8212-597A5B56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73B8-840F-48DF-A898-1FAFA8D0D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5527-4116-4921-B7B8-582FE4DF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A078-403C-4C14-A538-BA51CA91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B91D4-F25B-4E41-9D07-FC59433D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A0E4-0993-42E1-B7E0-D8D471D7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60FA-0A44-44B9-8103-C580EA56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8AC5-7420-4F12-B7B4-1A172AD9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9C65-74BA-4B3E-8174-EFA9FFB1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5B69B-0228-49B3-B657-B49964952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F2142-401E-4E8A-B903-6E6D8D640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74B5C-8A35-462D-AE88-4E5866E2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C6AB-EB3D-4BD5-821D-ED9D15A8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8ED46-4446-4D35-8DE4-E6EC9D85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7F1D-5A17-4463-A174-CF049E70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150D-F5D6-480D-A9AE-0A600AC5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4DEC-87C3-48F7-B13D-97E3CEDB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2CD04-E080-48BE-AE07-A8E36C3A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362D5-7301-402D-ADEE-4B90CFD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B5BA4-5C31-41BA-9119-01E96D52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5BDF-A08E-4E22-94BA-5F52C521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3A9-1F4F-4437-9989-CD55FB9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1F3B-D8A9-4092-8CD9-24F9ED84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54CCD-001D-4B82-83D0-3E8768FB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48C01-BA91-4509-ACFE-A8B6891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BEE8-EE0D-45A5-B18D-9CE68630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633B-71CB-425B-B83F-6890D4D8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6F1C-056D-483F-A32F-887C62DF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53822-FE1F-416E-B88A-46183285D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CE0F2-9B4A-4AE1-9E0A-1B36F985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AE73-FBE8-4AA7-8B0D-E0D61ECA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8ECC-E3F0-4CF2-8CBD-A300049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08D87-AD0F-4632-A7A8-FDA1499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4946B-46F7-4C4E-9059-48ACC650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54B6-3A0C-478A-A1AF-9D1D8ECC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29FA-C0E8-4217-950B-B8B5199E2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84C9-5FBC-44DC-B2A1-FE82FC7A9F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6FEF-D3D1-4836-A419-FEE97BEDE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8CAC-40BB-4CD9-8E19-1737739F4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2257-0171-4623-821E-48281D27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1F36E01-5E77-48BC-AB76-930B11C7E5AA}"/>
              </a:ext>
            </a:extLst>
          </p:cNvPr>
          <p:cNvGrpSpPr/>
          <p:nvPr/>
        </p:nvGrpSpPr>
        <p:grpSpPr>
          <a:xfrm>
            <a:off x="155124" y="386567"/>
            <a:ext cx="10272403" cy="4325133"/>
            <a:chOff x="155124" y="386567"/>
            <a:chExt cx="10272403" cy="4325133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B7856AF5-A9C0-4E90-AE04-E8B58AA6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00" y="755899"/>
              <a:ext cx="5055849" cy="3955801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87DD36C0-BAFB-466D-8923-860072EAE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678" y="755899"/>
              <a:ext cx="5055849" cy="39558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520D38-EB64-45A7-8F55-43F52C94B4DE}"/>
                </a:ext>
              </a:extLst>
            </p:cNvPr>
            <p:cNvSpPr txBox="1"/>
            <p:nvPr/>
          </p:nvSpPr>
          <p:spPr>
            <a:xfrm>
              <a:off x="155124" y="386567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2DEACE-C67F-4D42-81CB-7DA2F98054B2}"/>
                </a:ext>
              </a:extLst>
            </p:cNvPr>
            <p:cNvSpPr txBox="1"/>
            <p:nvPr/>
          </p:nvSpPr>
          <p:spPr>
            <a:xfrm>
              <a:off x="5241049" y="386567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2</cp:revision>
  <dcterms:created xsi:type="dcterms:W3CDTF">2020-03-10T02:40:25Z</dcterms:created>
  <dcterms:modified xsi:type="dcterms:W3CDTF">2020-03-10T02:46:51Z</dcterms:modified>
</cp:coreProperties>
</file>