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B4EF-0CB0-4A23-9BCA-6A675CC2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E550-2085-4B1A-8AF9-1EE4BBF0F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8995-95BE-4417-B610-B2160907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AB6C-7C99-42BD-AFB9-F2E70165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058B-F660-48B3-897B-8AD339C5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FD8F-A20E-4D77-AB58-F4483829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AB31-0A90-429E-BEC9-B5537FDC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B12F-673F-4A1E-A96D-22FA1086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F6DB-E095-4FEF-92F0-00A694F6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570C-1CC4-476A-9A74-AFE4BFD6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0060C-E881-449B-B39E-203E9053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CBC8D-5F70-4BE7-BBB2-6ABB83C6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97F4-CA47-4D32-85BA-15398149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FD93-C215-42D8-AE04-AD3497C5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8A1A-8E89-4281-83D3-84A44ED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CC40-A021-456D-A6CC-E63E2487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5D76-8156-4517-8587-B32049EA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0BD3-1197-4087-AB65-EAFFEDE7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ABEB-1C27-43DE-9EC1-EACA80E0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BACE-026C-4AD3-BD1F-43E896A2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7437-0A6B-4FA7-A781-3EE5B0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80AB-378B-4709-88CC-BBF58E99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B36E-C6F1-40E4-AB3E-8979D6B1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FCE7-4227-42BF-819E-5B312A2B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D694-A046-4205-BBF3-B2C3813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E0D-4DF3-44AE-A122-E3F3A61C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8731-8136-46CF-BC65-D5F8021E2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FB23D-4899-4D0D-B52C-573AFAC0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15721-2CE3-437A-A606-01042D2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FFC5-B3F5-4CC0-AD1A-1D00D94F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393B-8F07-46EB-99A5-37B25389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D376-954A-4BB5-BAB0-7B0F9CC3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7A7E-627C-4E7A-B05B-D05C3DC4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5C525-81D6-40F0-9D6B-75634BCC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0251C-AECA-4FF8-84CA-53D63D386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DA255-B477-4BA0-925C-031C1642F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8D986-4BD2-436A-AA38-D3661070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F47C7-0BCD-4C73-BD62-01A49520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B99BF-1FB4-470F-B65D-7F2EA42E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3CEA-0C74-41BD-9545-5FD17114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E13D7-BE23-436A-9318-0B925D18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2AB8-F3A4-4B3D-8F06-BED6F16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E585-4A68-4516-8056-B7C4A1D1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FA803-372C-47EC-8132-DD14E920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9CD0A-BA64-43E5-8E34-DE745D84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D913-36EC-4365-B08C-F43A8EA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39E3-F137-4BBA-A1CB-9C2A360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057A-CFC3-4D0E-8291-349BA860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2D42A-596F-403B-85EE-BCBEE7A8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B4AB0-2423-4D30-AC5D-EFC27ADA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D9E71-64D0-463A-B003-806BE1D9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081C4-6C8C-4CEF-8E12-860C854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059C-6920-456D-B1B1-5DDF499E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5A2BE-8F04-44EB-BC50-12ED51DE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52F49-78F9-4B51-9024-0398D344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C9CD0-896D-42E0-9F3D-BBBF5D73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CCDB-BB5D-42A8-AD77-BADF8D0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0EA0-1A9C-4CB6-94BB-E6F24600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DC48-4F04-454A-9FC0-05D9354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C28E-2C31-401A-9E58-71AD5C18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6EC3-E634-47A2-85B7-3158814D8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95AB-5A23-4393-972E-59A9B0A696E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F8DA-1A9D-41C2-AEFC-ACC92BB97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04C6-73AB-4BC4-ABD3-34BE8461E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CE41-520E-4CAE-BDE3-DECBDBD4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5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9F0B2-A973-4923-BB6F-C44825D2A8C5}"/>
              </a:ext>
            </a:extLst>
          </p:cNvPr>
          <p:cNvSpPr/>
          <p:nvPr/>
        </p:nvSpPr>
        <p:spPr>
          <a:xfrm>
            <a:off x="3489193" y="1011931"/>
            <a:ext cx="2997200" cy="4870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Known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A76E3-08CC-40B5-8C5B-6EE3240301F5}"/>
              </a:ext>
            </a:extLst>
          </p:cNvPr>
          <p:cNvSpPr/>
          <p:nvPr/>
        </p:nvSpPr>
        <p:spPr>
          <a:xfrm>
            <a:off x="3485824" y="1504171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Positive Audit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C430-4EA7-4E2D-BEB0-0F15B127C1E0}"/>
              </a:ext>
            </a:extLst>
          </p:cNvPr>
          <p:cNvSpPr/>
          <p:nvPr/>
        </p:nvSpPr>
        <p:spPr>
          <a:xfrm>
            <a:off x="4988597" y="1504172"/>
            <a:ext cx="1497795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Negative </a:t>
            </a:r>
            <a:r>
              <a:rPr lang="en-US" sz="1600" dirty="0"/>
              <a:t>Audit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2CAB7-9443-42C4-991C-D03CCD5E37F5}"/>
              </a:ext>
            </a:extLst>
          </p:cNvPr>
          <p:cNvSpPr/>
          <p:nvPr/>
        </p:nvSpPr>
        <p:spPr>
          <a:xfrm>
            <a:off x="3490802" y="2121141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33.10 ± 16.49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200C1-4E15-4A33-A8EA-4F3852260E30}"/>
              </a:ext>
            </a:extLst>
          </p:cNvPr>
          <p:cNvSpPr/>
          <p:nvPr/>
        </p:nvSpPr>
        <p:spPr>
          <a:xfrm>
            <a:off x="4993576" y="2121142"/>
            <a:ext cx="149281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55.80 ± 21.73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121BF-7E8B-423B-9E9F-3058C0CD8BF9}"/>
              </a:ext>
            </a:extLst>
          </p:cNvPr>
          <p:cNvSpPr/>
          <p:nvPr/>
        </p:nvSpPr>
        <p:spPr>
          <a:xfrm>
            <a:off x="3490802" y="2743275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24.50 ± 26.00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414B6B-B496-4F49-92F8-41D27FAA44A1}"/>
              </a:ext>
            </a:extLst>
          </p:cNvPr>
          <p:cNvSpPr/>
          <p:nvPr/>
        </p:nvSpPr>
        <p:spPr>
          <a:xfrm>
            <a:off x="4993576" y="2743276"/>
            <a:ext cx="149281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125.90 ± 21.73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2669A-E392-45D9-B4BE-44F42F68FB99}"/>
              </a:ext>
            </a:extLst>
          </p:cNvPr>
          <p:cNvSpPr/>
          <p:nvPr/>
        </p:nvSpPr>
        <p:spPr>
          <a:xfrm>
            <a:off x="1988028" y="2121141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Positive Audit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45E26-FB01-470F-9A13-A8C8E019E293}"/>
              </a:ext>
            </a:extLst>
          </p:cNvPr>
          <p:cNvSpPr/>
          <p:nvPr/>
        </p:nvSpPr>
        <p:spPr>
          <a:xfrm>
            <a:off x="1988028" y="2743275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Negative Audit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171D55-7F7E-4C35-9AC0-3FFB9461F85D}"/>
              </a:ext>
            </a:extLst>
          </p:cNvPr>
          <p:cNvSpPr/>
          <p:nvPr/>
        </p:nvSpPr>
        <p:spPr>
          <a:xfrm rot="16200000">
            <a:off x="1088788" y="2464188"/>
            <a:ext cx="1233939" cy="5478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Predicted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BDCA46-7A85-490B-B679-1E7DBEC0CF6B}"/>
              </a:ext>
            </a:extLst>
          </p:cNvPr>
          <p:cNvSpPr/>
          <p:nvPr/>
        </p:nvSpPr>
        <p:spPr>
          <a:xfrm>
            <a:off x="3482454" y="3392040"/>
            <a:ext cx="1494426" cy="5482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28.80 ± 15.00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9A9B3-DC0C-40B1-A5D9-FEE8CD45FAD2}"/>
              </a:ext>
            </a:extLst>
          </p:cNvPr>
          <p:cNvSpPr/>
          <p:nvPr/>
        </p:nvSpPr>
        <p:spPr>
          <a:xfrm>
            <a:off x="4993576" y="3392040"/>
            <a:ext cx="1494426" cy="5482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90.85 ± 42.86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E5956-1DEC-49F5-9FA8-7F8E4F3331EF}"/>
              </a:ext>
            </a:extLst>
          </p:cNvPr>
          <p:cNvSpPr/>
          <p:nvPr/>
        </p:nvSpPr>
        <p:spPr>
          <a:xfrm>
            <a:off x="3482454" y="3977214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0.59 ± 0.22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2C77B-BF6B-4E50-867B-04CE1C6350F7}"/>
              </a:ext>
            </a:extLst>
          </p:cNvPr>
          <p:cNvSpPr/>
          <p:nvPr/>
        </p:nvSpPr>
        <p:spPr>
          <a:xfrm>
            <a:off x="4985228" y="3977215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0.84 ± 0.09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D9712-710B-4038-9B66-D576056C7E55}"/>
              </a:ext>
            </a:extLst>
          </p:cNvPr>
          <p:cNvSpPr/>
          <p:nvPr/>
        </p:nvSpPr>
        <p:spPr>
          <a:xfrm>
            <a:off x="3482454" y="4599348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51AD57-E303-41FA-BA5F-4ACC375F2473}"/>
              </a:ext>
            </a:extLst>
          </p:cNvPr>
          <p:cNvSpPr/>
          <p:nvPr/>
        </p:nvSpPr>
        <p:spPr>
          <a:xfrm>
            <a:off x="4985228" y="4599349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2B5F5-96CB-40C5-92CF-690F34D4D29D}"/>
              </a:ext>
            </a:extLst>
          </p:cNvPr>
          <p:cNvSpPr/>
          <p:nvPr/>
        </p:nvSpPr>
        <p:spPr>
          <a:xfrm>
            <a:off x="6486393" y="3977215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0.61 ± 0.13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B0639-245E-4D57-8763-B77DDA0B54EE}"/>
              </a:ext>
            </a:extLst>
          </p:cNvPr>
          <p:cNvSpPr/>
          <p:nvPr/>
        </p:nvSpPr>
        <p:spPr>
          <a:xfrm>
            <a:off x="7989167" y="3977215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0.65 ± 0.11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B99808-E822-438F-B123-149722CB31B6}"/>
              </a:ext>
            </a:extLst>
          </p:cNvPr>
          <p:cNvSpPr/>
          <p:nvPr/>
        </p:nvSpPr>
        <p:spPr>
          <a:xfrm>
            <a:off x="6486393" y="4599349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6ACC1-98AC-40C7-A1B0-C0EFB8E291EE}"/>
              </a:ext>
            </a:extLst>
          </p:cNvPr>
          <p:cNvSpPr/>
          <p:nvPr/>
        </p:nvSpPr>
        <p:spPr>
          <a:xfrm>
            <a:off x="7989167" y="4599349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(weighted)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A59E66-11D8-4518-A771-DD207FCF66CB}"/>
              </a:ext>
            </a:extLst>
          </p:cNvPr>
          <p:cNvSpPr/>
          <p:nvPr/>
        </p:nvSpPr>
        <p:spPr>
          <a:xfrm>
            <a:off x="9491941" y="3977214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0.45 ± 0.12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9E80C8-8B82-4210-A1BA-73D6C9A324D7}"/>
              </a:ext>
            </a:extLst>
          </p:cNvPr>
          <p:cNvSpPr/>
          <p:nvPr/>
        </p:nvSpPr>
        <p:spPr>
          <a:xfrm>
            <a:off x="9491941" y="4599348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7FD96C-B9CA-4A54-AAC5-BFD85237D93D}"/>
              </a:ext>
            </a:extLst>
          </p:cNvPr>
          <p:cNvSpPr/>
          <p:nvPr/>
        </p:nvSpPr>
        <p:spPr>
          <a:xfrm>
            <a:off x="6516264" y="2121141"/>
            <a:ext cx="1474512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44.45 ± 23.07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FE1348-A110-48ED-A2A7-ED8E7AAD6362}"/>
              </a:ext>
            </a:extLst>
          </p:cNvPr>
          <p:cNvSpPr/>
          <p:nvPr/>
        </p:nvSpPr>
        <p:spPr>
          <a:xfrm>
            <a:off x="6516264" y="2743275"/>
            <a:ext cx="1474512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75.20 ± 55.30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97D87-38BD-432B-8BF9-1D7771739F40}"/>
              </a:ext>
            </a:extLst>
          </p:cNvPr>
          <p:cNvSpPr/>
          <p:nvPr/>
        </p:nvSpPr>
        <p:spPr>
          <a:xfrm>
            <a:off x="7999124" y="2121141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0.39 ± 0.13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66DF49-3B5B-4567-906C-B32CF4012CED}"/>
              </a:ext>
            </a:extLst>
          </p:cNvPr>
          <p:cNvSpPr/>
          <p:nvPr/>
        </p:nvSpPr>
        <p:spPr>
          <a:xfrm>
            <a:off x="7999124" y="2743275"/>
            <a:ext cx="1494426" cy="61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0.84 ± 0.09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6BA7A1-AF39-437A-8037-832313972106}"/>
              </a:ext>
            </a:extLst>
          </p:cNvPr>
          <p:cNvSpPr/>
          <p:nvPr/>
        </p:nvSpPr>
        <p:spPr>
          <a:xfrm>
            <a:off x="9491941" y="2121140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6CB53-C032-4584-9981-F4115284C3A7}"/>
              </a:ext>
            </a:extLst>
          </p:cNvPr>
          <p:cNvSpPr/>
          <p:nvPr/>
        </p:nvSpPr>
        <p:spPr>
          <a:xfrm>
            <a:off x="9491941" y="2743274"/>
            <a:ext cx="1494426" cy="6118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83F78F-A094-4BEF-A41F-2E0985B8597E}"/>
              </a:ext>
            </a:extLst>
          </p:cNvPr>
          <p:cNvSpPr/>
          <p:nvPr/>
        </p:nvSpPr>
        <p:spPr>
          <a:xfrm>
            <a:off x="1979680" y="3391359"/>
            <a:ext cx="1494426" cy="5482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FF7326-4D4F-4FEC-AFE8-0AEB1257ABB8}"/>
              </a:ext>
            </a:extLst>
          </p:cNvPr>
          <p:cNvSpPr/>
          <p:nvPr/>
        </p:nvSpPr>
        <p:spPr>
          <a:xfrm>
            <a:off x="6506308" y="1509336"/>
            <a:ext cx="1474512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AD8B7E-C603-43FB-8A60-56D44DFCF00A}"/>
              </a:ext>
            </a:extLst>
          </p:cNvPr>
          <p:cNvSpPr/>
          <p:nvPr/>
        </p:nvSpPr>
        <p:spPr>
          <a:xfrm>
            <a:off x="1043188" y="4013493"/>
            <a:ext cx="1790163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AUCPR: 0.40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E156C6-9105-4824-A6E6-E1B1394481BA}"/>
              </a:ext>
            </a:extLst>
          </p:cNvPr>
          <p:cNvSpPr/>
          <p:nvPr/>
        </p:nvSpPr>
        <p:spPr>
          <a:xfrm>
            <a:off x="1043189" y="4599348"/>
            <a:ext cx="1640132" cy="6118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AUCROC: 0.69</a:t>
            </a:r>
          </a:p>
        </p:txBody>
      </p:sp>
    </p:spTree>
    <p:extLst>
      <p:ext uri="{BB962C8B-B14F-4D97-AF65-F5344CB8AC3E}">
        <p14:creationId xmlns:p14="http://schemas.microsoft.com/office/powerpoint/2010/main" val="15670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73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C Chan</dc:creator>
  <cp:lastModifiedBy>T</cp:lastModifiedBy>
  <cp:revision>13</cp:revision>
  <dcterms:created xsi:type="dcterms:W3CDTF">2020-05-07T13:04:16Z</dcterms:created>
  <dcterms:modified xsi:type="dcterms:W3CDTF">2020-07-13T21:28:49Z</dcterms:modified>
</cp:coreProperties>
</file>