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EE25-F74A-4912-92D9-B6BEE0A1C16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0166-18AF-41FA-8BBC-FE61203D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D127358-853B-4882-87F4-C1E2E4AA9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1"/>
          <a:stretch/>
        </p:blipFill>
        <p:spPr>
          <a:xfrm>
            <a:off x="3951843" y="3714514"/>
            <a:ext cx="5192157" cy="3885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DDEDD3-ED42-4004-9ADC-6C561474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6" y="6989493"/>
            <a:ext cx="6507699" cy="282146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074FC-B30A-453C-9136-685732FFE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14" y="15441"/>
            <a:ext cx="3883064" cy="4044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F590D1A-3D8F-4DC8-9A26-D5842A3A3290}"/>
              </a:ext>
            </a:extLst>
          </p:cNvPr>
          <p:cNvSpPr txBox="1"/>
          <p:nvPr/>
        </p:nvSpPr>
        <p:spPr>
          <a:xfrm>
            <a:off x="279913" y="292725"/>
            <a:ext cx="3529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3C465C-E4F8-4107-923D-7B82A4E5AF15}"/>
              </a:ext>
            </a:extLst>
          </p:cNvPr>
          <p:cNvSpPr txBox="1"/>
          <p:nvPr/>
        </p:nvSpPr>
        <p:spPr>
          <a:xfrm>
            <a:off x="296157" y="7126564"/>
            <a:ext cx="3193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9C568-B076-4E97-9521-AC67AEB87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37" y="3988114"/>
            <a:ext cx="3718567" cy="25521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A294463-FEBE-41F7-AA63-30E6F755CA2A}"/>
              </a:ext>
            </a:extLst>
          </p:cNvPr>
          <p:cNvSpPr txBox="1"/>
          <p:nvPr/>
        </p:nvSpPr>
        <p:spPr>
          <a:xfrm>
            <a:off x="4401921" y="295287"/>
            <a:ext cx="3401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666C47-796E-4438-9FA8-612331EEEBC2}"/>
              </a:ext>
            </a:extLst>
          </p:cNvPr>
          <p:cNvSpPr txBox="1"/>
          <p:nvPr/>
        </p:nvSpPr>
        <p:spPr>
          <a:xfrm>
            <a:off x="291134" y="3563382"/>
            <a:ext cx="3305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DA9E91-83AA-41DD-9076-6667D625F155}"/>
              </a:ext>
            </a:extLst>
          </p:cNvPr>
          <p:cNvSpPr txBox="1"/>
          <p:nvPr/>
        </p:nvSpPr>
        <p:spPr>
          <a:xfrm>
            <a:off x="4406730" y="3563382"/>
            <a:ext cx="3593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D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A64C6AB-EB56-4B7D-9D91-921F6F4D9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125" y="15441"/>
            <a:ext cx="3873159" cy="3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C Chan</dc:creator>
  <cp:lastModifiedBy>T</cp:lastModifiedBy>
  <cp:revision>30</cp:revision>
  <dcterms:created xsi:type="dcterms:W3CDTF">2020-05-08T01:57:42Z</dcterms:created>
  <dcterms:modified xsi:type="dcterms:W3CDTF">2020-07-14T22:33:38Z</dcterms:modified>
</cp:coreProperties>
</file>