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CDE-BB67-407C-9E4C-C2A516355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D177-AC75-455A-BBDE-0BB58CC3B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674B-AB6A-45C3-8F6B-664F7D04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57CA-13D2-46B1-80B1-ACA5A3FE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8A88-176D-474F-AF99-E436E1B1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296B-6E69-4A61-AB88-C403F4AA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BCB77-AB6D-42B2-9698-ADEEF7B2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D3AB-F707-437D-9166-4B8E2CE8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9E01-F182-420A-9CB5-B2EB746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4F67-9BE6-41C1-8215-BEC739F6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D3E30-F22B-43BE-BBB3-C20E2187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3902B-FDF2-4559-BDA5-92C6895D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70EC-5BBF-4BCA-BF1F-FADC7774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ADFD-D0FE-4521-8596-C687834E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1E83-E6A8-4FDD-B247-B64B83FA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3F89-0D87-4358-9B33-D8667916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1E8-1031-4FD2-BF11-08AC8B4C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6079-7FC8-4784-BB39-85377AC5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3707-A405-48A5-8AE5-EA07CF79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2264-0FD5-4A2F-9B1F-777A495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DD6A-F24B-4D9F-A6B7-07ED1628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3C48-6855-4C6C-9AE2-6B8EBF842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81FC-C4AB-4E2F-A4D5-0EFC271C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F540-F61A-4961-B80C-7708D946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C08-E779-452B-B38F-7C1F4CDA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4391-5B48-4217-BF60-AD466FD0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BB6D-9081-4EBF-ADCE-A41E1B20A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8E060-C50D-4972-8ACA-B4CA8ABB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08909-FC4F-4496-B29F-2B7E3187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14D6E-5D08-4AE4-945E-5010325C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E0557-1887-451A-A1ED-5DDAA948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3FED-FF31-4BB1-9224-FF210D0C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82B54-61CA-48B1-A256-D6908122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5502D-50B0-4E5E-A85F-2D16CDC8D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DB81-314C-4355-861C-8A4DAC61A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3FF35-AE32-42BA-8322-17F04D8A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FA530-8834-4233-A6FE-009C4EFF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C13BD-F179-4BA0-944F-E4A4F24D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C4F36-BCFA-4CA2-8E9B-E25FD716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5795-F8F8-4BA2-9547-E3B760DD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1AC42-955B-4B19-B506-5AE44619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A967E-6F8E-4E94-8FE7-1460F795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927D6-78DB-484F-BCB1-B6752AC7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7A2E9-97EF-414A-9A62-54F970FD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68434-6415-416D-ADA9-198C45A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0EDAC-AB68-44F1-A75E-5BAE5F9E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99C6-622A-4910-885A-61CFEB4B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56F3-693A-465D-9AD9-A8C99691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2A492-B783-4395-94DB-7DE54D5C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61EE-E27D-43B2-9B2B-95814F9A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CBC02-4C6C-40DB-AD47-CE6222AB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72AD-D6E0-482D-AF7B-18BF951A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AA9A-6006-4054-8C95-DD6AF82A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CAADB-C7BF-46D7-9648-997D3E9EB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C0671-3ECC-4CBB-BF85-49B99C840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DB9D-68B9-4D6E-B33B-5F3778EC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60B5-A36C-4B1E-BB98-E54EA416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F516-E26F-471C-A766-36653DBA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FB28B-FE02-4DDA-BCCC-67D44755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C33B4-5BF5-485A-BCA2-824426BF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EBCC-9858-4A99-8819-7DF866840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F448-B51A-469D-82A9-999AC80E038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8736-77ED-48C7-9CBA-0491A65A8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E1B3-D614-4E1B-8945-7ADA1546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A477-7FBA-41EF-B492-1192B37A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6A8F127-D55B-439E-B7B3-6CA44B4F5A3B}"/>
              </a:ext>
            </a:extLst>
          </p:cNvPr>
          <p:cNvSpPr/>
          <p:nvPr/>
        </p:nvSpPr>
        <p:spPr>
          <a:xfrm>
            <a:off x="3403468" y="1078606"/>
            <a:ext cx="2997200" cy="4870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Known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65798D-5FFB-47E1-8940-FD2E60E78226}"/>
              </a:ext>
            </a:extLst>
          </p:cNvPr>
          <p:cNvSpPr/>
          <p:nvPr/>
        </p:nvSpPr>
        <p:spPr>
          <a:xfrm>
            <a:off x="3400099" y="1570846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Positive Audit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5D275-D4A5-4211-BA9C-039BE906831C}"/>
              </a:ext>
            </a:extLst>
          </p:cNvPr>
          <p:cNvSpPr/>
          <p:nvPr/>
        </p:nvSpPr>
        <p:spPr>
          <a:xfrm>
            <a:off x="4902872" y="1570847"/>
            <a:ext cx="1497795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Negative Audit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53B794-E896-4358-8676-EAF5108D91C3}"/>
              </a:ext>
            </a:extLst>
          </p:cNvPr>
          <p:cNvSpPr/>
          <p:nvPr/>
        </p:nvSpPr>
        <p:spPr>
          <a:xfrm>
            <a:off x="3405077" y="2187816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68.50 ± 22.74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39B405-22F2-420E-901C-169AD64171F3}"/>
              </a:ext>
            </a:extLst>
          </p:cNvPr>
          <p:cNvSpPr/>
          <p:nvPr/>
        </p:nvSpPr>
        <p:spPr>
          <a:xfrm>
            <a:off x="4907851" y="2187817"/>
            <a:ext cx="149281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188.90 ± 44.80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DEA291-8EB2-439F-A30A-C6D48B14B10F}"/>
              </a:ext>
            </a:extLst>
          </p:cNvPr>
          <p:cNvSpPr/>
          <p:nvPr/>
        </p:nvSpPr>
        <p:spPr>
          <a:xfrm>
            <a:off x="3405077" y="2809950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67.50 ± 26.40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9F0071-9B85-4568-ADB9-626AD48CCD54}"/>
              </a:ext>
            </a:extLst>
          </p:cNvPr>
          <p:cNvSpPr/>
          <p:nvPr/>
        </p:nvSpPr>
        <p:spPr>
          <a:xfrm>
            <a:off x="4907851" y="2809951"/>
            <a:ext cx="149281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241.00 ± 40.20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31C069-906E-4B1F-9DFA-70535838DD7F}"/>
              </a:ext>
            </a:extLst>
          </p:cNvPr>
          <p:cNvSpPr/>
          <p:nvPr/>
        </p:nvSpPr>
        <p:spPr>
          <a:xfrm>
            <a:off x="1902303" y="2187816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Positive Audit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77E4C1-15E9-4B03-A09A-E3304A9695DE}"/>
              </a:ext>
            </a:extLst>
          </p:cNvPr>
          <p:cNvSpPr/>
          <p:nvPr/>
        </p:nvSpPr>
        <p:spPr>
          <a:xfrm>
            <a:off x="1902303" y="2809950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Negative Audit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809C48-54A7-4C02-8BF6-1C8A23C5F23F}"/>
              </a:ext>
            </a:extLst>
          </p:cNvPr>
          <p:cNvSpPr/>
          <p:nvPr/>
        </p:nvSpPr>
        <p:spPr>
          <a:xfrm rot="16200000">
            <a:off x="1003063" y="2530863"/>
            <a:ext cx="1233939" cy="5478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Predicted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324DDB-AB03-4E30-AF0D-E5FB5E07C54C}"/>
              </a:ext>
            </a:extLst>
          </p:cNvPr>
          <p:cNvSpPr/>
          <p:nvPr/>
        </p:nvSpPr>
        <p:spPr>
          <a:xfrm>
            <a:off x="3396729" y="3458715"/>
            <a:ext cx="1494426" cy="5482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68.00 ± 23.98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31A695-D519-4EED-94E9-3D2E201CDADB}"/>
              </a:ext>
            </a:extLst>
          </p:cNvPr>
          <p:cNvSpPr/>
          <p:nvPr/>
        </p:nvSpPr>
        <p:spPr>
          <a:xfrm>
            <a:off x="4907851" y="3458715"/>
            <a:ext cx="1494426" cy="5482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214.95 ± 49.30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FF8D5C-E2A9-4E89-A445-FF9481F385BE}"/>
              </a:ext>
            </a:extLst>
          </p:cNvPr>
          <p:cNvSpPr/>
          <p:nvPr/>
        </p:nvSpPr>
        <p:spPr>
          <a:xfrm>
            <a:off x="3396729" y="4043889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0.51 ± 0.16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EE019E-B8F6-4EE0-B822-80B80D527014}"/>
              </a:ext>
            </a:extLst>
          </p:cNvPr>
          <p:cNvSpPr/>
          <p:nvPr/>
        </p:nvSpPr>
        <p:spPr>
          <a:xfrm>
            <a:off x="4899503" y="4043890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0.78 ± 0.11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997A67-04AD-4AD1-BD57-87C21D050848}"/>
              </a:ext>
            </a:extLst>
          </p:cNvPr>
          <p:cNvSpPr/>
          <p:nvPr/>
        </p:nvSpPr>
        <p:spPr>
          <a:xfrm>
            <a:off x="3396729" y="4666023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E43F58-19D9-4442-8AE7-26BF0F9C8EA8}"/>
              </a:ext>
            </a:extLst>
          </p:cNvPr>
          <p:cNvSpPr/>
          <p:nvPr/>
        </p:nvSpPr>
        <p:spPr>
          <a:xfrm>
            <a:off x="4899503" y="4666024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99F563-B4F9-44C3-B8A0-E54C6F3EB71D}"/>
              </a:ext>
            </a:extLst>
          </p:cNvPr>
          <p:cNvSpPr/>
          <p:nvPr/>
        </p:nvSpPr>
        <p:spPr>
          <a:xfrm>
            <a:off x="6400668" y="4043890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0.73 ± 0.09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37BFEB-64F5-41E0-B038-D7A88006136F}"/>
              </a:ext>
            </a:extLst>
          </p:cNvPr>
          <p:cNvSpPr/>
          <p:nvPr/>
        </p:nvSpPr>
        <p:spPr>
          <a:xfrm>
            <a:off x="7903442" y="4043890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0.53 ± 0.10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6CEFAC-06D2-4603-9DC9-F304DAA4ABBC}"/>
              </a:ext>
            </a:extLst>
          </p:cNvPr>
          <p:cNvSpPr/>
          <p:nvPr/>
        </p:nvSpPr>
        <p:spPr>
          <a:xfrm>
            <a:off x="6400668" y="4666024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1FC236-0299-44CA-922D-EE24AB4AF2FE}"/>
              </a:ext>
            </a:extLst>
          </p:cNvPr>
          <p:cNvSpPr/>
          <p:nvPr/>
        </p:nvSpPr>
        <p:spPr>
          <a:xfrm>
            <a:off x="7903442" y="4666024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(weighted)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224A1B-E2D1-48F9-B744-F3102233D259}"/>
              </a:ext>
            </a:extLst>
          </p:cNvPr>
          <p:cNvSpPr/>
          <p:nvPr/>
        </p:nvSpPr>
        <p:spPr>
          <a:xfrm>
            <a:off x="9406216" y="4043889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0.35 ± 0.11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5CC337-9E38-438C-94C3-0134EE6CC938}"/>
              </a:ext>
            </a:extLst>
          </p:cNvPr>
          <p:cNvSpPr/>
          <p:nvPr/>
        </p:nvSpPr>
        <p:spPr>
          <a:xfrm>
            <a:off x="9406216" y="4666023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E37C7-E6C3-471E-A2B4-EE58BF8CD2E3}"/>
              </a:ext>
            </a:extLst>
          </p:cNvPr>
          <p:cNvSpPr/>
          <p:nvPr/>
        </p:nvSpPr>
        <p:spPr>
          <a:xfrm>
            <a:off x="6413993" y="2187816"/>
            <a:ext cx="1491058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128.70 ± 70.78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E9293E-2CCA-45C8-A42F-4E663CF9EF57}"/>
              </a:ext>
            </a:extLst>
          </p:cNvPr>
          <p:cNvSpPr/>
          <p:nvPr/>
        </p:nvSpPr>
        <p:spPr>
          <a:xfrm>
            <a:off x="6420582" y="2809950"/>
            <a:ext cx="1484469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154.25 ± 94.96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E8B084-BEB5-4575-A234-929B0A1161B7}"/>
              </a:ext>
            </a:extLst>
          </p:cNvPr>
          <p:cNvSpPr/>
          <p:nvPr/>
        </p:nvSpPr>
        <p:spPr>
          <a:xfrm>
            <a:off x="7913399" y="2187816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0.27 ± 0.09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4E7E21-4AAB-43B1-81F8-474C2A6B21D9}"/>
              </a:ext>
            </a:extLst>
          </p:cNvPr>
          <p:cNvSpPr/>
          <p:nvPr/>
        </p:nvSpPr>
        <p:spPr>
          <a:xfrm>
            <a:off x="7913399" y="2809950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0.78 ± 0.08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60535BF-986C-478E-A83F-0A7AC2200759}"/>
              </a:ext>
            </a:extLst>
          </p:cNvPr>
          <p:cNvSpPr/>
          <p:nvPr/>
        </p:nvSpPr>
        <p:spPr>
          <a:xfrm>
            <a:off x="9406216" y="2187815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5A16DC-97A2-4902-8294-55F5469A21CA}"/>
              </a:ext>
            </a:extLst>
          </p:cNvPr>
          <p:cNvSpPr/>
          <p:nvPr/>
        </p:nvSpPr>
        <p:spPr>
          <a:xfrm>
            <a:off x="9406216" y="2809949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A06C4-BFBF-4616-92CB-C80E1F8AD534}"/>
              </a:ext>
            </a:extLst>
          </p:cNvPr>
          <p:cNvSpPr/>
          <p:nvPr/>
        </p:nvSpPr>
        <p:spPr>
          <a:xfrm>
            <a:off x="1893955" y="3458034"/>
            <a:ext cx="1494426" cy="5482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54250F-0C96-4943-A18D-D38E07028348}"/>
              </a:ext>
            </a:extLst>
          </p:cNvPr>
          <p:cNvSpPr/>
          <p:nvPr/>
        </p:nvSpPr>
        <p:spPr>
          <a:xfrm>
            <a:off x="6420583" y="1576011"/>
            <a:ext cx="1474512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928432-1E72-4C43-BFC1-4CF723A85A2D}"/>
              </a:ext>
            </a:extLst>
          </p:cNvPr>
          <p:cNvSpPr/>
          <p:nvPr/>
        </p:nvSpPr>
        <p:spPr>
          <a:xfrm>
            <a:off x="957463" y="4080168"/>
            <a:ext cx="1790163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AUCPR: 0.23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7ACBAB-6B93-4EDC-A926-D59C3551E28D}"/>
              </a:ext>
            </a:extLst>
          </p:cNvPr>
          <p:cNvSpPr/>
          <p:nvPr/>
        </p:nvSpPr>
        <p:spPr>
          <a:xfrm>
            <a:off x="957464" y="4666023"/>
            <a:ext cx="1640132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AUCROC: 0.52</a:t>
            </a:r>
          </a:p>
        </p:txBody>
      </p:sp>
    </p:spTree>
    <p:extLst>
      <p:ext uri="{BB962C8B-B14F-4D97-AF65-F5344CB8AC3E}">
        <p14:creationId xmlns:p14="http://schemas.microsoft.com/office/powerpoint/2010/main" val="297818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3</cp:revision>
  <dcterms:created xsi:type="dcterms:W3CDTF">2020-06-12T02:28:36Z</dcterms:created>
  <dcterms:modified xsi:type="dcterms:W3CDTF">2020-07-14T19:12:48Z</dcterms:modified>
</cp:coreProperties>
</file>