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8812-A28B-4B08-838B-80B8CE2A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131D-17F8-4238-A437-DCCAD2D6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7A6A-198D-4550-BFFB-0D9CD13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D5C8-1FA2-472D-B5B4-3C04433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C3DE-FE64-439D-AD4B-9F77E1D8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E3F6-FE71-415F-8712-8A731D43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7122-F937-4A27-8E57-032CDCBF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7CE5-69E3-41F6-B887-DADA9BE3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9263-6449-4218-AD09-7DA3456F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581C-6D63-4466-8B82-D87E73A6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4A2D-333D-48E2-9A91-B28607EC9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B77FC-78E6-403C-8EA8-FAFD2DAB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4BD4-983E-4AC5-BB29-1DB1A19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B235-B653-43AC-B1DF-8935E7A3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4A8D-BAB0-4E31-B4DB-8971BFD3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3D6-8D11-4402-BB1A-B95629FE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D886-0B10-43F2-8043-FDF25A60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7347-0979-45D8-9B6C-6A904907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EC46-9EDA-4B47-B78C-8EBECC2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FB9B-6C80-46AA-94AF-E544C4EC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A5F-B8A2-49B3-9530-B5A08DEC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9B46-19E5-4FD4-A078-8DE4CAC3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BCFB-2F63-47DD-B691-1623AA6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BCE0-468F-4772-B91D-8FF72ACD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F4CB-D96B-4D82-97B0-1732C3D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688F-E4D5-4F37-AE07-03C351D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EE54-452A-4338-9886-4543B23F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EAAB-3540-4E0F-BADC-F12F1772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813B-B2B6-4595-BED5-8CCBEF6D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ABE4-7B6C-470F-BAFA-F4CF0BF2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689B-8503-4AA9-8494-82E32B4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A1F7-8B39-4D45-A87E-D2EC0078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CE40-2FB2-4D0C-B99B-7BAB909B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9BDB-D9CB-4BE2-967D-E2E4A10D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2658E-5A8C-4572-AD88-AAA217B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8BE8F-750D-46C5-9B3C-0E14DFDF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9CAA2-3967-4077-AF08-EDD28596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0D35A-6AAA-4D1D-B683-DE27EDBE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424BF-DB78-47CE-A8D1-47BF5872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EABB-D44F-48C4-9880-5CE11BEB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C9377-53F5-497C-A16C-1D1C56FC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1EF3-1533-4B9B-9FE7-30B3616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E537-96B1-47CE-8474-1D15D63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D85DA-1C8B-4273-9F10-274277F4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B92C4-9809-4A14-9FDC-870D6A86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F0EA-4C03-4DA4-97D0-337C25E9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4A8-17AE-41C6-B4CB-8D74E11D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8666-C93F-4D0D-B45A-22E0DC56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9D88-47D6-4616-9C5A-20C9E64C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0066-2DA2-4541-B4BA-383966A0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7E897-29AD-4879-96A1-656FD6BC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0D01-A754-4C81-BC22-A1DB0AF4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D6C-6AD7-4742-A799-9CED8310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B21A7-80EF-41D4-95A4-F41F60CF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2942-2698-4D8D-886B-2527685F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BBBB4-968F-4D22-9A59-A9894298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85E1-F9EA-4CFF-A113-9D813DA8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4AC3-0C86-4492-A593-96CF9C48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0308-5133-4E49-83F9-D39ACA08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016F-DCCD-4602-9E79-BDACBF70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A1EB-EC61-4B4E-8856-E5ED860F4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98A2-4973-4422-9691-06F33617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CD0-088B-48B3-877D-6670230D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C2336-960D-4DD4-B4BB-977DA4F1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3645"/>
              </p:ext>
            </p:extLst>
          </p:nvPr>
        </p:nvGraphicFramePr>
        <p:xfrm>
          <a:off x="842247" y="916691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35F4C-4020-438B-89B7-B8DC51B98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78203"/>
              </p:ext>
            </p:extLst>
          </p:nvPr>
        </p:nvGraphicFramePr>
        <p:xfrm>
          <a:off x="3642796" y="896394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8103B6-2D74-47D6-AD17-C2E8E0D90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0301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5DF89-E2E5-44EB-A290-55DED60B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22866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53D24F-2969-4C72-BCAF-FFE66BCE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9476"/>
              </p:ext>
            </p:extLst>
          </p:nvPr>
        </p:nvGraphicFramePr>
        <p:xfrm>
          <a:off x="5957932" y="865843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2D4994-63B0-4276-81D5-70639A5AB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17971"/>
              </p:ext>
            </p:extLst>
          </p:nvPr>
        </p:nvGraphicFramePr>
        <p:xfrm>
          <a:off x="5957932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91F0E-ECD9-4F87-A468-A96C4658E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561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8E728D2-EB21-4490-95A1-C876029B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336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1D7079-BC6F-4E26-913C-91F11C00D311}"/>
              </a:ext>
            </a:extLst>
          </p:cNvPr>
          <p:cNvSpPr txBox="1"/>
          <p:nvPr/>
        </p:nvSpPr>
        <p:spPr>
          <a:xfrm>
            <a:off x="2191186" y="755657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Permutation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9EFFD-5056-41BB-88BA-16173FD635EE}"/>
              </a:ext>
            </a:extLst>
          </p:cNvPr>
          <p:cNvSpPr txBox="1"/>
          <p:nvPr/>
        </p:nvSpPr>
        <p:spPr>
          <a:xfrm>
            <a:off x="510277" y="2405154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Original Data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4D6AD-94B2-4AF5-A1F6-67601D949315}"/>
              </a:ext>
            </a:extLst>
          </p:cNvPr>
          <p:cNvSpPr txBox="1"/>
          <p:nvPr/>
        </p:nvSpPr>
        <p:spPr>
          <a:xfrm>
            <a:off x="3989502" y="2378127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Noise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74FC81-40AB-45F6-9A68-C32A7D91B649}"/>
              </a:ext>
            </a:extLst>
          </p:cNvPr>
          <p:cNvSpPr/>
          <p:nvPr/>
        </p:nvSpPr>
        <p:spPr>
          <a:xfrm>
            <a:off x="2653966" y="1404540"/>
            <a:ext cx="644236" cy="4237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8EEBF7B-A190-4BB9-86D3-F5D3F90E3466}"/>
              </a:ext>
            </a:extLst>
          </p:cNvPr>
          <p:cNvSpPr/>
          <p:nvPr/>
        </p:nvSpPr>
        <p:spPr>
          <a:xfrm>
            <a:off x="4551177" y="477928"/>
            <a:ext cx="1303637" cy="24304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47BFA-B07D-43A9-84E2-D6C1FFEA4135}"/>
              </a:ext>
            </a:extLst>
          </p:cNvPr>
          <p:cNvSpPr txBox="1"/>
          <p:nvPr/>
        </p:nvSpPr>
        <p:spPr>
          <a:xfrm>
            <a:off x="5722528" y="326903"/>
            <a:ext cx="56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 original data matrix and noise with different ratios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0797C-37F3-4469-9D0B-D089E0653CFD}"/>
              </a:ext>
            </a:extLst>
          </p:cNvPr>
          <p:cNvSpPr txBox="1"/>
          <p:nvPr/>
        </p:nvSpPr>
        <p:spPr>
          <a:xfrm>
            <a:off x="7544977" y="13483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E3052-BFF6-4D50-9B51-FF099C664282}"/>
              </a:ext>
            </a:extLst>
          </p:cNvPr>
          <p:cNvSpPr txBox="1"/>
          <p:nvPr/>
        </p:nvSpPr>
        <p:spPr>
          <a:xfrm>
            <a:off x="9712975" y="13737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64E17E-2407-4489-ABAB-DF919A77E364}"/>
              </a:ext>
            </a:extLst>
          </p:cNvPr>
          <p:cNvSpPr txBox="1"/>
          <p:nvPr/>
        </p:nvSpPr>
        <p:spPr>
          <a:xfrm>
            <a:off x="1076460" y="50278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5C45C-4BEC-4737-98B6-A2601A27C15C}"/>
              </a:ext>
            </a:extLst>
          </p:cNvPr>
          <p:cNvSpPr txBox="1"/>
          <p:nvPr/>
        </p:nvSpPr>
        <p:spPr>
          <a:xfrm rot="16200000">
            <a:off x="-2552" y="1472211"/>
            <a:ext cx="9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graphicFrame>
        <p:nvGraphicFramePr>
          <p:cNvPr id="22" name="Table 86">
            <a:extLst>
              <a:ext uri="{FF2B5EF4-FFF2-40B4-BE49-F238E27FC236}">
                <a16:creationId xmlns:a16="http://schemas.microsoft.com/office/drawing/2014/main" id="{85AE455F-FCB5-4300-8EAF-CD70E204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72184"/>
              </p:ext>
            </p:extLst>
          </p:nvPr>
        </p:nvGraphicFramePr>
        <p:xfrm>
          <a:off x="4180397" y="2331720"/>
          <a:ext cx="787134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488">
                  <a:extLst>
                    <a:ext uri="{9D8B030D-6E8A-4147-A177-3AD203B41FA5}">
                      <a16:colId xmlns:a16="http://schemas.microsoft.com/office/drawing/2014/main" val="2140850793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3724143529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1135307405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410403844"/>
                    </a:ext>
                  </a:extLst>
                </a:gridCol>
              </a:tblGrid>
              <a:tr h="274069"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12618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Noise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410537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Original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563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5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4804635-6FDD-44D3-AE69-4EE0BC913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79" t="11551" r="9249" b="11027"/>
          <a:stretch/>
        </p:blipFill>
        <p:spPr>
          <a:xfrm>
            <a:off x="1086776" y="898519"/>
            <a:ext cx="4887742" cy="311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079F8-A418-4C6B-A8FE-F8371DFD43AC}"/>
              </a:ext>
            </a:extLst>
          </p:cNvPr>
          <p:cNvSpPr txBox="1"/>
          <p:nvPr/>
        </p:nvSpPr>
        <p:spPr>
          <a:xfrm>
            <a:off x="2301312" y="4009567"/>
            <a:ext cx="2458669" cy="69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Noise 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5BE78-0A99-473E-9DD4-D270EDFF9056}"/>
              </a:ext>
            </a:extLst>
          </p:cNvPr>
          <p:cNvSpPr txBox="1"/>
          <p:nvPr/>
        </p:nvSpPr>
        <p:spPr>
          <a:xfrm rot="16200000">
            <a:off x="4277124" y="2098608"/>
            <a:ext cx="4014785" cy="710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Imputation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60ECF-11C2-4ABF-B9C5-0D8A23847F4B}"/>
              </a:ext>
            </a:extLst>
          </p:cNvPr>
          <p:cNvSpPr txBox="1"/>
          <p:nvPr/>
        </p:nvSpPr>
        <p:spPr>
          <a:xfrm>
            <a:off x="-26606" y="856315"/>
            <a:ext cx="111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Max Error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95BAA-1260-4CE9-834E-84FBCAF54523}"/>
              </a:ext>
            </a:extLst>
          </p:cNvPr>
          <p:cNvSpPr txBox="1"/>
          <p:nvPr/>
        </p:nvSpPr>
        <p:spPr>
          <a:xfrm>
            <a:off x="-10031" y="3634658"/>
            <a:ext cx="10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Error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B570B-C732-4128-B6CB-4306F8CF2FDF}"/>
              </a:ext>
            </a:extLst>
          </p:cNvPr>
          <p:cNvCxnSpPr/>
          <p:nvPr/>
        </p:nvCxnSpPr>
        <p:spPr>
          <a:xfrm>
            <a:off x="4572000" y="1040981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AFFB7-BEA6-4925-A868-1482926BEE3B}"/>
              </a:ext>
            </a:extLst>
          </p:cNvPr>
          <p:cNvCxnSpPr/>
          <p:nvPr/>
        </p:nvCxnSpPr>
        <p:spPr>
          <a:xfrm>
            <a:off x="1334086" y="1040980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9C8D3-70D2-4881-8B8F-BDEF8436AB92}"/>
              </a:ext>
            </a:extLst>
          </p:cNvPr>
          <p:cNvSpPr txBox="1"/>
          <p:nvPr/>
        </p:nvSpPr>
        <p:spPr>
          <a:xfrm>
            <a:off x="3599933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maxerr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9AF59-094A-47FD-ADF0-4FC3216D497B}"/>
              </a:ext>
            </a:extLst>
          </p:cNvPr>
          <p:cNvSpPr txBox="1"/>
          <p:nvPr/>
        </p:nvSpPr>
        <p:spPr>
          <a:xfrm>
            <a:off x="387295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minerr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995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8028A-F9B3-4848-B31A-F820FFE10EBF}"/>
              </a:ext>
            </a:extLst>
          </p:cNvPr>
          <p:cNvGrpSpPr/>
          <p:nvPr/>
        </p:nvGrpSpPr>
        <p:grpSpPr>
          <a:xfrm>
            <a:off x="293808" y="691300"/>
            <a:ext cx="7707815" cy="4296287"/>
            <a:chOff x="293808" y="691300"/>
            <a:chExt cx="7707815" cy="429628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C4A71D7-EC42-4404-9841-5C526EDD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11" t="13125" r="7077" b="8889"/>
            <a:stretch/>
          </p:blipFill>
          <p:spPr>
            <a:xfrm>
              <a:off x="630567" y="691300"/>
              <a:ext cx="4479863" cy="29550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31D51-6EC9-4913-BF80-E9AA4B305991}"/>
                </a:ext>
              </a:extLst>
            </p:cNvPr>
            <p:cNvSpPr txBox="1"/>
            <p:nvPr/>
          </p:nvSpPr>
          <p:spPr>
            <a:xfrm rot="16200000">
              <a:off x="-125869" y="1770024"/>
              <a:ext cx="1427682" cy="58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D41422-F915-4570-9B80-8C0832B593D2}"/>
                </a:ext>
              </a:extLst>
            </p:cNvPr>
            <p:cNvSpPr txBox="1"/>
            <p:nvPr/>
          </p:nvSpPr>
          <p:spPr>
            <a:xfrm rot="16200000">
              <a:off x="4506624" y="1984161"/>
              <a:ext cx="1357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PCC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9C30F-67A4-4DC5-93EC-3418B01875EB}"/>
                </a:ext>
              </a:extLst>
            </p:cNvPr>
            <p:cNvSpPr txBox="1"/>
            <p:nvPr/>
          </p:nvSpPr>
          <p:spPr>
            <a:xfrm>
              <a:off x="1914045" y="4297728"/>
              <a:ext cx="2239505" cy="689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CD48CC-99CB-492B-B6E6-8D792FEB8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1" y="3365640"/>
              <a:ext cx="4392740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746A1D-2CFD-4A07-AF74-A3F8A3A0BF69}"/>
                </a:ext>
              </a:extLst>
            </p:cNvPr>
            <p:cNvSpPr txBox="1"/>
            <p:nvPr/>
          </p:nvSpPr>
          <p:spPr>
            <a:xfrm>
              <a:off x="5107715" y="3042474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919A7-84C0-43AB-866A-C40BD047B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799" y="1069145"/>
              <a:ext cx="0" cy="250676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84C734-E6B0-4E27-9234-2B378AA76390}"/>
                </a:ext>
              </a:extLst>
            </p:cNvPr>
            <p:cNvSpPr txBox="1"/>
            <p:nvPr/>
          </p:nvSpPr>
          <p:spPr>
            <a:xfrm>
              <a:off x="783023" y="3590703"/>
              <a:ext cx="4501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 average PCC among same conditions I samples still significantly higher than average PCC among all samples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51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C600A3-7EA2-4394-8189-AECD316E73D5}"/>
              </a:ext>
            </a:extLst>
          </p:cNvPr>
          <p:cNvGrpSpPr/>
          <p:nvPr/>
        </p:nvGrpSpPr>
        <p:grpSpPr>
          <a:xfrm>
            <a:off x="849566" y="335212"/>
            <a:ext cx="8130715" cy="4127117"/>
            <a:chOff x="849566" y="335212"/>
            <a:chExt cx="8130715" cy="412711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84CA2A8-5ED4-47CC-8F35-10A87D484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931" t="12750" r="7449" b="9066"/>
            <a:stretch/>
          </p:blipFill>
          <p:spPr>
            <a:xfrm>
              <a:off x="1226349" y="335212"/>
              <a:ext cx="4869651" cy="33334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18C02-0A6B-4F91-B7B5-D336F79AC501}"/>
                </a:ext>
              </a:extLst>
            </p:cNvPr>
            <p:cNvSpPr txBox="1"/>
            <p:nvPr/>
          </p:nvSpPr>
          <p:spPr>
            <a:xfrm rot="16200000">
              <a:off x="587731" y="1817255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02DD72-0B09-4C44-83D6-CAAF5A23FCA0}"/>
                </a:ext>
              </a:extLst>
            </p:cNvPr>
            <p:cNvSpPr txBox="1"/>
            <p:nvPr/>
          </p:nvSpPr>
          <p:spPr>
            <a:xfrm>
              <a:off x="3017660" y="4092997"/>
              <a:ext cx="12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CB29CF-FD22-47B3-9529-D1E21B10B570}"/>
                </a:ext>
              </a:extLst>
            </p:cNvPr>
            <p:cNvSpPr txBox="1"/>
            <p:nvPr/>
          </p:nvSpPr>
          <p:spPr>
            <a:xfrm rot="16200000">
              <a:off x="5215872" y="1817255"/>
              <a:ext cx="214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Fold Change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DDC3A9-041A-4FF4-B37A-7D1B9E413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2765" y="3300228"/>
              <a:ext cx="430719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F027C9-6364-4DFC-A5E6-AE97363010AB}"/>
                </a:ext>
              </a:extLst>
            </p:cNvPr>
            <p:cNvSpPr txBox="1"/>
            <p:nvPr/>
          </p:nvSpPr>
          <p:spPr>
            <a:xfrm>
              <a:off x="6086373" y="3022301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8DC032-CDDD-457F-9310-C9FA90BB1337}"/>
                </a:ext>
              </a:extLst>
            </p:cNvPr>
            <p:cNvSpPr txBox="1"/>
            <p:nvPr/>
          </p:nvSpPr>
          <p:spPr>
            <a:xfrm>
              <a:off x="1502765" y="3630241"/>
              <a:ext cx="4501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</a:t>
              </a:r>
              <a:r>
                <a:rPr lang="zh-TW" altLang="en-US" sz="1400" dirty="0">
                  <a:solidFill>
                    <a:srgbClr val="00B050"/>
                  </a:solidFill>
                </a:rPr>
                <a:t> </a:t>
              </a:r>
              <a:r>
                <a:rPr lang="en-US" altLang="zh-TW" sz="1400" dirty="0">
                  <a:solidFill>
                    <a:srgbClr val="00B050"/>
                  </a:solidFill>
                </a:rPr>
                <a:t>average fold change of selected genes is still significantly lower (or higher) than other genes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8FB9C8-A15F-46CC-BDE4-0D185CAF7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313" y="922238"/>
              <a:ext cx="0" cy="270115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CA22A95-1C24-4EA0-9D99-3AAC5875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9" y="758999"/>
            <a:ext cx="4366797" cy="32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149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8</cp:revision>
  <dcterms:created xsi:type="dcterms:W3CDTF">2021-07-25T07:13:56Z</dcterms:created>
  <dcterms:modified xsi:type="dcterms:W3CDTF">2021-07-30T06:49:31Z</dcterms:modified>
</cp:coreProperties>
</file>