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A40B-AE5C-43EC-89A4-154748FD6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31DDE-D3B4-4B99-A816-B1561FBA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6271-A6D1-4943-81E6-EDF3729E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2F45-6BA7-44A9-AEB0-CA8EA499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0B1C-EEBE-4A51-B3CC-8221550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E9F-2D32-4F4C-84FA-21D9FC0D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989C-DDD1-4C04-8E77-6E59A294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D41C-1773-4ED5-BDF9-3871CA5D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A256-48D5-4DC2-9EAF-946418AE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1797-4BE4-433E-8530-13E8F21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584EE-B8B8-40FB-BEEC-3F24DD2A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811D2-8388-4513-A00D-A12DA43E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4C921-E138-4F5C-A15C-7BC98501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B965-D130-416E-B0DE-D4C40332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643A-EF34-46DC-8055-0C505643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C7A3-4542-4669-9A34-96E17FF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67D6-C0EF-4FBA-8325-6614F5EC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5F00-1FD8-4378-92AF-59415F2E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040F-8C37-4D55-BC14-E76EB02F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7BD0-C7DC-4FE1-B6DF-B8985C12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9E6D-3B0E-4C8B-BDEF-56889A06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C75A-BBC6-477D-ABE2-01ABDCE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CE79-212A-413C-9FCC-B21F85BE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A158-ED79-492D-9263-C248F752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9A48-7E79-4330-A31C-861B9271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43E0-AFA7-4FF7-96D2-4DB04F95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3172-1D83-46E3-82C2-6F0FC5C7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20539-678A-444E-A65C-07B943D2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369B-70ED-4105-AB1F-C82E2ECA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A03FA-6BF7-4077-8AFF-756C08AB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3A525-2836-4E58-897E-F7578B79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5AB3-9BBA-445D-9A1D-6803ACB1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0548-EDBB-475C-BADC-F04702A0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4206-6246-4C52-A5C4-E00ED059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9FCF-6483-4611-93D2-50AF0E98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3E21-8BF1-48D6-A371-EEFC7CC83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5FF86-2A3A-49C9-BF31-C5FA0B64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AACB6-8631-42C7-9684-A404A1A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ED397-D543-48C3-8F85-4F9568C7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55E-98D2-479E-A2FF-914672D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90086-E4C7-4706-9BCC-ADB9A07F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6F2B-766C-41FE-AA8B-D2780AF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7A645-DC14-47DA-B55A-F2EC6C71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D1446-ADAB-43DF-B4F5-E4CD734F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1C379-3CDF-4DED-90C5-A9A955E1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7DB0-A2E0-4AD6-93E0-D737445D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2B15-45EE-4748-8CC6-AB516E5F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4584-8D77-4AA6-9E7F-D14B0E16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8B904-7074-4FB3-B158-6DFE5B05D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A936-4D2C-46D2-A6E6-99706F65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F1E3-AAC9-4F7D-82DA-1755B534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33D3-462D-4AAD-B67B-FCD004C6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86B-9C6F-4E6B-A17F-2D045305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81694-194C-4698-8B39-9CB78A187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BFD38-1AF8-4A36-B106-153C801E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54C95-1096-440C-857F-DF234173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5EF0-2804-4CE9-A7F7-3D78F66E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99671-B475-4AFC-9396-DF7A84D7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6C48E-23AB-48C3-885B-9DE2547A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A726-B4CD-4B72-8853-81DE210F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52FE-472F-4CF6-9CC2-549959AA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66B4-1ED3-4D4F-B6D4-EE36ABDF4B8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ADBB-1617-4CDB-803C-62F8F2D7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B12F-88B7-4EFF-8167-29181CEDC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8D66-44A4-4C2B-9E3B-B5EB71870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C73D711-54C8-40F0-9451-86B4938D6C57}"/>
              </a:ext>
            </a:extLst>
          </p:cNvPr>
          <p:cNvGrpSpPr/>
          <p:nvPr/>
        </p:nvGrpSpPr>
        <p:grpSpPr>
          <a:xfrm>
            <a:off x="409297" y="1234435"/>
            <a:ext cx="5852172" cy="4389129"/>
            <a:chOff x="409297" y="1234435"/>
            <a:chExt cx="5852172" cy="4389129"/>
          </a:xfrm>
        </p:grpSpPr>
        <p:pic>
          <p:nvPicPr>
            <p:cNvPr id="5" name="Picture 4" descr="A picture containing text, map, screenshot&#10;&#10;Description automatically generated">
              <a:extLst>
                <a:ext uri="{FF2B5EF4-FFF2-40B4-BE49-F238E27FC236}">
                  <a16:creationId xmlns:a16="http://schemas.microsoft.com/office/drawing/2014/main" id="{522EEA9B-709C-4AEA-971A-6935DBD2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97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D80F86-53EC-4985-9FAB-A0B1020ACAB9}"/>
                </a:ext>
              </a:extLst>
            </p:cNvPr>
            <p:cNvSpPr/>
            <p:nvPr/>
          </p:nvSpPr>
          <p:spPr>
            <a:xfrm>
              <a:off x="1339850" y="1905000"/>
              <a:ext cx="4159250" cy="2965450"/>
            </a:xfrm>
            <a:custGeom>
              <a:avLst/>
              <a:gdLst>
                <a:gd name="connsiteX0" fmla="*/ 0 w 4159250"/>
                <a:gd name="connsiteY0" fmla="*/ 2965450 h 2965450"/>
                <a:gd name="connsiteX1" fmla="*/ 0 w 4159250"/>
                <a:gd name="connsiteY1" fmla="*/ 6350 h 2965450"/>
                <a:gd name="connsiteX2" fmla="*/ 4159250 w 4159250"/>
                <a:gd name="connsiteY2" fmla="*/ 0 h 2965450"/>
                <a:gd name="connsiteX3" fmla="*/ 4159250 w 4159250"/>
                <a:gd name="connsiteY3" fmla="*/ 1524000 h 2965450"/>
                <a:gd name="connsiteX4" fmla="*/ 3302000 w 4159250"/>
                <a:gd name="connsiteY4" fmla="*/ 2057400 h 2965450"/>
                <a:gd name="connsiteX5" fmla="*/ 806450 w 4159250"/>
                <a:gd name="connsiteY5" fmla="*/ 2692400 h 2965450"/>
                <a:gd name="connsiteX6" fmla="*/ 0 w 4159250"/>
                <a:gd name="connsiteY6" fmla="*/ 2965450 h 29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9250" h="2965450">
                  <a:moveTo>
                    <a:pt x="0" y="2965450"/>
                  </a:moveTo>
                  <a:lnTo>
                    <a:pt x="0" y="6350"/>
                  </a:lnTo>
                  <a:lnTo>
                    <a:pt x="4159250" y="0"/>
                  </a:lnTo>
                  <a:lnTo>
                    <a:pt x="4159250" y="1524000"/>
                  </a:lnTo>
                  <a:lnTo>
                    <a:pt x="3302000" y="2057400"/>
                  </a:lnTo>
                  <a:lnTo>
                    <a:pt x="806450" y="2692400"/>
                  </a:lnTo>
                  <a:lnTo>
                    <a:pt x="0" y="2965450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 = 49.35%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95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A31494-A851-4CD9-9BC2-67AC8C5C1445}"/>
              </a:ext>
            </a:extLst>
          </p:cNvPr>
          <p:cNvGrpSpPr/>
          <p:nvPr/>
        </p:nvGrpSpPr>
        <p:grpSpPr>
          <a:xfrm>
            <a:off x="29803" y="194466"/>
            <a:ext cx="4059182" cy="3234534"/>
            <a:chOff x="409297" y="1234435"/>
            <a:chExt cx="5852172" cy="4389129"/>
          </a:xfrm>
        </p:grpSpPr>
        <p:pic>
          <p:nvPicPr>
            <p:cNvPr id="6" name="Picture 5" descr="A picture containing text, map, screenshot&#10;&#10;Description automatically generated">
              <a:extLst>
                <a:ext uri="{FF2B5EF4-FFF2-40B4-BE49-F238E27FC236}">
                  <a16:creationId xmlns:a16="http://schemas.microsoft.com/office/drawing/2014/main" id="{079CE27A-0096-4112-99F4-CB279A8A5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97" y="1234435"/>
              <a:ext cx="5852172" cy="438912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1EA5797-3D2C-4ACB-9A65-E56C878E4568}"/>
                </a:ext>
              </a:extLst>
            </p:cNvPr>
            <p:cNvSpPr/>
            <p:nvPr/>
          </p:nvSpPr>
          <p:spPr>
            <a:xfrm>
              <a:off x="1339850" y="1905000"/>
              <a:ext cx="4159250" cy="2965450"/>
            </a:xfrm>
            <a:custGeom>
              <a:avLst/>
              <a:gdLst>
                <a:gd name="connsiteX0" fmla="*/ 0 w 4159250"/>
                <a:gd name="connsiteY0" fmla="*/ 2965450 h 2965450"/>
                <a:gd name="connsiteX1" fmla="*/ 0 w 4159250"/>
                <a:gd name="connsiteY1" fmla="*/ 6350 h 2965450"/>
                <a:gd name="connsiteX2" fmla="*/ 4159250 w 4159250"/>
                <a:gd name="connsiteY2" fmla="*/ 0 h 2965450"/>
                <a:gd name="connsiteX3" fmla="*/ 4159250 w 4159250"/>
                <a:gd name="connsiteY3" fmla="*/ 1524000 h 2965450"/>
                <a:gd name="connsiteX4" fmla="*/ 3302000 w 4159250"/>
                <a:gd name="connsiteY4" fmla="*/ 2057400 h 2965450"/>
                <a:gd name="connsiteX5" fmla="*/ 806450 w 4159250"/>
                <a:gd name="connsiteY5" fmla="*/ 2692400 h 2965450"/>
                <a:gd name="connsiteX6" fmla="*/ 0 w 4159250"/>
                <a:gd name="connsiteY6" fmla="*/ 2965450 h 29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9250" h="2965450">
                  <a:moveTo>
                    <a:pt x="0" y="2965450"/>
                  </a:moveTo>
                  <a:lnTo>
                    <a:pt x="0" y="6350"/>
                  </a:lnTo>
                  <a:lnTo>
                    <a:pt x="4159250" y="0"/>
                  </a:lnTo>
                  <a:lnTo>
                    <a:pt x="4159250" y="1524000"/>
                  </a:lnTo>
                  <a:lnTo>
                    <a:pt x="3302000" y="2057400"/>
                  </a:lnTo>
                  <a:lnTo>
                    <a:pt x="806450" y="2692400"/>
                  </a:lnTo>
                  <a:lnTo>
                    <a:pt x="0" y="2965450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 = 49.35%</a:t>
              </a:r>
            </a:p>
          </p:txBody>
        </p:sp>
      </p:grp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2A03B31-1158-4CA2-AC52-05D61D623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24" y="194466"/>
            <a:ext cx="4312712" cy="32345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5D343-8EB7-4DE1-A82E-8702C961DDD4}"/>
              </a:ext>
            </a:extLst>
          </p:cNvPr>
          <p:cNvGrpSpPr/>
          <p:nvPr/>
        </p:nvGrpSpPr>
        <p:grpSpPr>
          <a:xfrm>
            <a:off x="7612791" y="164049"/>
            <a:ext cx="4312712" cy="3234534"/>
            <a:chOff x="3790305" y="194466"/>
            <a:chExt cx="4312712" cy="3234534"/>
          </a:xfrm>
        </p:grpSpPr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22D8D263-3AA8-437E-AA4D-B541E206C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305" y="194466"/>
              <a:ext cx="4312712" cy="3234534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492AB1-906A-498A-B571-C521EA1FF70E}"/>
                </a:ext>
              </a:extLst>
            </p:cNvPr>
            <p:cNvSpPr/>
            <p:nvPr/>
          </p:nvSpPr>
          <p:spPr>
            <a:xfrm>
              <a:off x="4476750" y="692150"/>
              <a:ext cx="3060700" cy="2222500"/>
            </a:xfrm>
            <a:custGeom>
              <a:avLst/>
              <a:gdLst>
                <a:gd name="connsiteX0" fmla="*/ 0 w 3060700"/>
                <a:gd name="connsiteY0" fmla="*/ 2222500 h 2222500"/>
                <a:gd name="connsiteX1" fmla="*/ 12700 w 3060700"/>
                <a:gd name="connsiteY1" fmla="*/ 0 h 2222500"/>
                <a:gd name="connsiteX2" fmla="*/ 3054350 w 3060700"/>
                <a:gd name="connsiteY2" fmla="*/ 6350 h 2222500"/>
                <a:gd name="connsiteX3" fmla="*/ 3060700 w 3060700"/>
                <a:gd name="connsiteY3" fmla="*/ 1257300 h 2222500"/>
                <a:gd name="connsiteX4" fmla="*/ 2425700 w 3060700"/>
                <a:gd name="connsiteY4" fmla="*/ 1549400 h 2222500"/>
                <a:gd name="connsiteX5" fmla="*/ 596900 w 3060700"/>
                <a:gd name="connsiteY5" fmla="*/ 1974850 h 2222500"/>
                <a:gd name="connsiteX6" fmla="*/ 0 w 3060700"/>
                <a:gd name="connsiteY6" fmla="*/ 222250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0700" h="2222500">
                  <a:moveTo>
                    <a:pt x="0" y="2222500"/>
                  </a:moveTo>
                  <a:cubicBezTo>
                    <a:pt x="4233" y="1481667"/>
                    <a:pt x="8467" y="740833"/>
                    <a:pt x="12700" y="0"/>
                  </a:cubicBezTo>
                  <a:lnTo>
                    <a:pt x="3054350" y="6350"/>
                  </a:lnTo>
                  <a:cubicBezTo>
                    <a:pt x="3056467" y="423333"/>
                    <a:pt x="3058583" y="840317"/>
                    <a:pt x="3060700" y="1257300"/>
                  </a:cubicBezTo>
                  <a:lnTo>
                    <a:pt x="2425700" y="1549400"/>
                  </a:lnTo>
                  <a:lnTo>
                    <a:pt x="596900" y="1974850"/>
                  </a:lnTo>
                  <a:lnTo>
                    <a:pt x="0" y="2222500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 = 58.7%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AD36C1-2DE0-4D69-9C74-55A3283B7732}"/>
              </a:ext>
            </a:extLst>
          </p:cNvPr>
          <p:cNvSpPr/>
          <p:nvPr/>
        </p:nvSpPr>
        <p:spPr>
          <a:xfrm>
            <a:off x="4373880" y="693420"/>
            <a:ext cx="3063240" cy="2232660"/>
          </a:xfrm>
          <a:custGeom>
            <a:avLst/>
            <a:gdLst>
              <a:gd name="connsiteX0" fmla="*/ 0 w 3063240"/>
              <a:gd name="connsiteY0" fmla="*/ 2232660 h 2232660"/>
              <a:gd name="connsiteX1" fmla="*/ 0 w 3063240"/>
              <a:gd name="connsiteY1" fmla="*/ 0 h 2232660"/>
              <a:gd name="connsiteX2" fmla="*/ 3063240 w 3063240"/>
              <a:gd name="connsiteY2" fmla="*/ 0 h 2232660"/>
              <a:gd name="connsiteX3" fmla="*/ 3063240 w 3063240"/>
              <a:gd name="connsiteY3" fmla="*/ 1257300 h 2232660"/>
              <a:gd name="connsiteX4" fmla="*/ 2438400 w 3063240"/>
              <a:gd name="connsiteY4" fmla="*/ 1562100 h 2232660"/>
              <a:gd name="connsiteX5" fmla="*/ 579120 w 3063240"/>
              <a:gd name="connsiteY5" fmla="*/ 2004060 h 2232660"/>
              <a:gd name="connsiteX6" fmla="*/ 0 w 3063240"/>
              <a:gd name="connsiteY6" fmla="*/ 2232660 h 22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3240" h="2232660">
                <a:moveTo>
                  <a:pt x="0" y="2232660"/>
                </a:moveTo>
                <a:lnTo>
                  <a:pt x="0" y="0"/>
                </a:lnTo>
                <a:lnTo>
                  <a:pt x="3063240" y="0"/>
                </a:lnTo>
                <a:lnTo>
                  <a:pt x="3063240" y="1257300"/>
                </a:lnTo>
                <a:lnTo>
                  <a:pt x="2438400" y="1562100"/>
                </a:lnTo>
                <a:lnTo>
                  <a:pt x="579120" y="2004060"/>
                </a:lnTo>
                <a:lnTo>
                  <a:pt x="0" y="223266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AREA=55.51%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7A0DF-F9E9-4313-8817-02FEF575E6E5}"/>
              </a:ext>
            </a:extLst>
          </p:cNvPr>
          <p:cNvSpPr txBox="1"/>
          <p:nvPr/>
        </p:nvSpPr>
        <p:spPr>
          <a:xfrm>
            <a:off x="22476" y="980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F9B46-7B06-420A-8892-5DDFEC92F4C4}"/>
              </a:ext>
            </a:extLst>
          </p:cNvPr>
          <p:cNvSpPr txBox="1"/>
          <p:nvPr/>
        </p:nvSpPr>
        <p:spPr>
          <a:xfrm>
            <a:off x="3698192" y="98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67715-C3DA-4072-B19C-A072C094141D}"/>
              </a:ext>
            </a:extLst>
          </p:cNvPr>
          <p:cNvSpPr txBox="1"/>
          <p:nvPr/>
        </p:nvSpPr>
        <p:spPr>
          <a:xfrm>
            <a:off x="7612791" y="98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214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2</cp:revision>
  <dcterms:created xsi:type="dcterms:W3CDTF">2020-03-10T00:35:00Z</dcterms:created>
  <dcterms:modified xsi:type="dcterms:W3CDTF">2020-03-10T01:04:16Z</dcterms:modified>
</cp:coreProperties>
</file>