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BE607-9B3A-4180-94C3-222932345E00}" type="datetimeFigureOut">
              <a:rPr lang="fr-FR" smtClean="0"/>
              <a:t>17/08/2024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19252-45E3-471B-80A9-058972BE63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8973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BE607-9B3A-4180-94C3-222932345E00}" type="datetimeFigureOut">
              <a:rPr lang="fr-FR" smtClean="0"/>
              <a:t>17/08/2024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19252-45E3-471B-80A9-058972BE63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2608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BE607-9B3A-4180-94C3-222932345E00}" type="datetimeFigureOut">
              <a:rPr lang="fr-FR" smtClean="0"/>
              <a:t>17/08/2024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19252-45E3-471B-80A9-058972BE63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8336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BE607-9B3A-4180-94C3-222932345E00}" type="datetimeFigureOut">
              <a:rPr lang="fr-FR" smtClean="0"/>
              <a:t>17/08/2024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19252-45E3-471B-80A9-058972BE63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2273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BE607-9B3A-4180-94C3-222932345E00}" type="datetimeFigureOut">
              <a:rPr lang="fr-FR" smtClean="0"/>
              <a:t>17/08/2024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19252-45E3-471B-80A9-058972BE63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6247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BE607-9B3A-4180-94C3-222932345E00}" type="datetimeFigureOut">
              <a:rPr lang="fr-FR" smtClean="0"/>
              <a:t>17/08/2024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19252-45E3-471B-80A9-058972BE63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8262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BE607-9B3A-4180-94C3-222932345E00}" type="datetimeFigureOut">
              <a:rPr lang="fr-FR" smtClean="0"/>
              <a:t>17/08/2024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19252-45E3-471B-80A9-058972BE63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207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BE607-9B3A-4180-94C3-222932345E00}" type="datetimeFigureOut">
              <a:rPr lang="fr-FR" smtClean="0"/>
              <a:t>17/08/2024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19252-45E3-471B-80A9-058972BE63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96652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BE607-9B3A-4180-94C3-222932345E00}" type="datetimeFigureOut">
              <a:rPr lang="fr-FR" smtClean="0"/>
              <a:t>17/08/2024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19252-45E3-471B-80A9-058972BE63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96054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BE607-9B3A-4180-94C3-222932345E00}" type="datetimeFigureOut">
              <a:rPr lang="fr-FR" smtClean="0"/>
              <a:t>17/08/2024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19252-45E3-471B-80A9-058972BE63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4425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BE607-9B3A-4180-94C3-222932345E00}" type="datetimeFigureOut">
              <a:rPr lang="fr-FR" smtClean="0"/>
              <a:t>17/08/2024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E19252-45E3-471B-80A9-058972BE63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5173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3BE607-9B3A-4180-94C3-222932345E00}" type="datetimeFigureOut">
              <a:rPr lang="fr-FR" smtClean="0"/>
              <a:t>17/08/2024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E19252-45E3-471B-80A9-058972BE634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5786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/>
          <p:cNvSpPr txBox="1"/>
          <p:nvPr/>
        </p:nvSpPr>
        <p:spPr>
          <a:xfrm>
            <a:off x="0" y="214313"/>
            <a:ext cx="1230153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m_to_km</a:t>
            </a:r>
            <a:r>
              <a:rPr lang="fr-FR" dirty="0" smtClean="0"/>
              <a:t>: 0.001</a:t>
            </a:r>
          </a:p>
          <a:p>
            <a:r>
              <a:rPr lang="fr-FR" dirty="0" err="1" smtClean="0"/>
              <a:t>m_to_cm</a:t>
            </a:r>
            <a:r>
              <a:rPr lang="fr-FR" dirty="0" smtClean="0"/>
              <a:t>: 100</a:t>
            </a:r>
          </a:p>
          <a:p>
            <a:r>
              <a:rPr lang="fr-FR" dirty="0" err="1" smtClean="0"/>
              <a:t>m_to_mm</a:t>
            </a:r>
            <a:r>
              <a:rPr lang="fr-FR" dirty="0" smtClean="0"/>
              <a:t>: 1000</a:t>
            </a:r>
          </a:p>
          <a:p>
            <a:r>
              <a:rPr lang="fr-FR" dirty="0" err="1" smtClean="0"/>
              <a:t>km_to_m</a:t>
            </a:r>
            <a:r>
              <a:rPr lang="fr-FR" dirty="0" smtClean="0"/>
              <a:t>: 1000</a:t>
            </a:r>
          </a:p>
          <a:p>
            <a:r>
              <a:rPr lang="fr-FR" dirty="0" err="1" smtClean="0"/>
              <a:t>km_to_cm</a:t>
            </a:r>
            <a:r>
              <a:rPr lang="fr-FR" dirty="0" smtClean="0"/>
              <a:t>: 100000</a:t>
            </a:r>
          </a:p>
          <a:p>
            <a:r>
              <a:rPr lang="fr-FR" dirty="0" err="1" smtClean="0"/>
              <a:t>km_to_mm</a:t>
            </a:r>
            <a:r>
              <a:rPr lang="fr-FR" dirty="0" smtClean="0"/>
              <a:t>: 1000000</a:t>
            </a:r>
          </a:p>
          <a:p>
            <a:r>
              <a:rPr lang="fr-FR" dirty="0" err="1" smtClean="0"/>
              <a:t>cm_to_m</a:t>
            </a:r>
            <a:r>
              <a:rPr lang="fr-FR" dirty="0" smtClean="0"/>
              <a:t>: 0.01</a:t>
            </a:r>
          </a:p>
          <a:p>
            <a:r>
              <a:rPr lang="fr-FR" dirty="0" err="1" smtClean="0"/>
              <a:t>cm_to_km</a:t>
            </a:r>
            <a:r>
              <a:rPr lang="fr-FR" dirty="0" smtClean="0"/>
              <a:t>: 0.00001</a:t>
            </a:r>
          </a:p>
          <a:p>
            <a:r>
              <a:rPr lang="fr-FR" dirty="0" err="1" smtClean="0"/>
              <a:t>cm_to_mm</a:t>
            </a:r>
            <a:r>
              <a:rPr lang="fr-FR" dirty="0" smtClean="0"/>
              <a:t>: 10</a:t>
            </a:r>
          </a:p>
          <a:p>
            <a:r>
              <a:rPr lang="fr-FR" dirty="0" err="1" smtClean="0"/>
              <a:t>mm_to_m</a:t>
            </a:r>
            <a:r>
              <a:rPr lang="fr-FR" dirty="0" smtClean="0"/>
              <a:t>: 0.001</a:t>
            </a:r>
          </a:p>
          <a:p>
            <a:r>
              <a:rPr lang="fr-FR" dirty="0" err="1" smtClean="0"/>
              <a:t>mm_to_km</a:t>
            </a:r>
            <a:r>
              <a:rPr lang="fr-FR" dirty="0" smtClean="0"/>
              <a:t>: 0.000001</a:t>
            </a:r>
          </a:p>
          <a:p>
            <a:r>
              <a:rPr lang="fr-FR" dirty="0" err="1" smtClean="0"/>
              <a:t>mm_to_cm</a:t>
            </a:r>
            <a:r>
              <a:rPr lang="fr-FR" smtClean="0"/>
              <a:t>: 0.1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4509720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36</Words>
  <Application>Microsoft Office PowerPoint</Application>
  <PresentationFormat>Grand écran</PresentationFormat>
  <Paragraphs>12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MERYEM BENGALHA</dc:creator>
  <cp:lastModifiedBy>MERYEM BENGALHA</cp:lastModifiedBy>
  <cp:revision>1</cp:revision>
  <dcterms:created xsi:type="dcterms:W3CDTF">2024-08-17T09:50:18Z</dcterms:created>
  <dcterms:modified xsi:type="dcterms:W3CDTF">2024-08-17T09:52:11Z</dcterms:modified>
</cp:coreProperties>
</file>