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JA SINHA" userId="af6597f3e248c4de" providerId="LiveId" clId="{1F88454D-2A8D-4D63-80AE-BDBA7DAF1B66}"/>
    <pc:docChg chg="undo custSel modSld">
      <pc:chgData name="MADHUJA SINHA" userId="af6597f3e248c4de" providerId="LiveId" clId="{1F88454D-2A8D-4D63-80AE-BDBA7DAF1B66}" dt="2021-11-08T11:09:30.595" v="556" actId="1076"/>
      <pc:docMkLst>
        <pc:docMk/>
      </pc:docMkLst>
      <pc:sldChg chg="addSp delSp modSp mod">
        <pc:chgData name="MADHUJA SINHA" userId="af6597f3e248c4de" providerId="LiveId" clId="{1F88454D-2A8D-4D63-80AE-BDBA7DAF1B66}" dt="2021-11-08T11:09:30.595" v="556" actId="1076"/>
        <pc:sldMkLst>
          <pc:docMk/>
          <pc:sldMk cId="3756060296" sldId="257"/>
        </pc:sldMkLst>
        <pc:spChg chg="add del mod">
          <ac:chgData name="MADHUJA SINHA" userId="af6597f3e248c4de" providerId="LiveId" clId="{1F88454D-2A8D-4D63-80AE-BDBA7DAF1B66}" dt="2021-11-08T10:00:43.648" v="114" actId="33987"/>
          <ac:spMkLst>
            <pc:docMk/>
            <pc:sldMk cId="3756060296" sldId="257"/>
            <ac:spMk id="2" creationId="{C7EFC42D-629F-4C5A-A062-D64D607A4E67}"/>
          </ac:spMkLst>
        </pc:spChg>
        <pc:spChg chg="mod">
          <ac:chgData name="MADHUJA SINHA" userId="af6597f3e248c4de" providerId="LiveId" clId="{1F88454D-2A8D-4D63-80AE-BDBA7DAF1B66}" dt="2021-11-08T11:09:18.760" v="552" actId="1076"/>
          <ac:spMkLst>
            <pc:docMk/>
            <pc:sldMk cId="3756060296" sldId="257"/>
            <ac:spMk id="4" creationId="{AA7BD581-962F-4574-8679-065E56E46270}"/>
          </ac:spMkLst>
        </pc:spChg>
        <pc:spChg chg="del mod">
          <ac:chgData name="MADHUJA SINHA" userId="af6597f3e248c4de" providerId="LiveId" clId="{1F88454D-2A8D-4D63-80AE-BDBA7DAF1B66}" dt="2021-11-08T09:57:12.944" v="51"/>
          <ac:spMkLst>
            <pc:docMk/>
            <pc:sldMk cId="3756060296" sldId="257"/>
            <ac:spMk id="5" creationId="{A698FBE7-FEDC-4181-9E17-E99F59E89A5B}"/>
          </ac:spMkLst>
        </pc:spChg>
        <pc:spChg chg="mod">
          <ac:chgData name="MADHUJA SINHA" userId="af6597f3e248c4de" providerId="LiveId" clId="{1F88454D-2A8D-4D63-80AE-BDBA7DAF1B66}" dt="2021-11-08T11:09:12.730" v="551" actId="1076"/>
          <ac:spMkLst>
            <pc:docMk/>
            <pc:sldMk cId="3756060296" sldId="257"/>
            <ac:spMk id="6" creationId="{B7F6A355-7668-45B2-AF03-BC9874FBB5B0}"/>
          </ac:spMkLst>
        </pc:spChg>
        <pc:picChg chg="mod">
          <ac:chgData name="MADHUJA SINHA" userId="af6597f3e248c4de" providerId="LiveId" clId="{1F88454D-2A8D-4D63-80AE-BDBA7DAF1B66}" dt="2021-11-08T11:09:30.595" v="556" actId="1076"/>
          <ac:picMkLst>
            <pc:docMk/>
            <pc:sldMk cId="3756060296" sldId="257"/>
            <ac:picMk id="3" creationId="{92BC4393-9C13-4B9F-ADFC-3D6B67558250}"/>
          </ac:picMkLst>
        </pc:picChg>
      </pc:sldChg>
      <pc:sldChg chg="modSp mod">
        <pc:chgData name="MADHUJA SINHA" userId="af6597f3e248c4de" providerId="LiveId" clId="{1F88454D-2A8D-4D63-80AE-BDBA7DAF1B66}" dt="2021-11-08T11:05:04.697" v="476" actId="5793"/>
        <pc:sldMkLst>
          <pc:docMk/>
          <pc:sldMk cId="48383345" sldId="258"/>
        </pc:sldMkLst>
        <pc:spChg chg="mod">
          <ac:chgData name="MADHUJA SINHA" userId="af6597f3e248c4de" providerId="LiveId" clId="{1F88454D-2A8D-4D63-80AE-BDBA7DAF1B66}" dt="2021-11-08T10:02:09.599" v="162" actId="20577"/>
          <ac:spMkLst>
            <pc:docMk/>
            <pc:sldMk cId="48383345" sldId="258"/>
            <ac:spMk id="4" creationId="{D78DB618-34A1-4C09-9B91-000223DB6262}"/>
          </ac:spMkLst>
        </pc:spChg>
        <pc:spChg chg="mod">
          <ac:chgData name="MADHUJA SINHA" userId="af6597f3e248c4de" providerId="LiveId" clId="{1F88454D-2A8D-4D63-80AE-BDBA7DAF1B66}" dt="2021-11-08T11:05:04.697" v="476" actId="5793"/>
          <ac:spMkLst>
            <pc:docMk/>
            <pc:sldMk cId="48383345" sldId="258"/>
            <ac:spMk id="7" creationId="{177C3D52-AFF3-490D-AA59-791D47E53227}"/>
          </ac:spMkLst>
        </pc:spChg>
      </pc:sldChg>
      <pc:sldChg chg="addSp delSp modSp mod">
        <pc:chgData name="MADHUJA SINHA" userId="af6597f3e248c4de" providerId="LiveId" clId="{1F88454D-2A8D-4D63-80AE-BDBA7DAF1B66}" dt="2021-11-08T11:07:54.006" v="515" actId="1076"/>
        <pc:sldMkLst>
          <pc:docMk/>
          <pc:sldMk cId="36368578" sldId="259"/>
        </pc:sldMkLst>
        <pc:spChg chg="mod">
          <ac:chgData name="MADHUJA SINHA" userId="af6597f3e248c4de" providerId="LiveId" clId="{1F88454D-2A8D-4D63-80AE-BDBA7DAF1B66}" dt="2021-11-08T11:07:54.006" v="515" actId="1076"/>
          <ac:spMkLst>
            <pc:docMk/>
            <pc:sldMk cId="36368578" sldId="259"/>
            <ac:spMk id="5" creationId="{73D3987B-CF91-4AF6-82A4-AEEBFF200587}"/>
          </ac:spMkLst>
        </pc:spChg>
        <pc:spChg chg="mod">
          <ac:chgData name="MADHUJA SINHA" userId="af6597f3e248c4de" providerId="LiveId" clId="{1F88454D-2A8D-4D63-80AE-BDBA7DAF1B66}" dt="2021-11-08T11:05:17.060" v="478" actId="1076"/>
          <ac:spMkLst>
            <pc:docMk/>
            <pc:sldMk cId="36368578" sldId="259"/>
            <ac:spMk id="7" creationId="{A87BE7CC-A0AB-4925-BF16-1471186DFFDD}"/>
          </ac:spMkLst>
        </pc:spChg>
        <pc:picChg chg="add mod">
          <ac:chgData name="MADHUJA SINHA" userId="af6597f3e248c4de" providerId="LiveId" clId="{1F88454D-2A8D-4D63-80AE-BDBA7DAF1B66}" dt="2021-11-08T10:10:32.919" v="215" actId="1076"/>
          <ac:picMkLst>
            <pc:docMk/>
            <pc:sldMk cId="36368578" sldId="259"/>
            <ac:picMk id="4" creationId="{47FD2AC9-496F-446A-831E-AFD35EB38E4E}"/>
          </ac:picMkLst>
        </pc:picChg>
        <pc:picChg chg="add del mod">
          <ac:chgData name="MADHUJA SINHA" userId="af6597f3e248c4de" providerId="LiveId" clId="{1F88454D-2A8D-4D63-80AE-BDBA7DAF1B66}" dt="2021-11-08T10:11:04.429" v="222" actId="478"/>
          <ac:picMkLst>
            <pc:docMk/>
            <pc:sldMk cId="36368578" sldId="259"/>
            <ac:picMk id="8" creationId="{2B4DA1F6-3285-4757-B871-C8B4637C7903}"/>
          </ac:picMkLst>
        </pc:picChg>
        <pc:picChg chg="add mod">
          <ac:chgData name="MADHUJA SINHA" userId="af6597f3e248c4de" providerId="LiveId" clId="{1F88454D-2A8D-4D63-80AE-BDBA7DAF1B66}" dt="2021-11-08T10:37:41.491" v="271" actId="1076"/>
          <ac:picMkLst>
            <pc:docMk/>
            <pc:sldMk cId="36368578" sldId="259"/>
            <ac:picMk id="10" creationId="{2BE879CA-AD26-47D5-B87D-8164952BBE96}"/>
          </ac:picMkLst>
        </pc:picChg>
        <pc:picChg chg="add mod">
          <ac:chgData name="MADHUJA SINHA" userId="af6597f3e248c4de" providerId="LiveId" clId="{1F88454D-2A8D-4D63-80AE-BDBA7DAF1B66}" dt="2021-11-08T11:00:09.622" v="445" actId="1076"/>
          <ac:picMkLst>
            <pc:docMk/>
            <pc:sldMk cId="36368578" sldId="259"/>
            <ac:picMk id="12" creationId="{45BAA069-3815-44E9-8ECF-D9BC99B33F12}"/>
          </ac:picMkLst>
        </pc:picChg>
      </pc:sldChg>
      <pc:sldChg chg="addSp delSp modSp mod">
        <pc:chgData name="MADHUJA SINHA" userId="af6597f3e248c4de" providerId="LiveId" clId="{1F88454D-2A8D-4D63-80AE-BDBA7DAF1B66}" dt="2021-11-08T10:38:32.537" v="278" actId="1076"/>
        <pc:sldMkLst>
          <pc:docMk/>
          <pc:sldMk cId="2206330064" sldId="260"/>
        </pc:sldMkLst>
        <pc:spChg chg="mod">
          <ac:chgData name="MADHUJA SINHA" userId="af6597f3e248c4de" providerId="LiveId" clId="{1F88454D-2A8D-4D63-80AE-BDBA7DAF1B66}" dt="2021-11-08T10:02:16.072" v="163" actId="1076"/>
          <ac:spMkLst>
            <pc:docMk/>
            <pc:sldMk cId="2206330064" sldId="260"/>
            <ac:spMk id="4" creationId="{614FE23A-BA61-4EAC-B712-9A3C89E3F416}"/>
          </ac:spMkLst>
        </pc:spChg>
        <pc:spChg chg="add mod">
          <ac:chgData name="MADHUJA SINHA" userId="af6597f3e248c4de" providerId="LiveId" clId="{1F88454D-2A8D-4D63-80AE-BDBA7DAF1B66}" dt="2021-11-08T10:37:52.012" v="273" actId="255"/>
          <ac:spMkLst>
            <pc:docMk/>
            <pc:sldMk cId="2206330064" sldId="260"/>
            <ac:spMk id="6" creationId="{9BD77615-ED02-4D14-B3EB-647134594953}"/>
          </ac:spMkLst>
        </pc:spChg>
        <pc:picChg chg="del">
          <ac:chgData name="MADHUJA SINHA" userId="af6597f3e248c4de" providerId="LiveId" clId="{1F88454D-2A8D-4D63-80AE-BDBA7DAF1B66}" dt="2021-11-08T10:02:17.293" v="164" actId="478"/>
          <ac:picMkLst>
            <pc:docMk/>
            <pc:sldMk cId="2206330064" sldId="260"/>
            <ac:picMk id="3" creationId="{7CBD4CE0-ACF2-4145-B670-7ACF2D067A45}"/>
          </ac:picMkLst>
        </pc:picChg>
        <pc:picChg chg="add del mod">
          <ac:chgData name="MADHUJA SINHA" userId="af6597f3e248c4de" providerId="LiveId" clId="{1F88454D-2A8D-4D63-80AE-BDBA7DAF1B66}" dt="2021-11-08T10:37:58.747" v="274" actId="478"/>
          <ac:picMkLst>
            <pc:docMk/>
            <pc:sldMk cId="2206330064" sldId="260"/>
            <ac:picMk id="8" creationId="{742266E8-C5A0-4724-B0B1-1F391CEA385E}"/>
          </ac:picMkLst>
        </pc:picChg>
        <pc:picChg chg="add del">
          <ac:chgData name="MADHUJA SINHA" userId="af6597f3e248c4de" providerId="LiveId" clId="{1F88454D-2A8D-4D63-80AE-BDBA7DAF1B66}" dt="2021-11-08T10:38:22.080" v="276" actId="22"/>
          <ac:picMkLst>
            <pc:docMk/>
            <pc:sldMk cId="2206330064" sldId="260"/>
            <ac:picMk id="10" creationId="{F1BB316D-1ECA-4A22-A756-F47643962F5F}"/>
          </ac:picMkLst>
        </pc:picChg>
        <pc:picChg chg="add mod">
          <ac:chgData name="MADHUJA SINHA" userId="af6597f3e248c4de" providerId="LiveId" clId="{1F88454D-2A8D-4D63-80AE-BDBA7DAF1B66}" dt="2021-11-08T10:38:32.537" v="278" actId="1076"/>
          <ac:picMkLst>
            <pc:docMk/>
            <pc:sldMk cId="2206330064" sldId="260"/>
            <ac:picMk id="12" creationId="{9078691E-7C05-484A-8D1A-74360CF402EC}"/>
          </ac:picMkLst>
        </pc:picChg>
      </pc:sldChg>
      <pc:sldChg chg="addSp delSp modSp mod">
        <pc:chgData name="MADHUJA SINHA" userId="af6597f3e248c4de" providerId="LiveId" clId="{1F88454D-2A8D-4D63-80AE-BDBA7DAF1B66}" dt="2021-11-08T11:05:29.546" v="483" actId="12"/>
        <pc:sldMkLst>
          <pc:docMk/>
          <pc:sldMk cId="193812843" sldId="261"/>
        </pc:sldMkLst>
        <pc:spChg chg="del mod">
          <ac:chgData name="MADHUJA SINHA" userId="af6597f3e248c4de" providerId="LiveId" clId="{1F88454D-2A8D-4D63-80AE-BDBA7DAF1B66}" dt="2021-11-08T10:12:49.853" v="239"/>
          <ac:spMkLst>
            <pc:docMk/>
            <pc:sldMk cId="193812843" sldId="261"/>
            <ac:spMk id="3" creationId="{933FB2D2-8514-4FAA-8962-BB526088AC50}"/>
          </ac:spMkLst>
        </pc:spChg>
        <pc:spChg chg="add mod">
          <ac:chgData name="MADHUJA SINHA" userId="af6597f3e248c4de" providerId="LiveId" clId="{1F88454D-2A8D-4D63-80AE-BDBA7DAF1B66}" dt="2021-11-08T11:05:29.546" v="483" actId="12"/>
          <ac:spMkLst>
            <pc:docMk/>
            <pc:sldMk cId="193812843" sldId="261"/>
            <ac:spMk id="6" creationId="{62707E12-819B-45DE-80C7-515333923B19}"/>
          </ac:spMkLst>
        </pc:spChg>
        <pc:picChg chg="del">
          <ac:chgData name="MADHUJA SINHA" userId="af6597f3e248c4de" providerId="LiveId" clId="{1F88454D-2A8D-4D63-80AE-BDBA7DAF1B66}" dt="2021-11-08T10:12:39.063" v="234" actId="478"/>
          <ac:picMkLst>
            <pc:docMk/>
            <pc:sldMk cId="193812843" sldId="261"/>
            <ac:picMk id="4" creationId="{506DF3D5-103C-494B-907A-5718FC6271ED}"/>
          </ac:picMkLst>
        </pc:picChg>
        <pc:picChg chg="add mod">
          <ac:chgData name="MADHUJA SINHA" userId="af6597f3e248c4de" providerId="LiveId" clId="{1F88454D-2A8D-4D63-80AE-BDBA7DAF1B66}" dt="2021-11-08T10:14:56.675" v="251" actId="1076"/>
          <ac:picMkLst>
            <pc:docMk/>
            <pc:sldMk cId="193812843" sldId="261"/>
            <ac:picMk id="8" creationId="{E447F1D5-6D43-41D7-B8CC-385A2D0EE97B}"/>
          </ac:picMkLst>
        </pc:picChg>
      </pc:sldChg>
      <pc:sldChg chg="addSp delSp modSp mod">
        <pc:chgData name="MADHUJA SINHA" userId="af6597f3e248c4de" providerId="LiveId" clId="{1F88454D-2A8D-4D63-80AE-BDBA7DAF1B66}" dt="2021-11-08T11:05:40.179" v="485" actId="12"/>
        <pc:sldMkLst>
          <pc:docMk/>
          <pc:sldMk cId="3640870854" sldId="262"/>
        </pc:sldMkLst>
        <pc:spChg chg="del">
          <ac:chgData name="MADHUJA SINHA" userId="af6597f3e248c4de" providerId="LiveId" clId="{1F88454D-2A8D-4D63-80AE-BDBA7DAF1B66}" dt="2021-11-08T10:15:37.837" v="253" actId="478"/>
          <ac:spMkLst>
            <pc:docMk/>
            <pc:sldMk cId="3640870854" sldId="262"/>
            <ac:spMk id="3" creationId="{3ACD524D-33C6-43B7-81CC-DA1D034AAFAF}"/>
          </ac:spMkLst>
        </pc:spChg>
        <pc:spChg chg="mod">
          <ac:chgData name="MADHUJA SINHA" userId="af6597f3e248c4de" providerId="LiveId" clId="{1F88454D-2A8D-4D63-80AE-BDBA7DAF1B66}" dt="2021-11-08T11:05:40.179" v="485" actId="12"/>
          <ac:spMkLst>
            <pc:docMk/>
            <pc:sldMk cId="3640870854" sldId="262"/>
            <ac:spMk id="5" creationId="{7C60FC6D-23E7-41C3-8D13-FF8832038D2A}"/>
          </ac:spMkLst>
        </pc:spChg>
        <pc:picChg chg="add mod">
          <ac:chgData name="MADHUJA SINHA" userId="af6597f3e248c4de" providerId="LiveId" clId="{1F88454D-2A8D-4D63-80AE-BDBA7DAF1B66}" dt="2021-11-08T10:37:22.322" v="268" actId="1076"/>
          <ac:picMkLst>
            <pc:docMk/>
            <pc:sldMk cId="3640870854" sldId="262"/>
            <ac:picMk id="6" creationId="{E071AAA7-AF45-465B-B0F6-691DCD967C55}"/>
          </ac:picMkLst>
        </pc:picChg>
      </pc:sldChg>
      <pc:sldChg chg="addSp delSp modSp mod">
        <pc:chgData name="MADHUJA SINHA" userId="af6597f3e248c4de" providerId="LiveId" clId="{1F88454D-2A8D-4D63-80AE-BDBA7DAF1B66}" dt="2021-11-08T11:06:11.601" v="493" actId="1076"/>
        <pc:sldMkLst>
          <pc:docMk/>
          <pc:sldMk cId="1709113427" sldId="263"/>
        </pc:sldMkLst>
        <pc:spChg chg="mod">
          <ac:chgData name="MADHUJA SINHA" userId="af6597f3e248c4de" providerId="LiveId" clId="{1F88454D-2A8D-4D63-80AE-BDBA7DAF1B66}" dt="2021-11-08T11:06:08.314" v="492" actId="1076"/>
          <ac:spMkLst>
            <pc:docMk/>
            <pc:sldMk cId="1709113427" sldId="263"/>
            <ac:spMk id="3" creationId="{0193FD97-DBEF-4474-B19A-E70B63F55C54}"/>
          </ac:spMkLst>
        </pc:spChg>
        <pc:spChg chg="add mod">
          <ac:chgData name="MADHUJA SINHA" userId="af6597f3e248c4de" providerId="LiveId" clId="{1F88454D-2A8D-4D63-80AE-BDBA7DAF1B66}" dt="2021-11-08T11:06:11.601" v="493" actId="1076"/>
          <ac:spMkLst>
            <pc:docMk/>
            <pc:sldMk cId="1709113427" sldId="263"/>
            <ac:spMk id="6" creationId="{B7C4384F-53EB-41F3-B025-F5BF2DFC5482}"/>
          </ac:spMkLst>
        </pc:spChg>
        <pc:picChg chg="del mod">
          <ac:chgData name="MADHUJA SINHA" userId="af6597f3e248c4de" providerId="LiveId" clId="{1F88454D-2A8D-4D63-80AE-BDBA7DAF1B66}" dt="2021-11-08T10:39:29.765" v="297" actId="478"/>
          <ac:picMkLst>
            <pc:docMk/>
            <pc:sldMk cId="1709113427" sldId="263"/>
            <ac:picMk id="4" creationId="{69F7283B-42FE-45DF-B152-CFD94A5CE326}"/>
          </ac:picMkLst>
        </pc:picChg>
        <pc:picChg chg="add mod">
          <ac:chgData name="MADHUJA SINHA" userId="af6597f3e248c4de" providerId="LiveId" clId="{1F88454D-2A8D-4D63-80AE-BDBA7DAF1B66}" dt="2021-11-08T10:40:50.100" v="311" actId="1076"/>
          <ac:picMkLst>
            <pc:docMk/>
            <pc:sldMk cId="1709113427" sldId="263"/>
            <ac:picMk id="8" creationId="{E2528362-22B2-4F24-9850-F9CAF77BD516}"/>
          </ac:picMkLst>
        </pc:picChg>
      </pc:sldChg>
      <pc:sldChg chg="addSp delSp modSp mod">
        <pc:chgData name="MADHUJA SINHA" userId="af6597f3e248c4de" providerId="LiveId" clId="{1F88454D-2A8D-4D63-80AE-BDBA7DAF1B66}" dt="2021-11-08T11:06:44.427" v="502" actId="1076"/>
        <pc:sldMkLst>
          <pc:docMk/>
          <pc:sldMk cId="1889921518" sldId="264"/>
        </pc:sldMkLst>
        <pc:spChg chg="del mod">
          <ac:chgData name="MADHUJA SINHA" userId="af6597f3e248c4de" providerId="LiveId" clId="{1F88454D-2A8D-4D63-80AE-BDBA7DAF1B66}" dt="2021-11-08T10:41:20.378" v="327"/>
          <ac:spMkLst>
            <pc:docMk/>
            <pc:sldMk cId="1889921518" sldId="264"/>
            <ac:spMk id="3" creationId="{800EE0EB-65EA-4CF4-B354-74A139B9BDC5}"/>
          </ac:spMkLst>
        </pc:spChg>
        <pc:spChg chg="mod">
          <ac:chgData name="MADHUJA SINHA" userId="af6597f3e248c4de" providerId="LiveId" clId="{1F88454D-2A8D-4D63-80AE-BDBA7DAF1B66}" dt="2021-11-08T11:06:44.427" v="502" actId="1076"/>
          <ac:spMkLst>
            <pc:docMk/>
            <pc:sldMk cId="1889921518" sldId="264"/>
            <ac:spMk id="5" creationId="{6D420973-D0A8-4127-A82C-A6089903B627}"/>
          </ac:spMkLst>
        </pc:spChg>
        <pc:spChg chg="add del mod">
          <ac:chgData name="MADHUJA SINHA" userId="af6597f3e248c4de" providerId="LiveId" clId="{1F88454D-2A8D-4D63-80AE-BDBA7DAF1B66}" dt="2021-11-08T10:41:41.729" v="338"/>
          <ac:spMkLst>
            <pc:docMk/>
            <pc:sldMk cId="1889921518" sldId="264"/>
            <ac:spMk id="6" creationId="{BD7DEE91-3061-4ED1-88B9-BCC35A4A3810}"/>
          </ac:spMkLst>
        </pc:spChg>
        <pc:picChg chg="add mod">
          <ac:chgData name="MADHUJA SINHA" userId="af6597f3e248c4de" providerId="LiveId" clId="{1F88454D-2A8D-4D63-80AE-BDBA7DAF1B66}" dt="2021-11-08T10:43:27.591" v="344" actId="1076"/>
          <ac:picMkLst>
            <pc:docMk/>
            <pc:sldMk cId="1889921518" sldId="264"/>
            <ac:picMk id="8" creationId="{14A00CCA-918B-4D4F-9671-DC46E6594EF7}"/>
          </ac:picMkLst>
        </pc:picChg>
        <pc:picChg chg="add mod">
          <ac:chgData name="MADHUJA SINHA" userId="af6597f3e248c4de" providerId="LiveId" clId="{1F88454D-2A8D-4D63-80AE-BDBA7DAF1B66}" dt="2021-11-08T10:43:35.224" v="346" actId="1076"/>
          <ac:picMkLst>
            <pc:docMk/>
            <pc:sldMk cId="1889921518" sldId="264"/>
            <ac:picMk id="10" creationId="{9FE24EFD-38C4-4222-BEC6-ADC9306AA34B}"/>
          </ac:picMkLst>
        </pc:picChg>
      </pc:sldChg>
      <pc:sldChg chg="addSp delSp modSp mod">
        <pc:chgData name="MADHUJA SINHA" userId="af6597f3e248c4de" providerId="LiveId" clId="{1F88454D-2A8D-4D63-80AE-BDBA7DAF1B66}" dt="2021-11-08T11:06:39.282" v="501" actId="1076"/>
        <pc:sldMkLst>
          <pc:docMk/>
          <pc:sldMk cId="2542063682" sldId="265"/>
        </pc:sldMkLst>
        <pc:spChg chg="mod">
          <ac:chgData name="MADHUJA SINHA" userId="af6597f3e248c4de" providerId="LiveId" clId="{1F88454D-2A8D-4D63-80AE-BDBA7DAF1B66}" dt="2021-11-08T10:44:16.926" v="359" actId="1076"/>
          <ac:spMkLst>
            <pc:docMk/>
            <pc:sldMk cId="2542063682" sldId="265"/>
            <ac:spMk id="3" creationId="{0DD8D2FF-0856-4857-9930-B4A65BAB6BD5}"/>
          </ac:spMkLst>
        </pc:spChg>
        <pc:spChg chg="add mod">
          <ac:chgData name="MADHUJA SINHA" userId="af6597f3e248c4de" providerId="LiveId" clId="{1F88454D-2A8D-4D63-80AE-BDBA7DAF1B66}" dt="2021-11-08T11:06:39.282" v="501" actId="1076"/>
          <ac:spMkLst>
            <pc:docMk/>
            <pc:sldMk cId="2542063682" sldId="265"/>
            <ac:spMk id="6" creationId="{DD6352FE-BD5C-48C9-A14F-8E35D9D84E52}"/>
          </ac:spMkLst>
        </pc:spChg>
        <pc:picChg chg="del">
          <ac:chgData name="MADHUJA SINHA" userId="af6597f3e248c4de" providerId="LiveId" clId="{1F88454D-2A8D-4D63-80AE-BDBA7DAF1B66}" dt="2021-11-08T10:44:06.510" v="358" actId="478"/>
          <ac:picMkLst>
            <pc:docMk/>
            <pc:sldMk cId="2542063682" sldId="265"/>
            <ac:picMk id="4" creationId="{F131BD96-BCBB-48CF-BDA9-B83571B6B003}"/>
          </ac:picMkLst>
        </pc:picChg>
        <pc:picChg chg="add mod">
          <ac:chgData name="MADHUJA SINHA" userId="af6597f3e248c4de" providerId="LiveId" clId="{1F88454D-2A8D-4D63-80AE-BDBA7DAF1B66}" dt="2021-11-08T10:46:43.743" v="375" actId="1076"/>
          <ac:picMkLst>
            <pc:docMk/>
            <pc:sldMk cId="2542063682" sldId="265"/>
            <ac:picMk id="8" creationId="{FB1D0788-70BF-429B-B5BE-5852BCC8C421}"/>
          </ac:picMkLst>
        </pc:picChg>
        <pc:picChg chg="add mod">
          <ac:chgData name="MADHUJA SINHA" userId="af6597f3e248c4de" providerId="LiveId" clId="{1F88454D-2A8D-4D63-80AE-BDBA7DAF1B66}" dt="2021-11-08T10:46:41.259" v="374" actId="1076"/>
          <ac:picMkLst>
            <pc:docMk/>
            <pc:sldMk cId="2542063682" sldId="265"/>
            <ac:picMk id="10" creationId="{86D96896-81F0-4644-80BB-F5526A42DE91}"/>
          </ac:picMkLst>
        </pc:picChg>
      </pc:sldChg>
      <pc:sldChg chg="addSp delSp modSp mod">
        <pc:chgData name="MADHUJA SINHA" userId="af6597f3e248c4de" providerId="LiveId" clId="{1F88454D-2A8D-4D63-80AE-BDBA7DAF1B66}" dt="2021-11-08T11:06:58.349" v="505" actId="14100"/>
        <pc:sldMkLst>
          <pc:docMk/>
          <pc:sldMk cId="656754102" sldId="266"/>
        </pc:sldMkLst>
        <pc:spChg chg="del mod">
          <ac:chgData name="MADHUJA SINHA" userId="af6597f3e248c4de" providerId="LiveId" clId="{1F88454D-2A8D-4D63-80AE-BDBA7DAF1B66}" dt="2021-11-08T10:47:05.064" v="378"/>
          <ac:spMkLst>
            <pc:docMk/>
            <pc:sldMk cId="656754102" sldId="266"/>
            <ac:spMk id="3" creationId="{F89222EE-FD43-4274-8753-FC0455CC57B1}"/>
          </ac:spMkLst>
        </pc:spChg>
        <pc:spChg chg="mod">
          <ac:chgData name="MADHUJA SINHA" userId="af6597f3e248c4de" providerId="LiveId" clId="{1F88454D-2A8D-4D63-80AE-BDBA7DAF1B66}" dt="2021-11-08T11:06:58.349" v="505" actId="14100"/>
          <ac:spMkLst>
            <pc:docMk/>
            <pc:sldMk cId="656754102" sldId="266"/>
            <ac:spMk id="5" creationId="{F07AB4C4-89CA-4AB5-8B5F-A81014DA8385}"/>
          </ac:spMkLst>
        </pc:spChg>
        <pc:picChg chg="add mod">
          <ac:chgData name="MADHUJA SINHA" userId="af6597f3e248c4de" providerId="LiveId" clId="{1F88454D-2A8D-4D63-80AE-BDBA7DAF1B66}" dt="2021-11-08T11:04:42.273" v="459" actId="1076"/>
          <ac:picMkLst>
            <pc:docMk/>
            <pc:sldMk cId="656754102" sldId="266"/>
            <ac:picMk id="6" creationId="{6A75E15F-6482-44EC-B353-61326D20A796}"/>
          </ac:picMkLst>
        </pc:picChg>
        <pc:picChg chg="add mod">
          <ac:chgData name="MADHUJA SINHA" userId="af6597f3e248c4de" providerId="LiveId" clId="{1F88454D-2A8D-4D63-80AE-BDBA7DAF1B66}" dt="2021-11-08T11:04:38.482" v="458" actId="1076"/>
          <ac:picMkLst>
            <pc:docMk/>
            <pc:sldMk cId="656754102" sldId="266"/>
            <ac:picMk id="8" creationId="{826BDAD0-F4A4-469F-AB62-205DBE382927}"/>
          </ac:picMkLst>
        </pc:picChg>
      </pc:sldChg>
      <pc:sldChg chg="addSp delSp modSp mod">
        <pc:chgData name="MADHUJA SINHA" userId="af6597f3e248c4de" providerId="LiveId" clId="{1F88454D-2A8D-4D63-80AE-BDBA7DAF1B66}" dt="2021-11-08T11:07:10.327" v="508" actId="1076"/>
        <pc:sldMkLst>
          <pc:docMk/>
          <pc:sldMk cId="1231613471" sldId="267"/>
        </pc:sldMkLst>
        <pc:spChg chg="del mod">
          <ac:chgData name="MADHUJA SINHA" userId="af6597f3e248c4de" providerId="LiveId" clId="{1F88454D-2A8D-4D63-80AE-BDBA7DAF1B66}" dt="2021-11-08T10:55:40.684" v="391"/>
          <ac:spMkLst>
            <pc:docMk/>
            <pc:sldMk cId="1231613471" sldId="267"/>
            <ac:spMk id="3" creationId="{3382E40D-E77B-4B41-A3D2-E4B852291C92}"/>
          </ac:spMkLst>
        </pc:spChg>
        <pc:spChg chg="add mod">
          <ac:chgData name="MADHUJA SINHA" userId="af6597f3e248c4de" providerId="LiveId" clId="{1F88454D-2A8D-4D63-80AE-BDBA7DAF1B66}" dt="2021-11-08T11:07:10.327" v="508" actId="1076"/>
          <ac:spMkLst>
            <pc:docMk/>
            <pc:sldMk cId="1231613471" sldId="267"/>
            <ac:spMk id="6" creationId="{AFE6AD11-0B6F-416A-9D92-A2E6B31AEF53}"/>
          </ac:spMkLst>
        </pc:spChg>
        <pc:spChg chg="add del">
          <ac:chgData name="MADHUJA SINHA" userId="af6597f3e248c4de" providerId="LiveId" clId="{1F88454D-2A8D-4D63-80AE-BDBA7DAF1B66}" dt="2021-11-08T10:56:06.437" v="400" actId="22"/>
          <ac:spMkLst>
            <pc:docMk/>
            <pc:sldMk cId="1231613471" sldId="267"/>
            <ac:spMk id="8" creationId="{83B13D14-211E-4ACB-85DD-831720380CC6}"/>
          </ac:spMkLst>
        </pc:spChg>
        <pc:picChg chg="del">
          <ac:chgData name="MADHUJA SINHA" userId="af6597f3e248c4de" providerId="LiveId" clId="{1F88454D-2A8D-4D63-80AE-BDBA7DAF1B66}" dt="2021-11-08T10:55:40.683" v="389" actId="478"/>
          <ac:picMkLst>
            <pc:docMk/>
            <pc:sldMk cId="1231613471" sldId="267"/>
            <ac:picMk id="4" creationId="{D3B35F3E-757B-4DA2-B794-E26478C85989}"/>
          </ac:picMkLst>
        </pc:picChg>
        <pc:picChg chg="add mod">
          <ac:chgData name="MADHUJA SINHA" userId="af6597f3e248c4de" providerId="LiveId" clId="{1F88454D-2A8D-4D63-80AE-BDBA7DAF1B66}" dt="2021-11-08T11:01:05.853" v="456" actId="1076"/>
          <ac:picMkLst>
            <pc:docMk/>
            <pc:sldMk cId="1231613471" sldId="267"/>
            <ac:picMk id="10" creationId="{43776FFA-33F9-48D6-A8DC-32DC9B569B42}"/>
          </ac:picMkLst>
        </pc:picChg>
      </pc:sldChg>
      <pc:sldChg chg="addSp delSp modSp mod">
        <pc:chgData name="MADHUJA SINHA" userId="af6597f3e248c4de" providerId="LiveId" clId="{1F88454D-2A8D-4D63-80AE-BDBA7DAF1B66}" dt="2021-11-08T11:07:15.181" v="509" actId="12"/>
        <pc:sldMkLst>
          <pc:docMk/>
          <pc:sldMk cId="559141653" sldId="268"/>
        </pc:sldMkLst>
        <pc:spChg chg="del mod">
          <ac:chgData name="MADHUJA SINHA" userId="af6597f3e248c4de" providerId="LiveId" clId="{1F88454D-2A8D-4D63-80AE-BDBA7DAF1B66}" dt="2021-11-08T10:56:58.110" v="413"/>
          <ac:spMkLst>
            <pc:docMk/>
            <pc:sldMk cId="559141653" sldId="268"/>
            <ac:spMk id="3" creationId="{445DB489-373C-4C19-AB24-4BCC36A42EF0}"/>
          </ac:spMkLst>
        </pc:spChg>
        <pc:spChg chg="mod">
          <ac:chgData name="MADHUJA SINHA" userId="af6597f3e248c4de" providerId="LiveId" clId="{1F88454D-2A8D-4D63-80AE-BDBA7DAF1B66}" dt="2021-11-08T11:07:15.181" v="509" actId="12"/>
          <ac:spMkLst>
            <pc:docMk/>
            <pc:sldMk cId="559141653" sldId="268"/>
            <ac:spMk id="5" creationId="{1A5342CF-B7B9-435F-94AC-209B8AEE6B61}"/>
          </ac:spMkLst>
        </pc:spChg>
        <pc:spChg chg="add del">
          <ac:chgData name="MADHUJA SINHA" userId="af6597f3e248c4de" providerId="LiveId" clId="{1F88454D-2A8D-4D63-80AE-BDBA7DAF1B66}" dt="2021-11-08T10:57:02.376" v="415" actId="22"/>
          <ac:spMkLst>
            <pc:docMk/>
            <pc:sldMk cId="559141653" sldId="268"/>
            <ac:spMk id="6" creationId="{1F35AFBF-1BAF-4C41-B2B9-483BBDD9893A}"/>
          </ac:spMkLst>
        </pc:spChg>
        <pc:picChg chg="add mod">
          <ac:chgData name="MADHUJA SINHA" userId="af6597f3e248c4de" providerId="LiveId" clId="{1F88454D-2A8D-4D63-80AE-BDBA7DAF1B66}" dt="2021-11-08T11:00:51.614" v="453" actId="1076"/>
          <ac:picMkLst>
            <pc:docMk/>
            <pc:sldMk cId="559141653" sldId="268"/>
            <ac:picMk id="8" creationId="{C7DC08D6-81C4-4D7D-A814-1D75ECE18E7D}"/>
          </ac:picMkLst>
        </pc:picChg>
      </pc:sldChg>
      <pc:sldChg chg="addSp delSp modSp mod">
        <pc:chgData name="MADHUJA SINHA" userId="af6597f3e248c4de" providerId="LiveId" clId="{1F88454D-2A8D-4D63-80AE-BDBA7DAF1B66}" dt="2021-11-08T11:07:39.995" v="514" actId="1076"/>
        <pc:sldMkLst>
          <pc:docMk/>
          <pc:sldMk cId="3442358460" sldId="269"/>
        </pc:sldMkLst>
        <pc:spChg chg="mod">
          <ac:chgData name="MADHUJA SINHA" userId="af6597f3e248c4de" providerId="LiveId" clId="{1F88454D-2A8D-4D63-80AE-BDBA7DAF1B66}" dt="2021-11-08T11:07:39.995" v="514" actId="1076"/>
          <ac:spMkLst>
            <pc:docMk/>
            <pc:sldMk cId="3442358460" sldId="269"/>
            <ac:spMk id="3" creationId="{2B3B537A-E7FA-444F-A010-8AB090DF851C}"/>
          </ac:spMkLst>
        </pc:spChg>
        <pc:spChg chg="add mod">
          <ac:chgData name="MADHUJA SINHA" userId="af6597f3e248c4de" providerId="LiveId" clId="{1F88454D-2A8D-4D63-80AE-BDBA7DAF1B66}" dt="2021-11-08T11:07:24.826" v="511" actId="14100"/>
          <ac:spMkLst>
            <pc:docMk/>
            <pc:sldMk cId="3442358460" sldId="269"/>
            <ac:spMk id="6" creationId="{FFFAD314-D28A-4BB7-B501-B2C200B870D0}"/>
          </ac:spMkLst>
        </pc:spChg>
        <pc:picChg chg="del">
          <ac:chgData name="MADHUJA SINHA" userId="af6597f3e248c4de" providerId="LiveId" clId="{1F88454D-2A8D-4D63-80AE-BDBA7DAF1B66}" dt="2021-11-08T10:58:25.567" v="431" actId="478"/>
          <ac:picMkLst>
            <pc:docMk/>
            <pc:sldMk cId="3442358460" sldId="269"/>
            <ac:picMk id="4" creationId="{7C30F188-721E-4BF5-9531-7F1B5C5B6A7E}"/>
          </ac:picMkLst>
        </pc:picChg>
        <pc:picChg chg="add mod">
          <ac:chgData name="MADHUJA SINHA" userId="af6597f3e248c4de" providerId="LiveId" clId="{1F88454D-2A8D-4D63-80AE-BDBA7DAF1B66}" dt="2021-11-08T11:07:32.973" v="513" actId="1076"/>
          <ac:picMkLst>
            <pc:docMk/>
            <pc:sldMk cId="3442358460" sldId="269"/>
            <ac:picMk id="8" creationId="{B0EB7AB5-D6F3-4903-8493-0E621752AD2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470F-8CCD-4193-ACE8-349001EC00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09866A-E5F6-42A7-86CF-C62889A2E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3D84DD-7845-42CD-B4D6-3E7A40FD2FFA}"/>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5" name="Footer Placeholder 4">
            <a:extLst>
              <a:ext uri="{FF2B5EF4-FFF2-40B4-BE49-F238E27FC236}">
                <a16:creationId xmlns:a16="http://schemas.microsoft.com/office/drawing/2014/main" id="{206E39B2-E435-416F-B632-A27B3BE34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8C2BB-00AE-4F86-A8E5-B27A3E1EF9C8}"/>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61018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D352-2EBC-4943-85BA-A03F6D51A4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7BC56D-CE06-4D9D-B3DB-847649048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BA9BA-39FF-419B-8543-A5F1B286559D}"/>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5" name="Footer Placeholder 4">
            <a:extLst>
              <a:ext uri="{FF2B5EF4-FFF2-40B4-BE49-F238E27FC236}">
                <a16:creationId xmlns:a16="http://schemas.microsoft.com/office/drawing/2014/main" id="{A161EC15-7EDC-46A6-9642-D524DFC3A3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D2C6B-CD80-437E-BA8A-43EBFEC070AB}"/>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385471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C70F6-9671-4022-930D-E25AD4E54F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65630-3089-494E-8461-C80EC6D88B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3E08A-BEE9-42DE-A347-17E815B07877}"/>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5" name="Footer Placeholder 4">
            <a:extLst>
              <a:ext uri="{FF2B5EF4-FFF2-40B4-BE49-F238E27FC236}">
                <a16:creationId xmlns:a16="http://schemas.microsoft.com/office/drawing/2014/main" id="{17565620-B78B-43BE-B061-6E02023B0E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63BBF9-4EB5-4FC4-9BC6-6A09E10BC380}"/>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204548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E6BA-954D-4E41-BE6C-71F63C7A05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9B34D4-FB5D-4AD2-9256-12B478DAB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63FE3C-59F0-4CF0-B38E-D46B960168B8}"/>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5" name="Footer Placeholder 4">
            <a:extLst>
              <a:ext uri="{FF2B5EF4-FFF2-40B4-BE49-F238E27FC236}">
                <a16:creationId xmlns:a16="http://schemas.microsoft.com/office/drawing/2014/main" id="{0E0A7EE6-FC47-4160-B098-E6252FC69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3B6BF6-BB33-4BDF-B4E3-5525020E8ABF}"/>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328805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A1E0-198E-4B9C-A9DB-E29BF7BB6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4A3020-368A-435C-9007-61A0CD3B4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5AC7D5-9073-4190-9588-4211E98B57AE}"/>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5" name="Footer Placeholder 4">
            <a:extLst>
              <a:ext uri="{FF2B5EF4-FFF2-40B4-BE49-F238E27FC236}">
                <a16:creationId xmlns:a16="http://schemas.microsoft.com/office/drawing/2014/main" id="{5CD1DA26-FDD1-4741-8297-9FD69E7AB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B5612-43DC-43EB-9FDD-2BB12FCE0D55}"/>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293141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6948-23CA-447F-945E-DD2BFADFBD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CEE8C-99CF-47DF-8A72-0C4FE879A5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B0F0F5-5B65-4F85-9FDF-B87C6CB2FE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1CDBD5-183F-485B-A652-9C34AA4FEF66}"/>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6" name="Footer Placeholder 5">
            <a:extLst>
              <a:ext uri="{FF2B5EF4-FFF2-40B4-BE49-F238E27FC236}">
                <a16:creationId xmlns:a16="http://schemas.microsoft.com/office/drawing/2014/main" id="{0493363C-9481-4938-946E-C4C55555AC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A9833D-DD8A-4348-965E-C7FBE8DDAAB0}"/>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281142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503C-C507-414A-9E3E-4921E11EE9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66015B-8915-48EE-B1C1-FA7DF50C7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CD2696-EE1A-47C6-9185-69B74EA684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AA2B42-90CE-4AEB-AA39-CA1712D3A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B9F6A-E0BD-45B2-9AFC-963F00213F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A74072-0007-4FE8-9C67-6E174C0A4D8E}"/>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8" name="Footer Placeholder 7">
            <a:extLst>
              <a:ext uri="{FF2B5EF4-FFF2-40B4-BE49-F238E27FC236}">
                <a16:creationId xmlns:a16="http://schemas.microsoft.com/office/drawing/2014/main" id="{52BDAA05-B7F6-4EED-B038-CF5A0BA52D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AE145F-CB17-4AC7-804E-D70BDC276C50}"/>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338521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48AF-85F7-4F63-A30E-AD04510F9D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CFBF3C-7AB4-45E8-88E8-F21B84281950}"/>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4" name="Footer Placeholder 3">
            <a:extLst>
              <a:ext uri="{FF2B5EF4-FFF2-40B4-BE49-F238E27FC236}">
                <a16:creationId xmlns:a16="http://schemas.microsoft.com/office/drawing/2014/main" id="{08D9AFCB-BBE3-4CF1-A30F-5C5F434F38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5757A7-4C67-48C2-BA9A-B96D8C43F607}"/>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10938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1994A-34CC-406E-AE37-C72B60BC2FB0}"/>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3" name="Footer Placeholder 2">
            <a:extLst>
              <a:ext uri="{FF2B5EF4-FFF2-40B4-BE49-F238E27FC236}">
                <a16:creationId xmlns:a16="http://schemas.microsoft.com/office/drawing/2014/main" id="{8CD077E8-B7BE-4A5E-9E91-A54C700BF2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E5FB52-FE68-481B-83F5-A0CCCB5B63FB}"/>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316634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29E0-A1AE-4BED-91B7-3858BA3A6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10BE60-70F3-4F74-853B-4DC96EAC6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57F6D1-85E3-4AD0-BB71-58B346BF7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C6623-5DD5-4C80-8CB9-52C04115B9DE}"/>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6" name="Footer Placeholder 5">
            <a:extLst>
              <a:ext uri="{FF2B5EF4-FFF2-40B4-BE49-F238E27FC236}">
                <a16:creationId xmlns:a16="http://schemas.microsoft.com/office/drawing/2014/main" id="{0AC32DCF-B466-46E3-B15C-5E02FB0A7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44ADBC-1346-4154-A31B-AC1AAA47AAEB}"/>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90810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16EF-3284-4C3E-AF45-89C2298E0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C728A6-A12D-4DCC-80B8-796210EB8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5CC0F3-0508-4F87-85A2-C8A4DCCC4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44AB6-134E-45E9-8EDC-9172D8341FCA}"/>
              </a:ext>
            </a:extLst>
          </p:cNvPr>
          <p:cNvSpPr>
            <a:spLocks noGrp="1"/>
          </p:cNvSpPr>
          <p:nvPr>
            <p:ph type="dt" sz="half" idx="10"/>
          </p:nvPr>
        </p:nvSpPr>
        <p:spPr/>
        <p:txBody>
          <a:bodyPr/>
          <a:lstStyle/>
          <a:p>
            <a:fld id="{5F1553E9-3D56-4228-B22D-87FAB793FCF0}" type="datetimeFigureOut">
              <a:rPr lang="en-IN" smtClean="0"/>
              <a:t>26-11-2022</a:t>
            </a:fld>
            <a:endParaRPr lang="en-IN"/>
          </a:p>
        </p:txBody>
      </p:sp>
      <p:sp>
        <p:nvSpPr>
          <p:cNvPr id="6" name="Footer Placeholder 5">
            <a:extLst>
              <a:ext uri="{FF2B5EF4-FFF2-40B4-BE49-F238E27FC236}">
                <a16:creationId xmlns:a16="http://schemas.microsoft.com/office/drawing/2014/main" id="{73425D05-E856-4FC5-B79A-9B2A547C8C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A7B1C2-B76C-42CB-9833-DA4D4F915742}"/>
              </a:ext>
            </a:extLst>
          </p:cNvPr>
          <p:cNvSpPr>
            <a:spLocks noGrp="1"/>
          </p:cNvSpPr>
          <p:nvPr>
            <p:ph type="sldNum" sz="quarter" idx="12"/>
          </p:nvPr>
        </p:nvSpPr>
        <p:spPr/>
        <p:txBody>
          <a:bodyPr/>
          <a:lstStyle/>
          <a:p>
            <a:fld id="{5F0F5B47-A157-4BED-BAF6-F04A1D822C26}" type="slidenum">
              <a:rPr lang="en-IN" smtClean="0"/>
              <a:t>‹#›</a:t>
            </a:fld>
            <a:endParaRPr lang="en-IN"/>
          </a:p>
        </p:txBody>
      </p:sp>
    </p:spTree>
    <p:extLst>
      <p:ext uri="{BB962C8B-B14F-4D97-AF65-F5344CB8AC3E}">
        <p14:creationId xmlns:p14="http://schemas.microsoft.com/office/powerpoint/2010/main" val="60042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738FD-DB75-4B9D-AA26-6E53F5E49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9A8A6B-AB62-4824-9D24-DAF961708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3B037-FEB8-4EF6-BB18-F2F615E4C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553E9-3D56-4228-B22D-87FAB793FCF0}" type="datetimeFigureOut">
              <a:rPr lang="en-IN" smtClean="0"/>
              <a:t>26-11-2022</a:t>
            </a:fld>
            <a:endParaRPr lang="en-IN"/>
          </a:p>
        </p:txBody>
      </p:sp>
      <p:sp>
        <p:nvSpPr>
          <p:cNvPr id="5" name="Footer Placeholder 4">
            <a:extLst>
              <a:ext uri="{FF2B5EF4-FFF2-40B4-BE49-F238E27FC236}">
                <a16:creationId xmlns:a16="http://schemas.microsoft.com/office/drawing/2014/main" id="{898030B8-E42C-4F20-8323-540A27282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23D5E0-1A3D-4A18-AD23-86157027F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F5B47-A157-4BED-BAF6-F04A1D822C26}" type="slidenum">
              <a:rPr lang="en-IN" smtClean="0"/>
              <a:t>‹#›</a:t>
            </a:fld>
            <a:endParaRPr lang="en-IN"/>
          </a:p>
        </p:txBody>
      </p:sp>
    </p:spTree>
    <p:extLst>
      <p:ext uri="{BB962C8B-B14F-4D97-AF65-F5344CB8AC3E}">
        <p14:creationId xmlns:p14="http://schemas.microsoft.com/office/powerpoint/2010/main" val="570277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BC4393-9C13-4B9F-ADFC-3D6B67558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4" name="Rectangle 3">
            <a:extLst>
              <a:ext uri="{FF2B5EF4-FFF2-40B4-BE49-F238E27FC236}">
                <a16:creationId xmlns:a16="http://schemas.microsoft.com/office/drawing/2014/main" id="{AA7BD581-962F-4574-8679-065E56E46270}"/>
              </a:ext>
            </a:extLst>
          </p:cNvPr>
          <p:cNvSpPr/>
          <p:nvPr/>
        </p:nvSpPr>
        <p:spPr>
          <a:xfrm>
            <a:off x="567672" y="797510"/>
            <a:ext cx="9694915" cy="2631490"/>
          </a:xfrm>
          <a:prstGeom prst="rect">
            <a:avLst/>
          </a:prstGeom>
          <a:noFill/>
        </p:spPr>
        <p:txBody>
          <a:bodyPr wrap="square" lIns="91440" tIns="45720" rIns="91440" bIns="45720">
            <a:spAutoFit/>
          </a:bodyPr>
          <a:lstStyle/>
          <a:p>
            <a:pPr algn="ctr"/>
            <a:r>
              <a:rPr lang="en-US" sz="5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Tahoma" panose="020B0604030504040204" pitchFamily="34" charset="0"/>
                <a:cs typeface="Times New Roman" panose="02020603050405020304" pitchFamily="18" charset="0"/>
              </a:rPr>
              <a:t>Online Voting System </a:t>
            </a:r>
          </a:p>
          <a:p>
            <a:pPr algn="ctr"/>
            <a:r>
              <a:rPr lang="en-US" sz="5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Tahoma" panose="020B0604030504040204" pitchFamily="34" charset="0"/>
                <a:cs typeface="Times New Roman" panose="02020603050405020304" pitchFamily="18" charset="0"/>
              </a:rPr>
              <a:t>using TCP in </a:t>
            </a:r>
          </a:p>
          <a:p>
            <a:pPr algn="ctr"/>
            <a:r>
              <a:rPr lang="en-US" sz="5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Tahoma" panose="020B0604030504040204" pitchFamily="34" charset="0"/>
                <a:cs typeface="Times New Roman" panose="02020603050405020304" pitchFamily="18" charset="0"/>
              </a:rPr>
              <a:t>Python</a:t>
            </a:r>
          </a:p>
        </p:txBody>
      </p:sp>
      <p:sp>
        <p:nvSpPr>
          <p:cNvPr id="6" name="TextBox 5">
            <a:extLst>
              <a:ext uri="{FF2B5EF4-FFF2-40B4-BE49-F238E27FC236}">
                <a16:creationId xmlns:a16="http://schemas.microsoft.com/office/drawing/2014/main" id="{B7F6A355-7668-45B2-AF03-BC9874FBB5B0}"/>
              </a:ext>
            </a:extLst>
          </p:cNvPr>
          <p:cNvSpPr txBox="1"/>
          <p:nvPr/>
        </p:nvSpPr>
        <p:spPr>
          <a:xfrm>
            <a:off x="2491666" y="4292167"/>
            <a:ext cx="7208668" cy="2031325"/>
          </a:xfrm>
          <a:prstGeom prst="rect">
            <a:avLst/>
          </a:prstGeom>
          <a:noFill/>
        </p:spPr>
        <p:txBody>
          <a:bodyPr wrap="square" rtlCol="0">
            <a:spAutoFit/>
          </a:bodyPr>
          <a:lstStyle/>
          <a:p>
            <a:pPr algn="ctr"/>
            <a:r>
              <a:rPr lang="en-IN" sz="2400" b="1" dirty="0">
                <a:solidFill>
                  <a:srgbClr val="002060"/>
                </a:solidFill>
                <a:latin typeface="Times New Roman" panose="02020603050405020304" pitchFamily="18" charset="0"/>
                <a:cs typeface="Times New Roman" panose="02020603050405020304" pitchFamily="18" charset="0"/>
              </a:rPr>
              <a:t>Team Members:</a:t>
            </a:r>
          </a:p>
          <a:p>
            <a:pPr algn="ctr"/>
            <a:r>
              <a:rPr lang="en-IN" sz="2800" b="1" dirty="0">
                <a:solidFill>
                  <a:srgbClr val="0070C0"/>
                </a:solidFill>
                <a:latin typeface="Times New Roman" panose="02020603050405020304" pitchFamily="18" charset="0"/>
                <a:cs typeface="Times New Roman" panose="02020603050405020304" pitchFamily="18" charset="0"/>
              </a:rPr>
              <a:t>Modem Upendra- RA2011031010071</a:t>
            </a:r>
          </a:p>
          <a:p>
            <a:pPr algn="ctr"/>
            <a:r>
              <a:rPr lang="en-IN" sz="2800" b="1" dirty="0">
                <a:solidFill>
                  <a:srgbClr val="0070C0"/>
                </a:solidFill>
                <a:latin typeface="Times New Roman" panose="02020603050405020304" pitchFamily="18" charset="0"/>
                <a:cs typeface="Times New Roman" panose="02020603050405020304" pitchFamily="18" charset="0"/>
              </a:rPr>
              <a:t>Varun Reddy- RA2011031010093</a:t>
            </a:r>
          </a:p>
          <a:p>
            <a:pPr algn="ctr"/>
            <a:r>
              <a:rPr lang="en-IN" sz="2800" b="1" dirty="0">
                <a:solidFill>
                  <a:srgbClr val="0070C0"/>
                </a:solidFill>
                <a:latin typeface="Times New Roman" panose="02020603050405020304" pitchFamily="18" charset="0"/>
                <a:cs typeface="Times New Roman" panose="02020603050405020304" pitchFamily="18" charset="0"/>
              </a:rPr>
              <a:t>IBRAHIM MUFEEZ – RA2011031010100</a:t>
            </a:r>
          </a:p>
          <a:p>
            <a:endParaRPr lang="en-IN" dirty="0"/>
          </a:p>
        </p:txBody>
      </p:sp>
    </p:spTree>
    <p:extLst>
      <p:ext uri="{BB962C8B-B14F-4D97-AF65-F5344CB8AC3E}">
        <p14:creationId xmlns:p14="http://schemas.microsoft.com/office/powerpoint/2010/main" val="375606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459A16-789D-4945-A02F-84AD6B5A0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5" name="TextBox 4">
            <a:extLst>
              <a:ext uri="{FF2B5EF4-FFF2-40B4-BE49-F238E27FC236}">
                <a16:creationId xmlns:a16="http://schemas.microsoft.com/office/drawing/2014/main" id="{F07AB4C4-89CA-4AB5-8B5F-A81014DA8385}"/>
              </a:ext>
            </a:extLst>
          </p:cNvPr>
          <p:cNvSpPr txBox="1"/>
          <p:nvPr/>
        </p:nvSpPr>
        <p:spPr>
          <a:xfrm>
            <a:off x="822976" y="751634"/>
            <a:ext cx="9412977" cy="892552"/>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If the credentials match, the cast vote page is displayed and the voter can cast vote of their choice.</a:t>
            </a:r>
          </a:p>
        </p:txBody>
      </p:sp>
      <p:pic>
        <p:nvPicPr>
          <p:cNvPr id="6" name="Picture 5">
            <a:extLst>
              <a:ext uri="{FF2B5EF4-FFF2-40B4-BE49-F238E27FC236}">
                <a16:creationId xmlns:a16="http://schemas.microsoft.com/office/drawing/2014/main" id="{6A75E15F-6482-44EC-B353-61326D20A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454" y="2383672"/>
            <a:ext cx="4740051" cy="3848433"/>
          </a:xfrm>
          <a:prstGeom prst="rect">
            <a:avLst/>
          </a:prstGeom>
        </p:spPr>
      </p:pic>
      <p:pic>
        <p:nvPicPr>
          <p:cNvPr id="8" name="Picture 7">
            <a:extLst>
              <a:ext uri="{FF2B5EF4-FFF2-40B4-BE49-F238E27FC236}">
                <a16:creationId xmlns:a16="http://schemas.microsoft.com/office/drawing/2014/main" id="{826BDAD0-F4A4-469F-AB62-205DBE382927}"/>
              </a:ext>
            </a:extLst>
          </p:cNvPr>
          <p:cNvPicPr>
            <a:picLocks noChangeAspect="1"/>
          </p:cNvPicPr>
          <p:nvPr/>
        </p:nvPicPr>
        <p:blipFill>
          <a:blip r:embed="rId4"/>
          <a:stretch>
            <a:fillRect/>
          </a:stretch>
        </p:blipFill>
        <p:spPr>
          <a:xfrm>
            <a:off x="822976" y="1766516"/>
            <a:ext cx="4740051" cy="4922947"/>
          </a:xfrm>
          <a:prstGeom prst="rect">
            <a:avLst/>
          </a:prstGeom>
        </p:spPr>
      </p:pic>
    </p:spTree>
    <p:extLst>
      <p:ext uri="{BB962C8B-B14F-4D97-AF65-F5344CB8AC3E}">
        <p14:creationId xmlns:p14="http://schemas.microsoft.com/office/powerpoint/2010/main" val="65675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B16EBF-E150-4F14-B6BF-F3653CC68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6" name="TextBox 5">
            <a:extLst>
              <a:ext uri="{FF2B5EF4-FFF2-40B4-BE49-F238E27FC236}">
                <a16:creationId xmlns:a16="http://schemas.microsoft.com/office/drawing/2014/main" id="{AFE6AD11-0B6F-416A-9D92-A2E6B31AEF53}"/>
              </a:ext>
            </a:extLst>
          </p:cNvPr>
          <p:cNvSpPr txBox="1"/>
          <p:nvPr/>
        </p:nvSpPr>
        <p:spPr>
          <a:xfrm>
            <a:off x="1269506" y="790982"/>
            <a:ext cx="9312676" cy="892552"/>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casted vote is updated in candidate list (database) and displayed in show votes page.</a:t>
            </a:r>
          </a:p>
        </p:txBody>
      </p:sp>
      <p:pic>
        <p:nvPicPr>
          <p:cNvPr id="10" name="Picture 9">
            <a:extLst>
              <a:ext uri="{FF2B5EF4-FFF2-40B4-BE49-F238E27FC236}">
                <a16:creationId xmlns:a16="http://schemas.microsoft.com/office/drawing/2014/main" id="{43776FFA-33F9-48D6-A8DC-32DC9B569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076" y="2041863"/>
            <a:ext cx="5463847" cy="4326039"/>
          </a:xfrm>
          <a:prstGeom prst="rect">
            <a:avLst/>
          </a:prstGeom>
        </p:spPr>
      </p:pic>
    </p:spTree>
    <p:extLst>
      <p:ext uri="{BB962C8B-B14F-4D97-AF65-F5344CB8AC3E}">
        <p14:creationId xmlns:p14="http://schemas.microsoft.com/office/powerpoint/2010/main" val="123161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0E133A-998F-4134-94EA-63885DF34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5" name="TextBox 4">
            <a:extLst>
              <a:ext uri="{FF2B5EF4-FFF2-40B4-BE49-F238E27FC236}">
                <a16:creationId xmlns:a16="http://schemas.microsoft.com/office/drawing/2014/main" id="{1A5342CF-B7B9-435F-94AC-209B8AEE6B61}"/>
              </a:ext>
            </a:extLst>
          </p:cNvPr>
          <p:cNvSpPr txBox="1"/>
          <p:nvPr/>
        </p:nvSpPr>
        <p:spPr>
          <a:xfrm>
            <a:off x="1100831" y="745298"/>
            <a:ext cx="9152878" cy="892552"/>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One voter can cast vote only once. If the voter tries to vote again the program displays an error message.</a:t>
            </a:r>
          </a:p>
        </p:txBody>
      </p:sp>
      <p:pic>
        <p:nvPicPr>
          <p:cNvPr id="8" name="Picture 7">
            <a:extLst>
              <a:ext uri="{FF2B5EF4-FFF2-40B4-BE49-F238E27FC236}">
                <a16:creationId xmlns:a16="http://schemas.microsoft.com/office/drawing/2014/main" id="{C7DC08D6-81C4-4D7D-A814-1D75ECE18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68" y="2136591"/>
            <a:ext cx="5381664" cy="3976111"/>
          </a:xfrm>
          <a:prstGeom prst="rect">
            <a:avLst/>
          </a:prstGeom>
        </p:spPr>
      </p:pic>
    </p:spTree>
    <p:extLst>
      <p:ext uri="{BB962C8B-B14F-4D97-AF65-F5344CB8AC3E}">
        <p14:creationId xmlns:p14="http://schemas.microsoft.com/office/powerpoint/2010/main" val="559141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6B3F6C-9140-4444-930A-9D0783A5E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3" name="Rectangle 2">
            <a:extLst>
              <a:ext uri="{FF2B5EF4-FFF2-40B4-BE49-F238E27FC236}">
                <a16:creationId xmlns:a16="http://schemas.microsoft.com/office/drawing/2014/main" id="{2B3B537A-E7FA-444F-A010-8AB090DF851C}"/>
              </a:ext>
            </a:extLst>
          </p:cNvPr>
          <p:cNvSpPr/>
          <p:nvPr/>
        </p:nvSpPr>
        <p:spPr>
          <a:xfrm>
            <a:off x="4025241" y="344138"/>
            <a:ext cx="4141518"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New Window</a:t>
            </a:r>
          </a:p>
        </p:txBody>
      </p:sp>
      <p:sp>
        <p:nvSpPr>
          <p:cNvPr id="6" name="TextBox 5">
            <a:extLst>
              <a:ext uri="{FF2B5EF4-FFF2-40B4-BE49-F238E27FC236}">
                <a16:creationId xmlns:a16="http://schemas.microsoft.com/office/drawing/2014/main" id="{FFFAD314-D28A-4BB7-B501-B2C200B870D0}"/>
              </a:ext>
            </a:extLst>
          </p:cNvPr>
          <p:cNvSpPr txBox="1"/>
          <p:nvPr/>
        </p:nvSpPr>
        <p:spPr>
          <a:xfrm>
            <a:off x="745724" y="1404917"/>
            <a:ext cx="10259627" cy="1292662"/>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Clicking new window button opens a new window which allows multiple voters to vote concurrently (should work for 5 different voters at a time).</a:t>
            </a:r>
          </a:p>
        </p:txBody>
      </p:sp>
      <p:pic>
        <p:nvPicPr>
          <p:cNvPr id="8" name="Picture 7">
            <a:extLst>
              <a:ext uri="{FF2B5EF4-FFF2-40B4-BE49-F238E27FC236}">
                <a16:creationId xmlns:a16="http://schemas.microsoft.com/office/drawing/2014/main" id="{B0EB7AB5-D6F3-4903-8493-0E621752A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020" y="2418492"/>
            <a:ext cx="7421390" cy="4187166"/>
          </a:xfrm>
          <a:prstGeom prst="rect">
            <a:avLst/>
          </a:prstGeom>
        </p:spPr>
      </p:pic>
    </p:spTree>
    <p:extLst>
      <p:ext uri="{BB962C8B-B14F-4D97-AF65-F5344CB8AC3E}">
        <p14:creationId xmlns:p14="http://schemas.microsoft.com/office/powerpoint/2010/main" val="344235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F40771-0341-4C9A-8C5E-4337F7AA8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3" name="Rectangle 2">
            <a:extLst>
              <a:ext uri="{FF2B5EF4-FFF2-40B4-BE49-F238E27FC236}">
                <a16:creationId xmlns:a16="http://schemas.microsoft.com/office/drawing/2014/main" id="{11BA421A-D481-48F8-9BBD-7EC719F50071}"/>
              </a:ext>
            </a:extLst>
          </p:cNvPr>
          <p:cNvSpPr/>
          <p:nvPr/>
        </p:nvSpPr>
        <p:spPr>
          <a:xfrm>
            <a:off x="2436914" y="2265999"/>
            <a:ext cx="6980822" cy="1631216"/>
          </a:xfrm>
          <a:prstGeom prst="rect">
            <a:avLst/>
          </a:prstGeom>
          <a:noFill/>
        </p:spPr>
        <p:txBody>
          <a:bodyPr wrap="none" lIns="91440" tIns="45720" rIns="91440" bIns="45720">
            <a:spAutoFit/>
          </a:bodyPr>
          <a:lstStyle/>
          <a:p>
            <a:pPr algn="ctr"/>
            <a:r>
              <a:rPr lang="en-US" sz="10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16293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A785F7-C2AD-4BBF-991F-E0053E4A7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4" name="Rectangle 3">
            <a:extLst>
              <a:ext uri="{FF2B5EF4-FFF2-40B4-BE49-F238E27FC236}">
                <a16:creationId xmlns:a16="http://schemas.microsoft.com/office/drawing/2014/main" id="{D78DB618-34A1-4C09-9B91-000223DB6262}"/>
              </a:ext>
            </a:extLst>
          </p:cNvPr>
          <p:cNvSpPr/>
          <p:nvPr/>
        </p:nvSpPr>
        <p:spPr>
          <a:xfrm>
            <a:off x="3480502" y="622187"/>
            <a:ext cx="4361002" cy="1015663"/>
          </a:xfrm>
          <a:prstGeom prst="rect">
            <a:avLst/>
          </a:prstGeom>
          <a:noFill/>
        </p:spPr>
        <p:txBody>
          <a:bodyPr wrap="none" lIns="91440" tIns="45720" rIns="91440" bIns="45720">
            <a:spAutoFit/>
          </a:bodyPr>
          <a:lstStyle/>
          <a:p>
            <a:pPr algn="ct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177C3D52-AFF3-490D-AA59-791D47E53227}"/>
              </a:ext>
            </a:extLst>
          </p:cNvPr>
          <p:cNvSpPr txBox="1"/>
          <p:nvPr/>
        </p:nvSpPr>
        <p:spPr>
          <a:xfrm>
            <a:off x="1306497" y="2453318"/>
            <a:ext cx="9579006" cy="2893100"/>
          </a:xfrm>
          <a:prstGeom prst="rect">
            <a:avLst/>
          </a:prstGeom>
          <a:noFill/>
        </p:spPr>
        <p:txBody>
          <a:bodyPr wrap="square">
            <a:spAutoFit/>
          </a:bodyPr>
          <a:lstStyle/>
          <a:p>
            <a:pPr marL="0" indent="0">
              <a:buNone/>
            </a:pPr>
            <a:r>
              <a:rPr lang="en-US" sz="2600" dirty="0">
                <a:latin typeface="Times New Roman" panose="02020603050405020304" pitchFamily="18" charset="0"/>
                <a:cs typeface="Times New Roman" panose="02020603050405020304" pitchFamily="18" charset="0"/>
              </a:rPr>
              <a:t>The Online Voting System has the following features – </a:t>
            </a:r>
          </a:p>
          <a:p>
            <a:pPr marL="457200" indent="-457200">
              <a:buFont typeface="Arial" panose="020B0604020202020204" pitchFamily="34" charset="0"/>
              <a:buAutoNum type="arabicPeriod"/>
            </a:pPr>
            <a:r>
              <a:rPr lang="en-US" sz="2600" dirty="0">
                <a:latin typeface="Times New Roman" panose="02020603050405020304" pitchFamily="18" charset="0"/>
                <a:cs typeface="Times New Roman" panose="02020603050405020304" pitchFamily="18" charset="0"/>
              </a:rPr>
              <a:t>Voters can cast their vote online </a:t>
            </a:r>
            <a:r>
              <a:rPr lang="en-IN" sz="2600" dirty="0">
                <a:latin typeface="Times New Roman" panose="02020603050405020304" pitchFamily="18" charset="0"/>
                <a:cs typeface="Times New Roman" panose="02020603050405020304" pitchFamily="18" charset="0"/>
              </a:rPr>
              <a:t>with decent network connectivity.</a:t>
            </a:r>
          </a:p>
          <a:p>
            <a:pPr marL="457200" indent="-457200">
              <a:buFont typeface="Arial" panose="020B0604020202020204" pitchFamily="34" charset="0"/>
              <a:buAutoNum type="arabicPeriod"/>
            </a:pPr>
            <a:r>
              <a:rPr lang="en-US" sz="2600"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Cost-effective and secure.</a:t>
            </a:r>
          </a:p>
          <a:p>
            <a:pPr marL="457200" indent="-457200">
              <a:buFont typeface="Arial" panose="020B0604020202020204" pitchFamily="34" charset="0"/>
              <a:buAutoNum type="arabicPeriod"/>
            </a:pPr>
            <a:r>
              <a:rPr lang="en-IN" sz="2600" dirty="0">
                <a:latin typeface="Times New Roman" panose="02020603050405020304" pitchFamily="18" charset="0"/>
                <a:cs typeface="Times New Roman" panose="02020603050405020304" pitchFamily="18" charset="0"/>
              </a:rPr>
              <a:t>Time saving.</a:t>
            </a:r>
          </a:p>
          <a:p>
            <a:pPr marL="457200" indent="-457200">
              <a:buFont typeface="Arial" panose="020B0604020202020204" pitchFamily="34" charset="0"/>
              <a:buAutoNum type="arabicPeriod"/>
            </a:pPr>
            <a:r>
              <a:rPr lang="en-IN" sz="2600" dirty="0">
                <a:latin typeface="Times New Roman" panose="02020603050405020304" pitchFamily="18" charset="0"/>
                <a:cs typeface="Times New Roman" panose="02020603050405020304" pitchFamily="18" charset="0"/>
              </a:rPr>
              <a:t>Efficiently handles large database.</a:t>
            </a:r>
          </a:p>
          <a:p>
            <a:pPr marL="457200" indent="-457200">
              <a:buFont typeface="Arial" panose="020B0604020202020204" pitchFamily="34" charset="0"/>
              <a:buAutoNum type="arabicPeriod"/>
            </a:pPr>
            <a:r>
              <a:rPr lang="en-IN" sz="2600" dirty="0">
                <a:latin typeface="Times New Roman" panose="02020603050405020304" pitchFamily="18" charset="0"/>
                <a:cs typeface="Times New Roman" panose="02020603050405020304" pitchFamily="18" charset="0"/>
              </a:rPr>
              <a:t>Less prone to electoral frauds since, each voter has their own unique ID and password.</a:t>
            </a:r>
          </a:p>
        </p:txBody>
      </p:sp>
    </p:spTree>
    <p:extLst>
      <p:ext uri="{BB962C8B-B14F-4D97-AF65-F5344CB8AC3E}">
        <p14:creationId xmlns:p14="http://schemas.microsoft.com/office/powerpoint/2010/main" val="4838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F7290D-ADA3-4CC7-8B30-61C30876B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4" name="Rectangle 3">
            <a:extLst>
              <a:ext uri="{FF2B5EF4-FFF2-40B4-BE49-F238E27FC236}">
                <a16:creationId xmlns:a16="http://schemas.microsoft.com/office/drawing/2014/main" id="{614FE23A-BA61-4EAC-B712-9A3C89E3F416}"/>
              </a:ext>
            </a:extLst>
          </p:cNvPr>
          <p:cNvSpPr/>
          <p:nvPr/>
        </p:nvSpPr>
        <p:spPr>
          <a:xfrm>
            <a:off x="2413832" y="362100"/>
            <a:ext cx="626351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Working of Modules</a:t>
            </a:r>
          </a:p>
        </p:txBody>
      </p:sp>
      <p:sp>
        <p:nvSpPr>
          <p:cNvPr id="6" name="TextBox 5">
            <a:extLst>
              <a:ext uri="{FF2B5EF4-FFF2-40B4-BE49-F238E27FC236}">
                <a16:creationId xmlns:a16="http://schemas.microsoft.com/office/drawing/2014/main" id="{9BD77615-ED02-4D14-B3EB-647134594953}"/>
              </a:ext>
            </a:extLst>
          </p:cNvPr>
          <p:cNvSpPr txBox="1"/>
          <p:nvPr/>
        </p:nvSpPr>
        <p:spPr>
          <a:xfrm>
            <a:off x="727969" y="1656931"/>
            <a:ext cx="8913181" cy="2092881"/>
          </a:xfrm>
          <a:prstGeom prst="rect">
            <a:avLst/>
          </a:prstGeom>
          <a:noFill/>
        </p:spPr>
        <p:txBody>
          <a:bodyPr wrap="square">
            <a:spAutoFit/>
          </a:bodyPr>
          <a:lstStyle/>
          <a:p>
            <a:r>
              <a:rPr lang="en-US" sz="2600" dirty="0">
                <a:latin typeface="Times New Roman" panose="02020603050405020304" pitchFamily="18" charset="0"/>
                <a:cs typeface="Times New Roman" panose="02020603050405020304" pitchFamily="18" charset="0"/>
              </a:rPr>
              <a:t>The program starts displaying the home page with 4 buttons – </a:t>
            </a:r>
          </a:p>
          <a:p>
            <a:pPr marL="457200" indent="-457200">
              <a:buAutoNum type="arabicPeriod"/>
            </a:pPr>
            <a:r>
              <a:rPr lang="en-US" sz="2600" dirty="0">
                <a:latin typeface="Times New Roman" panose="02020603050405020304" pitchFamily="18" charset="0"/>
                <a:cs typeface="Times New Roman" panose="02020603050405020304" pitchFamily="18" charset="0"/>
              </a:rPr>
              <a:t>Admin Login</a:t>
            </a:r>
          </a:p>
          <a:p>
            <a:pPr marL="457200" indent="-457200">
              <a:buAutoNum type="arabicPeriod"/>
            </a:pPr>
            <a:r>
              <a:rPr lang="en-US" sz="2600" dirty="0">
                <a:latin typeface="Times New Roman" panose="02020603050405020304" pitchFamily="18" charset="0"/>
                <a:cs typeface="Times New Roman" panose="02020603050405020304" pitchFamily="18" charset="0"/>
              </a:rPr>
              <a:t>Register  Voter</a:t>
            </a:r>
          </a:p>
          <a:p>
            <a:pPr marL="457200" indent="-457200">
              <a:buAutoNum type="arabicPeriod"/>
            </a:pPr>
            <a:r>
              <a:rPr lang="en-US" sz="2600" dirty="0">
                <a:latin typeface="Times New Roman" panose="02020603050405020304" pitchFamily="18" charset="0"/>
                <a:cs typeface="Times New Roman" panose="02020603050405020304" pitchFamily="18" charset="0"/>
              </a:rPr>
              <a:t>Voter Login</a:t>
            </a:r>
          </a:p>
          <a:p>
            <a:pPr marL="457200" indent="-457200">
              <a:buAutoNum type="arabicPeriod"/>
            </a:pPr>
            <a:r>
              <a:rPr lang="en-US" sz="2600" dirty="0">
                <a:latin typeface="Times New Roman" panose="02020603050405020304" pitchFamily="18" charset="0"/>
                <a:cs typeface="Times New Roman" panose="02020603050405020304" pitchFamily="18" charset="0"/>
              </a:rPr>
              <a:t>New Window</a:t>
            </a:r>
            <a:endParaRPr lang="en-IN" sz="2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078691E-7C05-484A-8D1A-74360CF40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317" y="2361989"/>
            <a:ext cx="4740051" cy="4016088"/>
          </a:xfrm>
          <a:prstGeom prst="rect">
            <a:avLst/>
          </a:prstGeom>
        </p:spPr>
      </p:pic>
    </p:spTree>
    <p:extLst>
      <p:ext uri="{BB962C8B-B14F-4D97-AF65-F5344CB8AC3E}">
        <p14:creationId xmlns:p14="http://schemas.microsoft.com/office/powerpoint/2010/main" val="220633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BB7C27-C943-4750-A5EA-E44AC0B9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5" name="Rectangle 4">
            <a:extLst>
              <a:ext uri="{FF2B5EF4-FFF2-40B4-BE49-F238E27FC236}">
                <a16:creationId xmlns:a16="http://schemas.microsoft.com/office/drawing/2014/main" id="{73D3987B-CF91-4AF6-82A4-AEEBFF200587}"/>
              </a:ext>
            </a:extLst>
          </p:cNvPr>
          <p:cNvSpPr/>
          <p:nvPr/>
        </p:nvSpPr>
        <p:spPr>
          <a:xfrm>
            <a:off x="3584500" y="114356"/>
            <a:ext cx="4567277" cy="1015663"/>
          </a:xfrm>
          <a:prstGeom prst="rect">
            <a:avLst/>
          </a:prstGeom>
          <a:noFill/>
        </p:spPr>
        <p:txBody>
          <a:bodyPr wrap="none" lIns="91440" tIns="45720" rIns="91440" bIns="45720">
            <a:spAutoFit/>
          </a:bodyPr>
          <a:lstStyle/>
          <a:p>
            <a:pPr algn="ct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Admin Login</a:t>
            </a:r>
          </a:p>
        </p:txBody>
      </p:sp>
      <p:sp>
        <p:nvSpPr>
          <p:cNvPr id="7" name="TextBox 6">
            <a:extLst>
              <a:ext uri="{FF2B5EF4-FFF2-40B4-BE49-F238E27FC236}">
                <a16:creationId xmlns:a16="http://schemas.microsoft.com/office/drawing/2014/main" id="{A87BE7CC-A0AB-4925-BF16-1471186DFFDD}"/>
              </a:ext>
            </a:extLst>
          </p:cNvPr>
          <p:cNvSpPr txBox="1"/>
          <p:nvPr/>
        </p:nvSpPr>
        <p:spPr>
          <a:xfrm>
            <a:off x="0" y="1178968"/>
            <a:ext cx="11736279" cy="919739"/>
          </a:xfrm>
          <a:prstGeom prst="rect">
            <a:avLst/>
          </a:prstGeom>
          <a:noFill/>
        </p:spPr>
        <p:txBody>
          <a:bodyPr wrap="square">
            <a:spAutoFit/>
          </a:bodyPr>
          <a:lstStyle/>
          <a:p>
            <a:pPr marL="914400" indent="-457200">
              <a:lnSpc>
                <a:spcPct val="107000"/>
              </a:lnSpc>
              <a:spcAft>
                <a:spcPts val="800"/>
              </a:spcAf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Admin login page inputs Admin’s ID and password and verifies the login credentials.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7FD2AC9-496F-446A-831E-AFD35EB38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83" y="2670247"/>
            <a:ext cx="4747671" cy="2949196"/>
          </a:xfrm>
          <a:prstGeom prst="rect">
            <a:avLst/>
          </a:prstGeom>
        </p:spPr>
      </p:pic>
      <p:pic>
        <p:nvPicPr>
          <p:cNvPr id="10" name="Picture 9">
            <a:extLst>
              <a:ext uri="{FF2B5EF4-FFF2-40B4-BE49-F238E27FC236}">
                <a16:creationId xmlns:a16="http://schemas.microsoft.com/office/drawing/2014/main" id="{2BE879CA-AD26-47D5-B87D-8164952BB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848" y="1638837"/>
            <a:ext cx="4740051" cy="2575783"/>
          </a:xfrm>
          <a:prstGeom prst="rect">
            <a:avLst/>
          </a:prstGeom>
        </p:spPr>
      </p:pic>
      <p:pic>
        <p:nvPicPr>
          <p:cNvPr id="12" name="Picture 11">
            <a:extLst>
              <a:ext uri="{FF2B5EF4-FFF2-40B4-BE49-F238E27FC236}">
                <a16:creationId xmlns:a16="http://schemas.microsoft.com/office/drawing/2014/main" id="{45BAA069-3815-44E9-8ECF-D9BC99B33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8331" y="4047190"/>
            <a:ext cx="4740051" cy="2705334"/>
          </a:xfrm>
          <a:prstGeom prst="rect">
            <a:avLst/>
          </a:prstGeom>
        </p:spPr>
      </p:pic>
    </p:spTree>
    <p:extLst>
      <p:ext uri="{BB962C8B-B14F-4D97-AF65-F5344CB8AC3E}">
        <p14:creationId xmlns:p14="http://schemas.microsoft.com/office/powerpoint/2010/main" val="3636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4BC36F-66AE-4D24-8924-B8A3016D4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6" name="TextBox 5">
            <a:extLst>
              <a:ext uri="{FF2B5EF4-FFF2-40B4-BE49-F238E27FC236}">
                <a16:creationId xmlns:a16="http://schemas.microsoft.com/office/drawing/2014/main" id="{62707E12-819B-45DE-80C7-515333923B19}"/>
              </a:ext>
            </a:extLst>
          </p:cNvPr>
          <p:cNvSpPr txBox="1"/>
          <p:nvPr/>
        </p:nvSpPr>
        <p:spPr>
          <a:xfrm>
            <a:off x="435006" y="649917"/>
            <a:ext cx="10342485" cy="4093428"/>
          </a:xfrm>
          <a:prstGeom prst="rect">
            <a:avLst/>
          </a:prstGeom>
          <a:noFill/>
        </p:spPr>
        <p:txBody>
          <a:bodyPr wrap="square">
            <a:spAutoFit/>
          </a:bodyPr>
          <a:lstStyle/>
          <a:p>
            <a:r>
              <a:rPr lang="en-US" sz="2600" dirty="0">
                <a:latin typeface="Times New Roman" panose="02020603050405020304" pitchFamily="18" charset="0"/>
                <a:cs typeface="Times New Roman" panose="02020603050405020304" pitchFamily="18" charset="0"/>
              </a:rPr>
              <a:t>On providing the correct credentials, the program displays Admin page with two buttons – </a:t>
            </a:r>
          </a:p>
          <a:p>
            <a:pPr marL="457200" indent="-457200">
              <a:buAutoNum type="arabicPeriod"/>
            </a:pPr>
            <a:r>
              <a:rPr lang="en-US" sz="2600" dirty="0">
                <a:latin typeface="Times New Roman" panose="02020603050405020304" pitchFamily="18" charset="0"/>
                <a:cs typeface="Times New Roman" panose="02020603050405020304" pitchFamily="18" charset="0"/>
              </a:rPr>
              <a:t>Run Server</a:t>
            </a:r>
          </a:p>
          <a:p>
            <a:pPr marL="457200" indent="-457200">
              <a:buAutoNum type="arabicPeriod"/>
            </a:pPr>
            <a:r>
              <a:rPr lang="en-US" sz="2600" dirty="0">
                <a:latin typeface="Times New Roman" panose="02020603050405020304" pitchFamily="18" charset="0"/>
                <a:cs typeface="Times New Roman" panose="02020603050405020304" pitchFamily="18" charset="0"/>
              </a:rPr>
              <a:t>Show Votes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Clicking Run Server, opens the server in a new window and the client establishes a connection with the server, this implies that the TCP protocol is being used. The server allocates a new thread for every new incoming client(voter), using concurrent threading, that is, when the number of connections are made with the server, that time each thread doesn’t interfere with one another hence, synchronizing the threads.</a:t>
            </a:r>
            <a:endParaRPr lang="en-IN" sz="2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447F1D5-6D43-41D7-B8CC-385A2D0EE97B}"/>
              </a:ext>
            </a:extLst>
          </p:cNvPr>
          <p:cNvPicPr>
            <a:picLocks noChangeAspect="1"/>
          </p:cNvPicPr>
          <p:nvPr/>
        </p:nvPicPr>
        <p:blipFill>
          <a:blip r:embed="rId3"/>
          <a:stretch>
            <a:fillRect/>
          </a:stretch>
        </p:blipFill>
        <p:spPr>
          <a:xfrm>
            <a:off x="3691853" y="5060273"/>
            <a:ext cx="4808293" cy="1352332"/>
          </a:xfrm>
          <a:prstGeom prst="rect">
            <a:avLst/>
          </a:prstGeom>
        </p:spPr>
      </p:pic>
    </p:spTree>
    <p:extLst>
      <p:ext uri="{BB962C8B-B14F-4D97-AF65-F5344CB8AC3E}">
        <p14:creationId xmlns:p14="http://schemas.microsoft.com/office/powerpoint/2010/main" val="19381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DF3E97-FC5F-4752-9E81-F4DAFD175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5" name="TextBox 4">
            <a:extLst>
              <a:ext uri="{FF2B5EF4-FFF2-40B4-BE49-F238E27FC236}">
                <a16:creationId xmlns:a16="http://schemas.microsoft.com/office/drawing/2014/main" id="{7C60FC6D-23E7-41C3-8D13-FF8832038D2A}"/>
              </a:ext>
            </a:extLst>
          </p:cNvPr>
          <p:cNvSpPr txBox="1"/>
          <p:nvPr/>
        </p:nvSpPr>
        <p:spPr>
          <a:xfrm>
            <a:off x="825624" y="836348"/>
            <a:ext cx="9650028" cy="892552"/>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Clicking Show Votes displays the total vote count of all the parties.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Initially, all the vote count are zero.</a:t>
            </a:r>
          </a:p>
        </p:txBody>
      </p:sp>
      <p:pic>
        <p:nvPicPr>
          <p:cNvPr id="6" name="Picture 5">
            <a:extLst>
              <a:ext uri="{FF2B5EF4-FFF2-40B4-BE49-F238E27FC236}">
                <a16:creationId xmlns:a16="http://schemas.microsoft.com/office/drawing/2014/main" id="{E071AAA7-AF45-465B-B0F6-691DCD967C55}"/>
              </a:ext>
            </a:extLst>
          </p:cNvPr>
          <p:cNvPicPr>
            <a:picLocks noChangeAspect="1"/>
          </p:cNvPicPr>
          <p:nvPr/>
        </p:nvPicPr>
        <p:blipFill>
          <a:blip r:embed="rId3"/>
          <a:stretch>
            <a:fillRect/>
          </a:stretch>
        </p:blipFill>
        <p:spPr>
          <a:xfrm>
            <a:off x="3642960" y="2059779"/>
            <a:ext cx="4906079" cy="4313294"/>
          </a:xfrm>
          <a:prstGeom prst="rect">
            <a:avLst/>
          </a:prstGeom>
        </p:spPr>
      </p:pic>
    </p:spTree>
    <p:extLst>
      <p:ext uri="{BB962C8B-B14F-4D97-AF65-F5344CB8AC3E}">
        <p14:creationId xmlns:p14="http://schemas.microsoft.com/office/powerpoint/2010/main" val="364087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CCF5C-1A99-43AA-BA01-C0F825DB8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3" name="Rectangle 2">
            <a:extLst>
              <a:ext uri="{FF2B5EF4-FFF2-40B4-BE49-F238E27FC236}">
                <a16:creationId xmlns:a16="http://schemas.microsoft.com/office/drawing/2014/main" id="{0193FD97-DBEF-4474-B19A-E70B63F55C54}"/>
              </a:ext>
            </a:extLst>
          </p:cNvPr>
          <p:cNvSpPr/>
          <p:nvPr/>
        </p:nvSpPr>
        <p:spPr>
          <a:xfrm>
            <a:off x="3686964" y="230157"/>
            <a:ext cx="442422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Register Voter</a:t>
            </a:r>
          </a:p>
        </p:txBody>
      </p:sp>
      <p:sp>
        <p:nvSpPr>
          <p:cNvPr id="6" name="TextBox 5">
            <a:extLst>
              <a:ext uri="{FF2B5EF4-FFF2-40B4-BE49-F238E27FC236}">
                <a16:creationId xmlns:a16="http://schemas.microsoft.com/office/drawing/2014/main" id="{B7C4384F-53EB-41F3-B025-F5BF2DFC5482}"/>
              </a:ext>
            </a:extLst>
          </p:cNvPr>
          <p:cNvSpPr txBox="1"/>
          <p:nvPr/>
        </p:nvSpPr>
        <p:spPr>
          <a:xfrm>
            <a:off x="1528059" y="1302012"/>
            <a:ext cx="9344115" cy="1292662"/>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voters register themselves by entering their details. </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voters provide their Aadhar Number and set their own unique password.</a:t>
            </a:r>
            <a:endParaRPr lang="en-IN" sz="2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2528362-22B2-4F24-9850-F9CAF77BD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803" y="2743200"/>
            <a:ext cx="5068391" cy="3884643"/>
          </a:xfrm>
          <a:prstGeom prst="rect">
            <a:avLst/>
          </a:prstGeom>
        </p:spPr>
      </p:pic>
    </p:spTree>
    <p:extLst>
      <p:ext uri="{BB962C8B-B14F-4D97-AF65-F5344CB8AC3E}">
        <p14:creationId xmlns:p14="http://schemas.microsoft.com/office/powerpoint/2010/main" val="170911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7C32AA-AE25-44A6-9981-9B3D4F461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5" name="TextBox 4">
            <a:extLst>
              <a:ext uri="{FF2B5EF4-FFF2-40B4-BE49-F238E27FC236}">
                <a16:creationId xmlns:a16="http://schemas.microsoft.com/office/drawing/2014/main" id="{6D420973-D0A8-4127-A82C-A6089903B627}"/>
              </a:ext>
            </a:extLst>
          </p:cNvPr>
          <p:cNvSpPr txBox="1"/>
          <p:nvPr/>
        </p:nvSpPr>
        <p:spPr>
          <a:xfrm>
            <a:off x="964694" y="736617"/>
            <a:ext cx="9907480" cy="1692771"/>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If the Aadhar Number entered by the voter is invalid (not a 12 digit number) or already exists, the program gives an error message.</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Else, Voter is successfully registered with Voter ID as their Aadhar Number and voters list (database) is updated.</a:t>
            </a:r>
          </a:p>
        </p:txBody>
      </p:sp>
      <p:pic>
        <p:nvPicPr>
          <p:cNvPr id="8" name="Picture 7">
            <a:extLst>
              <a:ext uri="{FF2B5EF4-FFF2-40B4-BE49-F238E27FC236}">
                <a16:creationId xmlns:a16="http://schemas.microsoft.com/office/drawing/2014/main" id="{14A00CCA-918B-4D4F-9671-DC46E6594EF7}"/>
              </a:ext>
            </a:extLst>
          </p:cNvPr>
          <p:cNvPicPr>
            <a:picLocks noChangeAspect="1"/>
          </p:cNvPicPr>
          <p:nvPr/>
        </p:nvPicPr>
        <p:blipFill>
          <a:blip r:embed="rId3"/>
          <a:stretch>
            <a:fillRect/>
          </a:stretch>
        </p:blipFill>
        <p:spPr>
          <a:xfrm>
            <a:off x="1095631" y="2758027"/>
            <a:ext cx="4762913" cy="3543607"/>
          </a:xfrm>
          <a:prstGeom prst="rect">
            <a:avLst/>
          </a:prstGeom>
        </p:spPr>
      </p:pic>
      <p:pic>
        <p:nvPicPr>
          <p:cNvPr id="10" name="Picture 9">
            <a:extLst>
              <a:ext uri="{FF2B5EF4-FFF2-40B4-BE49-F238E27FC236}">
                <a16:creationId xmlns:a16="http://schemas.microsoft.com/office/drawing/2014/main" id="{9FE24EFD-38C4-4222-BEC6-ADC9306AA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875" y="2773268"/>
            <a:ext cx="4747671" cy="3528366"/>
          </a:xfrm>
          <a:prstGeom prst="rect">
            <a:avLst/>
          </a:prstGeom>
        </p:spPr>
      </p:pic>
    </p:spTree>
    <p:extLst>
      <p:ext uri="{BB962C8B-B14F-4D97-AF65-F5344CB8AC3E}">
        <p14:creationId xmlns:p14="http://schemas.microsoft.com/office/powerpoint/2010/main" val="188992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0213D4-771B-4122-B234-4731ABE6B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174" y="169816"/>
            <a:ext cx="963251" cy="960203"/>
          </a:xfrm>
          <a:prstGeom prst="rect">
            <a:avLst/>
          </a:prstGeom>
        </p:spPr>
      </p:pic>
      <p:sp>
        <p:nvSpPr>
          <p:cNvPr id="3" name="Rectangle 2">
            <a:extLst>
              <a:ext uri="{FF2B5EF4-FFF2-40B4-BE49-F238E27FC236}">
                <a16:creationId xmlns:a16="http://schemas.microsoft.com/office/drawing/2014/main" id="{0DD8D2FF-0856-4857-9930-B4A65BAB6BD5}"/>
              </a:ext>
            </a:extLst>
          </p:cNvPr>
          <p:cNvSpPr/>
          <p:nvPr/>
        </p:nvSpPr>
        <p:spPr>
          <a:xfrm>
            <a:off x="4243120" y="337351"/>
            <a:ext cx="370575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Voter Login</a:t>
            </a:r>
          </a:p>
        </p:txBody>
      </p:sp>
      <p:sp>
        <p:nvSpPr>
          <p:cNvPr id="6" name="TextBox 5">
            <a:extLst>
              <a:ext uri="{FF2B5EF4-FFF2-40B4-BE49-F238E27FC236}">
                <a16:creationId xmlns:a16="http://schemas.microsoft.com/office/drawing/2014/main" id="{DD6352FE-BD5C-48C9-A14F-8E35D9D84E52}"/>
              </a:ext>
            </a:extLst>
          </p:cNvPr>
          <p:cNvSpPr txBox="1"/>
          <p:nvPr/>
        </p:nvSpPr>
        <p:spPr>
          <a:xfrm>
            <a:off x="1003177" y="1407200"/>
            <a:ext cx="9667782" cy="1292662"/>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Voter login page inputs Voter’s ID and password and verifies the login credentials.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If the credentials don’t match, it gives an error message.</a:t>
            </a:r>
          </a:p>
        </p:txBody>
      </p:sp>
      <p:pic>
        <p:nvPicPr>
          <p:cNvPr id="8" name="Picture 7">
            <a:extLst>
              <a:ext uri="{FF2B5EF4-FFF2-40B4-BE49-F238E27FC236}">
                <a16:creationId xmlns:a16="http://schemas.microsoft.com/office/drawing/2014/main" id="{FB1D0788-70BF-429B-B5BE-5852BCC8C421}"/>
              </a:ext>
            </a:extLst>
          </p:cNvPr>
          <p:cNvPicPr>
            <a:picLocks noChangeAspect="1"/>
          </p:cNvPicPr>
          <p:nvPr/>
        </p:nvPicPr>
        <p:blipFill>
          <a:blip r:embed="rId3"/>
          <a:stretch>
            <a:fillRect/>
          </a:stretch>
        </p:blipFill>
        <p:spPr>
          <a:xfrm>
            <a:off x="6613748" y="2977042"/>
            <a:ext cx="4740051" cy="3490262"/>
          </a:xfrm>
          <a:prstGeom prst="rect">
            <a:avLst/>
          </a:prstGeom>
        </p:spPr>
      </p:pic>
      <p:pic>
        <p:nvPicPr>
          <p:cNvPr id="10" name="Picture 9">
            <a:extLst>
              <a:ext uri="{FF2B5EF4-FFF2-40B4-BE49-F238E27FC236}">
                <a16:creationId xmlns:a16="http://schemas.microsoft.com/office/drawing/2014/main" id="{86D96896-81F0-4644-80BB-F5526A42D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7" y="2977042"/>
            <a:ext cx="4732430" cy="3490262"/>
          </a:xfrm>
          <a:prstGeom prst="rect">
            <a:avLst/>
          </a:prstGeom>
        </p:spPr>
      </p:pic>
    </p:spTree>
    <p:extLst>
      <p:ext uri="{BB962C8B-B14F-4D97-AF65-F5344CB8AC3E}">
        <p14:creationId xmlns:p14="http://schemas.microsoft.com/office/powerpoint/2010/main" val="254206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425</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MADHUJA SINHA</dc:creator>
  <cp:lastModifiedBy>MOHAMMAD</cp:lastModifiedBy>
  <cp:revision>9</cp:revision>
  <dcterms:created xsi:type="dcterms:W3CDTF">2021-03-16T08:10:33Z</dcterms:created>
  <dcterms:modified xsi:type="dcterms:W3CDTF">2022-11-26T04:53:38Z</dcterms:modified>
</cp:coreProperties>
</file>