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93" r:id="rId10"/>
    <p:sldId id="294" r:id="rId11"/>
    <p:sldId id="295" r:id="rId12"/>
    <p:sldId id="263" r:id="rId13"/>
    <p:sldId id="264" r:id="rId14"/>
    <p:sldId id="273" r:id="rId15"/>
    <p:sldId id="290" r:id="rId16"/>
    <p:sldId id="269" r:id="rId17"/>
    <p:sldId id="304" r:id="rId18"/>
    <p:sldId id="275" r:id="rId19"/>
    <p:sldId id="302" r:id="rId20"/>
    <p:sldId id="265" r:id="rId21"/>
    <p:sldId id="278" r:id="rId22"/>
    <p:sldId id="305" r:id="rId23"/>
    <p:sldId id="276" r:id="rId24"/>
    <p:sldId id="277" r:id="rId25"/>
    <p:sldId id="279" r:id="rId26"/>
    <p:sldId id="281" r:id="rId27"/>
    <p:sldId id="280" r:id="rId28"/>
    <p:sldId id="274" r:id="rId29"/>
    <p:sldId id="283" r:id="rId30"/>
    <p:sldId id="282" r:id="rId31"/>
    <p:sldId id="266" r:id="rId32"/>
    <p:sldId id="267" r:id="rId33"/>
    <p:sldId id="271" r:id="rId34"/>
    <p:sldId id="270" r:id="rId35"/>
    <p:sldId id="272" r:id="rId36"/>
    <p:sldId id="284" r:id="rId37"/>
    <p:sldId id="286" r:id="rId38"/>
    <p:sldId id="285" r:id="rId39"/>
    <p:sldId id="288" r:id="rId40"/>
    <p:sldId id="289" r:id="rId41"/>
    <p:sldId id="287" r:id="rId42"/>
    <p:sldId id="292" r:id="rId43"/>
    <p:sldId id="297" r:id="rId44"/>
    <p:sldId id="298" r:id="rId45"/>
    <p:sldId id="299" r:id="rId46"/>
    <p:sldId id="300" r:id="rId47"/>
    <p:sldId id="301" r:id="rId48"/>
    <p:sldId id="296" r:id="rId49"/>
    <p:sldId id="291" r:id="rId50"/>
    <p:sldId id="30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A-4CAE-8EDC-DBE5CB5B51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A-4CAE-8EDC-DBE5CB5B51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A-4CAE-8EDC-DBE5CB5B51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A-4CAE-8EDC-DBE5CB5B5131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0.35</c:v>
                </c:pt>
                <c:pt idx="1">
                  <c:v>0.45</c:v>
                </c:pt>
                <c:pt idx="2">
                  <c:v>0.05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A-4CAE-8EDC-DBE5CB5B5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EF-4855-9CD3-28776BDD8E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EF-4855-9CD3-28776BDD8E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EF-4855-9CD3-28776BDD8E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EF-4855-9CD3-28776BDD8E1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</c:v>
                </c:pt>
                <c:pt idx="1">
                  <c:v>0.2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EF-4855-9CD3-28776BDD8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8A-4C35-B1ED-5C962BADAF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8A-4C35-B1ED-5C962BADAF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8A-4C35-B1ED-5C962BADAF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8A-4C35-B1ED-5C962BADAF29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0.35</c:v>
                </c:pt>
                <c:pt idx="1">
                  <c:v>0.45</c:v>
                </c:pt>
                <c:pt idx="2">
                  <c:v>0.05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8A-4C35-B1ED-5C962BADA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BA7-9863-6F2E9AD13C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BA7-9863-6F2E9AD13C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BA7-9863-6F2E9AD13C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BA7-9863-6F2E9AD13CCF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</c:v>
                </c:pt>
                <c:pt idx="1">
                  <c:v>0.2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BA7-9863-6F2E9AD13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7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87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1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97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69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533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247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076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1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50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115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130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464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19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450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997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840E-2BAD-43F4-B267-073AB0DADCC0}" type="datetimeFigureOut">
              <a:rPr lang="en-NZ" smtClean="0"/>
              <a:t>27/11/2023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5287C6-2F2A-4572-91B0-E84351A814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595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deed.en" TargetMode="External"/><Relationship Id="rId2" Type="http://schemas.openxmlformats.org/officeDocument/2006/relationships/hyperlink" Target="https://en.wikipedia.org/wiki/en:Creative_Comm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louise.mcmillan@vuw.ac.n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416C-D4AC-83AD-7FBE-AA3E82300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5000" dirty="0"/>
              <a:t>Clustering mixed-type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97C7C-DD09-0595-2CBA-0A00FBA0A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Louise McMillan</a:t>
            </a:r>
          </a:p>
        </p:txBody>
      </p:sp>
    </p:spTree>
    <p:extLst>
      <p:ext uri="{BB962C8B-B14F-4D97-AF65-F5344CB8AC3E}">
        <p14:creationId xmlns:p14="http://schemas.microsoft.com/office/powerpoint/2010/main" val="201006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4C5F-5DE0-AB9D-D278-127199CE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8DCC-EEBB-ED51-C737-71B22000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Cut points may be fitted based on the data, or may be treated as constant for all variables</a:t>
            </a:r>
          </a:p>
          <a:p>
            <a:r>
              <a:rPr lang="en-NZ" dirty="0"/>
              <a:t>Method restricts you to gaussian distribution patterns and gaussian dependency structures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29901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951C7-21FE-F3E3-330C-0C35C64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Related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A5552-4937-ECE2-0FFF-EAB095650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478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804-2405-77C8-C4AB-54EBE02F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Clustering ordinal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D8AA9-BA64-0A95-6A5F-34246B27E5DD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Can already cluster ordinal variables with a constant number of categories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741D94B9-14EE-F86F-FDF1-F52F904F5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87961"/>
              </p:ext>
            </p:extLst>
          </p:nvPr>
        </p:nvGraphicFramePr>
        <p:xfrm>
          <a:off x="2589213" y="2133598"/>
          <a:ext cx="8915400" cy="345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4">
                  <a:extLst>
                    <a:ext uri="{9D8B030D-6E8A-4147-A177-3AD203B41FA5}">
                      <a16:colId xmlns:a16="http://schemas.microsoft.com/office/drawing/2014/main" val="44438631"/>
                    </a:ext>
                  </a:extLst>
                </a:gridCol>
                <a:gridCol w="1262806">
                  <a:extLst>
                    <a:ext uri="{9D8B030D-6E8A-4147-A177-3AD203B41FA5}">
                      <a16:colId xmlns:a16="http://schemas.microsoft.com/office/drawing/2014/main" val="2015062333"/>
                    </a:ext>
                  </a:extLst>
                </a:gridCol>
                <a:gridCol w="1262806">
                  <a:extLst>
                    <a:ext uri="{9D8B030D-6E8A-4147-A177-3AD203B41FA5}">
                      <a16:colId xmlns:a16="http://schemas.microsoft.com/office/drawing/2014/main" val="1253471654"/>
                    </a:ext>
                  </a:extLst>
                </a:gridCol>
                <a:gridCol w="1262806">
                  <a:extLst>
                    <a:ext uri="{9D8B030D-6E8A-4147-A177-3AD203B41FA5}">
                      <a16:colId xmlns:a16="http://schemas.microsoft.com/office/drawing/2014/main" val="983101811"/>
                    </a:ext>
                  </a:extLst>
                </a:gridCol>
                <a:gridCol w="1262806">
                  <a:extLst>
                    <a:ext uri="{9D8B030D-6E8A-4147-A177-3AD203B41FA5}">
                      <a16:colId xmlns:a16="http://schemas.microsoft.com/office/drawing/2014/main" val="4126079835"/>
                    </a:ext>
                  </a:extLst>
                </a:gridCol>
                <a:gridCol w="1262806">
                  <a:extLst>
                    <a:ext uri="{9D8B030D-6E8A-4147-A177-3AD203B41FA5}">
                      <a16:colId xmlns:a16="http://schemas.microsoft.com/office/drawing/2014/main" val="2298596302"/>
                    </a:ext>
                  </a:extLst>
                </a:gridCol>
                <a:gridCol w="1262806">
                  <a:extLst>
                    <a:ext uri="{9D8B030D-6E8A-4147-A177-3AD203B41FA5}">
                      <a16:colId xmlns:a16="http://schemas.microsoft.com/office/drawing/2014/main" val="3115445999"/>
                    </a:ext>
                  </a:extLst>
                </a:gridCol>
              </a:tblGrid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Q6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21644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3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Mirai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21689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2444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3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24AD-426B-DBD9-DFB8-092B3F6D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 package ‘clustord’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B28-D2F9-DC0A-0148-1DE9558B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600" u="sng" dirty="0"/>
              <a:t>github.com/</a:t>
            </a:r>
            <a:r>
              <a:rPr lang="en-NZ" sz="3600" u="sng" dirty="0" err="1"/>
              <a:t>vuw</a:t>
            </a:r>
            <a:r>
              <a:rPr lang="en-NZ" sz="3600" u="sng" dirty="0"/>
              <a:t>-clustering/clustord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F205-AF8B-A7D4-1348-A1DE7D02AFDF}"/>
              </a:ext>
            </a:extLst>
          </p:cNvPr>
          <p:cNvSpPr txBox="1"/>
          <p:nvPr/>
        </p:nvSpPr>
        <p:spPr>
          <a:xfrm>
            <a:off x="2589213" y="5948038"/>
            <a:ext cx="93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Co-authors Daniel Fernández, Eleni Matechou, Ying Cui, Richard Arnold, Ivy Liu</a:t>
            </a:r>
          </a:p>
        </p:txBody>
      </p:sp>
    </p:spTree>
    <p:extLst>
      <p:ext uri="{BB962C8B-B14F-4D97-AF65-F5344CB8AC3E}">
        <p14:creationId xmlns:p14="http://schemas.microsoft.com/office/powerpoint/2010/main" val="109342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24AD-426B-DBD9-DFB8-092B3F6D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 package ‘clustord’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B28-D2F9-DC0A-0148-1DE9558B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600" u="sng" dirty="0"/>
              <a:t>github.com/</a:t>
            </a:r>
            <a:r>
              <a:rPr lang="en-NZ" sz="3600" u="sng" dirty="0" err="1"/>
              <a:t>vuw</a:t>
            </a:r>
            <a:r>
              <a:rPr lang="en-NZ" sz="3600" u="sng" dirty="0"/>
              <a:t>-clustering/clustord</a:t>
            </a:r>
          </a:p>
          <a:p>
            <a:endParaRPr lang="en-NZ" sz="3600" dirty="0"/>
          </a:p>
          <a:p>
            <a:r>
              <a:rPr lang="en-NZ" sz="3600" dirty="0"/>
              <a:t>Uses </a:t>
            </a:r>
            <a:r>
              <a:rPr lang="en-NZ" sz="3600" b="1" dirty="0"/>
              <a:t>ordinal-specific </a:t>
            </a:r>
            <a:r>
              <a:rPr lang="en-NZ" sz="3600" dirty="0"/>
              <a:t>models</a:t>
            </a:r>
          </a:p>
          <a:p>
            <a:pPr lvl="1"/>
            <a:r>
              <a:rPr lang="en-NZ" sz="3400" dirty="0"/>
              <a:t> Proportional Odds Model (POM)</a:t>
            </a:r>
          </a:p>
          <a:p>
            <a:pPr lvl="1"/>
            <a:r>
              <a:rPr lang="en-NZ" sz="3400" dirty="0"/>
              <a:t> Ordered Stereotype Model (OSM)</a:t>
            </a:r>
          </a:p>
        </p:txBody>
      </p:sp>
    </p:spTree>
    <p:extLst>
      <p:ext uri="{BB962C8B-B14F-4D97-AF65-F5344CB8AC3E}">
        <p14:creationId xmlns:p14="http://schemas.microsoft.com/office/powerpoint/2010/main" val="344080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24AD-426B-DBD9-DFB8-092B3F6D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 package ‘clustord’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B28-D2F9-DC0A-0148-1DE9558B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600" u="sng" dirty="0"/>
              <a:t>github.com/</a:t>
            </a:r>
            <a:r>
              <a:rPr lang="en-NZ" sz="3600" u="sng" dirty="0" err="1"/>
              <a:t>vuw</a:t>
            </a:r>
            <a:r>
              <a:rPr lang="en-NZ" sz="3600" u="sng" dirty="0"/>
              <a:t>-clustering/clustord</a:t>
            </a:r>
          </a:p>
          <a:p>
            <a:endParaRPr lang="en-NZ" sz="3600" dirty="0"/>
          </a:p>
          <a:p>
            <a:r>
              <a:rPr lang="en-NZ" sz="3600" dirty="0"/>
              <a:t>Allows inclusion of </a:t>
            </a:r>
            <a:r>
              <a:rPr lang="en-NZ" sz="3600" b="1" dirty="0"/>
              <a:t>covariates </a:t>
            </a:r>
            <a:r>
              <a:rPr lang="en-NZ" sz="3600" dirty="0"/>
              <a:t>along with ordinal response data</a:t>
            </a:r>
            <a:endParaRPr lang="en-NZ" sz="3400" dirty="0"/>
          </a:p>
        </p:txBody>
      </p:sp>
    </p:spTree>
    <p:extLst>
      <p:ext uri="{BB962C8B-B14F-4D97-AF65-F5344CB8AC3E}">
        <p14:creationId xmlns:p14="http://schemas.microsoft.com/office/powerpoint/2010/main" val="24380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951C7-21FE-F3E3-330C-0C35C64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A5552-4937-ECE2-0FFF-EAB095650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Co-authors Kien Tran, Alberto de Rosa</a:t>
            </a:r>
          </a:p>
        </p:txBody>
      </p:sp>
    </p:spTree>
    <p:extLst>
      <p:ext uri="{BB962C8B-B14F-4D97-AF65-F5344CB8AC3E}">
        <p14:creationId xmlns:p14="http://schemas.microsoft.com/office/powerpoint/2010/main" val="254276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8C6C1-46EA-058E-97DE-3CA761C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Genetic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1277D-5C64-27F8-A42D-921BF325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Several existing methods</a:t>
            </a:r>
          </a:p>
          <a:p>
            <a:r>
              <a:rPr lang="en-NZ" dirty="0"/>
              <a:t>Can handle complexities of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6190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FBA9F-511C-B6DF-1C1C-AB779CB1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Genetic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8DD2EC-ECD7-9DDA-3CB8-EE1575815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153085"/>
              </p:ext>
            </p:extLst>
          </p:nvPr>
        </p:nvGraphicFramePr>
        <p:xfrm>
          <a:off x="2589213" y="2133600"/>
          <a:ext cx="637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80">
                  <a:extLst>
                    <a:ext uri="{9D8B030D-6E8A-4147-A177-3AD203B41FA5}">
                      <a16:colId xmlns:a16="http://schemas.microsoft.com/office/drawing/2014/main" val="2369668607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1180972805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697201562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259561555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2092660350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2511813771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866718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6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14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32751E-CC91-127F-92A9-8276ADB70110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Nuclear DNA data looks numerical but is ordinal/nominal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25597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FBA9F-511C-B6DF-1C1C-AB779CB1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Genetic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8DD2EC-ECD7-9DDA-3CB8-EE15758159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637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80">
                  <a:extLst>
                    <a:ext uri="{9D8B030D-6E8A-4147-A177-3AD203B41FA5}">
                      <a16:colId xmlns:a16="http://schemas.microsoft.com/office/drawing/2014/main" val="2369668607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1180972805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697201562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259561555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2092660350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2511813771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866718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6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14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32751E-CC91-127F-92A9-8276ADB70110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nDNA</a:t>
            </a:r>
            <a:r>
              <a:rPr lang="en-NZ" dirty="0"/>
              <a:t> also has more than one response per variable</a:t>
            </a:r>
          </a:p>
        </p:txBody>
      </p:sp>
    </p:spTree>
    <p:extLst>
      <p:ext uri="{BB962C8B-B14F-4D97-AF65-F5344CB8AC3E}">
        <p14:creationId xmlns:p14="http://schemas.microsoft.com/office/powerpoint/2010/main" val="342262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951C7-21FE-F3E3-330C-0C35C64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A5552-4937-ECE2-0FFF-EAB095650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458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7843-6E98-B0CA-BD4D-CE5C85F3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Existing genetic clustering algorithm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B9DA726-A0EE-86F0-42EA-97219F0EAD6C}"/>
              </a:ext>
            </a:extLst>
          </p:cNvPr>
          <p:cNvCxnSpPr>
            <a:stCxn id="4" idx="3"/>
          </p:cNvCxnSpPr>
          <p:nvPr/>
        </p:nvCxnSpPr>
        <p:spPr>
          <a:xfrm>
            <a:off x="7053875" y="2282111"/>
            <a:ext cx="1008112" cy="1564595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2EA369B-FBF8-334C-D1BB-3C740F65DF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90561" y="2615639"/>
            <a:ext cx="1564595" cy="897539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4FD23AE-2395-666D-9826-E8929B53693D}"/>
              </a:ext>
            </a:extLst>
          </p:cNvPr>
          <p:cNvCxnSpPr>
            <a:cxnSpLocks/>
          </p:cNvCxnSpPr>
          <p:nvPr/>
        </p:nvCxnSpPr>
        <p:spPr>
          <a:xfrm rot="5400000">
            <a:off x="5931401" y="3369058"/>
            <a:ext cx="12700" cy="4027326"/>
          </a:xfrm>
          <a:prstGeom prst="curvedConnector3">
            <a:avLst>
              <a:gd name="adj1" fmla="val 8418189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4DB02C-DF1F-AE5F-C784-FC60270FA8AB}"/>
              </a:ext>
            </a:extLst>
          </p:cNvPr>
          <p:cNvSpPr/>
          <p:nvPr/>
        </p:nvSpPr>
        <p:spPr>
          <a:xfrm>
            <a:off x="4821627" y="1619329"/>
            <a:ext cx="2232248" cy="1325563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Estimate allele frequencies for </a:t>
            </a:r>
            <a:br>
              <a:rPr lang="en-NZ" dirty="0"/>
            </a:br>
            <a:r>
              <a:rPr lang="en-NZ" dirty="0"/>
              <a:t>each population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F09F40-A056-2D88-45A2-38A9DEC80C48}"/>
              </a:ext>
            </a:extLst>
          </p:cNvPr>
          <p:cNvSpPr/>
          <p:nvPr/>
        </p:nvSpPr>
        <p:spPr>
          <a:xfrm>
            <a:off x="6688713" y="3846706"/>
            <a:ext cx="2841900" cy="1551895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Estimate proportion of individual’s genome originating from each population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B8957B-1C98-D09F-D6B0-BDAC5A2BEDD9}"/>
              </a:ext>
            </a:extLst>
          </p:cNvPr>
          <p:cNvSpPr/>
          <p:nvPr/>
        </p:nvSpPr>
        <p:spPr>
          <a:xfrm>
            <a:off x="2489200" y="3846706"/>
            <a:ext cx="2697589" cy="1551895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Estimate probability of individual’s alleles originating from each population</a:t>
            </a:r>
          </a:p>
        </p:txBody>
      </p:sp>
    </p:spTree>
    <p:extLst>
      <p:ext uri="{BB962C8B-B14F-4D97-AF65-F5344CB8AC3E}">
        <p14:creationId xmlns:p14="http://schemas.microsoft.com/office/powerpoint/2010/main" val="14951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2552-A1CE-5375-797B-3FFC0772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STRUCTURE genetic clustering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726-E57B-90AF-11FC-5EBD411A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453CE4-FD4C-7FF8-82DF-8525D3A420ED}"/>
              </a:ext>
            </a:extLst>
          </p:cNvPr>
          <p:cNvGrpSpPr/>
          <p:nvPr/>
        </p:nvGrpSpPr>
        <p:grpSpPr>
          <a:xfrm>
            <a:off x="2589212" y="2133600"/>
            <a:ext cx="6200892" cy="3225328"/>
            <a:chOff x="3001166" y="2133601"/>
            <a:chExt cx="2993234" cy="16369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F0F448-005A-113E-DE9E-08517C4B8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13"/>
            <a:stretch/>
          </p:blipFill>
          <p:spPr>
            <a:xfrm>
              <a:off x="3099633" y="2946618"/>
              <a:ext cx="2894767" cy="8239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538693-12F5-8506-BC76-24DE5A29B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44"/>
            <a:stretch/>
          </p:blipFill>
          <p:spPr>
            <a:xfrm>
              <a:off x="3001166" y="2133601"/>
              <a:ext cx="2819201" cy="823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08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76E6-E549-21A0-5AE4-279754B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Existing genetic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B861-97ED-EF1C-E801-01C855B9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 input segment is modular, separate component per variable</a:t>
            </a:r>
          </a:p>
          <a:p>
            <a:r>
              <a:rPr lang="en-NZ" dirty="0"/>
              <a:t>Feasible to add more modules for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146698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FBA9F-511C-B6DF-1C1C-AB779CB1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Genetic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8DD2EC-ECD7-9DDA-3CB8-EE1575815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251108"/>
              </p:ext>
            </p:extLst>
          </p:nvPr>
        </p:nvGraphicFramePr>
        <p:xfrm>
          <a:off x="2589213" y="2133600"/>
          <a:ext cx="7502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141">
                  <a:extLst>
                    <a:ext uri="{9D8B030D-6E8A-4147-A177-3AD203B41FA5}">
                      <a16:colId xmlns:a16="http://schemas.microsoft.com/office/drawing/2014/main" val="2369668607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1180972805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697201562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259561555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2092660350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2511813771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8667184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57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mtDNA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6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14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32751E-CC91-127F-92A9-8276ADB70110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Biologists also collect mitochondrial DNA haplotypes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49750F-4168-D9D2-E1DA-B108BAF7C82C}"/>
              </a:ext>
            </a:extLst>
          </p:cNvPr>
          <p:cNvSpPr/>
          <p:nvPr/>
        </p:nvSpPr>
        <p:spPr>
          <a:xfrm>
            <a:off x="8933543" y="2061029"/>
            <a:ext cx="1262743" cy="2365828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872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96AB-2B23-CB6C-FD5E-D418F127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Mixed genetic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E2854-7E56-3637-F3FF-5923FB877D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3"/>
          <a:stretch/>
        </p:blipFill>
        <p:spPr>
          <a:xfrm>
            <a:off x="1938490" y="3737962"/>
            <a:ext cx="2590425" cy="737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4AD47-2AE1-DD4F-3914-165E1C5A29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44"/>
          <a:stretch/>
        </p:blipFill>
        <p:spPr>
          <a:xfrm>
            <a:off x="1840023" y="2924945"/>
            <a:ext cx="2522804" cy="7373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39B03A3-2A7C-F8A6-6BB0-875E25AF45CE}"/>
              </a:ext>
            </a:extLst>
          </p:cNvPr>
          <p:cNvGrpSpPr/>
          <p:nvPr/>
        </p:nvGrpSpPr>
        <p:grpSpPr>
          <a:xfrm>
            <a:off x="5537026" y="2706263"/>
            <a:ext cx="3078576" cy="1608841"/>
            <a:chOff x="-180528" y="1196752"/>
            <a:chExt cx="9896081" cy="504056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96F4D2-4260-8A35-E400-CE73A2A662F7}"/>
                </a:ext>
              </a:extLst>
            </p:cNvPr>
            <p:cNvSpPr/>
            <p:nvPr/>
          </p:nvSpPr>
          <p:spPr>
            <a:xfrm>
              <a:off x="-180528" y="1196752"/>
              <a:ext cx="4887022" cy="5040560"/>
            </a:xfrm>
            <a:custGeom>
              <a:avLst/>
              <a:gdLst>
                <a:gd name="connsiteX0" fmla="*/ 94268 w 3546473"/>
                <a:gd name="connsiteY0" fmla="*/ 78393 h 4216760"/>
                <a:gd name="connsiteX1" fmla="*/ 113122 w 3546473"/>
                <a:gd name="connsiteY1" fmla="*/ 1087061 h 4216760"/>
                <a:gd name="connsiteX2" fmla="*/ 141402 w 3546473"/>
                <a:gd name="connsiteY2" fmla="*/ 1285024 h 4216760"/>
                <a:gd name="connsiteX3" fmla="*/ 141402 w 3546473"/>
                <a:gd name="connsiteY3" fmla="*/ 3085544 h 4216760"/>
                <a:gd name="connsiteX4" fmla="*/ 103695 w 3546473"/>
                <a:gd name="connsiteY4" fmla="*/ 3311787 h 4216760"/>
                <a:gd name="connsiteX5" fmla="*/ 75414 w 3546473"/>
                <a:gd name="connsiteY5" fmla="*/ 3566311 h 4216760"/>
                <a:gd name="connsiteX6" fmla="*/ 65988 w 3546473"/>
                <a:gd name="connsiteY6" fmla="*/ 3688859 h 4216760"/>
                <a:gd name="connsiteX7" fmla="*/ 47134 w 3546473"/>
                <a:gd name="connsiteY7" fmla="*/ 3754847 h 4216760"/>
                <a:gd name="connsiteX8" fmla="*/ 28280 w 3546473"/>
                <a:gd name="connsiteY8" fmla="*/ 3830261 h 4216760"/>
                <a:gd name="connsiteX9" fmla="*/ 0 w 3546473"/>
                <a:gd name="connsiteY9" fmla="*/ 4018798 h 4216760"/>
                <a:gd name="connsiteX10" fmla="*/ 18854 w 3546473"/>
                <a:gd name="connsiteY10" fmla="*/ 4150773 h 4216760"/>
                <a:gd name="connsiteX11" fmla="*/ 28280 w 3546473"/>
                <a:gd name="connsiteY11" fmla="*/ 4207334 h 4216760"/>
                <a:gd name="connsiteX12" fmla="*/ 65988 w 3546473"/>
                <a:gd name="connsiteY12" fmla="*/ 4216760 h 4216760"/>
                <a:gd name="connsiteX13" fmla="*/ 122548 w 3546473"/>
                <a:gd name="connsiteY13" fmla="*/ 4169626 h 4216760"/>
                <a:gd name="connsiteX14" fmla="*/ 160256 w 3546473"/>
                <a:gd name="connsiteY14" fmla="*/ 4131919 h 4216760"/>
                <a:gd name="connsiteX15" fmla="*/ 197963 w 3546473"/>
                <a:gd name="connsiteY15" fmla="*/ 4122492 h 4216760"/>
                <a:gd name="connsiteX16" fmla="*/ 254524 w 3546473"/>
                <a:gd name="connsiteY16" fmla="*/ 4103639 h 4216760"/>
                <a:gd name="connsiteX17" fmla="*/ 282804 w 3546473"/>
                <a:gd name="connsiteY17" fmla="*/ 4094212 h 4216760"/>
                <a:gd name="connsiteX18" fmla="*/ 367645 w 3546473"/>
                <a:gd name="connsiteY18" fmla="*/ 4084785 h 4216760"/>
                <a:gd name="connsiteX19" fmla="*/ 1197204 w 3546473"/>
                <a:gd name="connsiteY19" fmla="*/ 4065932 h 4216760"/>
                <a:gd name="connsiteX20" fmla="*/ 1272618 w 3546473"/>
                <a:gd name="connsiteY20" fmla="*/ 4037651 h 4216760"/>
                <a:gd name="connsiteX21" fmla="*/ 1310326 w 3546473"/>
                <a:gd name="connsiteY21" fmla="*/ 3999944 h 4216760"/>
                <a:gd name="connsiteX22" fmla="*/ 1395167 w 3546473"/>
                <a:gd name="connsiteY22" fmla="*/ 3773701 h 4216760"/>
                <a:gd name="connsiteX23" fmla="*/ 1404594 w 3546473"/>
                <a:gd name="connsiteY23" fmla="*/ 3688859 h 4216760"/>
                <a:gd name="connsiteX24" fmla="*/ 1432874 w 3546473"/>
                <a:gd name="connsiteY24" fmla="*/ 3651152 h 4216760"/>
                <a:gd name="connsiteX25" fmla="*/ 1442301 w 3546473"/>
                <a:gd name="connsiteY25" fmla="*/ 3613445 h 4216760"/>
                <a:gd name="connsiteX26" fmla="*/ 1470581 w 3546473"/>
                <a:gd name="connsiteY26" fmla="*/ 3547457 h 4216760"/>
                <a:gd name="connsiteX27" fmla="*/ 1517715 w 3546473"/>
                <a:gd name="connsiteY27" fmla="*/ 3472043 h 4216760"/>
                <a:gd name="connsiteX28" fmla="*/ 1659117 w 3546473"/>
                <a:gd name="connsiteY28" fmla="*/ 3274080 h 4216760"/>
                <a:gd name="connsiteX29" fmla="*/ 1838227 w 3546473"/>
                <a:gd name="connsiteY29" fmla="*/ 3142105 h 4216760"/>
                <a:gd name="connsiteX30" fmla="*/ 1960775 w 3546473"/>
                <a:gd name="connsiteY30" fmla="*/ 3038410 h 4216760"/>
                <a:gd name="connsiteX31" fmla="*/ 1989056 w 3546473"/>
                <a:gd name="connsiteY31" fmla="*/ 3010130 h 4216760"/>
                <a:gd name="connsiteX32" fmla="*/ 2017336 w 3546473"/>
                <a:gd name="connsiteY32" fmla="*/ 2972422 h 4216760"/>
                <a:gd name="connsiteX33" fmla="*/ 2045616 w 3546473"/>
                <a:gd name="connsiteY33" fmla="*/ 2953569 h 4216760"/>
                <a:gd name="connsiteX34" fmla="*/ 2139884 w 3546473"/>
                <a:gd name="connsiteY34" fmla="*/ 2915861 h 4216760"/>
                <a:gd name="connsiteX35" fmla="*/ 2168165 w 3546473"/>
                <a:gd name="connsiteY35" fmla="*/ 2897008 h 4216760"/>
                <a:gd name="connsiteX36" fmla="*/ 2328421 w 3546473"/>
                <a:gd name="connsiteY36" fmla="*/ 2840447 h 4216760"/>
                <a:gd name="connsiteX37" fmla="*/ 2479249 w 3546473"/>
                <a:gd name="connsiteY37" fmla="*/ 2736752 h 4216760"/>
                <a:gd name="connsiteX38" fmla="*/ 2573517 w 3546473"/>
                <a:gd name="connsiteY38" fmla="*/ 2614204 h 4216760"/>
                <a:gd name="connsiteX39" fmla="*/ 2592371 w 3546473"/>
                <a:gd name="connsiteY39" fmla="*/ 2557643 h 4216760"/>
                <a:gd name="connsiteX40" fmla="*/ 2620651 w 3546473"/>
                <a:gd name="connsiteY40" fmla="*/ 2510509 h 4216760"/>
                <a:gd name="connsiteX41" fmla="*/ 2658359 w 3546473"/>
                <a:gd name="connsiteY41" fmla="*/ 2425668 h 4216760"/>
                <a:gd name="connsiteX42" fmla="*/ 2667785 w 3546473"/>
                <a:gd name="connsiteY42" fmla="*/ 2350253 h 4216760"/>
                <a:gd name="connsiteX43" fmla="*/ 2724346 w 3546473"/>
                <a:gd name="connsiteY43" fmla="*/ 2265412 h 4216760"/>
                <a:gd name="connsiteX44" fmla="*/ 2799761 w 3546473"/>
                <a:gd name="connsiteY44" fmla="*/ 2152290 h 4216760"/>
                <a:gd name="connsiteX45" fmla="*/ 2922309 w 3546473"/>
                <a:gd name="connsiteY45" fmla="*/ 2029742 h 4216760"/>
                <a:gd name="connsiteX46" fmla="*/ 2960016 w 3546473"/>
                <a:gd name="connsiteY46" fmla="*/ 1982608 h 4216760"/>
                <a:gd name="connsiteX47" fmla="*/ 3157979 w 3546473"/>
                <a:gd name="connsiteY47" fmla="*/ 1803499 h 4216760"/>
                <a:gd name="connsiteX48" fmla="*/ 3450210 w 3546473"/>
                <a:gd name="connsiteY48" fmla="*/ 1614962 h 4216760"/>
                <a:gd name="connsiteX49" fmla="*/ 3516198 w 3546473"/>
                <a:gd name="connsiteY49" fmla="*/ 1501841 h 4216760"/>
                <a:gd name="connsiteX50" fmla="*/ 3506771 w 3546473"/>
                <a:gd name="connsiteY50" fmla="*/ 1124769 h 4216760"/>
                <a:gd name="connsiteX51" fmla="*/ 3478491 w 3546473"/>
                <a:gd name="connsiteY51" fmla="*/ 1077635 h 4216760"/>
                <a:gd name="connsiteX52" fmla="*/ 3459637 w 3546473"/>
                <a:gd name="connsiteY52" fmla="*/ 1049354 h 4216760"/>
                <a:gd name="connsiteX53" fmla="*/ 3421930 w 3546473"/>
                <a:gd name="connsiteY53" fmla="*/ 1039927 h 4216760"/>
                <a:gd name="connsiteX54" fmla="*/ 3318235 w 3546473"/>
                <a:gd name="connsiteY54" fmla="*/ 1011647 h 4216760"/>
                <a:gd name="connsiteX55" fmla="*/ 3186260 w 3546473"/>
                <a:gd name="connsiteY55" fmla="*/ 945659 h 4216760"/>
                <a:gd name="connsiteX56" fmla="*/ 3007150 w 3546473"/>
                <a:gd name="connsiteY56" fmla="*/ 917379 h 4216760"/>
                <a:gd name="connsiteX57" fmla="*/ 2969443 w 3546473"/>
                <a:gd name="connsiteY57" fmla="*/ 907952 h 4216760"/>
                <a:gd name="connsiteX58" fmla="*/ 2780907 w 3546473"/>
                <a:gd name="connsiteY58" fmla="*/ 898525 h 4216760"/>
                <a:gd name="connsiteX59" fmla="*/ 2667785 w 3546473"/>
                <a:gd name="connsiteY59" fmla="*/ 841965 h 4216760"/>
                <a:gd name="connsiteX60" fmla="*/ 2639505 w 3546473"/>
                <a:gd name="connsiteY60" fmla="*/ 823111 h 4216760"/>
                <a:gd name="connsiteX61" fmla="*/ 2582944 w 3546473"/>
                <a:gd name="connsiteY61" fmla="*/ 747697 h 4216760"/>
                <a:gd name="connsiteX62" fmla="*/ 2535810 w 3546473"/>
                <a:gd name="connsiteY62" fmla="*/ 681709 h 4216760"/>
                <a:gd name="connsiteX63" fmla="*/ 2507530 w 3546473"/>
                <a:gd name="connsiteY63" fmla="*/ 653428 h 4216760"/>
                <a:gd name="connsiteX64" fmla="*/ 2498103 w 3546473"/>
                <a:gd name="connsiteY64" fmla="*/ 625148 h 4216760"/>
                <a:gd name="connsiteX65" fmla="*/ 2479249 w 3546473"/>
                <a:gd name="connsiteY65" fmla="*/ 540307 h 4216760"/>
                <a:gd name="connsiteX66" fmla="*/ 2460396 w 3546473"/>
                <a:gd name="connsiteY66" fmla="*/ 502600 h 4216760"/>
                <a:gd name="connsiteX67" fmla="*/ 2450969 w 3546473"/>
                <a:gd name="connsiteY67" fmla="*/ 474319 h 4216760"/>
                <a:gd name="connsiteX68" fmla="*/ 2394408 w 3546473"/>
                <a:gd name="connsiteY68" fmla="*/ 427185 h 4216760"/>
                <a:gd name="connsiteX69" fmla="*/ 2318994 w 3546473"/>
                <a:gd name="connsiteY69" fmla="*/ 398905 h 4216760"/>
                <a:gd name="connsiteX70" fmla="*/ 2111604 w 3546473"/>
                <a:gd name="connsiteY70" fmla="*/ 370624 h 4216760"/>
                <a:gd name="connsiteX71" fmla="*/ 1979629 w 3546473"/>
                <a:gd name="connsiteY71" fmla="*/ 323490 h 4216760"/>
                <a:gd name="connsiteX72" fmla="*/ 1791093 w 3546473"/>
                <a:gd name="connsiteY72" fmla="*/ 285783 h 4216760"/>
                <a:gd name="connsiteX73" fmla="*/ 1574276 w 3546473"/>
                <a:gd name="connsiteY73" fmla="*/ 266930 h 4216760"/>
                <a:gd name="connsiteX74" fmla="*/ 1527142 w 3546473"/>
                <a:gd name="connsiteY74" fmla="*/ 248076 h 4216760"/>
                <a:gd name="connsiteX75" fmla="*/ 1470581 w 3546473"/>
                <a:gd name="connsiteY75" fmla="*/ 229222 h 4216760"/>
                <a:gd name="connsiteX76" fmla="*/ 1404594 w 3546473"/>
                <a:gd name="connsiteY76" fmla="*/ 200942 h 4216760"/>
                <a:gd name="connsiteX77" fmla="*/ 1291472 w 3546473"/>
                <a:gd name="connsiteY77" fmla="*/ 172661 h 4216760"/>
                <a:gd name="connsiteX78" fmla="*/ 1244338 w 3546473"/>
                <a:gd name="connsiteY78" fmla="*/ 144381 h 4216760"/>
                <a:gd name="connsiteX79" fmla="*/ 1206631 w 3546473"/>
                <a:gd name="connsiteY79" fmla="*/ 134954 h 4216760"/>
                <a:gd name="connsiteX80" fmla="*/ 1159497 w 3546473"/>
                <a:gd name="connsiteY80" fmla="*/ 116101 h 4216760"/>
                <a:gd name="connsiteX81" fmla="*/ 1093509 w 3546473"/>
                <a:gd name="connsiteY81" fmla="*/ 97247 h 4216760"/>
                <a:gd name="connsiteX82" fmla="*/ 1036948 w 3546473"/>
                <a:gd name="connsiteY82" fmla="*/ 78393 h 4216760"/>
                <a:gd name="connsiteX83" fmla="*/ 857839 w 3546473"/>
                <a:gd name="connsiteY83" fmla="*/ 97247 h 4216760"/>
                <a:gd name="connsiteX84" fmla="*/ 791851 w 3546473"/>
                <a:gd name="connsiteY84" fmla="*/ 125527 h 4216760"/>
                <a:gd name="connsiteX85" fmla="*/ 735291 w 3546473"/>
                <a:gd name="connsiteY85" fmla="*/ 144381 h 4216760"/>
                <a:gd name="connsiteX86" fmla="*/ 527901 w 3546473"/>
                <a:gd name="connsiteY86" fmla="*/ 125527 h 4216760"/>
                <a:gd name="connsiteX87" fmla="*/ 471340 w 3546473"/>
                <a:gd name="connsiteY87" fmla="*/ 106674 h 4216760"/>
                <a:gd name="connsiteX88" fmla="*/ 414779 w 3546473"/>
                <a:gd name="connsiteY88" fmla="*/ 97247 h 4216760"/>
                <a:gd name="connsiteX89" fmla="*/ 386499 w 3546473"/>
                <a:gd name="connsiteY89" fmla="*/ 87820 h 4216760"/>
                <a:gd name="connsiteX90" fmla="*/ 94268 w 3546473"/>
                <a:gd name="connsiteY90" fmla="*/ 78393 h 4216760"/>
                <a:gd name="connsiteX0" fmla="*/ 94268 w 3546473"/>
                <a:gd name="connsiteY0" fmla="*/ 78393 h 4216760"/>
                <a:gd name="connsiteX1" fmla="*/ 113122 w 3546473"/>
                <a:gd name="connsiteY1" fmla="*/ 1087061 h 4216760"/>
                <a:gd name="connsiteX2" fmla="*/ 141402 w 3546473"/>
                <a:gd name="connsiteY2" fmla="*/ 3085544 h 4216760"/>
                <a:gd name="connsiteX3" fmla="*/ 103695 w 3546473"/>
                <a:gd name="connsiteY3" fmla="*/ 3311787 h 4216760"/>
                <a:gd name="connsiteX4" fmla="*/ 75414 w 3546473"/>
                <a:gd name="connsiteY4" fmla="*/ 3566311 h 4216760"/>
                <a:gd name="connsiteX5" fmla="*/ 65988 w 3546473"/>
                <a:gd name="connsiteY5" fmla="*/ 3688859 h 4216760"/>
                <a:gd name="connsiteX6" fmla="*/ 47134 w 3546473"/>
                <a:gd name="connsiteY6" fmla="*/ 3754847 h 4216760"/>
                <a:gd name="connsiteX7" fmla="*/ 28280 w 3546473"/>
                <a:gd name="connsiteY7" fmla="*/ 3830261 h 4216760"/>
                <a:gd name="connsiteX8" fmla="*/ 0 w 3546473"/>
                <a:gd name="connsiteY8" fmla="*/ 4018798 h 4216760"/>
                <a:gd name="connsiteX9" fmla="*/ 18854 w 3546473"/>
                <a:gd name="connsiteY9" fmla="*/ 4150773 h 4216760"/>
                <a:gd name="connsiteX10" fmla="*/ 28280 w 3546473"/>
                <a:gd name="connsiteY10" fmla="*/ 4207334 h 4216760"/>
                <a:gd name="connsiteX11" fmla="*/ 65988 w 3546473"/>
                <a:gd name="connsiteY11" fmla="*/ 4216760 h 4216760"/>
                <a:gd name="connsiteX12" fmla="*/ 122548 w 3546473"/>
                <a:gd name="connsiteY12" fmla="*/ 4169626 h 4216760"/>
                <a:gd name="connsiteX13" fmla="*/ 160256 w 3546473"/>
                <a:gd name="connsiteY13" fmla="*/ 4131919 h 4216760"/>
                <a:gd name="connsiteX14" fmla="*/ 197963 w 3546473"/>
                <a:gd name="connsiteY14" fmla="*/ 4122492 h 4216760"/>
                <a:gd name="connsiteX15" fmla="*/ 254524 w 3546473"/>
                <a:gd name="connsiteY15" fmla="*/ 4103639 h 4216760"/>
                <a:gd name="connsiteX16" fmla="*/ 282804 w 3546473"/>
                <a:gd name="connsiteY16" fmla="*/ 4094212 h 4216760"/>
                <a:gd name="connsiteX17" fmla="*/ 367645 w 3546473"/>
                <a:gd name="connsiteY17" fmla="*/ 4084785 h 4216760"/>
                <a:gd name="connsiteX18" fmla="*/ 1197204 w 3546473"/>
                <a:gd name="connsiteY18" fmla="*/ 4065932 h 4216760"/>
                <a:gd name="connsiteX19" fmla="*/ 1272618 w 3546473"/>
                <a:gd name="connsiteY19" fmla="*/ 4037651 h 4216760"/>
                <a:gd name="connsiteX20" fmla="*/ 1310326 w 3546473"/>
                <a:gd name="connsiteY20" fmla="*/ 3999944 h 4216760"/>
                <a:gd name="connsiteX21" fmla="*/ 1395167 w 3546473"/>
                <a:gd name="connsiteY21" fmla="*/ 3773701 h 4216760"/>
                <a:gd name="connsiteX22" fmla="*/ 1404594 w 3546473"/>
                <a:gd name="connsiteY22" fmla="*/ 3688859 h 4216760"/>
                <a:gd name="connsiteX23" fmla="*/ 1432874 w 3546473"/>
                <a:gd name="connsiteY23" fmla="*/ 3651152 h 4216760"/>
                <a:gd name="connsiteX24" fmla="*/ 1442301 w 3546473"/>
                <a:gd name="connsiteY24" fmla="*/ 3613445 h 4216760"/>
                <a:gd name="connsiteX25" fmla="*/ 1470581 w 3546473"/>
                <a:gd name="connsiteY25" fmla="*/ 3547457 h 4216760"/>
                <a:gd name="connsiteX26" fmla="*/ 1517715 w 3546473"/>
                <a:gd name="connsiteY26" fmla="*/ 3472043 h 4216760"/>
                <a:gd name="connsiteX27" fmla="*/ 1659117 w 3546473"/>
                <a:gd name="connsiteY27" fmla="*/ 3274080 h 4216760"/>
                <a:gd name="connsiteX28" fmla="*/ 1838227 w 3546473"/>
                <a:gd name="connsiteY28" fmla="*/ 3142105 h 4216760"/>
                <a:gd name="connsiteX29" fmla="*/ 1960775 w 3546473"/>
                <a:gd name="connsiteY29" fmla="*/ 3038410 h 4216760"/>
                <a:gd name="connsiteX30" fmla="*/ 1989056 w 3546473"/>
                <a:gd name="connsiteY30" fmla="*/ 3010130 h 4216760"/>
                <a:gd name="connsiteX31" fmla="*/ 2017336 w 3546473"/>
                <a:gd name="connsiteY31" fmla="*/ 2972422 h 4216760"/>
                <a:gd name="connsiteX32" fmla="*/ 2045616 w 3546473"/>
                <a:gd name="connsiteY32" fmla="*/ 2953569 h 4216760"/>
                <a:gd name="connsiteX33" fmla="*/ 2139884 w 3546473"/>
                <a:gd name="connsiteY33" fmla="*/ 2915861 h 4216760"/>
                <a:gd name="connsiteX34" fmla="*/ 2168165 w 3546473"/>
                <a:gd name="connsiteY34" fmla="*/ 2897008 h 4216760"/>
                <a:gd name="connsiteX35" fmla="*/ 2328421 w 3546473"/>
                <a:gd name="connsiteY35" fmla="*/ 2840447 h 4216760"/>
                <a:gd name="connsiteX36" fmla="*/ 2479249 w 3546473"/>
                <a:gd name="connsiteY36" fmla="*/ 2736752 h 4216760"/>
                <a:gd name="connsiteX37" fmla="*/ 2573517 w 3546473"/>
                <a:gd name="connsiteY37" fmla="*/ 2614204 h 4216760"/>
                <a:gd name="connsiteX38" fmla="*/ 2592371 w 3546473"/>
                <a:gd name="connsiteY38" fmla="*/ 2557643 h 4216760"/>
                <a:gd name="connsiteX39" fmla="*/ 2620651 w 3546473"/>
                <a:gd name="connsiteY39" fmla="*/ 2510509 h 4216760"/>
                <a:gd name="connsiteX40" fmla="*/ 2658359 w 3546473"/>
                <a:gd name="connsiteY40" fmla="*/ 2425668 h 4216760"/>
                <a:gd name="connsiteX41" fmla="*/ 2667785 w 3546473"/>
                <a:gd name="connsiteY41" fmla="*/ 2350253 h 4216760"/>
                <a:gd name="connsiteX42" fmla="*/ 2724346 w 3546473"/>
                <a:gd name="connsiteY42" fmla="*/ 2265412 h 4216760"/>
                <a:gd name="connsiteX43" fmla="*/ 2799761 w 3546473"/>
                <a:gd name="connsiteY43" fmla="*/ 2152290 h 4216760"/>
                <a:gd name="connsiteX44" fmla="*/ 2922309 w 3546473"/>
                <a:gd name="connsiteY44" fmla="*/ 2029742 h 4216760"/>
                <a:gd name="connsiteX45" fmla="*/ 2960016 w 3546473"/>
                <a:gd name="connsiteY45" fmla="*/ 1982608 h 4216760"/>
                <a:gd name="connsiteX46" fmla="*/ 3157979 w 3546473"/>
                <a:gd name="connsiteY46" fmla="*/ 1803499 h 4216760"/>
                <a:gd name="connsiteX47" fmla="*/ 3450210 w 3546473"/>
                <a:gd name="connsiteY47" fmla="*/ 1614962 h 4216760"/>
                <a:gd name="connsiteX48" fmla="*/ 3516198 w 3546473"/>
                <a:gd name="connsiteY48" fmla="*/ 1501841 h 4216760"/>
                <a:gd name="connsiteX49" fmla="*/ 3506771 w 3546473"/>
                <a:gd name="connsiteY49" fmla="*/ 1124769 h 4216760"/>
                <a:gd name="connsiteX50" fmla="*/ 3478491 w 3546473"/>
                <a:gd name="connsiteY50" fmla="*/ 1077635 h 4216760"/>
                <a:gd name="connsiteX51" fmla="*/ 3459637 w 3546473"/>
                <a:gd name="connsiteY51" fmla="*/ 1049354 h 4216760"/>
                <a:gd name="connsiteX52" fmla="*/ 3421930 w 3546473"/>
                <a:gd name="connsiteY52" fmla="*/ 1039927 h 4216760"/>
                <a:gd name="connsiteX53" fmla="*/ 3318235 w 3546473"/>
                <a:gd name="connsiteY53" fmla="*/ 1011647 h 4216760"/>
                <a:gd name="connsiteX54" fmla="*/ 3186260 w 3546473"/>
                <a:gd name="connsiteY54" fmla="*/ 945659 h 4216760"/>
                <a:gd name="connsiteX55" fmla="*/ 3007150 w 3546473"/>
                <a:gd name="connsiteY55" fmla="*/ 917379 h 4216760"/>
                <a:gd name="connsiteX56" fmla="*/ 2969443 w 3546473"/>
                <a:gd name="connsiteY56" fmla="*/ 907952 h 4216760"/>
                <a:gd name="connsiteX57" fmla="*/ 2780907 w 3546473"/>
                <a:gd name="connsiteY57" fmla="*/ 898525 h 4216760"/>
                <a:gd name="connsiteX58" fmla="*/ 2667785 w 3546473"/>
                <a:gd name="connsiteY58" fmla="*/ 841965 h 4216760"/>
                <a:gd name="connsiteX59" fmla="*/ 2639505 w 3546473"/>
                <a:gd name="connsiteY59" fmla="*/ 823111 h 4216760"/>
                <a:gd name="connsiteX60" fmla="*/ 2582944 w 3546473"/>
                <a:gd name="connsiteY60" fmla="*/ 747697 h 4216760"/>
                <a:gd name="connsiteX61" fmla="*/ 2535810 w 3546473"/>
                <a:gd name="connsiteY61" fmla="*/ 681709 h 4216760"/>
                <a:gd name="connsiteX62" fmla="*/ 2507530 w 3546473"/>
                <a:gd name="connsiteY62" fmla="*/ 653428 h 4216760"/>
                <a:gd name="connsiteX63" fmla="*/ 2498103 w 3546473"/>
                <a:gd name="connsiteY63" fmla="*/ 625148 h 4216760"/>
                <a:gd name="connsiteX64" fmla="*/ 2479249 w 3546473"/>
                <a:gd name="connsiteY64" fmla="*/ 540307 h 4216760"/>
                <a:gd name="connsiteX65" fmla="*/ 2460396 w 3546473"/>
                <a:gd name="connsiteY65" fmla="*/ 502600 h 4216760"/>
                <a:gd name="connsiteX66" fmla="*/ 2450969 w 3546473"/>
                <a:gd name="connsiteY66" fmla="*/ 474319 h 4216760"/>
                <a:gd name="connsiteX67" fmla="*/ 2394408 w 3546473"/>
                <a:gd name="connsiteY67" fmla="*/ 427185 h 4216760"/>
                <a:gd name="connsiteX68" fmla="*/ 2318994 w 3546473"/>
                <a:gd name="connsiteY68" fmla="*/ 398905 h 4216760"/>
                <a:gd name="connsiteX69" fmla="*/ 2111604 w 3546473"/>
                <a:gd name="connsiteY69" fmla="*/ 370624 h 4216760"/>
                <a:gd name="connsiteX70" fmla="*/ 1979629 w 3546473"/>
                <a:gd name="connsiteY70" fmla="*/ 323490 h 4216760"/>
                <a:gd name="connsiteX71" fmla="*/ 1791093 w 3546473"/>
                <a:gd name="connsiteY71" fmla="*/ 285783 h 4216760"/>
                <a:gd name="connsiteX72" fmla="*/ 1574276 w 3546473"/>
                <a:gd name="connsiteY72" fmla="*/ 266930 h 4216760"/>
                <a:gd name="connsiteX73" fmla="*/ 1527142 w 3546473"/>
                <a:gd name="connsiteY73" fmla="*/ 248076 h 4216760"/>
                <a:gd name="connsiteX74" fmla="*/ 1470581 w 3546473"/>
                <a:gd name="connsiteY74" fmla="*/ 229222 h 4216760"/>
                <a:gd name="connsiteX75" fmla="*/ 1404594 w 3546473"/>
                <a:gd name="connsiteY75" fmla="*/ 200942 h 4216760"/>
                <a:gd name="connsiteX76" fmla="*/ 1291472 w 3546473"/>
                <a:gd name="connsiteY76" fmla="*/ 172661 h 4216760"/>
                <a:gd name="connsiteX77" fmla="*/ 1244338 w 3546473"/>
                <a:gd name="connsiteY77" fmla="*/ 144381 h 4216760"/>
                <a:gd name="connsiteX78" fmla="*/ 1206631 w 3546473"/>
                <a:gd name="connsiteY78" fmla="*/ 134954 h 4216760"/>
                <a:gd name="connsiteX79" fmla="*/ 1159497 w 3546473"/>
                <a:gd name="connsiteY79" fmla="*/ 116101 h 4216760"/>
                <a:gd name="connsiteX80" fmla="*/ 1093509 w 3546473"/>
                <a:gd name="connsiteY80" fmla="*/ 97247 h 4216760"/>
                <a:gd name="connsiteX81" fmla="*/ 1036948 w 3546473"/>
                <a:gd name="connsiteY81" fmla="*/ 78393 h 4216760"/>
                <a:gd name="connsiteX82" fmla="*/ 857839 w 3546473"/>
                <a:gd name="connsiteY82" fmla="*/ 97247 h 4216760"/>
                <a:gd name="connsiteX83" fmla="*/ 791851 w 3546473"/>
                <a:gd name="connsiteY83" fmla="*/ 125527 h 4216760"/>
                <a:gd name="connsiteX84" fmla="*/ 735291 w 3546473"/>
                <a:gd name="connsiteY84" fmla="*/ 144381 h 4216760"/>
                <a:gd name="connsiteX85" fmla="*/ 527901 w 3546473"/>
                <a:gd name="connsiteY85" fmla="*/ 125527 h 4216760"/>
                <a:gd name="connsiteX86" fmla="*/ 471340 w 3546473"/>
                <a:gd name="connsiteY86" fmla="*/ 106674 h 4216760"/>
                <a:gd name="connsiteX87" fmla="*/ 414779 w 3546473"/>
                <a:gd name="connsiteY87" fmla="*/ 97247 h 4216760"/>
                <a:gd name="connsiteX88" fmla="*/ 386499 w 3546473"/>
                <a:gd name="connsiteY88" fmla="*/ 87820 h 4216760"/>
                <a:gd name="connsiteX89" fmla="*/ 94268 w 3546473"/>
                <a:gd name="connsiteY89" fmla="*/ 78393 h 4216760"/>
                <a:gd name="connsiteX0" fmla="*/ 94268 w 3546473"/>
                <a:gd name="connsiteY0" fmla="*/ 78393 h 4216760"/>
                <a:gd name="connsiteX1" fmla="*/ 141402 w 3546473"/>
                <a:gd name="connsiteY1" fmla="*/ 3085544 h 4216760"/>
                <a:gd name="connsiteX2" fmla="*/ 103695 w 3546473"/>
                <a:gd name="connsiteY2" fmla="*/ 3311787 h 4216760"/>
                <a:gd name="connsiteX3" fmla="*/ 75414 w 3546473"/>
                <a:gd name="connsiteY3" fmla="*/ 3566311 h 4216760"/>
                <a:gd name="connsiteX4" fmla="*/ 65988 w 3546473"/>
                <a:gd name="connsiteY4" fmla="*/ 3688859 h 4216760"/>
                <a:gd name="connsiteX5" fmla="*/ 47134 w 3546473"/>
                <a:gd name="connsiteY5" fmla="*/ 3754847 h 4216760"/>
                <a:gd name="connsiteX6" fmla="*/ 28280 w 3546473"/>
                <a:gd name="connsiteY6" fmla="*/ 3830261 h 4216760"/>
                <a:gd name="connsiteX7" fmla="*/ 0 w 3546473"/>
                <a:gd name="connsiteY7" fmla="*/ 4018798 h 4216760"/>
                <a:gd name="connsiteX8" fmla="*/ 18854 w 3546473"/>
                <a:gd name="connsiteY8" fmla="*/ 4150773 h 4216760"/>
                <a:gd name="connsiteX9" fmla="*/ 28280 w 3546473"/>
                <a:gd name="connsiteY9" fmla="*/ 4207334 h 4216760"/>
                <a:gd name="connsiteX10" fmla="*/ 65988 w 3546473"/>
                <a:gd name="connsiteY10" fmla="*/ 4216760 h 4216760"/>
                <a:gd name="connsiteX11" fmla="*/ 122548 w 3546473"/>
                <a:gd name="connsiteY11" fmla="*/ 4169626 h 4216760"/>
                <a:gd name="connsiteX12" fmla="*/ 160256 w 3546473"/>
                <a:gd name="connsiteY12" fmla="*/ 4131919 h 4216760"/>
                <a:gd name="connsiteX13" fmla="*/ 197963 w 3546473"/>
                <a:gd name="connsiteY13" fmla="*/ 4122492 h 4216760"/>
                <a:gd name="connsiteX14" fmla="*/ 254524 w 3546473"/>
                <a:gd name="connsiteY14" fmla="*/ 4103639 h 4216760"/>
                <a:gd name="connsiteX15" fmla="*/ 282804 w 3546473"/>
                <a:gd name="connsiteY15" fmla="*/ 4094212 h 4216760"/>
                <a:gd name="connsiteX16" fmla="*/ 367645 w 3546473"/>
                <a:gd name="connsiteY16" fmla="*/ 4084785 h 4216760"/>
                <a:gd name="connsiteX17" fmla="*/ 1197204 w 3546473"/>
                <a:gd name="connsiteY17" fmla="*/ 4065932 h 4216760"/>
                <a:gd name="connsiteX18" fmla="*/ 1272618 w 3546473"/>
                <a:gd name="connsiteY18" fmla="*/ 4037651 h 4216760"/>
                <a:gd name="connsiteX19" fmla="*/ 1310326 w 3546473"/>
                <a:gd name="connsiteY19" fmla="*/ 3999944 h 4216760"/>
                <a:gd name="connsiteX20" fmla="*/ 1395167 w 3546473"/>
                <a:gd name="connsiteY20" fmla="*/ 3773701 h 4216760"/>
                <a:gd name="connsiteX21" fmla="*/ 1404594 w 3546473"/>
                <a:gd name="connsiteY21" fmla="*/ 3688859 h 4216760"/>
                <a:gd name="connsiteX22" fmla="*/ 1432874 w 3546473"/>
                <a:gd name="connsiteY22" fmla="*/ 3651152 h 4216760"/>
                <a:gd name="connsiteX23" fmla="*/ 1442301 w 3546473"/>
                <a:gd name="connsiteY23" fmla="*/ 3613445 h 4216760"/>
                <a:gd name="connsiteX24" fmla="*/ 1470581 w 3546473"/>
                <a:gd name="connsiteY24" fmla="*/ 3547457 h 4216760"/>
                <a:gd name="connsiteX25" fmla="*/ 1517715 w 3546473"/>
                <a:gd name="connsiteY25" fmla="*/ 3472043 h 4216760"/>
                <a:gd name="connsiteX26" fmla="*/ 1659117 w 3546473"/>
                <a:gd name="connsiteY26" fmla="*/ 3274080 h 4216760"/>
                <a:gd name="connsiteX27" fmla="*/ 1838227 w 3546473"/>
                <a:gd name="connsiteY27" fmla="*/ 3142105 h 4216760"/>
                <a:gd name="connsiteX28" fmla="*/ 1960775 w 3546473"/>
                <a:gd name="connsiteY28" fmla="*/ 3038410 h 4216760"/>
                <a:gd name="connsiteX29" fmla="*/ 1989056 w 3546473"/>
                <a:gd name="connsiteY29" fmla="*/ 3010130 h 4216760"/>
                <a:gd name="connsiteX30" fmla="*/ 2017336 w 3546473"/>
                <a:gd name="connsiteY30" fmla="*/ 2972422 h 4216760"/>
                <a:gd name="connsiteX31" fmla="*/ 2045616 w 3546473"/>
                <a:gd name="connsiteY31" fmla="*/ 2953569 h 4216760"/>
                <a:gd name="connsiteX32" fmla="*/ 2139884 w 3546473"/>
                <a:gd name="connsiteY32" fmla="*/ 2915861 h 4216760"/>
                <a:gd name="connsiteX33" fmla="*/ 2168165 w 3546473"/>
                <a:gd name="connsiteY33" fmla="*/ 2897008 h 4216760"/>
                <a:gd name="connsiteX34" fmla="*/ 2328421 w 3546473"/>
                <a:gd name="connsiteY34" fmla="*/ 2840447 h 4216760"/>
                <a:gd name="connsiteX35" fmla="*/ 2479249 w 3546473"/>
                <a:gd name="connsiteY35" fmla="*/ 2736752 h 4216760"/>
                <a:gd name="connsiteX36" fmla="*/ 2573517 w 3546473"/>
                <a:gd name="connsiteY36" fmla="*/ 2614204 h 4216760"/>
                <a:gd name="connsiteX37" fmla="*/ 2592371 w 3546473"/>
                <a:gd name="connsiteY37" fmla="*/ 2557643 h 4216760"/>
                <a:gd name="connsiteX38" fmla="*/ 2620651 w 3546473"/>
                <a:gd name="connsiteY38" fmla="*/ 2510509 h 4216760"/>
                <a:gd name="connsiteX39" fmla="*/ 2658359 w 3546473"/>
                <a:gd name="connsiteY39" fmla="*/ 2425668 h 4216760"/>
                <a:gd name="connsiteX40" fmla="*/ 2667785 w 3546473"/>
                <a:gd name="connsiteY40" fmla="*/ 2350253 h 4216760"/>
                <a:gd name="connsiteX41" fmla="*/ 2724346 w 3546473"/>
                <a:gd name="connsiteY41" fmla="*/ 2265412 h 4216760"/>
                <a:gd name="connsiteX42" fmla="*/ 2799761 w 3546473"/>
                <a:gd name="connsiteY42" fmla="*/ 2152290 h 4216760"/>
                <a:gd name="connsiteX43" fmla="*/ 2922309 w 3546473"/>
                <a:gd name="connsiteY43" fmla="*/ 2029742 h 4216760"/>
                <a:gd name="connsiteX44" fmla="*/ 2960016 w 3546473"/>
                <a:gd name="connsiteY44" fmla="*/ 1982608 h 4216760"/>
                <a:gd name="connsiteX45" fmla="*/ 3157979 w 3546473"/>
                <a:gd name="connsiteY45" fmla="*/ 1803499 h 4216760"/>
                <a:gd name="connsiteX46" fmla="*/ 3450210 w 3546473"/>
                <a:gd name="connsiteY46" fmla="*/ 1614962 h 4216760"/>
                <a:gd name="connsiteX47" fmla="*/ 3516198 w 3546473"/>
                <a:gd name="connsiteY47" fmla="*/ 1501841 h 4216760"/>
                <a:gd name="connsiteX48" fmla="*/ 3506771 w 3546473"/>
                <a:gd name="connsiteY48" fmla="*/ 1124769 h 4216760"/>
                <a:gd name="connsiteX49" fmla="*/ 3478491 w 3546473"/>
                <a:gd name="connsiteY49" fmla="*/ 1077635 h 4216760"/>
                <a:gd name="connsiteX50" fmla="*/ 3459637 w 3546473"/>
                <a:gd name="connsiteY50" fmla="*/ 1049354 h 4216760"/>
                <a:gd name="connsiteX51" fmla="*/ 3421930 w 3546473"/>
                <a:gd name="connsiteY51" fmla="*/ 1039927 h 4216760"/>
                <a:gd name="connsiteX52" fmla="*/ 3318235 w 3546473"/>
                <a:gd name="connsiteY52" fmla="*/ 1011647 h 4216760"/>
                <a:gd name="connsiteX53" fmla="*/ 3186260 w 3546473"/>
                <a:gd name="connsiteY53" fmla="*/ 945659 h 4216760"/>
                <a:gd name="connsiteX54" fmla="*/ 3007150 w 3546473"/>
                <a:gd name="connsiteY54" fmla="*/ 917379 h 4216760"/>
                <a:gd name="connsiteX55" fmla="*/ 2969443 w 3546473"/>
                <a:gd name="connsiteY55" fmla="*/ 907952 h 4216760"/>
                <a:gd name="connsiteX56" fmla="*/ 2780907 w 3546473"/>
                <a:gd name="connsiteY56" fmla="*/ 898525 h 4216760"/>
                <a:gd name="connsiteX57" fmla="*/ 2667785 w 3546473"/>
                <a:gd name="connsiteY57" fmla="*/ 841965 h 4216760"/>
                <a:gd name="connsiteX58" fmla="*/ 2639505 w 3546473"/>
                <a:gd name="connsiteY58" fmla="*/ 823111 h 4216760"/>
                <a:gd name="connsiteX59" fmla="*/ 2582944 w 3546473"/>
                <a:gd name="connsiteY59" fmla="*/ 747697 h 4216760"/>
                <a:gd name="connsiteX60" fmla="*/ 2535810 w 3546473"/>
                <a:gd name="connsiteY60" fmla="*/ 681709 h 4216760"/>
                <a:gd name="connsiteX61" fmla="*/ 2507530 w 3546473"/>
                <a:gd name="connsiteY61" fmla="*/ 653428 h 4216760"/>
                <a:gd name="connsiteX62" fmla="*/ 2498103 w 3546473"/>
                <a:gd name="connsiteY62" fmla="*/ 625148 h 4216760"/>
                <a:gd name="connsiteX63" fmla="*/ 2479249 w 3546473"/>
                <a:gd name="connsiteY63" fmla="*/ 540307 h 4216760"/>
                <a:gd name="connsiteX64" fmla="*/ 2460396 w 3546473"/>
                <a:gd name="connsiteY64" fmla="*/ 502600 h 4216760"/>
                <a:gd name="connsiteX65" fmla="*/ 2450969 w 3546473"/>
                <a:gd name="connsiteY65" fmla="*/ 474319 h 4216760"/>
                <a:gd name="connsiteX66" fmla="*/ 2394408 w 3546473"/>
                <a:gd name="connsiteY66" fmla="*/ 427185 h 4216760"/>
                <a:gd name="connsiteX67" fmla="*/ 2318994 w 3546473"/>
                <a:gd name="connsiteY67" fmla="*/ 398905 h 4216760"/>
                <a:gd name="connsiteX68" fmla="*/ 2111604 w 3546473"/>
                <a:gd name="connsiteY68" fmla="*/ 370624 h 4216760"/>
                <a:gd name="connsiteX69" fmla="*/ 1979629 w 3546473"/>
                <a:gd name="connsiteY69" fmla="*/ 323490 h 4216760"/>
                <a:gd name="connsiteX70" fmla="*/ 1791093 w 3546473"/>
                <a:gd name="connsiteY70" fmla="*/ 285783 h 4216760"/>
                <a:gd name="connsiteX71" fmla="*/ 1574276 w 3546473"/>
                <a:gd name="connsiteY71" fmla="*/ 266930 h 4216760"/>
                <a:gd name="connsiteX72" fmla="*/ 1527142 w 3546473"/>
                <a:gd name="connsiteY72" fmla="*/ 248076 h 4216760"/>
                <a:gd name="connsiteX73" fmla="*/ 1470581 w 3546473"/>
                <a:gd name="connsiteY73" fmla="*/ 229222 h 4216760"/>
                <a:gd name="connsiteX74" fmla="*/ 1404594 w 3546473"/>
                <a:gd name="connsiteY74" fmla="*/ 200942 h 4216760"/>
                <a:gd name="connsiteX75" fmla="*/ 1291472 w 3546473"/>
                <a:gd name="connsiteY75" fmla="*/ 172661 h 4216760"/>
                <a:gd name="connsiteX76" fmla="*/ 1244338 w 3546473"/>
                <a:gd name="connsiteY76" fmla="*/ 144381 h 4216760"/>
                <a:gd name="connsiteX77" fmla="*/ 1206631 w 3546473"/>
                <a:gd name="connsiteY77" fmla="*/ 134954 h 4216760"/>
                <a:gd name="connsiteX78" fmla="*/ 1159497 w 3546473"/>
                <a:gd name="connsiteY78" fmla="*/ 116101 h 4216760"/>
                <a:gd name="connsiteX79" fmla="*/ 1093509 w 3546473"/>
                <a:gd name="connsiteY79" fmla="*/ 97247 h 4216760"/>
                <a:gd name="connsiteX80" fmla="*/ 1036948 w 3546473"/>
                <a:gd name="connsiteY80" fmla="*/ 78393 h 4216760"/>
                <a:gd name="connsiteX81" fmla="*/ 857839 w 3546473"/>
                <a:gd name="connsiteY81" fmla="*/ 97247 h 4216760"/>
                <a:gd name="connsiteX82" fmla="*/ 791851 w 3546473"/>
                <a:gd name="connsiteY82" fmla="*/ 125527 h 4216760"/>
                <a:gd name="connsiteX83" fmla="*/ 735291 w 3546473"/>
                <a:gd name="connsiteY83" fmla="*/ 144381 h 4216760"/>
                <a:gd name="connsiteX84" fmla="*/ 527901 w 3546473"/>
                <a:gd name="connsiteY84" fmla="*/ 125527 h 4216760"/>
                <a:gd name="connsiteX85" fmla="*/ 471340 w 3546473"/>
                <a:gd name="connsiteY85" fmla="*/ 106674 h 4216760"/>
                <a:gd name="connsiteX86" fmla="*/ 414779 w 3546473"/>
                <a:gd name="connsiteY86" fmla="*/ 97247 h 4216760"/>
                <a:gd name="connsiteX87" fmla="*/ 386499 w 3546473"/>
                <a:gd name="connsiteY87" fmla="*/ 87820 h 4216760"/>
                <a:gd name="connsiteX88" fmla="*/ 94268 w 3546473"/>
                <a:gd name="connsiteY88" fmla="*/ 78393 h 4216760"/>
                <a:gd name="connsiteX0" fmla="*/ 94268 w 3546473"/>
                <a:gd name="connsiteY0" fmla="*/ 78393 h 4216760"/>
                <a:gd name="connsiteX1" fmla="*/ 103695 w 3546473"/>
                <a:gd name="connsiteY1" fmla="*/ 3311787 h 4216760"/>
                <a:gd name="connsiteX2" fmla="*/ 75414 w 3546473"/>
                <a:gd name="connsiteY2" fmla="*/ 3566311 h 4216760"/>
                <a:gd name="connsiteX3" fmla="*/ 65988 w 3546473"/>
                <a:gd name="connsiteY3" fmla="*/ 3688859 h 4216760"/>
                <a:gd name="connsiteX4" fmla="*/ 47134 w 3546473"/>
                <a:gd name="connsiteY4" fmla="*/ 3754847 h 4216760"/>
                <a:gd name="connsiteX5" fmla="*/ 28280 w 3546473"/>
                <a:gd name="connsiteY5" fmla="*/ 3830261 h 4216760"/>
                <a:gd name="connsiteX6" fmla="*/ 0 w 3546473"/>
                <a:gd name="connsiteY6" fmla="*/ 4018798 h 4216760"/>
                <a:gd name="connsiteX7" fmla="*/ 18854 w 3546473"/>
                <a:gd name="connsiteY7" fmla="*/ 4150773 h 4216760"/>
                <a:gd name="connsiteX8" fmla="*/ 28280 w 3546473"/>
                <a:gd name="connsiteY8" fmla="*/ 4207334 h 4216760"/>
                <a:gd name="connsiteX9" fmla="*/ 65988 w 3546473"/>
                <a:gd name="connsiteY9" fmla="*/ 4216760 h 4216760"/>
                <a:gd name="connsiteX10" fmla="*/ 122548 w 3546473"/>
                <a:gd name="connsiteY10" fmla="*/ 4169626 h 4216760"/>
                <a:gd name="connsiteX11" fmla="*/ 160256 w 3546473"/>
                <a:gd name="connsiteY11" fmla="*/ 4131919 h 4216760"/>
                <a:gd name="connsiteX12" fmla="*/ 197963 w 3546473"/>
                <a:gd name="connsiteY12" fmla="*/ 4122492 h 4216760"/>
                <a:gd name="connsiteX13" fmla="*/ 254524 w 3546473"/>
                <a:gd name="connsiteY13" fmla="*/ 4103639 h 4216760"/>
                <a:gd name="connsiteX14" fmla="*/ 282804 w 3546473"/>
                <a:gd name="connsiteY14" fmla="*/ 4094212 h 4216760"/>
                <a:gd name="connsiteX15" fmla="*/ 367645 w 3546473"/>
                <a:gd name="connsiteY15" fmla="*/ 4084785 h 4216760"/>
                <a:gd name="connsiteX16" fmla="*/ 1197204 w 3546473"/>
                <a:gd name="connsiteY16" fmla="*/ 4065932 h 4216760"/>
                <a:gd name="connsiteX17" fmla="*/ 1272618 w 3546473"/>
                <a:gd name="connsiteY17" fmla="*/ 4037651 h 4216760"/>
                <a:gd name="connsiteX18" fmla="*/ 1310326 w 3546473"/>
                <a:gd name="connsiteY18" fmla="*/ 3999944 h 4216760"/>
                <a:gd name="connsiteX19" fmla="*/ 1395167 w 3546473"/>
                <a:gd name="connsiteY19" fmla="*/ 3773701 h 4216760"/>
                <a:gd name="connsiteX20" fmla="*/ 1404594 w 3546473"/>
                <a:gd name="connsiteY20" fmla="*/ 3688859 h 4216760"/>
                <a:gd name="connsiteX21" fmla="*/ 1432874 w 3546473"/>
                <a:gd name="connsiteY21" fmla="*/ 3651152 h 4216760"/>
                <a:gd name="connsiteX22" fmla="*/ 1442301 w 3546473"/>
                <a:gd name="connsiteY22" fmla="*/ 3613445 h 4216760"/>
                <a:gd name="connsiteX23" fmla="*/ 1470581 w 3546473"/>
                <a:gd name="connsiteY23" fmla="*/ 3547457 h 4216760"/>
                <a:gd name="connsiteX24" fmla="*/ 1517715 w 3546473"/>
                <a:gd name="connsiteY24" fmla="*/ 3472043 h 4216760"/>
                <a:gd name="connsiteX25" fmla="*/ 1659117 w 3546473"/>
                <a:gd name="connsiteY25" fmla="*/ 3274080 h 4216760"/>
                <a:gd name="connsiteX26" fmla="*/ 1838227 w 3546473"/>
                <a:gd name="connsiteY26" fmla="*/ 3142105 h 4216760"/>
                <a:gd name="connsiteX27" fmla="*/ 1960775 w 3546473"/>
                <a:gd name="connsiteY27" fmla="*/ 3038410 h 4216760"/>
                <a:gd name="connsiteX28" fmla="*/ 1989056 w 3546473"/>
                <a:gd name="connsiteY28" fmla="*/ 3010130 h 4216760"/>
                <a:gd name="connsiteX29" fmla="*/ 2017336 w 3546473"/>
                <a:gd name="connsiteY29" fmla="*/ 2972422 h 4216760"/>
                <a:gd name="connsiteX30" fmla="*/ 2045616 w 3546473"/>
                <a:gd name="connsiteY30" fmla="*/ 2953569 h 4216760"/>
                <a:gd name="connsiteX31" fmla="*/ 2139884 w 3546473"/>
                <a:gd name="connsiteY31" fmla="*/ 2915861 h 4216760"/>
                <a:gd name="connsiteX32" fmla="*/ 2168165 w 3546473"/>
                <a:gd name="connsiteY32" fmla="*/ 2897008 h 4216760"/>
                <a:gd name="connsiteX33" fmla="*/ 2328421 w 3546473"/>
                <a:gd name="connsiteY33" fmla="*/ 2840447 h 4216760"/>
                <a:gd name="connsiteX34" fmla="*/ 2479249 w 3546473"/>
                <a:gd name="connsiteY34" fmla="*/ 2736752 h 4216760"/>
                <a:gd name="connsiteX35" fmla="*/ 2573517 w 3546473"/>
                <a:gd name="connsiteY35" fmla="*/ 2614204 h 4216760"/>
                <a:gd name="connsiteX36" fmla="*/ 2592371 w 3546473"/>
                <a:gd name="connsiteY36" fmla="*/ 2557643 h 4216760"/>
                <a:gd name="connsiteX37" fmla="*/ 2620651 w 3546473"/>
                <a:gd name="connsiteY37" fmla="*/ 2510509 h 4216760"/>
                <a:gd name="connsiteX38" fmla="*/ 2658359 w 3546473"/>
                <a:gd name="connsiteY38" fmla="*/ 2425668 h 4216760"/>
                <a:gd name="connsiteX39" fmla="*/ 2667785 w 3546473"/>
                <a:gd name="connsiteY39" fmla="*/ 2350253 h 4216760"/>
                <a:gd name="connsiteX40" fmla="*/ 2724346 w 3546473"/>
                <a:gd name="connsiteY40" fmla="*/ 2265412 h 4216760"/>
                <a:gd name="connsiteX41" fmla="*/ 2799761 w 3546473"/>
                <a:gd name="connsiteY41" fmla="*/ 2152290 h 4216760"/>
                <a:gd name="connsiteX42" fmla="*/ 2922309 w 3546473"/>
                <a:gd name="connsiteY42" fmla="*/ 2029742 h 4216760"/>
                <a:gd name="connsiteX43" fmla="*/ 2960016 w 3546473"/>
                <a:gd name="connsiteY43" fmla="*/ 1982608 h 4216760"/>
                <a:gd name="connsiteX44" fmla="*/ 3157979 w 3546473"/>
                <a:gd name="connsiteY44" fmla="*/ 1803499 h 4216760"/>
                <a:gd name="connsiteX45" fmla="*/ 3450210 w 3546473"/>
                <a:gd name="connsiteY45" fmla="*/ 1614962 h 4216760"/>
                <a:gd name="connsiteX46" fmla="*/ 3516198 w 3546473"/>
                <a:gd name="connsiteY46" fmla="*/ 1501841 h 4216760"/>
                <a:gd name="connsiteX47" fmla="*/ 3506771 w 3546473"/>
                <a:gd name="connsiteY47" fmla="*/ 1124769 h 4216760"/>
                <a:gd name="connsiteX48" fmla="*/ 3478491 w 3546473"/>
                <a:gd name="connsiteY48" fmla="*/ 1077635 h 4216760"/>
                <a:gd name="connsiteX49" fmla="*/ 3459637 w 3546473"/>
                <a:gd name="connsiteY49" fmla="*/ 1049354 h 4216760"/>
                <a:gd name="connsiteX50" fmla="*/ 3421930 w 3546473"/>
                <a:gd name="connsiteY50" fmla="*/ 1039927 h 4216760"/>
                <a:gd name="connsiteX51" fmla="*/ 3318235 w 3546473"/>
                <a:gd name="connsiteY51" fmla="*/ 1011647 h 4216760"/>
                <a:gd name="connsiteX52" fmla="*/ 3186260 w 3546473"/>
                <a:gd name="connsiteY52" fmla="*/ 945659 h 4216760"/>
                <a:gd name="connsiteX53" fmla="*/ 3007150 w 3546473"/>
                <a:gd name="connsiteY53" fmla="*/ 917379 h 4216760"/>
                <a:gd name="connsiteX54" fmla="*/ 2969443 w 3546473"/>
                <a:gd name="connsiteY54" fmla="*/ 907952 h 4216760"/>
                <a:gd name="connsiteX55" fmla="*/ 2780907 w 3546473"/>
                <a:gd name="connsiteY55" fmla="*/ 898525 h 4216760"/>
                <a:gd name="connsiteX56" fmla="*/ 2667785 w 3546473"/>
                <a:gd name="connsiteY56" fmla="*/ 841965 h 4216760"/>
                <a:gd name="connsiteX57" fmla="*/ 2639505 w 3546473"/>
                <a:gd name="connsiteY57" fmla="*/ 823111 h 4216760"/>
                <a:gd name="connsiteX58" fmla="*/ 2582944 w 3546473"/>
                <a:gd name="connsiteY58" fmla="*/ 747697 h 4216760"/>
                <a:gd name="connsiteX59" fmla="*/ 2535810 w 3546473"/>
                <a:gd name="connsiteY59" fmla="*/ 681709 h 4216760"/>
                <a:gd name="connsiteX60" fmla="*/ 2507530 w 3546473"/>
                <a:gd name="connsiteY60" fmla="*/ 653428 h 4216760"/>
                <a:gd name="connsiteX61" fmla="*/ 2498103 w 3546473"/>
                <a:gd name="connsiteY61" fmla="*/ 625148 h 4216760"/>
                <a:gd name="connsiteX62" fmla="*/ 2479249 w 3546473"/>
                <a:gd name="connsiteY62" fmla="*/ 540307 h 4216760"/>
                <a:gd name="connsiteX63" fmla="*/ 2460396 w 3546473"/>
                <a:gd name="connsiteY63" fmla="*/ 502600 h 4216760"/>
                <a:gd name="connsiteX64" fmla="*/ 2450969 w 3546473"/>
                <a:gd name="connsiteY64" fmla="*/ 474319 h 4216760"/>
                <a:gd name="connsiteX65" fmla="*/ 2394408 w 3546473"/>
                <a:gd name="connsiteY65" fmla="*/ 427185 h 4216760"/>
                <a:gd name="connsiteX66" fmla="*/ 2318994 w 3546473"/>
                <a:gd name="connsiteY66" fmla="*/ 398905 h 4216760"/>
                <a:gd name="connsiteX67" fmla="*/ 2111604 w 3546473"/>
                <a:gd name="connsiteY67" fmla="*/ 370624 h 4216760"/>
                <a:gd name="connsiteX68" fmla="*/ 1979629 w 3546473"/>
                <a:gd name="connsiteY68" fmla="*/ 323490 h 4216760"/>
                <a:gd name="connsiteX69" fmla="*/ 1791093 w 3546473"/>
                <a:gd name="connsiteY69" fmla="*/ 285783 h 4216760"/>
                <a:gd name="connsiteX70" fmla="*/ 1574276 w 3546473"/>
                <a:gd name="connsiteY70" fmla="*/ 266930 h 4216760"/>
                <a:gd name="connsiteX71" fmla="*/ 1527142 w 3546473"/>
                <a:gd name="connsiteY71" fmla="*/ 248076 h 4216760"/>
                <a:gd name="connsiteX72" fmla="*/ 1470581 w 3546473"/>
                <a:gd name="connsiteY72" fmla="*/ 229222 h 4216760"/>
                <a:gd name="connsiteX73" fmla="*/ 1404594 w 3546473"/>
                <a:gd name="connsiteY73" fmla="*/ 200942 h 4216760"/>
                <a:gd name="connsiteX74" fmla="*/ 1291472 w 3546473"/>
                <a:gd name="connsiteY74" fmla="*/ 172661 h 4216760"/>
                <a:gd name="connsiteX75" fmla="*/ 1244338 w 3546473"/>
                <a:gd name="connsiteY75" fmla="*/ 144381 h 4216760"/>
                <a:gd name="connsiteX76" fmla="*/ 1206631 w 3546473"/>
                <a:gd name="connsiteY76" fmla="*/ 134954 h 4216760"/>
                <a:gd name="connsiteX77" fmla="*/ 1159497 w 3546473"/>
                <a:gd name="connsiteY77" fmla="*/ 116101 h 4216760"/>
                <a:gd name="connsiteX78" fmla="*/ 1093509 w 3546473"/>
                <a:gd name="connsiteY78" fmla="*/ 97247 h 4216760"/>
                <a:gd name="connsiteX79" fmla="*/ 1036948 w 3546473"/>
                <a:gd name="connsiteY79" fmla="*/ 78393 h 4216760"/>
                <a:gd name="connsiteX80" fmla="*/ 857839 w 3546473"/>
                <a:gd name="connsiteY80" fmla="*/ 97247 h 4216760"/>
                <a:gd name="connsiteX81" fmla="*/ 791851 w 3546473"/>
                <a:gd name="connsiteY81" fmla="*/ 125527 h 4216760"/>
                <a:gd name="connsiteX82" fmla="*/ 735291 w 3546473"/>
                <a:gd name="connsiteY82" fmla="*/ 144381 h 4216760"/>
                <a:gd name="connsiteX83" fmla="*/ 527901 w 3546473"/>
                <a:gd name="connsiteY83" fmla="*/ 125527 h 4216760"/>
                <a:gd name="connsiteX84" fmla="*/ 471340 w 3546473"/>
                <a:gd name="connsiteY84" fmla="*/ 106674 h 4216760"/>
                <a:gd name="connsiteX85" fmla="*/ 414779 w 3546473"/>
                <a:gd name="connsiteY85" fmla="*/ 97247 h 4216760"/>
                <a:gd name="connsiteX86" fmla="*/ 386499 w 3546473"/>
                <a:gd name="connsiteY86" fmla="*/ 87820 h 4216760"/>
                <a:gd name="connsiteX87" fmla="*/ 94268 w 3546473"/>
                <a:gd name="connsiteY87" fmla="*/ 78393 h 4216760"/>
                <a:gd name="connsiteX0" fmla="*/ 94268 w 3546473"/>
                <a:gd name="connsiteY0" fmla="*/ 78393 h 4216760"/>
                <a:gd name="connsiteX1" fmla="*/ 75414 w 3546473"/>
                <a:gd name="connsiteY1" fmla="*/ 3566311 h 4216760"/>
                <a:gd name="connsiteX2" fmla="*/ 65988 w 3546473"/>
                <a:gd name="connsiteY2" fmla="*/ 3688859 h 4216760"/>
                <a:gd name="connsiteX3" fmla="*/ 47134 w 3546473"/>
                <a:gd name="connsiteY3" fmla="*/ 3754847 h 4216760"/>
                <a:gd name="connsiteX4" fmla="*/ 28280 w 3546473"/>
                <a:gd name="connsiteY4" fmla="*/ 3830261 h 4216760"/>
                <a:gd name="connsiteX5" fmla="*/ 0 w 3546473"/>
                <a:gd name="connsiteY5" fmla="*/ 4018798 h 4216760"/>
                <a:gd name="connsiteX6" fmla="*/ 18854 w 3546473"/>
                <a:gd name="connsiteY6" fmla="*/ 4150773 h 4216760"/>
                <a:gd name="connsiteX7" fmla="*/ 28280 w 3546473"/>
                <a:gd name="connsiteY7" fmla="*/ 4207334 h 4216760"/>
                <a:gd name="connsiteX8" fmla="*/ 65988 w 3546473"/>
                <a:gd name="connsiteY8" fmla="*/ 4216760 h 4216760"/>
                <a:gd name="connsiteX9" fmla="*/ 122548 w 3546473"/>
                <a:gd name="connsiteY9" fmla="*/ 4169626 h 4216760"/>
                <a:gd name="connsiteX10" fmla="*/ 160256 w 3546473"/>
                <a:gd name="connsiteY10" fmla="*/ 4131919 h 4216760"/>
                <a:gd name="connsiteX11" fmla="*/ 197963 w 3546473"/>
                <a:gd name="connsiteY11" fmla="*/ 4122492 h 4216760"/>
                <a:gd name="connsiteX12" fmla="*/ 254524 w 3546473"/>
                <a:gd name="connsiteY12" fmla="*/ 4103639 h 4216760"/>
                <a:gd name="connsiteX13" fmla="*/ 282804 w 3546473"/>
                <a:gd name="connsiteY13" fmla="*/ 4094212 h 4216760"/>
                <a:gd name="connsiteX14" fmla="*/ 367645 w 3546473"/>
                <a:gd name="connsiteY14" fmla="*/ 4084785 h 4216760"/>
                <a:gd name="connsiteX15" fmla="*/ 1197204 w 3546473"/>
                <a:gd name="connsiteY15" fmla="*/ 4065932 h 4216760"/>
                <a:gd name="connsiteX16" fmla="*/ 1272618 w 3546473"/>
                <a:gd name="connsiteY16" fmla="*/ 4037651 h 4216760"/>
                <a:gd name="connsiteX17" fmla="*/ 1310326 w 3546473"/>
                <a:gd name="connsiteY17" fmla="*/ 3999944 h 4216760"/>
                <a:gd name="connsiteX18" fmla="*/ 1395167 w 3546473"/>
                <a:gd name="connsiteY18" fmla="*/ 3773701 h 4216760"/>
                <a:gd name="connsiteX19" fmla="*/ 1404594 w 3546473"/>
                <a:gd name="connsiteY19" fmla="*/ 3688859 h 4216760"/>
                <a:gd name="connsiteX20" fmla="*/ 1432874 w 3546473"/>
                <a:gd name="connsiteY20" fmla="*/ 3651152 h 4216760"/>
                <a:gd name="connsiteX21" fmla="*/ 1442301 w 3546473"/>
                <a:gd name="connsiteY21" fmla="*/ 3613445 h 4216760"/>
                <a:gd name="connsiteX22" fmla="*/ 1470581 w 3546473"/>
                <a:gd name="connsiteY22" fmla="*/ 3547457 h 4216760"/>
                <a:gd name="connsiteX23" fmla="*/ 1517715 w 3546473"/>
                <a:gd name="connsiteY23" fmla="*/ 3472043 h 4216760"/>
                <a:gd name="connsiteX24" fmla="*/ 1659117 w 3546473"/>
                <a:gd name="connsiteY24" fmla="*/ 3274080 h 4216760"/>
                <a:gd name="connsiteX25" fmla="*/ 1838227 w 3546473"/>
                <a:gd name="connsiteY25" fmla="*/ 3142105 h 4216760"/>
                <a:gd name="connsiteX26" fmla="*/ 1960775 w 3546473"/>
                <a:gd name="connsiteY26" fmla="*/ 3038410 h 4216760"/>
                <a:gd name="connsiteX27" fmla="*/ 1989056 w 3546473"/>
                <a:gd name="connsiteY27" fmla="*/ 3010130 h 4216760"/>
                <a:gd name="connsiteX28" fmla="*/ 2017336 w 3546473"/>
                <a:gd name="connsiteY28" fmla="*/ 2972422 h 4216760"/>
                <a:gd name="connsiteX29" fmla="*/ 2045616 w 3546473"/>
                <a:gd name="connsiteY29" fmla="*/ 2953569 h 4216760"/>
                <a:gd name="connsiteX30" fmla="*/ 2139884 w 3546473"/>
                <a:gd name="connsiteY30" fmla="*/ 2915861 h 4216760"/>
                <a:gd name="connsiteX31" fmla="*/ 2168165 w 3546473"/>
                <a:gd name="connsiteY31" fmla="*/ 2897008 h 4216760"/>
                <a:gd name="connsiteX32" fmla="*/ 2328421 w 3546473"/>
                <a:gd name="connsiteY32" fmla="*/ 2840447 h 4216760"/>
                <a:gd name="connsiteX33" fmla="*/ 2479249 w 3546473"/>
                <a:gd name="connsiteY33" fmla="*/ 2736752 h 4216760"/>
                <a:gd name="connsiteX34" fmla="*/ 2573517 w 3546473"/>
                <a:gd name="connsiteY34" fmla="*/ 2614204 h 4216760"/>
                <a:gd name="connsiteX35" fmla="*/ 2592371 w 3546473"/>
                <a:gd name="connsiteY35" fmla="*/ 2557643 h 4216760"/>
                <a:gd name="connsiteX36" fmla="*/ 2620651 w 3546473"/>
                <a:gd name="connsiteY36" fmla="*/ 2510509 h 4216760"/>
                <a:gd name="connsiteX37" fmla="*/ 2658359 w 3546473"/>
                <a:gd name="connsiteY37" fmla="*/ 2425668 h 4216760"/>
                <a:gd name="connsiteX38" fmla="*/ 2667785 w 3546473"/>
                <a:gd name="connsiteY38" fmla="*/ 2350253 h 4216760"/>
                <a:gd name="connsiteX39" fmla="*/ 2724346 w 3546473"/>
                <a:gd name="connsiteY39" fmla="*/ 2265412 h 4216760"/>
                <a:gd name="connsiteX40" fmla="*/ 2799761 w 3546473"/>
                <a:gd name="connsiteY40" fmla="*/ 2152290 h 4216760"/>
                <a:gd name="connsiteX41" fmla="*/ 2922309 w 3546473"/>
                <a:gd name="connsiteY41" fmla="*/ 2029742 h 4216760"/>
                <a:gd name="connsiteX42" fmla="*/ 2960016 w 3546473"/>
                <a:gd name="connsiteY42" fmla="*/ 1982608 h 4216760"/>
                <a:gd name="connsiteX43" fmla="*/ 3157979 w 3546473"/>
                <a:gd name="connsiteY43" fmla="*/ 1803499 h 4216760"/>
                <a:gd name="connsiteX44" fmla="*/ 3450210 w 3546473"/>
                <a:gd name="connsiteY44" fmla="*/ 1614962 h 4216760"/>
                <a:gd name="connsiteX45" fmla="*/ 3516198 w 3546473"/>
                <a:gd name="connsiteY45" fmla="*/ 1501841 h 4216760"/>
                <a:gd name="connsiteX46" fmla="*/ 3506771 w 3546473"/>
                <a:gd name="connsiteY46" fmla="*/ 1124769 h 4216760"/>
                <a:gd name="connsiteX47" fmla="*/ 3478491 w 3546473"/>
                <a:gd name="connsiteY47" fmla="*/ 1077635 h 4216760"/>
                <a:gd name="connsiteX48" fmla="*/ 3459637 w 3546473"/>
                <a:gd name="connsiteY48" fmla="*/ 1049354 h 4216760"/>
                <a:gd name="connsiteX49" fmla="*/ 3421930 w 3546473"/>
                <a:gd name="connsiteY49" fmla="*/ 1039927 h 4216760"/>
                <a:gd name="connsiteX50" fmla="*/ 3318235 w 3546473"/>
                <a:gd name="connsiteY50" fmla="*/ 1011647 h 4216760"/>
                <a:gd name="connsiteX51" fmla="*/ 3186260 w 3546473"/>
                <a:gd name="connsiteY51" fmla="*/ 945659 h 4216760"/>
                <a:gd name="connsiteX52" fmla="*/ 3007150 w 3546473"/>
                <a:gd name="connsiteY52" fmla="*/ 917379 h 4216760"/>
                <a:gd name="connsiteX53" fmla="*/ 2969443 w 3546473"/>
                <a:gd name="connsiteY53" fmla="*/ 907952 h 4216760"/>
                <a:gd name="connsiteX54" fmla="*/ 2780907 w 3546473"/>
                <a:gd name="connsiteY54" fmla="*/ 898525 h 4216760"/>
                <a:gd name="connsiteX55" fmla="*/ 2667785 w 3546473"/>
                <a:gd name="connsiteY55" fmla="*/ 841965 h 4216760"/>
                <a:gd name="connsiteX56" fmla="*/ 2639505 w 3546473"/>
                <a:gd name="connsiteY56" fmla="*/ 823111 h 4216760"/>
                <a:gd name="connsiteX57" fmla="*/ 2582944 w 3546473"/>
                <a:gd name="connsiteY57" fmla="*/ 747697 h 4216760"/>
                <a:gd name="connsiteX58" fmla="*/ 2535810 w 3546473"/>
                <a:gd name="connsiteY58" fmla="*/ 681709 h 4216760"/>
                <a:gd name="connsiteX59" fmla="*/ 2507530 w 3546473"/>
                <a:gd name="connsiteY59" fmla="*/ 653428 h 4216760"/>
                <a:gd name="connsiteX60" fmla="*/ 2498103 w 3546473"/>
                <a:gd name="connsiteY60" fmla="*/ 625148 h 4216760"/>
                <a:gd name="connsiteX61" fmla="*/ 2479249 w 3546473"/>
                <a:gd name="connsiteY61" fmla="*/ 540307 h 4216760"/>
                <a:gd name="connsiteX62" fmla="*/ 2460396 w 3546473"/>
                <a:gd name="connsiteY62" fmla="*/ 502600 h 4216760"/>
                <a:gd name="connsiteX63" fmla="*/ 2450969 w 3546473"/>
                <a:gd name="connsiteY63" fmla="*/ 474319 h 4216760"/>
                <a:gd name="connsiteX64" fmla="*/ 2394408 w 3546473"/>
                <a:gd name="connsiteY64" fmla="*/ 427185 h 4216760"/>
                <a:gd name="connsiteX65" fmla="*/ 2318994 w 3546473"/>
                <a:gd name="connsiteY65" fmla="*/ 398905 h 4216760"/>
                <a:gd name="connsiteX66" fmla="*/ 2111604 w 3546473"/>
                <a:gd name="connsiteY66" fmla="*/ 370624 h 4216760"/>
                <a:gd name="connsiteX67" fmla="*/ 1979629 w 3546473"/>
                <a:gd name="connsiteY67" fmla="*/ 323490 h 4216760"/>
                <a:gd name="connsiteX68" fmla="*/ 1791093 w 3546473"/>
                <a:gd name="connsiteY68" fmla="*/ 285783 h 4216760"/>
                <a:gd name="connsiteX69" fmla="*/ 1574276 w 3546473"/>
                <a:gd name="connsiteY69" fmla="*/ 266930 h 4216760"/>
                <a:gd name="connsiteX70" fmla="*/ 1527142 w 3546473"/>
                <a:gd name="connsiteY70" fmla="*/ 248076 h 4216760"/>
                <a:gd name="connsiteX71" fmla="*/ 1470581 w 3546473"/>
                <a:gd name="connsiteY71" fmla="*/ 229222 h 4216760"/>
                <a:gd name="connsiteX72" fmla="*/ 1404594 w 3546473"/>
                <a:gd name="connsiteY72" fmla="*/ 200942 h 4216760"/>
                <a:gd name="connsiteX73" fmla="*/ 1291472 w 3546473"/>
                <a:gd name="connsiteY73" fmla="*/ 172661 h 4216760"/>
                <a:gd name="connsiteX74" fmla="*/ 1244338 w 3546473"/>
                <a:gd name="connsiteY74" fmla="*/ 144381 h 4216760"/>
                <a:gd name="connsiteX75" fmla="*/ 1206631 w 3546473"/>
                <a:gd name="connsiteY75" fmla="*/ 134954 h 4216760"/>
                <a:gd name="connsiteX76" fmla="*/ 1159497 w 3546473"/>
                <a:gd name="connsiteY76" fmla="*/ 116101 h 4216760"/>
                <a:gd name="connsiteX77" fmla="*/ 1093509 w 3546473"/>
                <a:gd name="connsiteY77" fmla="*/ 97247 h 4216760"/>
                <a:gd name="connsiteX78" fmla="*/ 1036948 w 3546473"/>
                <a:gd name="connsiteY78" fmla="*/ 78393 h 4216760"/>
                <a:gd name="connsiteX79" fmla="*/ 857839 w 3546473"/>
                <a:gd name="connsiteY79" fmla="*/ 97247 h 4216760"/>
                <a:gd name="connsiteX80" fmla="*/ 791851 w 3546473"/>
                <a:gd name="connsiteY80" fmla="*/ 125527 h 4216760"/>
                <a:gd name="connsiteX81" fmla="*/ 735291 w 3546473"/>
                <a:gd name="connsiteY81" fmla="*/ 144381 h 4216760"/>
                <a:gd name="connsiteX82" fmla="*/ 527901 w 3546473"/>
                <a:gd name="connsiteY82" fmla="*/ 125527 h 4216760"/>
                <a:gd name="connsiteX83" fmla="*/ 471340 w 3546473"/>
                <a:gd name="connsiteY83" fmla="*/ 106674 h 4216760"/>
                <a:gd name="connsiteX84" fmla="*/ 414779 w 3546473"/>
                <a:gd name="connsiteY84" fmla="*/ 97247 h 4216760"/>
                <a:gd name="connsiteX85" fmla="*/ 386499 w 3546473"/>
                <a:gd name="connsiteY85" fmla="*/ 87820 h 4216760"/>
                <a:gd name="connsiteX86" fmla="*/ 94268 w 3546473"/>
                <a:gd name="connsiteY86" fmla="*/ 78393 h 4216760"/>
                <a:gd name="connsiteX0" fmla="*/ 94268 w 3546473"/>
                <a:gd name="connsiteY0" fmla="*/ 78393 h 4216760"/>
                <a:gd name="connsiteX1" fmla="*/ 65988 w 3546473"/>
                <a:gd name="connsiteY1" fmla="*/ 3688859 h 4216760"/>
                <a:gd name="connsiteX2" fmla="*/ 47134 w 3546473"/>
                <a:gd name="connsiteY2" fmla="*/ 3754847 h 4216760"/>
                <a:gd name="connsiteX3" fmla="*/ 28280 w 3546473"/>
                <a:gd name="connsiteY3" fmla="*/ 3830261 h 4216760"/>
                <a:gd name="connsiteX4" fmla="*/ 0 w 3546473"/>
                <a:gd name="connsiteY4" fmla="*/ 4018798 h 4216760"/>
                <a:gd name="connsiteX5" fmla="*/ 18854 w 3546473"/>
                <a:gd name="connsiteY5" fmla="*/ 4150773 h 4216760"/>
                <a:gd name="connsiteX6" fmla="*/ 28280 w 3546473"/>
                <a:gd name="connsiteY6" fmla="*/ 4207334 h 4216760"/>
                <a:gd name="connsiteX7" fmla="*/ 65988 w 3546473"/>
                <a:gd name="connsiteY7" fmla="*/ 4216760 h 4216760"/>
                <a:gd name="connsiteX8" fmla="*/ 122548 w 3546473"/>
                <a:gd name="connsiteY8" fmla="*/ 4169626 h 4216760"/>
                <a:gd name="connsiteX9" fmla="*/ 160256 w 3546473"/>
                <a:gd name="connsiteY9" fmla="*/ 4131919 h 4216760"/>
                <a:gd name="connsiteX10" fmla="*/ 197963 w 3546473"/>
                <a:gd name="connsiteY10" fmla="*/ 4122492 h 4216760"/>
                <a:gd name="connsiteX11" fmla="*/ 254524 w 3546473"/>
                <a:gd name="connsiteY11" fmla="*/ 4103639 h 4216760"/>
                <a:gd name="connsiteX12" fmla="*/ 282804 w 3546473"/>
                <a:gd name="connsiteY12" fmla="*/ 4094212 h 4216760"/>
                <a:gd name="connsiteX13" fmla="*/ 367645 w 3546473"/>
                <a:gd name="connsiteY13" fmla="*/ 4084785 h 4216760"/>
                <a:gd name="connsiteX14" fmla="*/ 1197204 w 3546473"/>
                <a:gd name="connsiteY14" fmla="*/ 4065932 h 4216760"/>
                <a:gd name="connsiteX15" fmla="*/ 1272618 w 3546473"/>
                <a:gd name="connsiteY15" fmla="*/ 4037651 h 4216760"/>
                <a:gd name="connsiteX16" fmla="*/ 1310326 w 3546473"/>
                <a:gd name="connsiteY16" fmla="*/ 3999944 h 4216760"/>
                <a:gd name="connsiteX17" fmla="*/ 1395167 w 3546473"/>
                <a:gd name="connsiteY17" fmla="*/ 3773701 h 4216760"/>
                <a:gd name="connsiteX18" fmla="*/ 1404594 w 3546473"/>
                <a:gd name="connsiteY18" fmla="*/ 3688859 h 4216760"/>
                <a:gd name="connsiteX19" fmla="*/ 1432874 w 3546473"/>
                <a:gd name="connsiteY19" fmla="*/ 3651152 h 4216760"/>
                <a:gd name="connsiteX20" fmla="*/ 1442301 w 3546473"/>
                <a:gd name="connsiteY20" fmla="*/ 3613445 h 4216760"/>
                <a:gd name="connsiteX21" fmla="*/ 1470581 w 3546473"/>
                <a:gd name="connsiteY21" fmla="*/ 3547457 h 4216760"/>
                <a:gd name="connsiteX22" fmla="*/ 1517715 w 3546473"/>
                <a:gd name="connsiteY22" fmla="*/ 3472043 h 4216760"/>
                <a:gd name="connsiteX23" fmla="*/ 1659117 w 3546473"/>
                <a:gd name="connsiteY23" fmla="*/ 3274080 h 4216760"/>
                <a:gd name="connsiteX24" fmla="*/ 1838227 w 3546473"/>
                <a:gd name="connsiteY24" fmla="*/ 3142105 h 4216760"/>
                <a:gd name="connsiteX25" fmla="*/ 1960775 w 3546473"/>
                <a:gd name="connsiteY25" fmla="*/ 3038410 h 4216760"/>
                <a:gd name="connsiteX26" fmla="*/ 1989056 w 3546473"/>
                <a:gd name="connsiteY26" fmla="*/ 3010130 h 4216760"/>
                <a:gd name="connsiteX27" fmla="*/ 2017336 w 3546473"/>
                <a:gd name="connsiteY27" fmla="*/ 2972422 h 4216760"/>
                <a:gd name="connsiteX28" fmla="*/ 2045616 w 3546473"/>
                <a:gd name="connsiteY28" fmla="*/ 2953569 h 4216760"/>
                <a:gd name="connsiteX29" fmla="*/ 2139884 w 3546473"/>
                <a:gd name="connsiteY29" fmla="*/ 2915861 h 4216760"/>
                <a:gd name="connsiteX30" fmla="*/ 2168165 w 3546473"/>
                <a:gd name="connsiteY30" fmla="*/ 2897008 h 4216760"/>
                <a:gd name="connsiteX31" fmla="*/ 2328421 w 3546473"/>
                <a:gd name="connsiteY31" fmla="*/ 2840447 h 4216760"/>
                <a:gd name="connsiteX32" fmla="*/ 2479249 w 3546473"/>
                <a:gd name="connsiteY32" fmla="*/ 2736752 h 4216760"/>
                <a:gd name="connsiteX33" fmla="*/ 2573517 w 3546473"/>
                <a:gd name="connsiteY33" fmla="*/ 2614204 h 4216760"/>
                <a:gd name="connsiteX34" fmla="*/ 2592371 w 3546473"/>
                <a:gd name="connsiteY34" fmla="*/ 2557643 h 4216760"/>
                <a:gd name="connsiteX35" fmla="*/ 2620651 w 3546473"/>
                <a:gd name="connsiteY35" fmla="*/ 2510509 h 4216760"/>
                <a:gd name="connsiteX36" fmla="*/ 2658359 w 3546473"/>
                <a:gd name="connsiteY36" fmla="*/ 2425668 h 4216760"/>
                <a:gd name="connsiteX37" fmla="*/ 2667785 w 3546473"/>
                <a:gd name="connsiteY37" fmla="*/ 2350253 h 4216760"/>
                <a:gd name="connsiteX38" fmla="*/ 2724346 w 3546473"/>
                <a:gd name="connsiteY38" fmla="*/ 2265412 h 4216760"/>
                <a:gd name="connsiteX39" fmla="*/ 2799761 w 3546473"/>
                <a:gd name="connsiteY39" fmla="*/ 2152290 h 4216760"/>
                <a:gd name="connsiteX40" fmla="*/ 2922309 w 3546473"/>
                <a:gd name="connsiteY40" fmla="*/ 2029742 h 4216760"/>
                <a:gd name="connsiteX41" fmla="*/ 2960016 w 3546473"/>
                <a:gd name="connsiteY41" fmla="*/ 1982608 h 4216760"/>
                <a:gd name="connsiteX42" fmla="*/ 3157979 w 3546473"/>
                <a:gd name="connsiteY42" fmla="*/ 1803499 h 4216760"/>
                <a:gd name="connsiteX43" fmla="*/ 3450210 w 3546473"/>
                <a:gd name="connsiteY43" fmla="*/ 1614962 h 4216760"/>
                <a:gd name="connsiteX44" fmla="*/ 3516198 w 3546473"/>
                <a:gd name="connsiteY44" fmla="*/ 1501841 h 4216760"/>
                <a:gd name="connsiteX45" fmla="*/ 3506771 w 3546473"/>
                <a:gd name="connsiteY45" fmla="*/ 1124769 h 4216760"/>
                <a:gd name="connsiteX46" fmla="*/ 3478491 w 3546473"/>
                <a:gd name="connsiteY46" fmla="*/ 1077635 h 4216760"/>
                <a:gd name="connsiteX47" fmla="*/ 3459637 w 3546473"/>
                <a:gd name="connsiteY47" fmla="*/ 1049354 h 4216760"/>
                <a:gd name="connsiteX48" fmla="*/ 3421930 w 3546473"/>
                <a:gd name="connsiteY48" fmla="*/ 1039927 h 4216760"/>
                <a:gd name="connsiteX49" fmla="*/ 3318235 w 3546473"/>
                <a:gd name="connsiteY49" fmla="*/ 1011647 h 4216760"/>
                <a:gd name="connsiteX50" fmla="*/ 3186260 w 3546473"/>
                <a:gd name="connsiteY50" fmla="*/ 945659 h 4216760"/>
                <a:gd name="connsiteX51" fmla="*/ 3007150 w 3546473"/>
                <a:gd name="connsiteY51" fmla="*/ 917379 h 4216760"/>
                <a:gd name="connsiteX52" fmla="*/ 2969443 w 3546473"/>
                <a:gd name="connsiteY52" fmla="*/ 907952 h 4216760"/>
                <a:gd name="connsiteX53" fmla="*/ 2780907 w 3546473"/>
                <a:gd name="connsiteY53" fmla="*/ 898525 h 4216760"/>
                <a:gd name="connsiteX54" fmla="*/ 2667785 w 3546473"/>
                <a:gd name="connsiteY54" fmla="*/ 841965 h 4216760"/>
                <a:gd name="connsiteX55" fmla="*/ 2639505 w 3546473"/>
                <a:gd name="connsiteY55" fmla="*/ 823111 h 4216760"/>
                <a:gd name="connsiteX56" fmla="*/ 2582944 w 3546473"/>
                <a:gd name="connsiteY56" fmla="*/ 747697 h 4216760"/>
                <a:gd name="connsiteX57" fmla="*/ 2535810 w 3546473"/>
                <a:gd name="connsiteY57" fmla="*/ 681709 h 4216760"/>
                <a:gd name="connsiteX58" fmla="*/ 2507530 w 3546473"/>
                <a:gd name="connsiteY58" fmla="*/ 653428 h 4216760"/>
                <a:gd name="connsiteX59" fmla="*/ 2498103 w 3546473"/>
                <a:gd name="connsiteY59" fmla="*/ 625148 h 4216760"/>
                <a:gd name="connsiteX60" fmla="*/ 2479249 w 3546473"/>
                <a:gd name="connsiteY60" fmla="*/ 540307 h 4216760"/>
                <a:gd name="connsiteX61" fmla="*/ 2460396 w 3546473"/>
                <a:gd name="connsiteY61" fmla="*/ 502600 h 4216760"/>
                <a:gd name="connsiteX62" fmla="*/ 2450969 w 3546473"/>
                <a:gd name="connsiteY62" fmla="*/ 474319 h 4216760"/>
                <a:gd name="connsiteX63" fmla="*/ 2394408 w 3546473"/>
                <a:gd name="connsiteY63" fmla="*/ 427185 h 4216760"/>
                <a:gd name="connsiteX64" fmla="*/ 2318994 w 3546473"/>
                <a:gd name="connsiteY64" fmla="*/ 398905 h 4216760"/>
                <a:gd name="connsiteX65" fmla="*/ 2111604 w 3546473"/>
                <a:gd name="connsiteY65" fmla="*/ 370624 h 4216760"/>
                <a:gd name="connsiteX66" fmla="*/ 1979629 w 3546473"/>
                <a:gd name="connsiteY66" fmla="*/ 323490 h 4216760"/>
                <a:gd name="connsiteX67" fmla="*/ 1791093 w 3546473"/>
                <a:gd name="connsiteY67" fmla="*/ 285783 h 4216760"/>
                <a:gd name="connsiteX68" fmla="*/ 1574276 w 3546473"/>
                <a:gd name="connsiteY68" fmla="*/ 266930 h 4216760"/>
                <a:gd name="connsiteX69" fmla="*/ 1527142 w 3546473"/>
                <a:gd name="connsiteY69" fmla="*/ 248076 h 4216760"/>
                <a:gd name="connsiteX70" fmla="*/ 1470581 w 3546473"/>
                <a:gd name="connsiteY70" fmla="*/ 229222 h 4216760"/>
                <a:gd name="connsiteX71" fmla="*/ 1404594 w 3546473"/>
                <a:gd name="connsiteY71" fmla="*/ 200942 h 4216760"/>
                <a:gd name="connsiteX72" fmla="*/ 1291472 w 3546473"/>
                <a:gd name="connsiteY72" fmla="*/ 172661 h 4216760"/>
                <a:gd name="connsiteX73" fmla="*/ 1244338 w 3546473"/>
                <a:gd name="connsiteY73" fmla="*/ 144381 h 4216760"/>
                <a:gd name="connsiteX74" fmla="*/ 1206631 w 3546473"/>
                <a:gd name="connsiteY74" fmla="*/ 134954 h 4216760"/>
                <a:gd name="connsiteX75" fmla="*/ 1159497 w 3546473"/>
                <a:gd name="connsiteY75" fmla="*/ 116101 h 4216760"/>
                <a:gd name="connsiteX76" fmla="*/ 1093509 w 3546473"/>
                <a:gd name="connsiteY76" fmla="*/ 97247 h 4216760"/>
                <a:gd name="connsiteX77" fmla="*/ 1036948 w 3546473"/>
                <a:gd name="connsiteY77" fmla="*/ 78393 h 4216760"/>
                <a:gd name="connsiteX78" fmla="*/ 857839 w 3546473"/>
                <a:gd name="connsiteY78" fmla="*/ 97247 h 4216760"/>
                <a:gd name="connsiteX79" fmla="*/ 791851 w 3546473"/>
                <a:gd name="connsiteY79" fmla="*/ 125527 h 4216760"/>
                <a:gd name="connsiteX80" fmla="*/ 735291 w 3546473"/>
                <a:gd name="connsiteY80" fmla="*/ 144381 h 4216760"/>
                <a:gd name="connsiteX81" fmla="*/ 527901 w 3546473"/>
                <a:gd name="connsiteY81" fmla="*/ 125527 h 4216760"/>
                <a:gd name="connsiteX82" fmla="*/ 471340 w 3546473"/>
                <a:gd name="connsiteY82" fmla="*/ 106674 h 4216760"/>
                <a:gd name="connsiteX83" fmla="*/ 414779 w 3546473"/>
                <a:gd name="connsiteY83" fmla="*/ 97247 h 4216760"/>
                <a:gd name="connsiteX84" fmla="*/ 386499 w 3546473"/>
                <a:gd name="connsiteY84" fmla="*/ 87820 h 4216760"/>
                <a:gd name="connsiteX85" fmla="*/ 94268 w 3546473"/>
                <a:gd name="connsiteY85" fmla="*/ 78393 h 4216760"/>
                <a:gd name="connsiteX0" fmla="*/ 94268 w 3546473"/>
                <a:gd name="connsiteY0" fmla="*/ 78393 h 4216760"/>
                <a:gd name="connsiteX1" fmla="*/ 47134 w 3546473"/>
                <a:gd name="connsiteY1" fmla="*/ 3754847 h 4216760"/>
                <a:gd name="connsiteX2" fmla="*/ 28280 w 3546473"/>
                <a:gd name="connsiteY2" fmla="*/ 3830261 h 4216760"/>
                <a:gd name="connsiteX3" fmla="*/ 0 w 3546473"/>
                <a:gd name="connsiteY3" fmla="*/ 4018798 h 4216760"/>
                <a:gd name="connsiteX4" fmla="*/ 18854 w 3546473"/>
                <a:gd name="connsiteY4" fmla="*/ 4150773 h 4216760"/>
                <a:gd name="connsiteX5" fmla="*/ 28280 w 3546473"/>
                <a:gd name="connsiteY5" fmla="*/ 4207334 h 4216760"/>
                <a:gd name="connsiteX6" fmla="*/ 65988 w 3546473"/>
                <a:gd name="connsiteY6" fmla="*/ 4216760 h 4216760"/>
                <a:gd name="connsiteX7" fmla="*/ 122548 w 3546473"/>
                <a:gd name="connsiteY7" fmla="*/ 4169626 h 4216760"/>
                <a:gd name="connsiteX8" fmla="*/ 160256 w 3546473"/>
                <a:gd name="connsiteY8" fmla="*/ 4131919 h 4216760"/>
                <a:gd name="connsiteX9" fmla="*/ 197963 w 3546473"/>
                <a:gd name="connsiteY9" fmla="*/ 4122492 h 4216760"/>
                <a:gd name="connsiteX10" fmla="*/ 254524 w 3546473"/>
                <a:gd name="connsiteY10" fmla="*/ 4103639 h 4216760"/>
                <a:gd name="connsiteX11" fmla="*/ 282804 w 3546473"/>
                <a:gd name="connsiteY11" fmla="*/ 4094212 h 4216760"/>
                <a:gd name="connsiteX12" fmla="*/ 367645 w 3546473"/>
                <a:gd name="connsiteY12" fmla="*/ 4084785 h 4216760"/>
                <a:gd name="connsiteX13" fmla="*/ 1197204 w 3546473"/>
                <a:gd name="connsiteY13" fmla="*/ 4065932 h 4216760"/>
                <a:gd name="connsiteX14" fmla="*/ 1272618 w 3546473"/>
                <a:gd name="connsiteY14" fmla="*/ 4037651 h 4216760"/>
                <a:gd name="connsiteX15" fmla="*/ 1310326 w 3546473"/>
                <a:gd name="connsiteY15" fmla="*/ 3999944 h 4216760"/>
                <a:gd name="connsiteX16" fmla="*/ 1395167 w 3546473"/>
                <a:gd name="connsiteY16" fmla="*/ 3773701 h 4216760"/>
                <a:gd name="connsiteX17" fmla="*/ 1404594 w 3546473"/>
                <a:gd name="connsiteY17" fmla="*/ 3688859 h 4216760"/>
                <a:gd name="connsiteX18" fmla="*/ 1432874 w 3546473"/>
                <a:gd name="connsiteY18" fmla="*/ 3651152 h 4216760"/>
                <a:gd name="connsiteX19" fmla="*/ 1442301 w 3546473"/>
                <a:gd name="connsiteY19" fmla="*/ 3613445 h 4216760"/>
                <a:gd name="connsiteX20" fmla="*/ 1470581 w 3546473"/>
                <a:gd name="connsiteY20" fmla="*/ 3547457 h 4216760"/>
                <a:gd name="connsiteX21" fmla="*/ 1517715 w 3546473"/>
                <a:gd name="connsiteY21" fmla="*/ 3472043 h 4216760"/>
                <a:gd name="connsiteX22" fmla="*/ 1659117 w 3546473"/>
                <a:gd name="connsiteY22" fmla="*/ 3274080 h 4216760"/>
                <a:gd name="connsiteX23" fmla="*/ 1838227 w 3546473"/>
                <a:gd name="connsiteY23" fmla="*/ 3142105 h 4216760"/>
                <a:gd name="connsiteX24" fmla="*/ 1960775 w 3546473"/>
                <a:gd name="connsiteY24" fmla="*/ 3038410 h 4216760"/>
                <a:gd name="connsiteX25" fmla="*/ 1989056 w 3546473"/>
                <a:gd name="connsiteY25" fmla="*/ 3010130 h 4216760"/>
                <a:gd name="connsiteX26" fmla="*/ 2017336 w 3546473"/>
                <a:gd name="connsiteY26" fmla="*/ 2972422 h 4216760"/>
                <a:gd name="connsiteX27" fmla="*/ 2045616 w 3546473"/>
                <a:gd name="connsiteY27" fmla="*/ 2953569 h 4216760"/>
                <a:gd name="connsiteX28" fmla="*/ 2139884 w 3546473"/>
                <a:gd name="connsiteY28" fmla="*/ 2915861 h 4216760"/>
                <a:gd name="connsiteX29" fmla="*/ 2168165 w 3546473"/>
                <a:gd name="connsiteY29" fmla="*/ 2897008 h 4216760"/>
                <a:gd name="connsiteX30" fmla="*/ 2328421 w 3546473"/>
                <a:gd name="connsiteY30" fmla="*/ 2840447 h 4216760"/>
                <a:gd name="connsiteX31" fmla="*/ 2479249 w 3546473"/>
                <a:gd name="connsiteY31" fmla="*/ 2736752 h 4216760"/>
                <a:gd name="connsiteX32" fmla="*/ 2573517 w 3546473"/>
                <a:gd name="connsiteY32" fmla="*/ 2614204 h 4216760"/>
                <a:gd name="connsiteX33" fmla="*/ 2592371 w 3546473"/>
                <a:gd name="connsiteY33" fmla="*/ 2557643 h 4216760"/>
                <a:gd name="connsiteX34" fmla="*/ 2620651 w 3546473"/>
                <a:gd name="connsiteY34" fmla="*/ 2510509 h 4216760"/>
                <a:gd name="connsiteX35" fmla="*/ 2658359 w 3546473"/>
                <a:gd name="connsiteY35" fmla="*/ 2425668 h 4216760"/>
                <a:gd name="connsiteX36" fmla="*/ 2667785 w 3546473"/>
                <a:gd name="connsiteY36" fmla="*/ 2350253 h 4216760"/>
                <a:gd name="connsiteX37" fmla="*/ 2724346 w 3546473"/>
                <a:gd name="connsiteY37" fmla="*/ 2265412 h 4216760"/>
                <a:gd name="connsiteX38" fmla="*/ 2799761 w 3546473"/>
                <a:gd name="connsiteY38" fmla="*/ 2152290 h 4216760"/>
                <a:gd name="connsiteX39" fmla="*/ 2922309 w 3546473"/>
                <a:gd name="connsiteY39" fmla="*/ 2029742 h 4216760"/>
                <a:gd name="connsiteX40" fmla="*/ 2960016 w 3546473"/>
                <a:gd name="connsiteY40" fmla="*/ 1982608 h 4216760"/>
                <a:gd name="connsiteX41" fmla="*/ 3157979 w 3546473"/>
                <a:gd name="connsiteY41" fmla="*/ 1803499 h 4216760"/>
                <a:gd name="connsiteX42" fmla="*/ 3450210 w 3546473"/>
                <a:gd name="connsiteY42" fmla="*/ 1614962 h 4216760"/>
                <a:gd name="connsiteX43" fmla="*/ 3516198 w 3546473"/>
                <a:gd name="connsiteY43" fmla="*/ 1501841 h 4216760"/>
                <a:gd name="connsiteX44" fmla="*/ 3506771 w 3546473"/>
                <a:gd name="connsiteY44" fmla="*/ 1124769 h 4216760"/>
                <a:gd name="connsiteX45" fmla="*/ 3478491 w 3546473"/>
                <a:gd name="connsiteY45" fmla="*/ 1077635 h 4216760"/>
                <a:gd name="connsiteX46" fmla="*/ 3459637 w 3546473"/>
                <a:gd name="connsiteY46" fmla="*/ 1049354 h 4216760"/>
                <a:gd name="connsiteX47" fmla="*/ 3421930 w 3546473"/>
                <a:gd name="connsiteY47" fmla="*/ 1039927 h 4216760"/>
                <a:gd name="connsiteX48" fmla="*/ 3318235 w 3546473"/>
                <a:gd name="connsiteY48" fmla="*/ 1011647 h 4216760"/>
                <a:gd name="connsiteX49" fmla="*/ 3186260 w 3546473"/>
                <a:gd name="connsiteY49" fmla="*/ 945659 h 4216760"/>
                <a:gd name="connsiteX50" fmla="*/ 3007150 w 3546473"/>
                <a:gd name="connsiteY50" fmla="*/ 917379 h 4216760"/>
                <a:gd name="connsiteX51" fmla="*/ 2969443 w 3546473"/>
                <a:gd name="connsiteY51" fmla="*/ 907952 h 4216760"/>
                <a:gd name="connsiteX52" fmla="*/ 2780907 w 3546473"/>
                <a:gd name="connsiteY52" fmla="*/ 898525 h 4216760"/>
                <a:gd name="connsiteX53" fmla="*/ 2667785 w 3546473"/>
                <a:gd name="connsiteY53" fmla="*/ 841965 h 4216760"/>
                <a:gd name="connsiteX54" fmla="*/ 2639505 w 3546473"/>
                <a:gd name="connsiteY54" fmla="*/ 823111 h 4216760"/>
                <a:gd name="connsiteX55" fmla="*/ 2582944 w 3546473"/>
                <a:gd name="connsiteY55" fmla="*/ 747697 h 4216760"/>
                <a:gd name="connsiteX56" fmla="*/ 2535810 w 3546473"/>
                <a:gd name="connsiteY56" fmla="*/ 681709 h 4216760"/>
                <a:gd name="connsiteX57" fmla="*/ 2507530 w 3546473"/>
                <a:gd name="connsiteY57" fmla="*/ 653428 h 4216760"/>
                <a:gd name="connsiteX58" fmla="*/ 2498103 w 3546473"/>
                <a:gd name="connsiteY58" fmla="*/ 625148 h 4216760"/>
                <a:gd name="connsiteX59" fmla="*/ 2479249 w 3546473"/>
                <a:gd name="connsiteY59" fmla="*/ 540307 h 4216760"/>
                <a:gd name="connsiteX60" fmla="*/ 2460396 w 3546473"/>
                <a:gd name="connsiteY60" fmla="*/ 502600 h 4216760"/>
                <a:gd name="connsiteX61" fmla="*/ 2450969 w 3546473"/>
                <a:gd name="connsiteY61" fmla="*/ 474319 h 4216760"/>
                <a:gd name="connsiteX62" fmla="*/ 2394408 w 3546473"/>
                <a:gd name="connsiteY62" fmla="*/ 427185 h 4216760"/>
                <a:gd name="connsiteX63" fmla="*/ 2318994 w 3546473"/>
                <a:gd name="connsiteY63" fmla="*/ 398905 h 4216760"/>
                <a:gd name="connsiteX64" fmla="*/ 2111604 w 3546473"/>
                <a:gd name="connsiteY64" fmla="*/ 370624 h 4216760"/>
                <a:gd name="connsiteX65" fmla="*/ 1979629 w 3546473"/>
                <a:gd name="connsiteY65" fmla="*/ 323490 h 4216760"/>
                <a:gd name="connsiteX66" fmla="*/ 1791093 w 3546473"/>
                <a:gd name="connsiteY66" fmla="*/ 285783 h 4216760"/>
                <a:gd name="connsiteX67" fmla="*/ 1574276 w 3546473"/>
                <a:gd name="connsiteY67" fmla="*/ 266930 h 4216760"/>
                <a:gd name="connsiteX68" fmla="*/ 1527142 w 3546473"/>
                <a:gd name="connsiteY68" fmla="*/ 248076 h 4216760"/>
                <a:gd name="connsiteX69" fmla="*/ 1470581 w 3546473"/>
                <a:gd name="connsiteY69" fmla="*/ 229222 h 4216760"/>
                <a:gd name="connsiteX70" fmla="*/ 1404594 w 3546473"/>
                <a:gd name="connsiteY70" fmla="*/ 200942 h 4216760"/>
                <a:gd name="connsiteX71" fmla="*/ 1291472 w 3546473"/>
                <a:gd name="connsiteY71" fmla="*/ 172661 h 4216760"/>
                <a:gd name="connsiteX72" fmla="*/ 1244338 w 3546473"/>
                <a:gd name="connsiteY72" fmla="*/ 144381 h 4216760"/>
                <a:gd name="connsiteX73" fmla="*/ 1206631 w 3546473"/>
                <a:gd name="connsiteY73" fmla="*/ 134954 h 4216760"/>
                <a:gd name="connsiteX74" fmla="*/ 1159497 w 3546473"/>
                <a:gd name="connsiteY74" fmla="*/ 116101 h 4216760"/>
                <a:gd name="connsiteX75" fmla="*/ 1093509 w 3546473"/>
                <a:gd name="connsiteY75" fmla="*/ 97247 h 4216760"/>
                <a:gd name="connsiteX76" fmla="*/ 1036948 w 3546473"/>
                <a:gd name="connsiteY76" fmla="*/ 78393 h 4216760"/>
                <a:gd name="connsiteX77" fmla="*/ 857839 w 3546473"/>
                <a:gd name="connsiteY77" fmla="*/ 97247 h 4216760"/>
                <a:gd name="connsiteX78" fmla="*/ 791851 w 3546473"/>
                <a:gd name="connsiteY78" fmla="*/ 125527 h 4216760"/>
                <a:gd name="connsiteX79" fmla="*/ 735291 w 3546473"/>
                <a:gd name="connsiteY79" fmla="*/ 144381 h 4216760"/>
                <a:gd name="connsiteX80" fmla="*/ 527901 w 3546473"/>
                <a:gd name="connsiteY80" fmla="*/ 125527 h 4216760"/>
                <a:gd name="connsiteX81" fmla="*/ 471340 w 3546473"/>
                <a:gd name="connsiteY81" fmla="*/ 106674 h 4216760"/>
                <a:gd name="connsiteX82" fmla="*/ 414779 w 3546473"/>
                <a:gd name="connsiteY82" fmla="*/ 97247 h 4216760"/>
                <a:gd name="connsiteX83" fmla="*/ 386499 w 3546473"/>
                <a:gd name="connsiteY83" fmla="*/ 87820 h 4216760"/>
                <a:gd name="connsiteX84" fmla="*/ 94268 w 3546473"/>
                <a:gd name="connsiteY84" fmla="*/ 78393 h 4216760"/>
                <a:gd name="connsiteX0" fmla="*/ 94268 w 3546473"/>
                <a:gd name="connsiteY0" fmla="*/ 78393 h 4216760"/>
                <a:gd name="connsiteX1" fmla="*/ 28280 w 3546473"/>
                <a:gd name="connsiteY1" fmla="*/ 3830261 h 4216760"/>
                <a:gd name="connsiteX2" fmla="*/ 0 w 3546473"/>
                <a:gd name="connsiteY2" fmla="*/ 4018798 h 4216760"/>
                <a:gd name="connsiteX3" fmla="*/ 18854 w 3546473"/>
                <a:gd name="connsiteY3" fmla="*/ 4150773 h 4216760"/>
                <a:gd name="connsiteX4" fmla="*/ 28280 w 3546473"/>
                <a:gd name="connsiteY4" fmla="*/ 4207334 h 4216760"/>
                <a:gd name="connsiteX5" fmla="*/ 65988 w 3546473"/>
                <a:gd name="connsiteY5" fmla="*/ 4216760 h 4216760"/>
                <a:gd name="connsiteX6" fmla="*/ 122548 w 3546473"/>
                <a:gd name="connsiteY6" fmla="*/ 4169626 h 4216760"/>
                <a:gd name="connsiteX7" fmla="*/ 160256 w 3546473"/>
                <a:gd name="connsiteY7" fmla="*/ 4131919 h 4216760"/>
                <a:gd name="connsiteX8" fmla="*/ 197963 w 3546473"/>
                <a:gd name="connsiteY8" fmla="*/ 4122492 h 4216760"/>
                <a:gd name="connsiteX9" fmla="*/ 254524 w 3546473"/>
                <a:gd name="connsiteY9" fmla="*/ 4103639 h 4216760"/>
                <a:gd name="connsiteX10" fmla="*/ 282804 w 3546473"/>
                <a:gd name="connsiteY10" fmla="*/ 4094212 h 4216760"/>
                <a:gd name="connsiteX11" fmla="*/ 367645 w 3546473"/>
                <a:gd name="connsiteY11" fmla="*/ 4084785 h 4216760"/>
                <a:gd name="connsiteX12" fmla="*/ 1197204 w 3546473"/>
                <a:gd name="connsiteY12" fmla="*/ 4065932 h 4216760"/>
                <a:gd name="connsiteX13" fmla="*/ 1272618 w 3546473"/>
                <a:gd name="connsiteY13" fmla="*/ 4037651 h 4216760"/>
                <a:gd name="connsiteX14" fmla="*/ 1310326 w 3546473"/>
                <a:gd name="connsiteY14" fmla="*/ 3999944 h 4216760"/>
                <a:gd name="connsiteX15" fmla="*/ 1395167 w 3546473"/>
                <a:gd name="connsiteY15" fmla="*/ 3773701 h 4216760"/>
                <a:gd name="connsiteX16" fmla="*/ 1404594 w 3546473"/>
                <a:gd name="connsiteY16" fmla="*/ 3688859 h 4216760"/>
                <a:gd name="connsiteX17" fmla="*/ 1432874 w 3546473"/>
                <a:gd name="connsiteY17" fmla="*/ 3651152 h 4216760"/>
                <a:gd name="connsiteX18" fmla="*/ 1442301 w 3546473"/>
                <a:gd name="connsiteY18" fmla="*/ 3613445 h 4216760"/>
                <a:gd name="connsiteX19" fmla="*/ 1470581 w 3546473"/>
                <a:gd name="connsiteY19" fmla="*/ 3547457 h 4216760"/>
                <a:gd name="connsiteX20" fmla="*/ 1517715 w 3546473"/>
                <a:gd name="connsiteY20" fmla="*/ 3472043 h 4216760"/>
                <a:gd name="connsiteX21" fmla="*/ 1659117 w 3546473"/>
                <a:gd name="connsiteY21" fmla="*/ 3274080 h 4216760"/>
                <a:gd name="connsiteX22" fmla="*/ 1838227 w 3546473"/>
                <a:gd name="connsiteY22" fmla="*/ 3142105 h 4216760"/>
                <a:gd name="connsiteX23" fmla="*/ 1960775 w 3546473"/>
                <a:gd name="connsiteY23" fmla="*/ 3038410 h 4216760"/>
                <a:gd name="connsiteX24" fmla="*/ 1989056 w 3546473"/>
                <a:gd name="connsiteY24" fmla="*/ 3010130 h 4216760"/>
                <a:gd name="connsiteX25" fmla="*/ 2017336 w 3546473"/>
                <a:gd name="connsiteY25" fmla="*/ 2972422 h 4216760"/>
                <a:gd name="connsiteX26" fmla="*/ 2045616 w 3546473"/>
                <a:gd name="connsiteY26" fmla="*/ 2953569 h 4216760"/>
                <a:gd name="connsiteX27" fmla="*/ 2139884 w 3546473"/>
                <a:gd name="connsiteY27" fmla="*/ 2915861 h 4216760"/>
                <a:gd name="connsiteX28" fmla="*/ 2168165 w 3546473"/>
                <a:gd name="connsiteY28" fmla="*/ 2897008 h 4216760"/>
                <a:gd name="connsiteX29" fmla="*/ 2328421 w 3546473"/>
                <a:gd name="connsiteY29" fmla="*/ 2840447 h 4216760"/>
                <a:gd name="connsiteX30" fmla="*/ 2479249 w 3546473"/>
                <a:gd name="connsiteY30" fmla="*/ 2736752 h 4216760"/>
                <a:gd name="connsiteX31" fmla="*/ 2573517 w 3546473"/>
                <a:gd name="connsiteY31" fmla="*/ 2614204 h 4216760"/>
                <a:gd name="connsiteX32" fmla="*/ 2592371 w 3546473"/>
                <a:gd name="connsiteY32" fmla="*/ 2557643 h 4216760"/>
                <a:gd name="connsiteX33" fmla="*/ 2620651 w 3546473"/>
                <a:gd name="connsiteY33" fmla="*/ 2510509 h 4216760"/>
                <a:gd name="connsiteX34" fmla="*/ 2658359 w 3546473"/>
                <a:gd name="connsiteY34" fmla="*/ 2425668 h 4216760"/>
                <a:gd name="connsiteX35" fmla="*/ 2667785 w 3546473"/>
                <a:gd name="connsiteY35" fmla="*/ 2350253 h 4216760"/>
                <a:gd name="connsiteX36" fmla="*/ 2724346 w 3546473"/>
                <a:gd name="connsiteY36" fmla="*/ 2265412 h 4216760"/>
                <a:gd name="connsiteX37" fmla="*/ 2799761 w 3546473"/>
                <a:gd name="connsiteY37" fmla="*/ 2152290 h 4216760"/>
                <a:gd name="connsiteX38" fmla="*/ 2922309 w 3546473"/>
                <a:gd name="connsiteY38" fmla="*/ 2029742 h 4216760"/>
                <a:gd name="connsiteX39" fmla="*/ 2960016 w 3546473"/>
                <a:gd name="connsiteY39" fmla="*/ 1982608 h 4216760"/>
                <a:gd name="connsiteX40" fmla="*/ 3157979 w 3546473"/>
                <a:gd name="connsiteY40" fmla="*/ 1803499 h 4216760"/>
                <a:gd name="connsiteX41" fmla="*/ 3450210 w 3546473"/>
                <a:gd name="connsiteY41" fmla="*/ 1614962 h 4216760"/>
                <a:gd name="connsiteX42" fmla="*/ 3516198 w 3546473"/>
                <a:gd name="connsiteY42" fmla="*/ 1501841 h 4216760"/>
                <a:gd name="connsiteX43" fmla="*/ 3506771 w 3546473"/>
                <a:gd name="connsiteY43" fmla="*/ 1124769 h 4216760"/>
                <a:gd name="connsiteX44" fmla="*/ 3478491 w 3546473"/>
                <a:gd name="connsiteY44" fmla="*/ 1077635 h 4216760"/>
                <a:gd name="connsiteX45" fmla="*/ 3459637 w 3546473"/>
                <a:gd name="connsiteY45" fmla="*/ 1049354 h 4216760"/>
                <a:gd name="connsiteX46" fmla="*/ 3421930 w 3546473"/>
                <a:gd name="connsiteY46" fmla="*/ 1039927 h 4216760"/>
                <a:gd name="connsiteX47" fmla="*/ 3318235 w 3546473"/>
                <a:gd name="connsiteY47" fmla="*/ 1011647 h 4216760"/>
                <a:gd name="connsiteX48" fmla="*/ 3186260 w 3546473"/>
                <a:gd name="connsiteY48" fmla="*/ 945659 h 4216760"/>
                <a:gd name="connsiteX49" fmla="*/ 3007150 w 3546473"/>
                <a:gd name="connsiteY49" fmla="*/ 917379 h 4216760"/>
                <a:gd name="connsiteX50" fmla="*/ 2969443 w 3546473"/>
                <a:gd name="connsiteY50" fmla="*/ 907952 h 4216760"/>
                <a:gd name="connsiteX51" fmla="*/ 2780907 w 3546473"/>
                <a:gd name="connsiteY51" fmla="*/ 898525 h 4216760"/>
                <a:gd name="connsiteX52" fmla="*/ 2667785 w 3546473"/>
                <a:gd name="connsiteY52" fmla="*/ 841965 h 4216760"/>
                <a:gd name="connsiteX53" fmla="*/ 2639505 w 3546473"/>
                <a:gd name="connsiteY53" fmla="*/ 823111 h 4216760"/>
                <a:gd name="connsiteX54" fmla="*/ 2582944 w 3546473"/>
                <a:gd name="connsiteY54" fmla="*/ 747697 h 4216760"/>
                <a:gd name="connsiteX55" fmla="*/ 2535810 w 3546473"/>
                <a:gd name="connsiteY55" fmla="*/ 681709 h 4216760"/>
                <a:gd name="connsiteX56" fmla="*/ 2507530 w 3546473"/>
                <a:gd name="connsiteY56" fmla="*/ 653428 h 4216760"/>
                <a:gd name="connsiteX57" fmla="*/ 2498103 w 3546473"/>
                <a:gd name="connsiteY57" fmla="*/ 625148 h 4216760"/>
                <a:gd name="connsiteX58" fmla="*/ 2479249 w 3546473"/>
                <a:gd name="connsiteY58" fmla="*/ 540307 h 4216760"/>
                <a:gd name="connsiteX59" fmla="*/ 2460396 w 3546473"/>
                <a:gd name="connsiteY59" fmla="*/ 502600 h 4216760"/>
                <a:gd name="connsiteX60" fmla="*/ 2450969 w 3546473"/>
                <a:gd name="connsiteY60" fmla="*/ 474319 h 4216760"/>
                <a:gd name="connsiteX61" fmla="*/ 2394408 w 3546473"/>
                <a:gd name="connsiteY61" fmla="*/ 427185 h 4216760"/>
                <a:gd name="connsiteX62" fmla="*/ 2318994 w 3546473"/>
                <a:gd name="connsiteY62" fmla="*/ 398905 h 4216760"/>
                <a:gd name="connsiteX63" fmla="*/ 2111604 w 3546473"/>
                <a:gd name="connsiteY63" fmla="*/ 370624 h 4216760"/>
                <a:gd name="connsiteX64" fmla="*/ 1979629 w 3546473"/>
                <a:gd name="connsiteY64" fmla="*/ 323490 h 4216760"/>
                <a:gd name="connsiteX65" fmla="*/ 1791093 w 3546473"/>
                <a:gd name="connsiteY65" fmla="*/ 285783 h 4216760"/>
                <a:gd name="connsiteX66" fmla="*/ 1574276 w 3546473"/>
                <a:gd name="connsiteY66" fmla="*/ 266930 h 4216760"/>
                <a:gd name="connsiteX67" fmla="*/ 1527142 w 3546473"/>
                <a:gd name="connsiteY67" fmla="*/ 248076 h 4216760"/>
                <a:gd name="connsiteX68" fmla="*/ 1470581 w 3546473"/>
                <a:gd name="connsiteY68" fmla="*/ 229222 h 4216760"/>
                <a:gd name="connsiteX69" fmla="*/ 1404594 w 3546473"/>
                <a:gd name="connsiteY69" fmla="*/ 200942 h 4216760"/>
                <a:gd name="connsiteX70" fmla="*/ 1291472 w 3546473"/>
                <a:gd name="connsiteY70" fmla="*/ 172661 h 4216760"/>
                <a:gd name="connsiteX71" fmla="*/ 1244338 w 3546473"/>
                <a:gd name="connsiteY71" fmla="*/ 144381 h 4216760"/>
                <a:gd name="connsiteX72" fmla="*/ 1206631 w 3546473"/>
                <a:gd name="connsiteY72" fmla="*/ 134954 h 4216760"/>
                <a:gd name="connsiteX73" fmla="*/ 1159497 w 3546473"/>
                <a:gd name="connsiteY73" fmla="*/ 116101 h 4216760"/>
                <a:gd name="connsiteX74" fmla="*/ 1093509 w 3546473"/>
                <a:gd name="connsiteY74" fmla="*/ 97247 h 4216760"/>
                <a:gd name="connsiteX75" fmla="*/ 1036948 w 3546473"/>
                <a:gd name="connsiteY75" fmla="*/ 78393 h 4216760"/>
                <a:gd name="connsiteX76" fmla="*/ 857839 w 3546473"/>
                <a:gd name="connsiteY76" fmla="*/ 97247 h 4216760"/>
                <a:gd name="connsiteX77" fmla="*/ 791851 w 3546473"/>
                <a:gd name="connsiteY77" fmla="*/ 125527 h 4216760"/>
                <a:gd name="connsiteX78" fmla="*/ 735291 w 3546473"/>
                <a:gd name="connsiteY78" fmla="*/ 144381 h 4216760"/>
                <a:gd name="connsiteX79" fmla="*/ 527901 w 3546473"/>
                <a:gd name="connsiteY79" fmla="*/ 125527 h 4216760"/>
                <a:gd name="connsiteX80" fmla="*/ 471340 w 3546473"/>
                <a:gd name="connsiteY80" fmla="*/ 106674 h 4216760"/>
                <a:gd name="connsiteX81" fmla="*/ 414779 w 3546473"/>
                <a:gd name="connsiteY81" fmla="*/ 97247 h 4216760"/>
                <a:gd name="connsiteX82" fmla="*/ 386499 w 3546473"/>
                <a:gd name="connsiteY82" fmla="*/ 87820 h 4216760"/>
                <a:gd name="connsiteX83" fmla="*/ 94268 w 3546473"/>
                <a:gd name="connsiteY83" fmla="*/ 78393 h 4216760"/>
                <a:gd name="connsiteX0" fmla="*/ 94268 w 3546473"/>
                <a:gd name="connsiteY0" fmla="*/ 78393 h 4216760"/>
                <a:gd name="connsiteX1" fmla="*/ 0 w 3546473"/>
                <a:gd name="connsiteY1" fmla="*/ 4018798 h 4216760"/>
                <a:gd name="connsiteX2" fmla="*/ 18854 w 3546473"/>
                <a:gd name="connsiteY2" fmla="*/ 4150773 h 4216760"/>
                <a:gd name="connsiteX3" fmla="*/ 28280 w 3546473"/>
                <a:gd name="connsiteY3" fmla="*/ 4207334 h 4216760"/>
                <a:gd name="connsiteX4" fmla="*/ 65988 w 3546473"/>
                <a:gd name="connsiteY4" fmla="*/ 4216760 h 4216760"/>
                <a:gd name="connsiteX5" fmla="*/ 122548 w 3546473"/>
                <a:gd name="connsiteY5" fmla="*/ 4169626 h 4216760"/>
                <a:gd name="connsiteX6" fmla="*/ 160256 w 3546473"/>
                <a:gd name="connsiteY6" fmla="*/ 4131919 h 4216760"/>
                <a:gd name="connsiteX7" fmla="*/ 197963 w 3546473"/>
                <a:gd name="connsiteY7" fmla="*/ 4122492 h 4216760"/>
                <a:gd name="connsiteX8" fmla="*/ 254524 w 3546473"/>
                <a:gd name="connsiteY8" fmla="*/ 4103639 h 4216760"/>
                <a:gd name="connsiteX9" fmla="*/ 282804 w 3546473"/>
                <a:gd name="connsiteY9" fmla="*/ 4094212 h 4216760"/>
                <a:gd name="connsiteX10" fmla="*/ 367645 w 3546473"/>
                <a:gd name="connsiteY10" fmla="*/ 4084785 h 4216760"/>
                <a:gd name="connsiteX11" fmla="*/ 1197204 w 3546473"/>
                <a:gd name="connsiteY11" fmla="*/ 4065932 h 4216760"/>
                <a:gd name="connsiteX12" fmla="*/ 1272618 w 3546473"/>
                <a:gd name="connsiteY12" fmla="*/ 4037651 h 4216760"/>
                <a:gd name="connsiteX13" fmla="*/ 1310326 w 3546473"/>
                <a:gd name="connsiteY13" fmla="*/ 3999944 h 4216760"/>
                <a:gd name="connsiteX14" fmla="*/ 1395167 w 3546473"/>
                <a:gd name="connsiteY14" fmla="*/ 3773701 h 4216760"/>
                <a:gd name="connsiteX15" fmla="*/ 1404594 w 3546473"/>
                <a:gd name="connsiteY15" fmla="*/ 3688859 h 4216760"/>
                <a:gd name="connsiteX16" fmla="*/ 1432874 w 3546473"/>
                <a:gd name="connsiteY16" fmla="*/ 3651152 h 4216760"/>
                <a:gd name="connsiteX17" fmla="*/ 1442301 w 3546473"/>
                <a:gd name="connsiteY17" fmla="*/ 3613445 h 4216760"/>
                <a:gd name="connsiteX18" fmla="*/ 1470581 w 3546473"/>
                <a:gd name="connsiteY18" fmla="*/ 3547457 h 4216760"/>
                <a:gd name="connsiteX19" fmla="*/ 1517715 w 3546473"/>
                <a:gd name="connsiteY19" fmla="*/ 3472043 h 4216760"/>
                <a:gd name="connsiteX20" fmla="*/ 1659117 w 3546473"/>
                <a:gd name="connsiteY20" fmla="*/ 3274080 h 4216760"/>
                <a:gd name="connsiteX21" fmla="*/ 1838227 w 3546473"/>
                <a:gd name="connsiteY21" fmla="*/ 3142105 h 4216760"/>
                <a:gd name="connsiteX22" fmla="*/ 1960775 w 3546473"/>
                <a:gd name="connsiteY22" fmla="*/ 3038410 h 4216760"/>
                <a:gd name="connsiteX23" fmla="*/ 1989056 w 3546473"/>
                <a:gd name="connsiteY23" fmla="*/ 3010130 h 4216760"/>
                <a:gd name="connsiteX24" fmla="*/ 2017336 w 3546473"/>
                <a:gd name="connsiteY24" fmla="*/ 2972422 h 4216760"/>
                <a:gd name="connsiteX25" fmla="*/ 2045616 w 3546473"/>
                <a:gd name="connsiteY25" fmla="*/ 2953569 h 4216760"/>
                <a:gd name="connsiteX26" fmla="*/ 2139884 w 3546473"/>
                <a:gd name="connsiteY26" fmla="*/ 2915861 h 4216760"/>
                <a:gd name="connsiteX27" fmla="*/ 2168165 w 3546473"/>
                <a:gd name="connsiteY27" fmla="*/ 2897008 h 4216760"/>
                <a:gd name="connsiteX28" fmla="*/ 2328421 w 3546473"/>
                <a:gd name="connsiteY28" fmla="*/ 2840447 h 4216760"/>
                <a:gd name="connsiteX29" fmla="*/ 2479249 w 3546473"/>
                <a:gd name="connsiteY29" fmla="*/ 2736752 h 4216760"/>
                <a:gd name="connsiteX30" fmla="*/ 2573517 w 3546473"/>
                <a:gd name="connsiteY30" fmla="*/ 2614204 h 4216760"/>
                <a:gd name="connsiteX31" fmla="*/ 2592371 w 3546473"/>
                <a:gd name="connsiteY31" fmla="*/ 2557643 h 4216760"/>
                <a:gd name="connsiteX32" fmla="*/ 2620651 w 3546473"/>
                <a:gd name="connsiteY32" fmla="*/ 2510509 h 4216760"/>
                <a:gd name="connsiteX33" fmla="*/ 2658359 w 3546473"/>
                <a:gd name="connsiteY33" fmla="*/ 2425668 h 4216760"/>
                <a:gd name="connsiteX34" fmla="*/ 2667785 w 3546473"/>
                <a:gd name="connsiteY34" fmla="*/ 2350253 h 4216760"/>
                <a:gd name="connsiteX35" fmla="*/ 2724346 w 3546473"/>
                <a:gd name="connsiteY35" fmla="*/ 2265412 h 4216760"/>
                <a:gd name="connsiteX36" fmla="*/ 2799761 w 3546473"/>
                <a:gd name="connsiteY36" fmla="*/ 2152290 h 4216760"/>
                <a:gd name="connsiteX37" fmla="*/ 2922309 w 3546473"/>
                <a:gd name="connsiteY37" fmla="*/ 2029742 h 4216760"/>
                <a:gd name="connsiteX38" fmla="*/ 2960016 w 3546473"/>
                <a:gd name="connsiteY38" fmla="*/ 1982608 h 4216760"/>
                <a:gd name="connsiteX39" fmla="*/ 3157979 w 3546473"/>
                <a:gd name="connsiteY39" fmla="*/ 1803499 h 4216760"/>
                <a:gd name="connsiteX40" fmla="*/ 3450210 w 3546473"/>
                <a:gd name="connsiteY40" fmla="*/ 1614962 h 4216760"/>
                <a:gd name="connsiteX41" fmla="*/ 3516198 w 3546473"/>
                <a:gd name="connsiteY41" fmla="*/ 1501841 h 4216760"/>
                <a:gd name="connsiteX42" fmla="*/ 3506771 w 3546473"/>
                <a:gd name="connsiteY42" fmla="*/ 1124769 h 4216760"/>
                <a:gd name="connsiteX43" fmla="*/ 3478491 w 3546473"/>
                <a:gd name="connsiteY43" fmla="*/ 1077635 h 4216760"/>
                <a:gd name="connsiteX44" fmla="*/ 3459637 w 3546473"/>
                <a:gd name="connsiteY44" fmla="*/ 1049354 h 4216760"/>
                <a:gd name="connsiteX45" fmla="*/ 3421930 w 3546473"/>
                <a:gd name="connsiteY45" fmla="*/ 1039927 h 4216760"/>
                <a:gd name="connsiteX46" fmla="*/ 3318235 w 3546473"/>
                <a:gd name="connsiteY46" fmla="*/ 1011647 h 4216760"/>
                <a:gd name="connsiteX47" fmla="*/ 3186260 w 3546473"/>
                <a:gd name="connsiteY47" fmla="*/ 945659 h 4216760"/>
                <a:gd name="connsiteX48" fmla="*/ 3007150 w 3546473"/>
                <a:gd name="connsiteY48" fmla="*/ 917379 h 4216760"/>
                <a:gd name="connsiteX49" fmla="*/ 2969443 w 3546473"/>
                <a:gd name="connsiteY49" fmla="*/ 907952 h 4216760"/>
                <a:gd name="connsiteX50" fmla="*/ 2780907 w 3546473"/>
                <a:gd name="connsiteY50" fmla="*/ 898525 h 4216760"/>
                <a:gd name="connsiteX51" fmla="*/ 2667785 w 3546473"/>
                <a:gd name="connsiteY51" fmla="*/ 841965 h 4216760"/>
                <a:gd name="connsiteX52" fmla="*/ 2639505 w 3546473"/>
                <a:gd name="connsiteY52" fmla="*/ 823111 h 4216760"/>
                <a:gd name="connsiteX53" fmla="*/ 2582944 w 3546473"/>
                <a:gd name="connsiteY53" fmla="*/ 747697 h 4216760"/>
                <a:gd name="connsiteX54" fmla="*/ 2535810 w 3546473"/>
                <a:gd name="connsiteY54" fmla="*/ 681709 h 4216760"/>
                <a:gd name="connsiteX55" fmla="*/ 2507530 w 3546473"/>
                <a:gd name="connsiteY55" fmla="*/ 653428 h 4216760"/>
                <a:gd name="connsiteX56" fmla="*/ 2498103 w 3546473"/>
                <a:gd name="connsiteY56" fmla="*/ 625148 h 4216760"/>
                <a:gd name="connsiteX57" fmla="*/ 2479249 w 3546473"/>
                <a:gd name="connsiteY57" fmla="*/ 540307 h 4216760"/>
                <a:gd name="connsiteX58" fmla="*/ 2460396 w 3546473"/>
                <a:gd name="connsiteY58" fmla="*/ 502600 h 4216760"/>
                <a:gd name="connsiteX59" fmla="*/ 2450969 w 3546473"/>
                <a:gd name="connsiteY59" fmla="*/ 474319 h 4216760"/>
                <a:gd name="connsiteX60" fmla="*/ 2394408 w 3546473"/>
                <a:gd name="connsiteY60" fmla="*/ 427185 h 4216760"/>
                <a:gd name="connsiteX61" fmla="*/ 2318994 w 3546473"/>
                <a:gd name="connsiteY61" fmla="*/ 398905 h 4216760"/>
                <a:gd name="connsiteX62" fmla="*/ 2111604 w 3546473"/>
                <a:gd name="connsiteY62" fmla="*/ 370624 h 4216760"/>
                <a:gd name="connsiteX63" fmla="*/ 1979629 w 3546473"/>
                <a:gd name="connsiteY63" fmla="*/ 323490 h 4216760"/>
                <a:gd name="connsiteX64" fmla="*/ 1791093 w 3546473"/>
                <a:gd name="connsiteY64" fmla="*/ 285783 h 4216760"/>
                <a:gd name="connsiteX65" fmla="*/ 1574276 w 3546473"/>
                <a:gd name="connsiteY65" fmla="*/ 266930 h 4216760"/>
                <a:gd name="connsiteX66" fmla="*/ 1527142 w 3546473"/>
                <a:gd name="connsiteY66" fmla="*/ 248076 h 4216760"/>
                <a:gd name="connsiteX67" fmla="*/ 1470581 w 3546473"/>
                <a:gd name="connsiteY67" fmla="*/ 229222 h 4216760"/>
                <a:gd name="connsiteX68" fmla="*/ 1404594 w 3546473"/>
                <a:gd name="connsiteY68" fmla="*/ 200942 h 4216760"/>
                <a:gd name="connsiteX69" fmla="*/ 1291472 w 3546473"/>
                <a:gd name="connsiteY69" fmla="*/ 172661 h 4216760"/>
                <a:gd name="connsiteX70" fmla="*/ 1244338 w 3546473"/>
                <a:gd name="connsiteY70" fmla="*/ 144381 h 4216760"/>
                <a:gd name="connsiteX71" fmla="*/ 1206631 w 3546473"/>
                <a:gd name="connsiteY71" fmla="*/ 134954 h 4216760"/>
                <a:gd name="connsiteX72" fmla="*/ 1159497 w 3546473"/>
                <a:gd name="connsiteY72" fmla="*/ 116101 h 4216760"/>
                <a:gd name="connsiteX73" fmla="*/ 1093509 w 3546473"/>
                <a:gd name="connsiteY73" fmla="*/ 97247 h 4216760"/>
                <a:gd name="connsiteX74" fmla="*/ 1036948 w 3546473"/>
                <a:gd name="connsiteY74" fmla="*/ 78393 h 4216760"/>
                <a:gd name="connsiteX75" fmla="*/ 857839 w 3546473"/>
                <a:gd name="connsiteY75" fmla="*/ 97247 h 4216760"/>
                <a:gd name="connsiteX76" fmla="*/ 791851 w 3546473"/>
                <a:gd name="connsiteY76" fmla="*/ 125527 h 4216760"/>
                <a:gd name="connsiteX77" fmla="*/ 735291 w 3546473"/>
                <a:gd name="connsiteY77" fmla="*/ 144381 h 4216760"/>
                <a:gd name="connsiteX78" fmla="*/ 527901 w 3546473"/>
                <a:gd name="connsiteY78" fmla="*/ 125527 h 4216760"/>
                <a:gd name="connsiteX79" fmla="*/ 471340 w 3546473"/>
                <a:gd name="connsiteY79" fmla="*/ 106674 h 4216760"/>
                <a:gd name="connsiteX80" fmla="*/ 414779 w 3546473"/>
                <a:gd name="connsiteY80" fmla="*/ 97247 h 4216760"/>
                <a:gd name="connsiteX81" fmla="*/ 386499 w 3546473"/>
                <a:gd name="connsiteY81" fmla="*/ 87820 h 4216760"/>
                <a:gd name="connsiteX82" fmla="*/ 94268 w 3546473"/>
                <a:gd name="connsiteY82" fmla="*/ 78393 h 4216760"/>
                <a:gd name="connsiteX0" fmla="*/ 80340 w 3532545"/>
                <a:gd name="connsiteY0" fmla="*/ 78393 h 4468281"/>
                <a:gd name="connsiteX1" fmla="*/ 4926 w 3532545"/>
                <a:gd name="connsiteY1" fmla="*/ 4150773 h 4468281"/>
                <a:gd name="connsiteX2" fmla="*/ 14352 w 3532545"/>
                <a:gd name="connsiteY2" fmla="*/ 4207334 h 4468281"/>
                <a:gd name="connsiteX3" fmla="*/ 52060 w 3532545"/>
                <a:gd name="connsiteY3" fmla="*/ 4216760 h 4468281"/>
                <a:gd name="connsiteX4" fmla="*/ 108620 w 3532545"/>
                <a:gd name="connsiteY4" fmla="*/ 4169626 h 4468281"/>
                <a:gd name="connsiteX5" fmla="*/ 146328 w 3532545"/>
                <a:gd name="connsiteY5" fmla="*/ 4131919 h 4468281"/>
                <a:gd name="connsiteX6" fmla="*/ 184035 w 3532545"/>
                <a:gd name="connsiteY6" fmla="*/ 4122492 h 4468281"/>
                <a:gd name="connsiteX7" fmla="*/ 240596 w 3532545"/>
                <a:gd name="connsiteY7" fmla="*/ 4103639 h 4468281"/>
                <a:gd name="connsiteX8" fmla="*/ 268876 w 3532545"/>
                <a:gd name="connsiteY8" fmla="*/ 4094212 h 4468281"/>
                <a:gd name="connsiteX9" fmla="*/ 353717 w 3532545"/>
                <a:gd name="connsiteY9" fmla="*/ 4084785 h 4468281"/>
                <a:gd name="connsiteX10" fmla="*/ 1183276 w 3532545"/>
                <a:gd name="connsiteY10" fmla="*/ 4065932 h 4468281"/>
                <a:gd name="connsiteX11" fmla="*/ 1258690 w 3532545"/>
                <a:gd name="connsiteY11" fmla="*/ 4037651 h 4468281"/>
                <a:gd name="connsiteX12" fmla="*/ 1296398 w 3532545"/>
                <a:gd name="connsiteY12" fmla="*/ 3999944 h 4468281"/>
                <a:gd name="connsiteX13" fmla="*/ 1381239 w 3532545"/>
                <a:gd name="connsiteY13" fmla="*/ 3773701 h 4468281"/>
                <a:gd name="connsiteX14" fmla="*/ 1390666 w 3532545"/>
                <a:gd name="connsiteY14" fmla="*/ 3688859 h 4468281"/>
                <a:gd name="connsiteX15" fmla="*/ 1418946 w 3532545"/>
                <a:gd name="connsiteY15" fmla="*/ 3651152 h 4468281"/>
                <a:gd name="connsiteX16" fmla="*/ 1428373 w 3532545"/>
                <a:gd name="connsiteY16" fmla="*/ 3613445 h 4468281"/>
                <a:gd name="connsiteX17" fmla="*/ 1456653 w 3532545"/>
                <a:gd name="connsiteY17" fmla="*/ 3547457 h 4468281"/>
                <a:gd name="connsiteX18" fmla="*/ 1503787 w 3532545"/>
                <a:gd name="connsiteY18" fmla="*/ 3472043 h 4468281"/>
                <a:gd name="connsiteX19" fmla="*/ 1645189 w 3532545"/>
                <a:gd name="connsiteY19" fmla="*/ 3274080 h 4468281"/>
                <a:gd name="connsiteX20" fmla="*/ 1824299 w 3532545"/>
                <a:gd name="connsiteY20" fmla="*/ 3142105 h 4468281"/>
                <a:gd name="connsiteX21" fmla="*/ 1946847 w 3532545"/>
                <a:gd name="connsiteY21" fmla="*/ 3038410 h 4468281"/>
                <a:gd name="connsiteX22" fmla="*/ 1975128 w 3532545"/>
                <a:gd name="connsiteY22" fmla="*/ 3010130 h 4468281"/>
                <a:gd name="connsiteX23" fmla="*/ 2003408 w 3532545"/>
                <a:gd name="connsiteY23" fmla="*/ 2972422 h 4468281"/>
                <a:gd name="connsiteX24" fmla="*/ 2031688 w 3532545"/>
                <a:gd name="connsiteY24" fmla="*/ 2953569 h 4468281"/>
                <a:gd name="connsiteX25" fmla="*/ 2125956 w 3532545"/>
                <a:gd name="connsiteY25" fmla="*/ 2915861 h 4468281"/>
                <a:gd name="connsiteX26" fmla="*/ 2154237 w 3532545"/>
                <a:gd name="connsiteY26" fmla="*/ 2897008 h 4468281"/>
                <a:gd name="connsiteX27" fmla="*/ 2314493 w 3532545"/>
                <a:gd name="connsiteY27" fmla="*/ 2840447 h 4468281"/>
                <a:gd name="connsiteX28" fmla="*/ 2465321 w 3532545"/>
                <a:gd name="connsiteY28" fmla="*/ 2736752 h 4468281"/>
                <a:gd name="connsiteX29" fmla="*/ 2559589 w 3532545"/>
                <a:gd name="connsiteY29" fmla="*/ 2614204 h 4468281"/>
                <a:gd name="connsiteX30" fmla="*/ 2578443 w 3532545"/>
                <a:gd name="connsiteY30" fmla="*/ 2557643 h 4468281"/>
                <a:gd name="connsiteX31" fmla="*/ 2606723 w 3532545"/>
                <a:gd name="connsiteY31" fmla="*/ 2510509 h 4468281"/>
                <a:gd name="connsiteX32" fmla="*/ 2644431 w 3532545"/>
                <a:gd name="connsiteY32" fmla="*/ 2425668 h 4468281"/>
                <a:gd name="connsiteX33" fmla="*/ 2653857 w 3532545"/>
                <a:gd name="connsiteY33" fmla="*/ 2350253 h 4468281"/>
                <a:gd name="connsiteX34" fmla="*/ 2710418 w 3532545"/>
                <a:gd name="connsiteY34" fmla="*/ 2265412 h 4468281"/>
                <a:gd name="connsiteX35" fmla="*/ 2785833 w 3532545"/>
                <a:gd name="connsiteY35" fmla="*/ 2152290 h 4468281"/>
                <a:gd name="connsiteX36" fmla="*/ 2908381 w 3532545"/>
                <a:gd name="connsiteY36" fmla="*/ 2029742 h 4468281"/>
                <a:gd name="connsiteX37" fmla="*/ 2946088 w 3532545"/>
                <a:gd name="connsiteY37" fmla="*/ 1982608 h 4468281"/>
                <a:gd name="connsiteX38" fmla="*/ 3144051 w 3532545"/>
                <a:gd name="connsiteY38" fmla="*/ 1803499 h 4468281"/>
                <a:gd name="connsiteX39" fmla="*/ 3436282 w 3532545"/>
                <a:gd name="connsiteY39" fmla="*/ 1614962 h 4468281"/>
                <a:gd name="connsiteX40" fmla="*/ 3502270 w 3532545"/>
                <a:gd name="connsiteY40" fmla="*/ 1501841 h 4468281"/>
                <a:gd name="connsiteX41" fmla="*/ 3492843 w 3532545"/>
                <a:gd name="connsiteY41" fmla="*/ 1124769 h 4468281"/>
                <a:gd name="connsiteX42" fmla="*/ 3464563 w 3532545"/>
                <a:gd name="connsiteY42" fmla="*/ 1077635 h 4468281"/>
                <a:gd name="connsiteX43" fmla="*/ 3445709 w 3532545"/>
                <a:gd name="connsiteY43" fmla="*/ 1049354 h 4468281"/>
                <a:gd name="connsiteX44" fmla="*/ 3408002 w 3532545"/>
                <a:gd name="connsiteY44" fmla="*/ 1039927 h 4468281"/>
                <a:gd name="connsiteX45" fmla="*/ 3304307 w 3532545"/>
                <a:gd name="connsiteY45" fmla="*/ 1011647 h 4468281"/>
                <a:gd name="connsiteX46" fmla="*/ 3172332 w 3532545"/>
                <a:gd name="connsiteY46" fmla="*/ 945659 h 4468281"/>
                <a:gd name="connsiteX47" fmla="*/ 2993222 w 3532545"/>
                <a:gd name="connsiteY47" fmla="*/ 917379 h 4468281"/>
                <a:gd name="connsiteX48" fmla="*/ 2955515 w 3532545"/>
                <a:gd name="connsiteY48" fmla="*/ 907952 h 4468281"/>
                <a:gd name="connsiteX49" fmla="*/ 2766979 w 3532545"/>
                <a:gd name="connsiteY49" fmla="*/ 898525 h 4468281"/>
                <a:gd name="connsiteX50" fmla="*/ 2653857 w 3532545"/>
                <a:gd name="connsiteY50" fmla="*/ 841965 h 4468281"/>
                <a:gd name="connsiteX51" fmla="*/ 2625577 w 3532545"/>
                <a:gd name="connsiteY51" fmla="*/ 823111 h 4468281"/>
                <a:gd name="connsiteX52" fmla="*/ 2569016 w 3532545"/>
                <a:gd name="connsiteY52" fmla="*/ 747697 h 4468281"/>
                <a:gd name="connsiteX53" fmla="*/ 2521882 w 3532545"/>
                <a:gd name="connsiteY53" fmla="*/ 681709 h 4468281"/>
                <a:gd name="connsiteX54" fmla="*/ 2493602 w 3532545"/>
                <a:gd name="connsiteY54" fmla="*/ 653428 h 4468281"/>
                <a:gd name="connsiteX55" fmla="*/ 2484175 w 3532545"/>
                <a:gd name="connsiteY55" fmla="*/ 625148 h 4468281"/>
                <a:gd name="connsiteX56" fmla="*/ 2465321 w 3532545"/>
                <a:gd name="connsiteY56" fmla="*/ 540307 h 4468281"/>
                <a:gd name="connsiteX57" fmla="*/ 2446468 w 3532545"/>
                <a:gd name="connsiteY57" fmla="*/ 502600 h 4468281"/>
                <a:gd name="connsiteX58" fmla="*/ 2437041 w 3532545"/>
                <a:gd name="connsiteY58" fmla="*/ 474319 h 4468281"/>
                <a:gd name="connsiteX59" fmla="*/ 2380480 w 3532545"/>
                <a:gd name="connsiteY59" fmla="*/ 427185 h 4468281"/>
                <a:gd name="connsiteX60" fmla="*/ 2305066 w 3532545"/>
                <a:gd name="connsiteY60" fmla="*/ 398905 h 4468281"/>
                <a:gd name="connsiteX61" fmla="*/ 2097676 w 3532545"/>
                <a:gd name="connsiteY61" fmla="*/ 370624 h 4468281"/>
                <a:gd name="connsiteX62" fmla="*/ 1965701 w 3532545"/>
                <a:gd name="connsiteY62" fmla="*/ 323490 h 4468281"/>
                <a:gd name="connsiteX63" fmla="*/ 1777165 w 3532545"/>
                <a:gd name="connsiteY63" fmla="*/ 285783 h 4468281"/>
                <a:gd name="connsiteX64" fmla="*/ 1560348 w 3532545"/>
                <a:gd name="connsiteY64" fmla="*/ 266930 h 4468281"/>
                <a:gd name="connsiteX65" fmla="*/ 1513214 w 3532545"/>
                <a:gd name="connsiteY65" fmla="*/ 248076 h 4468281"/>
                <a:gd name="connsiteX66" fmla="*/ 1456653 w 3532545"/>
                <a:gd name="connsiteY66" fmla="*/ 229222 h 4468281"/>
                <a:gd name="connsiteX67" fmla="*/ 1390666 w 3532545"/>
                <a:gd name="connsiteY67" fmla="*/ 200942 h 4468281"/>
                <a:gd name="connsiteX68" fmla="*/ 1277544 w 3532545"/>
                <a:gd name="connsiteY68" fmla="*/ 172661 h 4468281"/>
                <a:gd name="connsiteX69" fmla="*/ 1230410 w 3532545"/>
                <a:gd name="connsiteY69" fmla="*/ 144381 h 4468281"/>
                <a:gd name="connsiteX70" fmla="*/ 1192703 w 3532545"/>
                <a:gd name="connsiteY70" fmla="*/ 134954 h 4468281"/>
                <a:gd name="connsiteX71" fmla="*/ 1145569 w 3532545"/>
                <a:gd name="connsiteY71" fmla="*/ 116101 h 4468281"/>
                <a:gd name="connsiteX72" fmla="*/ 1079581 w 3532545"/>
                <a:gd name="connsiteY72" fmla="*/ 97247 h 4468281"/>
                <a:gd name="connsiteX73" fmla="*/ 1023020 w 3532545"/>
                <a:gd name="connsiteY73" fmla="*/ 78393 h 4468281"/>
                <a:gd name="connsiteX74" fmla="*/ 843911 w 3532545"/>
                <a:gd name="connsiteY74" fmla="*/ 97247 h 4468281"/>
                <a:gd name="connsiteX75" fmla="*/ 777923 w 3532545"/>
                <a:gd name="connsiteY75" fmla="*/ 125527 h 4468281"/>
                <a:gd name="connsiteX76" fmla="*/ 721363 w 3532545"/>
                <a:gd name="connsiteY76" fmla="*/ 144381 h 4468281"/>
                <a:gd name="connsiteX77" fmla="*/ 513973 w 3532545"/>
                <a:gd name="connsiteY77" fmla="*/ 125527 h 4468281"/>
                <a:gd name="connsiteX78" fmla="*/ 457412 w 3532545"/>
                <a:gd name="connsiteY78" fmla="*/ 106674 h 4468281"/>
                <a:gd name="connsiteX79" fmla="*/ 400851 w 3532545"/>
                <a:gd name="connsiteY79" fmla="*/ 97247 h 4468281"/>
                <a:gd name="connsiteX80" fmla="*/ 372571 w 3532545"/>
                <a:gd name="connsiteY80" fmla="*/ 87820 h 4468281"/>
                <a:gd name="connsiteX81" fmla="*/ 80340 w 3532545"/>
                <a:gd name="connsiteY81" fmla="*/ 78393 h 4468281"/>
                <a:gd name="connsiteX0" fmla="*/ 75852 w 3528057"/>
                <a:gd name="connsiteY0" fmla="*/ 78393 h 4474646"/>
                <a:gd name="connsiteX1" fmla="*/ 438 w 3528057"/>
                <a:gd name="connsiteY1" fmla="*/ 4150773 h 4474646"/>
                <a:gd name="connsiteX2" fmla="*/ 47572 w 3528057"/>
                <a:gd name="connsiteY2" fmla="*/ 4216760 h 4474646"/>
                <a:gd name="connsiteX3" fmla="*/ 104132 w 3528057"/>
                <a:gd name="connsiteY3" fmla="*/ 4169626 h 4474646"/>
                <a:gd name="connsiteX4" fmla="*/ 141840 w 3528057"/>
                <a:gd name="connsiteY4" fmla="*/ 4131919 h 4474646"/>
                <a:gd name="connsiteX5" fmla="*/ 179547 w 3528057"/>
                <a:gd name="connsiteY5" fmla="*/ 4122492 h 4474646"/>
                <a:gd name="connsiteX6" fmla="*/ 236108 w 3528057"/>
                <a:gd name="connsiteY6" fmla="*/ 4103639 h 4474646"/>
                <a:gd name="connsiteX7" fmla="*/ 264388 w 3528057"/>
                <a:gd name="connsiteY7" fmla="*/ 4094212 h 4474646"/>
                <a:gd name="connsiteX8" fmla="*/ 349229 w 3528057"/>
                <a:gd name="connsiteY8" fmla="*/ 4084785 h 4474646"/>
                <a:gd name="connsiteX9" fmla="*/ 1178788 w 3528057"/>
                <a:gd name="connsiteY9" fmla="*/ 4065932 h 4474646"/>
                <a:gd name="connsiteX10" fmla="*/ 1254202 w 3528057"/>
                <a:gd name="connsiteY10" fmla="*/ 4037651 h 4474646"/>
                <a:gd name="connsiteX11" fmla="*/ 1291910 w 3528057"/>
                <a:gd name="connsiteY11" fmla="*/ 3999944 h 4474646"/>
                <a:gd name="connsiteX12" fmla="*/ 1376751 w 3528057"/>
                <a:gd name="connsiteY12" fmla="*/ 3773701 h 4474646"/>
                <a:gd name="connsiteX13" fmla="*/ 1386178 w 3528057"/>
                <a:gd name="connsiteY13" fmla="*/ 3688859 h 4474646"/>
                <a:gd name="connsiteX14" fmla="*/ 1414458 w 3528057"/>
                <a:gd name="connsiteY14" fmla="*/ 3651152 h 4474646"/>
                <a:gd name="connsiteX15" fmla="*/ 1423885 w 3528057"/>
                <a:gd name="connsiteY15" fmla="*/ 3613445 h 4474646"/>
                <a:gd name="connsiteX16" fmla="*/ 1452165 w 3528057"/>
                <a:gd name="connsiteY16" fmla="*/ 3547457 h 4474646"/>
                <a:gd name="connsiteX17" fmla="*/ 1499299 w 3528057"/>
                <a:gd name="connsiteY17" fmla="*/ 3472043 h 4474646"/>
                <a:gd name="connsiteX18" fmla="*/ 1640701 w 3528057"/>
                <a:gd name="connsiteY18" fmla="*/ 3274080 h 4474646"/>
                <a:gd name="connsiteX19" fmla="*/ 1819811 w 3528057"/>
                <a:gd name="connsiteY19" fmla="*/ 3142105 h 4474646"/>
                <a:gd name="connsiteX20" fmla="*/ 1942359 w 3528057"/>
                <a:gd name="connsiteY20" fmla="*/ 3038410 h 4474646"/>
                <a:gd name="connsiteX21" fmla="*/ 1970640 w 3528057"/>
                <a:gd name="connsiteY21" fmla="*/ 3010130 h 4474646"/>
                <a:gd name="connsiteX22" fmla="*/ 1998920 w 3528057"/>
                <a:gd name="connsiteY22" fmla="*/ 2972422 h 4474646"/>
                <a:gd name="connsiteX23" fmla="*/ 2027200 w 3528057"/>
                <a:gd name="connsiteY23" fmla="*/ 2953569 h 4474646"/>
                <a:gd name="connsiteX24" fmla="*/ 2121468 w 3528057"/>
                <a:gd name="connsiteY24" fmla="*/ 2915861 h 4474646"/>
                <a:gd name="connsiteX25" fmla="*/ 2149749 w 3528057"/>
                <a:gd name="connsiteY25" fmla="*/ 2897008 h 4474646"/>
                <a:gd name="connsiteX26" fmla="*/ 2310005 w 3528057"/>
                <a:gd name="connsiteY26" fmla="*/ 2840447 h 4474646"/>
                <a:gd name="connsiteX27" fmla="*/ 2460833 w 3528057"/>
                <a:gd name="connsiteY27" fmla="*/ 2736752 h 4474646"/>
                <a:gd name="connsiteX28" fmla="*/ 2555101 w 3528057"/>
                <a:gd name="connsiteY28" fmla="*/ 2614204 h 4474646"/>
                <a:gd name="connsiteX29" fmla="*/ 2573955 w 3528057"/>
                <a:gd name="connsiteY29" fmla="*/ 2557643 h 4474646"/>
                <a:gd name="connsiteX30" fmla="*/ 2602235 w 3528057"/>
                <a:gd name="connsiteY30" fmla="*/ 2510509 h 4474646"/>
                <a:gd name="connsiteX31" fmla="*/ 2639943 w 3528057"/>
                <a:gd name="connsiteY31" fmla="*/ 2425668 h 4474646"/>
                <a:gd name="connsiteX32" fmla="*/ 2649369 w 3528057"/>
                <a:gd name="connsiteY32" fmla="*/ 2350253 h 4474646"/>
                <a:gd name="connsiteX33" fmla="*/ 2705930 w 3528057"/>
                <a:gd name="connsiteY33" fmla="*/ 2265412 h 4474646"/>
                <a:gd name="connsiteX34" fmla="*/ 2781345 w 3528057"/>
                <a:gd name="connsiteY34" fmla="*/ 2152290 h 4474646"/>
                <a:gd name="connsiteX35" fmla="*/ 2903893 w 3528057"/>
                <a:gd name="connsiteY35" fmla="*/ 2029742 h 4474646"/>
                <a:gd name="connsiteX36" fmla="*/ 2941600 w 3528057"/>
                <a:gd name="connsiteY36" fmla="*/ 1982608 h 4474646"/>
                <a:gd name="connsiteX37" fmla="*/ 3139563 w 3528057"/>
                <a:gd name="connsiteY37" fmla="*/ 1803499 h 4474646"/>
                <a:gd name="connsiteX38" fmla="*/ 3431794 w 3528057"/>
                <a:gd name="connsiteY38" fmla="*/ 1614962 h 4474646"/>
                <a:gd name="connsiteX39" fmla="*/ 3497782 w 3528057"/>
                <a:gd name="connsiteY39" fmla="*/ 1501841 h 4474646"/>
                <a:gd name="connsiteX40" fmla="*/ 3488355 w 3528057"/>
                <a:gd name="connsiteY40" fmla="*/ 1124769 h 4474646"/>
                <a:gd name="connsiteX41" fmla="*/ 3460075 w 3528057"/>
                <a:gd name="connsiteY41" fmla="*/ 1077635 h 4474646"/>
                <a:gd name="connsiteX42" fmla="*/ 3441221 w 3528057"/>
                <a:gd name="connsiteY42" fmla="*/ 1049354 h 4474646"/>
                <a:gd name="connsiteX43" fmla="*/ 3403514 w 3528057"/>
                <a:gd name="connsiteY43" fmla="*/ 1039927 h 4474646"/>
                <a:gd name="connsiteX44" fmla="*/ 3299819 w 3528057"/>
                <a:gd name="connsiteY44" fmla="*/ 1011647 h 4474646"/>
                <a:gd name="connsiteX45" fmla="*/ 3167844 w 3528057"/>
                <a:gd name="connsiteY45" fmla="*/ 945659 h 4474646"/>
                <a:gd name="connsiteX46" fmla="*/ 2988734 w 3528057"/>
                <a:gd name="connsiteY46" fmla="*/ 917379 h 4474646"/>
                <a:gd name="connsiteX47" fmla="*/ 2951027 w 3528057"/>
                <a:gd name="connsiteY47" fmla="*/ 907952 h 4474646"/>
                <a:gd name="connsiteX48" fmla="*/ 2762491 w 3528057"/>
                <a:gd name="connsiteY48" fmla="*/ 898525 h 4474646"/>
                <a:gd name="connsiteX49" fmla="*/ 2649369 w 3528057"/>
                <a:gd name="connsiteY49" fmla="*/ 841965 h 4474646"/>
                <a:gd name="connsiteX50" fmla="*/ 2621089 w 3528057"/>
                <a:gd name="connsiteY50" fmla="*/ 823111 h 4474646"/>
                <a:gd name="connsiteX51" fmla="*/ 2564528 w 3528057"/>
                <a:gd name="connsiteY51" fmla="*/ 747697 h 4474646"/>
                <a:gd name="connsiteX52" fmla="*/ 2517394 w 3528057"/>
                <a:gd name="connsiteY52" fmla="*/ 681709 h 4474646"/>
                <a:gd name="connsiteX53" fmla="*/ 2489114 w 3528057"/>
                <a:gd name="connsiteY53" fmla="*/ 653428 h 4474646"/>
                <a:gd name="connsiteX54" fmla="*/ 2479687 w 3528057"/>
                <a:gd name="connsiteY54" fmla="*/ 625148 h 4474646"/>
                <a:gd name="connsiteX55" fmla="*/ 2460833 w 3528057"/>
                <a:gd name="connsiteY55" fmla="*/ 540307 h 4474646"/>
                <a:gd name="connsiteX56" fmla="*/ 2441980 w 3528057"/>
                <a:gd name="connsiteY56" fmla="*/ 502600 h 4474646"/>
                <a:gd name="connsiteX57" fmla="*/ 2432553 w 3528057"/>
                <a:gd name="connsiteY57" fmla="*/ 474319 h 4474646"/>
                <a:gd name="connsiteX58" fmla="*/ 2375992 w 3528057"/>
                <a:gd name="connsiteY58" fmla="*/ 427185 h 4474646"/>
                <a:gd name="connsiteX59" fmla="*/ 2300578 w 3528057"/>
                <a:gd name="connsiteY59" fmla="*/ 398905 h 4474646"/>
                <a:gd name="connsiteX60" fmla="*/ 2093188 w 3528057"/>
                <a:gd name="connsiteY60" fmla="*/ 370624 h 4474646"/>
                <a:gd name="connsiteX61" fmla="*/ 1961213 w 3528057"/>
                <a:gd name="connsiteY61" fmla="*/ 323490 h 4474646"/>
                <a:gd name="connsiteX62" fmla="*/ 1772677 w 3528057"/>
                <a:gd name="connsiteY62" fmla="*/ 285783 h 4474646"/>
                <a:gd name="connsiteX63" fmla="*/ 1555860 w 3528057"/>
                <a:gd name="connsiteY63" fmla="*/ 266930 h 4474646"/>
                <a:gd name="connsiteX64" fmla="*/ 1508726 w 3528057"/>
                <a:gd name="connsiteY64" fmla="*/ 248076 h 4474646"/>
                <a:gd name="connsiteX65" fmla="*/ 1452165 w 3528057"/>
                <a:gd name="connsiteY65" fmla="*/ 229222 h 4474646"/>
                <a:gd name="connsiteX66" fmla="*/ 1386178 w 3528057"/>
                <a:gd name="connsiteY66" fmla="*/ 200942 h 4474646"/>
                <a:gd name="connsiteX67" fmla="*/ 1273056 w 3528057"/>
                <a:gd name="connsiteY67" fmla="*/ 172661 h 4474646"/>
                <a:gd name="connsiteX68" fmla="*/ 1225922 w 3528057"/>
                <a:gd name="connsiteY68" fmla="*/ 144381 h 4474646"/>
                <a:gd name="connsiteX69" fmla="*/ 1188215 w 3528057"/>
                <a:gd name="connsiteY69" fmla="*/ 134954 h 4474646"/>
                <a:gd name="connsiteX70" fmla="*/ 1141081 w 3528057"/>
                <a:gd name="connsiteY70" fmla="*/ 116101 h 4474646"/>
                <a:gd name="connsiteX71" fmla="*/ 1075093 w 3528057"/>
                <a:gd name="connsiteY71" fmla="*/ 97247 h 4474646"/>
                <a:gd name="connsiteX72" fmla="*/ 1018532 w 3528057"/>
                <a:gd name="connsiteY72" fmla="*/ 78393 h 4474646"/>
                <a:gd name="connsiteX73" fmla="*/ 839423 w 3528057"/>
                <a:gd name="connsiteY73" fmla="*/ 97247 h 4474646"/>
                <a:gd name="connsiteX74" fmla="*/ 773435 w 3528057"/>
                <a:gd name="connsiteY74" fmla="*/ 125527 h 4474646"/>
                <a:gd name="connsiteX75" fmla="*/ 716875 w 3528057"/>
                <a:gd name="connsiteY75" fmla="*/ 144381 h 4474646"/>
                <a:gd name="connsiteX76" fmla="*/ 509485 w 3528057"/>
                <a:gd name="connsiteY76" fmla="*/ 125527 h 4474646"/>
                <a:gd name="connsiteX77" fmla="*/ 452924 w 3528057"/>
                <a:gd name="connsiteY77" fmla="*/ 106674 h 4474646"/>
                <a:gd name="connsiteX78" fmla="*/ 396363 w 3528057"/>
                <a:gd name="connsiteY78" fmla="*/ 97247 h 4474646"/>
                <a:gd name="connsiteX79" fmla="*/ 368083 w 3528057"/>
                <a:gd name="connsiteY79" fmla="*/ 87820 h 4474646"/>
                <a:gd name="connsiteX80" fmla="*/ 75852 w 3528057"/>
                <a:gd name="connsiteY80" fmla="*/ 78393 h 4474646"/>
                <a:gd name="connsiteX0" fmla="*/ 75852 w 3528057"/>
                <a:gd name="connsiteY0" fmla="*/ 78393 h 4474646"/>
                <a:gd name="connsiteX1" fmla="*/ 438 w 3528057"/>
                <a:gd name="connsiteY1" fmla="*/ 4150773 h 4474646"/>
                <a:gd name="connsiteX2" fmla="*/ 47572 w 3528057"/>
                <a:gd name="connsiteY2" fmla="*/ 4216760 h 4474646"/>
                <a:gd name="connsiteX3" fmla="*/ 104132 w 3528057"/>
                <a:gd name="connsiteY3" fmla="*/ 4169626 h 4474646"/>
                <a:gd name="connsiteX4" fmla="*/ 141840 w 3528057"/>
                <a:gd name="connsiteY4" fmla="*/ 4131919 h 4474646"/>
                <a:gd name="connsiteX5" fmla="*/ 179547 w 3528057"/>
                <a:gd name="connsiteY5" fmla="*/ 4122492 h 4474646"/>
                <a:gd name="connsiteX6" fmla="*/ 236108 w 3528057"/>
                <a:gd name="connsiteY6" fmla="*/ 4103639 h 4474646"/>
                <a:gd name="connsiteX7" fmla="*/ 264388 w 3528057"/>
                <a:gd name="connsiteY7" fmla="*/ 4094212 h 4474646"/>
                <a:gd name="connsiteX8" fmla="*/ 349229 w 3528057"/>
                <a:gd name="connsiteY8" fmla="*/ 4084785 h 4474646"/>
                <a:gd name="connsiteX9" fmla="*/ 1178788 w 3528057"/>
                <a:gd name="connsiteY9" fmla="*/ 4065932 h 4474646"/>
                <a:gd name="connsiteX10" fmla="*/ 1254202 w 3528057"/>
                <a:gd name="connsiteY10" fmla="*/ 4037651 h 4474646"/>
                <a:gd name="connsiteX11" fmla="*/ 1291910 w 3528057"/>
                <a:gd name="connsiteY11" fmla="*/ 3999944 h 4474646"/>
                <a:gd name="connsiteX12" fmla="*/ 1376751 w 3528057"/>
                <a:gd name="connsiteY12" fmla="*/ 3773701 h 4474646"/>
                <a:gd name="connsiteX13" fmla="*/ 1386178 w 3528057"/>
                <a:gd name="connsiteY13" fmla="*/ 3688859 h 4474646"/>
                <a:gd name="connsiteX14" fmla="*/ 1414458 w 3528057"/>
                <a:gd name="connsiteY14" fmla="*/ 3651152 h 4474646"/>
                <a:gd name="connsiteX15" fmla="*/ 1423885 w 3528057"/>
                <a:gd name="connsiteY15" fmla="*/ 3613445 h 4474646"/>
                <a:gd name="connsiteX16" fmla="*/ 1452165 w 3528057"/>
                <a:gd name="connsiteY16" fmla="*/ 3547457 h 4474646"/>
                <a:gd name="connsiteX17" fmla="*/ 1499299 w 3528057"/>
                <a:gd name="connsiteY17" fmla="*/ 3472043 h 4474646"/>
                <a:gd name="connsiteX18" fmla="*/ 1640701 w 3528057"/>
                <a:gd name="connsiteY18" fmla="*/ 3274080 h 4474646"/>
                <a:gd name="connsiteX19" fmla="*/ 1819811 w 3528057"/>
                <a:gd name="connsiteY19" fmla="*/ 3142105 h 4474646"/>
                <a:gd name="connsiteX20" fmla="*/ 1942359 w 3528057"/>
                <a:gd name="connsiteY20" fmla="*/ 3038410 h 4474646"/>
                <a:gd name="connsiteX21" fmla="*/ 1970640 w 3528057"/>
                <a:gd name="connsiteY21" fmla="*/ 3010130 h 4474646"/>
                <a:gd name="connsiteX22" fmla="*/ 1998920 w 3528057"/>
                <a:gd name="connsiteY22" fmla="*/ 2972422 h 4474646"/>
                <a:gd name="connsiteX23" fmla="*/ 2027200 w 3528057"/>
                <a:gd name="connsiteY23" fmla="*/ 2953569 h 4474646"/>
                <a:gd name="connsiteX24" fmla="*/ 2121468 w 3528057"/>
                <a:gd name="connsiteY24" fmla="*/ 2915861 h 4474646"/>
                <a:gd name="connsiteX25" fmla="*/ 2149749 w 3528057"/>
                <a:gd name="connsiteY25" fmla="*/ 2897008 h 4474646"/>
                <a:gd name="connsiteX26" fmla="*/ 2310005 w 3528057"/>
                <a:gd name="connsiteY26" fmla="*/ 2840447 h 4474646"/>
                <a:gd name="connsiteX27" fmla="*/ 2460833 w 3528057"/>
                <a:gd name="connsiteY27" fmla="*/ 2736752 h 4474646"/>
                <a:gd name="connsiteX28" fmla="*/ 2555101 w 3528057"/>
                <a:gd name="connsiteY28" fmla="*/ 2614204 h 4474646"/>
                <a:gd name="connsiteX29" fmla="*/ 2573955 w 3528057"/>
                <a:gd name="connsiteY29" fmla="*/ 2557643 h 4474646"/>
                <a:gd name="connsiteX30" fmla="*/ 2602235 w 3528057"/>
                <a:gd name="connsiteY30" fmla="*/ 2510509 h 4474646"/>
                <a:gd name="connsiteX31" fmla="*/ 2639943 w 3528057"/>
                <a:gd name="connsiteY31" fmla="*/ 2425668 h 4474646"/>
                <a:gd name="connsiteX32" fmla="*/ 2649369 w 3528057"/>
                <a:gd name="connsiteY32" fmla="*/ 2350253 h 4474646"/>
                <a:gd name="connsiteX33" fmla="*/ 2705930 w 3528057"/>
                <a:gd name="connsiteY33" fmla="*/ 2265412 h 4474646"/>
                <a:gd name="connsiteX34" fmla="*/ 2781345 w 3528057"/>
                <a:gd name="connsiteY34" fmla="*/ 2152290 h 4474646"/>
                <a:gd name="connsiteX35" fmla="*/ 2903893 w 3528057"/>
                <a:gd name="connsiteY35" fmla="*/ 2029742 h 4474646"/>
                <a:gd name="connsiteX36" fmla="*/ 2941600 w 3528057"/>
                <a:gd name="connsiteY36" fmla="*/ 1982608 h 4474646"/>
                <a:gd name="connsiteX37" fmla="*/ 3139563 w 3528057"/>
                <a:gd name="connsiteY37" fmla="*/ 1803499 h 4474646"/>
                <a:gd name="connsiteX38" fmla="*/ 3431794 w 3528057"/>
                <a:gd name="connsiteY38" fmla="*/ 1614962 h 4474646"/>
                <a:gd name="connsiteX39" fmla="*/ 3497782 w 3528057"/>
                <a:gd name="connsiteY39" fmla="*/ 1501841 h 4474646"/>
                <a:gd name="connsiteX40" fmla="*/ 3488355 w 3528057"/>
                <a:gd name="connsiteY40" fmla="*/ 1124769 h 4474646"/>
                <a:gd name="connsiteX41" fmla="*/ 3460075 w 3528057"/>
                <a:gd name="connsiteY41" fmla="*/ 1077635 h 4474646"/>
                <a:gd name="connsiteX42" fmla="*/ 3441221 w 3528057"/>
                <a:gd name="connsiteY42" fmla="*/ 1049354 h 4474646"/>
                <a:gd name="connsiteX43" fmla="*/ 3403514 w 3528057"/>
                <a:gd name="connsiteY43" fmla="*/ 1039927 h 4474646"/>
                <a:gd name="connsiteX44" fmla="*/ 3299819 w 3528057"/>
                <a:gd name="connsiteY44" fmla="*/ 1011647 h 4474646"/>
                <a:gd name="connsiteX45" fmla="*/ 3167844 w 3528057"/>
                <a:gd name="connsiteY45" fmla="*/ 945659 h 4474646"/>
                <a:gd name="connsiteX46" fmla="*/ 2988734 w 3528057"/>
                <a:gd name="connsiteY46" fmla="*/ 917379 h 4474646"/>
                <a:gd name="connsiteX47" fmla="*/ 2951027 w 3528057"/>
                <a:gd name="connsiteY47" fmla="*/ 907952 h 4474646"/>
                <a:gd name="connsiteX48" fmla="*/ 2762491 w 3528057"/>
                <a:gd name="connsiteY48" fmla="*/ 898525 h 4474646"/>
                <a:gd name="connsiteX49" fmla="*/ 2649369 w 3528057"/>
                <a:gd name="connsiteY49" fmla="*/ 841965 h 4474646"/>
                <a:gd name="connsiteX50" fmla="*/ 2621089 w 3528057"/>
                <a:gd name="connsiteY50" fmla="*/ 823111 h 4474646"/>
                <a:gd name="connsiteX51" fmla="*/ 2564528 w 3528057"/>
                <a:gd name="connsiteY51" fmla="*/ 747697 h 4474646"/>
                <a:gd name="connsiteX52" fmla="*/ 2517394 w 3528057"/>
                <a:gd name="connsiteY52" fmla="*/ 681709 h 4474646"/>
                <a:gd name="connsiteX53" fmla="*/ 2489114 w 3528057"/>
                <a:gd name="connsiteY53" fmla="*/ 653428 h 4474646"/>
                <a:gd name="connsiteX54" fmla="*/ 2479687 w 3528057"/>
                <a:gd name="connsiteY54" fmla="*/ 625148 h 4474646"/>
                <a:gd name="connsiteX55" fmla="*/ 2460833 w 3528057"/>
                <a:gd name="connsiteY55" fmla="*/ 540307 h 4474646"/>
                <a:gd name="connsiteX56" fmla="*/ 2441980 w 3528057"/>
                <a:gd name="connsiteY56" fmla="*/ 502600 h 4474646"/>
                <a:gd name="connsiteX57" fmla="*/ 2432553 w 3528057"/>
                <a:gd name="connsiteY57" fmla="*/ 474319 h 4474646"/>
                <a:gd name="connsiteX58" fmla="*/ 2375992 w 3528057"/>
                <a:gd name="connsiteY58" fmla="*/ 427185 h 4474646"/>
                <a:gd name="connsiteX59" fmla="*/ 2300578 w 3528057"/>
                <a:gd name="connsiteY59" fmla="*/ 398905 h 4474646"/>
                <a:gd name="connsiteX60" fmla="*/ 2093188 w 3528057"/>
                <a:gd name="connsiteY60" fmla="*/ 370624 h 4474646"/>
                <a:gd name="connsiteX61" fmla="*/ 1961213 w 3528057"/>
                <a:gd name="connsiteY61" fmla="*/ 323490 h 4474646"/>
                <a:gd name="connsiteX62" fmla="*/ 1772677 w 3528057"/>
                <a:gd name="connsiteY62" fmla="*/ 285783 h 4474646"/>
                <a:gd name="connsiteX63" fmla="*/ 1555860 w 3528057"/>
                <a:gd name="connsiteY63" fmla="*/ 266930 h 4474646"/>
                <a:gd name="connsiteX64" fmla="*/ 1508726 w 3528057"/>
                <a:gd name="connsiteY64" fmla="*/ 248076 h 4474646"/>
                <a:gd name="connsiteX65" fmla="*/ 1452165 w 3528057"/>
                <a:gd name="connsiteY65" fmla="*/ 229222 h 4474646"/>
                <a:gd name="connsiteX66" fmla="*/ 1386178 w 3528057"/>
                <a:gd name="connsiteY66" fmla="*/ 200942 h 4474646"/>
                <a:gd name="connsiteX67" fmla="*/ 1273056 w 3528057"/>
                <a:gd name="connsiteY67" fmla="*/ 172661 h 4474646"/>
                <a:gd name="connsiteX68" fmla="*/ 1225922 w 3528057"/>
                <a:gd name="connsiteY68" fmla="*/ 144381 h 4474646"/>
                <a:gd name="connsiteX69" fmla="*/ 1188215 w 3528057"/>
                <a:gd name="connsiteY69" fmla="*/ 134954 h 4474646"/>
                <a:gd name="connsiteX70" fmla="*/ 1141081 w 3528057"/>
                <a:gd name="connsiteY70" fmla="*/ 116101 h 4474646"/>
                <a:gd name="connsiteX71" fmla="*/ 1075093 w 3528057"/>
                <a:gd name="connsiteY71" fmla="*/ 97247 h 4474646"/>
                <a:gd name="connsiteX72" fmla="*/ 1018532 w 3528057"/>
                <a:gd name="connsiteY72" fmla="*/ 78393 h 4474646"/>
                <a:gd name="connsiteX73" fmla="*/ 839423 w 3528057"/>
                <a:gd name="connsiteY73" fmla="*/ 97247 h 4474646"/>
                <a:gd name="connsiteX74" fmla="*/ 773435 w 3528057"/>
                <a:gd name="connsiteY74" fmla="*/ 125527 h 4474646"/>
                <a:gd name="connsiteX75" fmla="*/ 716875 w 3528057"/>
                <a:gd name="connsiteY75" fmla="*/ 144381 h 4474646"/>
                <a:gd name="connsiteX76" fmla="*/ 509485 w 3528057"/>
                <a:gd name="connsiteY76" fmla="*/ 125527 h 4474646"/>
                <a:gd name="connsiteX77" fmla="*/ 452924 w 3528057"/>
                <a:gd name="connsiteY77" fmla="*/ 106674 h 4474646"/>
                <a:gd name="connsiteX78" fmla="*/ 396363 w 3528057"/>
                <a:gd name="connsiteY78" fmla="*/ 97247 h 4474646"/>
                <a:gd name="connsiteX79" fmla="*/ 368083 w 3528057"/>
                <a:gd name="connsiteY79" fmla="*/ 87820 h 4474646"/>
                <a:gd name="connsiteX80" fmla="*/ 75852 w 3528057"/>
                <a:gd name="connsiteY80" fmla="*/ 78393 h 4474646"/>
                <a:gd name="connsiteX0" fmla="*/ 75414 w 3527619"/>
                <a:gd name="connsiteY0" fmla="*/ 78393 h 4216760"/>
                <a:gd name="connsiteX1" fmla="*/ 0 w 3527619"/>
                <a:gd name="connsiteY1" fmla="*/ 4150773 h 4216760"/>
                <a:gd name="connsiteX2" fmla="*/ 47134 w 3527619"/>
                <a:gd name="connsiteY2" fmla="*/ 4216760 h 4216760"/>
                <a:gd name="connsiteX3" fmla="*/ 103694 w 3527619"/>
                <a:gd name="connsiteY3" fmla="*/ 4169626 h 4216760"/>
                <a:gd name="connsiteX4" fmla="*/ 141402 w 3527619"/>
                <a:gd name="connsiteY4" fmla="*/ 4131919 h 4216760"/>
                <a:gd name="connsiteX5" fmla="*/ 179109 w 3527619"/>
                <a:gd name="connsiteY5" fmla="*/ 4122492 h 4216760"/>
                <a:gd name="connsiteX6" fmla="*/ 235670 w 3527619"/>
                <a:gd name="connsiteY6" fmla="*/ 4103639 h 4216760"/>
                <a:gd name="connsiteX7" fmla="*/ 263950 w 3527619"/>
                <a:gd name="connsiteY7" fmla="*/ 4094212 h 4216760"/>
                <a:gd name="connsiteX8" fmla="*/ 348791 w 3527619"/>
                <a:gd name="connsiteY8" fmla="*/ 4084785 h 4216760"/>
                <a:gd name="connsiteX9" fmla="*/ 1178350 w 3527619"/>
                <a:gd name="connsiteY9" fmla="*/ 4065932 h 4216760"/>
                <a:gd name="connsiteX10" fmla="*/ 1253764 w 3527619"/>
                <a:gd name="connsiteY10" fmla="*/ 4037651 h 4216760"/>
                <a:gd name="connsiteX11" fmla="*/ 1291472 w 3527619"/>
                <a:gd name="connsiteY11" fmla="*/ 3999944 h 4216760"/>
                <a:gd name="connsiteX12" fmla="*/ 1376313 w 3527619"/>
                <a:gd name="connsiteY12" fmla="*/ 3773701 h 4216760"/>
                <a:gd name="connsiteX13" fmla="*/ 1385740 w 3527619"/>
                <a:gd name="connsiteY13" fmla="*/ 3688859 h 4216760"/>
                <a:gd name="connsiteX14" fmla="*/ 1414020 w 3527619"/>
                <a:gd name="connsiteY14" fmla="*/ 3651152 h 4216760"/>
                <a:gd name="connsiteX15" fmla="*/ 1423447 w 3527619"/>
                <a:gd name="connsiteY15" fmla="*/ 3613445 h 4216760"/>
                <a:gd name="connsiteX16" fmla="*/ 1451727 w 3527619"/>
                <a:gd name="connsiteY16" fmla="*/ 3547457 h 4216760"/>
                <a:gd name="connsiteX17" fmla="*/ 1498861 w 3527619"/>
                <a:gd name="connsiteY17" fmla="*/ 3472043 h 4216760"/>
                <a:gd name="connsiteX18" fmla="*/ 1640263 w 3527619"/>
                <a:gd name="connsiteY18" fmla="*/ 3274080 h 4216760"/>
                <a:gd name="connsiteX19" fmla="*/ 1819373 w 3527619"/>
                <a:gd name="connsiteY19" fmla="*/ 3142105 h 4216760"/>
                <a:gd name="connsiteX20" fmla="*/ 1941921 w 3527619"/>
                <a:gd name="connsiteY20" fmla="*/ 3038410 h 4216760"/>
                <a:gd name="connsiteX21" fmla="*/ 1970202 w 3527619"/>
                <a:gd name="connsiteY21" fmla="*/ 3010130 h 4216760"/>
                <a:gd name="connsiteX22" fmla="*/ 1998482 w 3527619"/>
                <a:gd name="connsiteY22" fmla="*/ 2972422 h 4216760"/>
                <a:gd name="connsiteX23" fmla="*/ 2026762 w 3527619"/>
                <a:gd name="connsiteY23" fmla="*/ 2953569 h 4216760"/>
                <a:gd name="connsiteX24" fmla="*/ 2121030 w 3527619"/>
                <a:gd name="connsiteY24" fmla="*/ 2915861 h 4216760"/>
                <a:gd name="connsiteX25" fmla="*/ 2149311 w 3527619"/>
                <a:gd name="connsiteY25" fmla="*/ 2897008 h 4216760"/>
                <a:gd name="connsiteX26" fmla="*/ 2309567 w 3527619"/>
                <a:gd name="connsiteY26" fmla="*/ 2840447 h 4216760"/>
                <a:gd name="connsiteX27" fmla="*/ 2460395 w 3527619"/>
                <a:gd name="connsiteY27" fmla="*/ 2736752 h 4216760"/>
                <a:gd name="connsiteX28" fmla="*/ 2554663 w 3527619"/>
                <a:gd name="connsiteY28" fmla="*/ 2614204 h 4216760"/>
                <a:gd name="connsiteX29" fmla="*/ 2573517 w 3527619"/>
                <a:gd name="connsiteY29" fmla="*/ 2557643 h 4216760"/>
                <a:gd name="connsiteX30" fmla="*/ 2601797 w 3527619"/>
                <a:gd name="connsiteY30" fmla="*/ 2510509 h 4216760"/>
                <a:gd name="connsiteX31" fmla="*/ 2639505 w 3527619"/>
                <a:gd name="connsiteY31" fmla="*/ 2425668 h 4216760"/>
                <a:gd name="connsiteX32" fmla="*/ 2648931 w 3527619"/>
                <a:gd name="connsiteY32" fmla="*/ 2350253 h 4216760"/>
                <a:gd name="connsiteX33" fmla="*/ 2705492 w 3527619"/>
                <a:gd name="connsiteY33" fmla="*/ 2265412 h 4216760"/>
                <a:gd name="connsiteX34" fmla="*/ 2780907 w 3527619"/>
                <a:gd name="connsiteY34" fmla="*/ 2152290 h 4216760"/>
                <a:gd name="connsiteX35" fmla="*/ 2903455 w 3527619"/>
                <a:gd name="connsiteY35" fmla="*/ 2029742 h 4216760"/>
                <a:gd name="connsiteX36" fmla="*/ 2941162 w 3527619"/>
                <a:gd name="connsiteY36" fmla="*/ 1982608 h 4216760"/>
                <a:gd name="connsiteX37" fmla="*/ 3139125 w 3527619"/>
                <a:gd name="connsiteY37" fmla="*/ 1803499 h 4216760"/>
                <a:gd name="connsiteX38" fmla="*/ 3431356 w 3527619"/>
                <a:gd name="connsiteY38" fmla="*/ 1614962 h 4216760"/>
                <a:gd name="connsiteX39" fmla="*/ 3497344 w 3527619"/>
                <a:gd name="connsiteY39" fmla="*/ 1501841 h 4216760"/>
                <a:gd name="connsiteX40" fmla="*/ 3487917 w 3527619"/>
                <a:gd name="connsiteY40" fmla="*/ 1124769 h 4216760"/>
                <a:gd name="connsiteX41" fmla="*/ 3459637 w 3527619"/>
                <a:gd name="connsiteY41" fmla="*/ 1077635 h 4216760"/>
                <a:gd name="connsiteX42" fmla="*/ 3440783 w 3527619"/>
                <a:gd name="connsiteY42" fmla="*/ 1049354 h 4216760"/>
                <a:gd name="connsiteX43" fmla="*/ 3403076 w 3527619"/>
                <a:gd name="connsiteY43" fmla="*/ 1039927 h 4216760"/>
                <a:gd name="connsiteX44" fmla="*/ 3299381 w 3527619"/>
                <a:gd name="connsiteY44" fmla="*/ 1011647 h 4216760"/>
                <a:gd name="connsiteX45" fmla="*/ 3167406 w 3527619"/>
                <a:gd name="connsiteY45" fmla="*/ 945659 h 4216760"/>
                <a:gd name="connsiteX46" fmla="*/ 2988296 w 3527619"/>
                <a:gd name="connsiteY46" fmla="*/ 917379 h 4216760"/>
                <a:gd name="connsiteX47" fmla="*/ 2950589 w 3527619"/>
                <a:gd name="connsiteY47" fmla="*/ 907952 h 4216760"/>
                <a:gd name="connsiteX48" fmla="*/ 2762053 w 3527619"/>
                <a:gd name="connsiteY48" fmla="*/ 898525 h 4216760"/>
                <a:gd name="connsiteX49" fmla="*/ 2648931 w 3527619"/>
                <a:gd name="connsiteY49" fmla="*/ 841965 h 4216760"/>
                <a:gd name="connsiteX50" fmla="*/ 2620651 w 3527619"/>
                <a:gd name="connsiteY50" fmla="*/ 823111 h 4216760"/>
                <a:gd name="connsiteX51" fmla="*/ 2564090 w 3527619"/>
                <a:gd name="connsiteY51" fmla="*/ 747697 h 4216760"/>
                <a:gd name="connsiteX52" fmla="*/ 2516956 w 3527619"/>
                <a:gd name="connsiteY52" fmla="*/ 681709 h 4216760"/>
                <a:gd name="connsiteX53" fmla="*/ 2488676 w 3527619"/>
                <a:gd name="connsiteY53" fmla="*/ 653428 h 4216760"/>
                <a:gd name="connsiteX54" fmla="*/ 2479249 w 3527619"/>
                <a:gd name="connsiteY54" fmla="*/ 625148 h 4216760"/>
                <a:gd name="connsiteX55" fmla="*/ 2460395 w 3527619"/>
                <a:gd name="connsiteY55" fmla="*/ 540307 h 4216760"/>
                <a:gd name="connsiteX56" fmla="*/ 2441542 w 3527619"/>
                <a:gd name="connsiteY56" fmla="*/ 502600 h 4216760"/>
                <a:gd name="connsiteX57" fmla="*/ 2432115 w 3527619"/>
                <a:gd name="connsiteY57" fmla="*/ 474319 h 4216760"/>
                <a:gd name="connsiteX58" fmla="*/ 2375554 w 3527619"/>
                <a:gd name="connsiteY58" fmla="*/ 427185 h 4216760"/>
                <a:gd name="connsiteX59" fmla="*/ 2300140 w 3527619"/>
                <a:gd name="connsiteY59" fmla="*/ 398905 h 4216760"/>
                <a:gd name="connsiteX60" fmla="*/ 2092750 w 3527619"/>
                <a:gd name="connsiteY60" fmla="*/ 370624 h 4216760"/>
                <a:gd name="connsiteX61" fmla="*/ 1960775 w 3527619"/>
                <a:gd name="connsiteY61" fmla="*/ 323490 h 4216760"/>
                <a:gd name="connsiteX62" fmla="*/ 1772239 w 3527619"/>
                <a:gd name="connsiteY62" fmla="*/ 285783 h 4216760"/>
                <a:gd name="connsiteX63" fmla="*/ 1555422 w 3527619"/>
                <a:gd name="connsiteY63" fmla="*/ 266930 h 4216760"/>
                <a:gd name="connsiteX64" fmla="*/ 1508288 w 3527619"/>
                <a:gd name="connsiteY64" fmla="*/ 248076 h 4216760"/>
                <a:gd name="connsiteX65" fmla="*/ 1451727 w 3527619"/>
                <a:gd name="connsiteY65" fmla="*/ 229222 h 4216760"/>
                <a:gd name="connsiteX66" fmla="*/ 1385740 w 3527619"/>
                <a:gd name="connsiteY66" fmla="*/ 200942 h 4216760"/>
                <a:gd name="connsiteX67" fmla="*/ 1272618 w 3527619"/>
                <a:gd name="connsiteY67" fmla="*/ 172661 h 4216760"/>
                <a:gd name="connsiteX68" fmla="*/ 1225484 w 3527619"/>
                <a:gd name="connsiteY68" fmla="*/ 144381 h 4216760"/>
                <a:gd name="connsiteX69" fmla="*/ 1187777 w 3527619"/>
                <a:gd name="connsiteY69" fmla="*/ 134954 h 4216760"/>
                <a:gd name="connsiteX70" fmla="*/ 1140643 w 3527619"/>
                <a:gd name="connsiteY70" fmla="*/ 116101 h 4216760"/>
                <a:gd name="connsiteX71" fmla="*/ 1074655 w 3527619"/>
                <a:gd name="connsiteY71" fmla="*/ 97247 h 4216760"/>
                <a:gd name="connsiteX72" fmla="*/ 1018094 w 3527619"/>
                <a:gd name="connsiteY72" fmla="*/ 78393 h 4216760"/>
                <a:gd name="connsiteX73" fmla="*/ 838985 w 3527619"/>
                <a:gd name="connsiteY73" fmla="*/ 97247 h 4216760"/>
                <a:gd name="connsiteX74" fmla="*/ 772997 w 3527619"/>
                <a:gd name="connsiteY74" fmla="*/ 125527 h 4216760"/>
                <a:gd name="connsiteX75" fmla="*/ 716437 w 3527619"/>
                <a:gd name="connsiteY75" fmla="*/ 144381 h 4216760"/>
                <a:gd name="connsiteX76" fmla="*/ 509047 w 3527619"/>
                <a:gd name="connsiteY76" fmla="*/ 125527 h 4216760"/>
                <a:gd name="connsiteX77" fmla="*/ 452486 w 3527619"/>
                <a:gd name="connsiteY77" fmla="*/ 106674 h 4216760"/>
                <a:gd name="connsiteX78" fmla="*/ 395925 w 3527619"/>
                <a:gd name="connsiteY78" fmla="*/ 97247 h 4216760"/>
                <a:gd name="connsiteX79" fmla="*/ 367645 w 3527619"/>
                <a:gd name="connsiteY79" fmla="*/ 87820 h 4216760"/>
                <a:gd name="connsiteX80" fmla="*/ 75414 w 3527619"/>
                <a:gd name="connsiteY80" fmla="*/ 78393 h 4216760"/>
                <a:gd name="connsiteX0" fmla="*/ 75414 w 3527619"/>
                <a:gd name="connsiteY0" fmla="*/ 78393 h 4216760"/>
                <a:gd name="connsiteX1" fmla="*/ 0 w 3527619"/>
                <a:gd name="connsiteY1" fmla="*/ 4150773 h 4216760"/>
                <a:gd name="connsiteX2" fmla="*/ 47134 w 3527619"/>
                <a:gd name="connsiteY2" fmla="*/ 4216760 h 4216760"/>
                <a:gd name="connsiteX3" fmla="*/ 141402 w 3527619"/>
                <a:gd name="connsiteY3" fmla="*/ 4131919 h 4216760"/>
                <a:gd name="connsiteX4" fmla="*/ 179109 w 3527619"/>
                <a:gd name="connsiteY4" fmla="*/ 4122492 h 4216760"/>
                <a:gd name="connsiteX5" fmla="*/ 235670 w 3527619"/>
                <a:gd name="connsiteY5" fmla="*/ 4103639 h 4216760"/>
                <a:gd name="connsiteX6" fmla="*/ 263950 w 3527619"/>
                <a:gd name="connsiteY6" fmla="*/ 4094212 h 4216760"/>
                <a:gd name="connsiteX7" fmla="*/ 348791 w 3527619"/>
                <a:gd name="connsiteY7" fmla="*/ 4084785 h 4216760"/>
                <a:gd name="connsiteX8" fmla="*/ 1178350 w 3527619"/>
                <a:gd name="connsiteY8" fmla="*/ 4065932 h 4216760"/>
                <a:gd name="connsiteX9" fmla="*/ 1253764 w 3527619"/>
                <a:gd name="connsiteY9" fmla="*/ 4037651 h 4216760"/>
                <a:gd name="connsiteX10" fmla="*/ 1291472 w 3527619"/>
                <a:gd name="connsiteY10" fmla="*/ 3999944 h 4216760"/>
                <a:gd name="connsiteX11" fmla="*/ 1376313 w 3527619"/>
                <a:gd name="connsiteY11" fmla="*/ 3773701 h 4216760"/>
                <a:gd name="connsiteX12" fmla="*/ 1385740 w 3527619"/>
                <a:gd name="connsiteY12" fmla="*/ 3688859 h 4216760"/>
                <a:gd name="connsiteX13" fmla="*/ 1414020 w 3527619"/>
                <a:gd name="connsiteY13" fmla="*/ 3651152 h 4216760"/>
                <a:gd name="connsiteX14" fmla="*/ 1423447 w 3527619"/>
                <a:gd name="connsiteY14" fmla="*/ 3613445 h 4216760"/>
                <a:gd name="connsiteX15" fmla="*/ 1451727 w 3527619"/>
                <a:gd name="connsiteY15" fmla="*/ 3547457 h 4216760"/>
                <a:gd name="connsiteX16" fmla="*/ 1498861 w 3527619"/>
                <a:gd name="connsiteY16" fmla="*/ 3472043 h 4216760"/>
                <a:gd name="connsiteX17" fmla="*/ 1640263 w 3527619"/>
                <a:gd name="connsiteY17" fmla="*/ 3274080 h 4216760"/>
                <a:gd name="connsiteX18" fmla="*/ 1819373 w 3527619"/>
                <a:gd name="connsiteY18" fmla="*/ 3142105 h 4216760"/>
                <a:gd name="connsiteX19" fmla="*/ 1941921 w 3527619"/>
                <a:gd name="connsiteY19" fmla="*/ 3038410 h 4216760"/>
                <a:gd name="connsiteX20" fmla="*/ 1970202 w 3527619"/>
                <a:gd name="connsiteY20" fmla="*/ 3010130 h 4216760"/>
                <a:gd name="connsiteX21" fmla="*/ 1998482 w 3527619"/>
                <a:gd name="connsiteY21" fmla="*/ 2972422 h 4216760"/>
                <a:gd name="connsiteX22" fmla="*/ 2026762 w 3527619"/>
                <a:gd name="connsiteY22" fmla="*/ 2953569 h 4216760"/>
                <a:gd name="connsiteX23" fmla="*/ 2121030 w 3527619"/>
                <a:gd name="connsiteY23" fmla="*/ 2915861 h 4216760"/>
                <a:gd name="connsiteX24" fmla="*/ 2149311 w 3527619"/>
                <a:gd name="connsiteY24" fmla="*/ 2897008 h 4216760"/>
                <a:gd name="connsiteX25" fmla="*/ 2309567 w 3527619"/>
                <a:gd name="connsiteY25" fmla="*/ 2840447 h 4216760"/>
                <a:gd name="connsiteX26" fmla="*/ 2460395 w 3527619"/>
                <a:gd name="connsiteY26" fmla="*/ 2736752 h 4216760"/>
                <a:gd name="connsiteX27" fmla="*/ 2554663 w 3527619"/>
                <a:gd name="connsiteY27" fmla="*/ 2614204 h 4216760"/>
                <a:gd name="connsiteX28" fmla="*/ 2573517 w 3527619"/>
                <a:gd name="connsiteY28" fmla="*/ 2557643 h 4216760"/>
                <a:gd name="connsiteX29" fmla="*/ 2601797 w 3527619"/>
                <a:gd name="connsiteY29" fmla="*/ 2510509 h 4216760"/>
                <a:gd name="connsiteX30" fmla="*/ 2639505 w 3527619"/>
                <a:gd name="connsiteY30" fmla="*/ 2425668 h 4216760"/>
                <a:gd name="connsiteX31" fmla="*/ 2648931 w 3527619"/>
                <a:gd name="connsiteY31" fmla="*/ 2350253 h 4216760"/>
                <a:gd name="connsiteX32" fmla="*/ 2705492 w 3527619"/>
                <a:gd name="connsiteY32" fmla="*/ 2265412 h 4216760"/>
                <a:gd name="connsiteX33" fmla="*/ 2780907 w 3527619"/>
                <a:gd name="connsiteY33" fmla="*/ 2152290 h 4216760"/>
                <a:gd name="connsiteX34" fmla="*/ 2903455 w 3527619"/>
                <a:gd name="connsiteY34" fmla="*/ 2029742 h 4216760"/>
                <a:gd name="connsiteX35" fmla="*/ 2941162 w 3527619"/>
                <a:gd name="connsiteY35" fmla="*/ 1982608 h 4216760"/>
                <a:gd name="connsiteX36" fmla="*/ 3139125 w 3527619"/>
                <a:gd name="connsiteY36" fmla="*/ 1803499 h 4216760"/>
                <a:gd name="connsiteX37" fmla="*/ 3431356 w 3527619"/>
                <a:gd name="connsiteY37" fmla="*/ 1614962 h 4216760"/>
                <a:gd name="connsiteX38" fmla="*/ 3497344 w 3527619"/>
                <a:gd name="connsiteY38" fmla="*/ 1501841 h 4216760"/>
                <a:gd name="connsiteX39" fmla="*/ 3487917 w 3527619"/>
                <a:gd name="connsiteY39" fmla="*/ 1124769 h 4216760"/>
                <a:gd name="connsiteX40" fmla="*/ 3459637 w 3527619"/>
                <a:gd name="connsiteY40" fmla="*/ 1077635 h 4216760"/>
                <a:gd name="connsiteX41" fmla="*/ 3440783 w 3527619"/>
                <a:gd name="connsiteY41" fmla="*/ 1049354 h 4216760"/>
                <a:gd name="connsiteX42" fmla="*/ 3403076 w 3527619"/>
                <a:gd name="connsiteY42" fmla="*/ 1039927 h 4216760"/>
                <a:gd name="connsiteX43" fmla="*/ 3299381 w 3527619"/>
                <a:gd name="connsiteY43" fmla="*/ 1011647 h 4216760"/>
                <a:gd name="connsiteX44" fmla="*/ 3167406 w 3527619"/>
                <a:gd name="connsiteY44" fmla="*/ 945659 h 4216760"/>
                <a:gd name="connsiteX45" fmla="*/ 2988296 w 3527619"/>
                <a:gd name="connsiteY45" fmla="*/ 917379 h 4216760"/>
                <a:gd name="connsiteX46" fmla="*/ 2950589 w 3527619"/>
                <a:gd name="connsiteY46" fmla="*/ 907952 h 4216760"/>
                <a:gd name="connsiteX47" fmla="*/ 2762053 w 3527619"/>
                <a:gd name="connsiteY47" fmla="*/ 898525 h 4216760"/>
                <a:gd name="connsiteX48" fmla="*/ 2648931 w 3527619"/>
                <a:gd name="connsiteY48" fmla="*/ 841965 h 4216760"/>
                <a:gd name="connsiteX49" fmla="*/ 2620651 w 3527619"/>
                <a:gd name="connsiteY49" fmla="*/ 823111 h 4216760"/>
                <a:gd name="connsiteX50" fmla="*/ 2564090 w 3527619"/>
                <a:gd name="connsiteY50" fmla="*/ 747697 h 4216760"/>
                <a:gd name="connsiteX51" fmla="*/ 2516956 w 3527619"/>
                <a:gd name="connsiteY51" fmla="*/ 681709 h 4216760"/>
                <a:gd name="connsiteX52" fmla="*/ 2488676 w 3527619"/>
                <a:gd name="connsiteY52" fmla="*/ 653428 h 4216760"/>
                <a:gd name="connsiteX53" fmla="*/ 2479249 w 3527619"/>
                <a:gd name="connsiteY53" fmla="*/ 625148 h 4216760"/>
                <a:gd name="connsiteX54" fmla="*/ 2460395 w 3527619"/>
                <a:gd name="connsiteY54" fmla="*/ 540307 h 4216760"/>
                <a:gd name="connsiteX55" fmla="*/ 2441542 w 3527619"/>
                <a:gd name="connsiteY55" fmla="*/ 502600 h 4216760"/>
                <a:gd name="connsiteX56" fmla="*/ 2432115 w 3527619"/>
                <a:gd name="connsiteY56" fmla="*/ 474319 h 4216760"/>
                <a:gd name="connsiteX57" fmla="*/ 2375554 w 3527619"/>
                <a:gd name="connsiteY57" fmla="*/ 427185 h 4216760"/>
                <a:gd name="connsiteX58" fmla="*/ 2300140 w 3527619"/>
                <a:gd name="connsiteY58" fmla="*/ 398905 h 4216760"/>
                <a:gd name="connsiteX59" fmla="*/ 2092750 w 3527619"/>
                <a:gd name="connsiteY59" fmla="*/ 370624 h 4216760"/>
                <a:gd name="connsiteX60" fmla="*/ 1960775 w 3527619"/>
                <a:gd name="connsiteY60" fmla="*/ 323490 h 4216760"/>
                <a:gd name="connsiteX61" fmla="*/ 1772239 w 3527619"/>
                <a:gd name="connsiteY61" fmla="*/ 285783 h 4216760"/>
                <a:gd name="connsiteX62" fmla="*/ 1555422 w 3527619"/>
                <a:gd name="connsiteY62" fmla="*/ 266930 h 4216760"/>
                <a:gd name="connsiteX63" fmla="*/ 1508288 w 3527619"/>
                <a:gd name="connsiteY63" fmla="*/ 248076 h 4216760"/>
                <a:gd name="connsiteX64" fmla="*/ 1451727 w 3527619"/>
                <a:gd name="connsiteY64" fmla="*/ 229222 h 4216760"/>
                <a:gd name="connsiteX65" fmla="*/ 1385740 w 3527619"/>
                <a:gd name="connsiteY65" fmla="*/ 200942 h 4216760"/>
                <a:gd name="connsiteX66" fmla="*/ 1272618 w 3527619"/>
                <a:gd name="connsiteY66" fmla="*/ 172661 h 4216760"/>
                <a:gd name="connsiteX67" fmla="*/ 1225484 w 3527619"/>
                <a:gd name="connsiteY67" fmla="*/ 144381 h 4216760"/>
                <a:gd name="connsiteX68" fmla="*/ 1187777 w 3527619"/>
                <a:gd name="connsiteY68" fmla="*/ 134954 h 4216760"/>
                <a:gd name="connsiteX69" fmla="*/ 1140643 w 3527619"/>
                <a:gd name="connsiteY69" fmla="*/ 116101 h 4216760"/>
                <a:gd name="connsiteX70" fmla="*/ 1074655 w 3527619"/>
                <a:gd name="connsiteY70" fmla="*/ 97247 h 4216760"/>
                <a:gd name="connsiteX71" fmla="*/ 1018094 w 3527619"/>
                <a:gd name="connsiteY71" fmla="*/ 78393 h 4216760"/>
                <a:gd name="connsiteX72" fmla="*/ 838985 w 3527619"/>
                <a:gd name="connsiteY72" fmla="*/ 97247 h 4216760"/>
                <a:gd name="connsiteX73" fmla="*/ 772997 w 3527619"/>
                <a:gd name="connsiteY73" fmla="*/ 125527 h 4216760"/>
                <a:gd name="connsiteX74" fmla="*/ 716437 w 3527619"/>
                <a:gd name="connsiteY74" fmla="*/ 144381 h 4216760"/>
                <a:gd name="connsiteX75" fmla="*/ 509047 w 3527619"/>
                <a:gd name="connsiteY75" fmla="*/ 125527 h 4216760"/>
                <a:gd name="connsiteX76" fmla="*/ 452486 w 3527619"/>
                <a:gd name="connsiteY76" fmla="*/ 106674 h 4216760"/>
                <a:gd name="connsiteX77" fmla="*/ 395925 w 3527619"/>
                <a:gd name="connsiteY77" fmla="*/ 97247 h 4216760"/>
                <a:gd name="connsiteX78" fmla="*/ 367645 w 3527619"/>
                <a:gd name="connsiteY78" fmla="*/ 87820 h 4216760"/>
                <a:gd name="connsiteX79" fmla="*/ 75414 w 3527619"/>
                <a:gd name="connsiteY79" fmla="*/ 78393 h 4216760"/>
                <a:gd name="connsiteX0" fmla="*/ 75414 w 3527619"/>
                <a:gd name="connsiteY0" fmla="*/ 78393 h 4447244"/>
                <a:gd name="connsiteX1" fmla="*/ 0 w 3527619"/>
                <a:gd name="connsiteY1" fmla="*/ 4150773 h 4447244"/>
                <a:gd name="connsiteX2" fmla="*/ 141402 w 3527619"/>
                <a:gd name="connsiteY2" fmla="*/ 4131919 h 4447244"/>
                <a:gd name="connsiteX3" fmla="*/ 179109 w 3527619"/>
                <a:gd name="connsiteY3" fmla="*/ 4122492 h 4447244"/>
                <a:gd name="connsiteX4" fmla="*/ 235670 w 3527619"/>
                <a:gd name="connsiteY4" fmla="*/ 4103639 h 4447244"/>
                <a:gd name="connsiteX5" fmla="*/ 263950 w 3527619"/>
                <a:gd name="connsiteY5" fmla="*/ 4094212 h 4447244"/>
                <a:gd name="connsiteX6" fmla="*/ 348791 w 3527619"/>
                <a:gd name="connsiteY6" fmla="*/ 4084785 h 4447244"/>
                <a:gd name="connsiteX7" fmla="*/ 1178350 w 3527619"/>
                <a:gd name="connsiteY7" fmla="*/ 4065932 h 4447244"/>
                <a:gd name="connsiteX8" fmla="*/ 1253764 w 3527619"/>
                <a:gd name="connsiteY8" fmla="*/ 4037651 h 4447244"/>
                <a:gd name="connsiteX9" fmla="*/ 1291472 w 3527619"/>
                <a:gd name="connsiteY9" fmla="*/ 3999944 h 4447244"/>
                <a:gd name="connsiteX10" fmla="*/ 1376313 w 3527619"/>
                <a:gd name="connsiteY10" fmla="*/ 3773701 h 4447244"/>
                <a:gd name="connsiteX11" fmla="*/ 1385740 w 3527619"/>
                <a:gd name="connsiteY11" fmla="*/ 3688859 h 4447244"/>
                <a:gd name="connsiteX12" fmla="*/ 1414020 w 3527619"/>
                <a:gd name="connsiteY12" fmla="*/ 3651152 h 4447244"/>
                <a:gd name="connsiteX13" fmla="*/ 1423447 w 3527619"/>
                <a:gd name="connsiteY13" fmla="*/ 3613445 h 4447244"/>
                <a:gd name="connsiteX14" fmla="*/ 1451727 w 3527619"/>
                <a:gd name="connsiteY14" fmla="*/ 3547457 h 4447244"/>
                <a:gd name="connsiteX15" fmla="*/ 1498861 w 3527619"/>
                <a:gd name="connsiteY15" fmla="*/ 3472043 h 4447244"/>
                <a:gd name="connsiteX16" fmla="*/ 1640263 w 3527619"/>
                <a:gd name="connsiteY16" fmla="*/ 3274080 h 4447244"/>
                <a:gd name="connsiteX17" fmla="*/ 1819373 w 3527619"/>
                <a:gd name="connsiteY17" fmla="*/ 3142105 h 4447244"/>
                <a:gd name="connsiteX18" fmla="*/ 1941921 w 3527619"/>
                <a:gd name="connsiteY18" fmla="*/ 3038410 h 4447244"/>
                <a:gd name="connsiteX19" fmla="*/ 1970202 w 3527619"/>
                <a:gd name="connsiteY19" fmla="*/ 3010130 h 4447244"/>
                <a:gd name="connsiteX20" fmla="*/ 1998482 w 3527619"/>
                <a:gd name="connsiteY20" fmla="*/ 2972422 h 4447244"/>
                <a:gd name="connsiteX21" fmla="*/ 2026762 w 3527619"/>
                <a:gd name="connsiteY21" fmla="*/ 2953569 h 4447244"/>
                <a:gd name="connsiteX22" fmla="*/ 2121030 w 3527619"/>
                <a:gd name="connsiteY22" fmla="*/ 2915861 h 4447244"/>
                <a:gd name="connsiteX23" fmla="*/ 2149311 w 3527619"/>
                <a:gd name="connsiteY23" fmla="*/ 2897008 h 4447244"/>
                <a:gd name="connsiteX24" fmla="*/ 2309567 w 3527619"/>
                <a:gd name="connsiteY24" fmla="*/ 2840447 h 4447244"/>
                <a:gd name="connsiteX25" fmla="*/ 2460395 w 3527619"/>
                <a:gd name="connsiteY25" fmla="*/ 2736752 h 4447244"/>
                <a:gd name="connsiteX26" fmla="*/ 2554663 w 3527619"/>
                <a:gd name="connsiteY26" fmla="*/ 2614204 h 4447244"/>
                <a:gd name="connsiteX27" fmla="*/ 2573517 w 3527619"/>
                <a:gd name="connsiteY27" fmla="*/ 2557643 h 4447244"/>
                <a:gd name="connsiteX28" fmla="*/ 2601797 w 3527619"/>
                <a:gd name="connsiteY28" fmla="*/ 2510509 h 4447244"/>
                <a:gd name="connsiteX29" fmla="*/ 2639505 w 3527619"/>
                <a:gd name="connsiteY29" fmla="*/ 2425668 h 4447244"/>
                <a:gd name="connsiteX30" fmla="*/ 2648931 w 3527619"/>
                <a:gd name="connsiteY30" fmla="*/ 2350253 h 4447244"/>
                <a:gd name="connsiteX31" fmla="*/ 2705492 w 3527619"/>
                <a:gd name="connsiteY31" fmla="*/ 2265412 h 4447244"/>
                <a:gd name="connsiteX32" fmla="*/ 2780907 w 3527619"/>
                <a:gd name="connsiteY32" fmla="*/ 2152290 h 4447244"/>
                <a:gd name="connsiteX33" fmla="*/ 2903455 w 3527619"/>
                <a:gd name="connsiteY33" fmla="*/ 2029742 h 4447244"/>
                <a:gd name="connsiteX34" fmla="*/ 2941162 w 3527619"/>
                <a:gd name="connsiteY34" fmla="*/ 1982608 h 4447244"/>
                <a:gd name="connsiteX35" fmla="*/ 3139125 w 3527619"/>
                <a:gd name="connsiteY35" fmla="*/ 1803499 h 4447244"/>
                <a:gd name="connsiteX36" fmla="*/ 3431356 w 3527619"/>
                <a:gd name="connsiteY36" fmla="*/ 1614962 h 4447244"/>
                <a:gd name="connsiteX37" fmla="*/ 3497344 w 3527619"/>
                <a:gd name="connsiteY37" fmla="*/ 1501841 h 4447244"/>
                <a:gd name="connsiteX38" fmla="*/ 3487917 w 3527619"/>
                <a:gd name="connsiteY38" fmla="*/ 1124769 h 4447244"/>
                <a:gd name="connsiteX39" fmla="*/ 3459637 w 3527619"/>
                <a:gd name="connsiteY39" fmla="*/ 1077635 h 4447244"/>
                <a:gd name="connsiteX40" fmla="*/ 3440783 w 3527619"/>
                <a:gd name="connsiteY40" fmla="*/ 1049354 h 4447244"/>
                <a:gd name="connsiteX41" fmla="*/ 3403076 w 3527619"/>
                <a:gd name="connsiteY41" fmla="*/ 1039927 h 4447244"/>
                <a:gd name="connsiteX42" fmla="*/ 3299381 w 3527619"/>
                <a:gd name="connsiteY42" fmla="*/ 1011647 h 4447244"/>
                <a:gd name="connsiteX43" fmla="*/ 3167406 w 3527619"/>
                <a:gd name="connsiteY43" fmla="*/ 945659 h 4447244"/>
                <a:gd name="connsiteX44" fmla="*/ 2988296 w 3527619"/>
                <a:gd name="connsiteY44" fmla="*/ 917379 h 4447244"/>
                <a:gd name="connsiteX45" fmla="*/ 2950589 w 3527619"/>
                <a:gd name="connsiteY45" fmla="*/ 907952 h 4447244"/>
                <a:gd name="connsiteX46" fmla="*/ 2762053 w 3527619"/>
                <a:gd name="connsiteY46" fmla="*/ 898525 h 4447244"/>
                <a:gd name="connsiteX47" fmla="*/ 2648931 w 3527619"/>
                <a:gd name="connsiteY47" fmla="*/ 841965 h 4447244"/>
                <a:gd name="connsiteX48" fmla="*/ 2620651 w 3527619"/>
                <a:gd name="connsiteY48" fmla="*/ 823111 h 4447244"/>
                <a:gd name="connsiteX49" fmla="*/ 2564090 w 3527619"/>
                <a:gd name="connsiteY49" fmla="*/ 747697 h 4447244"/>
                <a:gd name="connsiteX50" fmla="*/ 2516956 w 3527619"/>
                <a:gd name="connsiteY50" fmla="*/ 681709 h 4447244"/>
                <a:gd name="connsiteX51" fmla="*/ 2488676 w 3527619"/>
                <a:gd name="connsiteY51" fmla="*/ 653428 h 4447244"/>
                <a:gd name="connsiteX52" fmla="*/ 2479249 w 3527619"/>
                <a:gd name="connsiteY52" fmla="*/ 625148 h 4447244"/>
                <a:gd name="connsiteX53" fmla="*/ 2460395 w 3527619"/>
                <a:gd name="connsiteY53" fmla="*/ 540307 h 4447244"/>
                <a:gd name="connsiteX54" fmla="*/ 2441542 w 3527619"/>
                <a:gd name="connsiteY54" fmla="*/ 502600 h 4447244"/>
                <a:gd name="connsiteX55" fmla="*/ 2432115 w 3527619"/>
                <a:gd name="connsiteY55" fmla="*/ 474319 h 4447244"/>
                <a:gd name="connsiteX56" fmla="*/ 2375554 w 3527619"/>
                <a:gd name="connsiteY56" fmla="*/ 427185 h 4447244"/>
                <a:gd name="connsiteX57" fmla="*/ 2300140 w 3527619"/>
                <a:gd name="connsiteY57" fmla="*/ 398905 h 4447244"/>
                <a:gd name="connsiteX58" fmla="*/ 2092750 w 3527619"/>
                <a:gd name="connsiteY58" fmla="*/ 370624 h 4447244"/>
                <a:gd name="connsiteX59" fmla="*/ 1960775 w 3527619"/>
                <a:gd name="connsiteY59" fmla="*/ 323490 h 4447244"/>
                <a:gd name="connsiteX60" fmla="*/ 1772239 w 3527619"/>
                <a:gd name="connsiteY60" fmla="*/ 285783 h 4447244"/>
                <a:gd name="connsiteX61" fmla="*/ 1555422 w 3527619"/>
                <a:gd name="connsiteY61" fmla="*/ 266930 h 4447244"/>
                <a:gd name="connsiteX62" fmla="*/ 1508288 w 3527619"/>
                <a:gd name="connsiteY62" fmla="*/ 248076 h 4447244"/>
                <a:gd name="connsiteX63" fmla="*/ 1451727 w 3527619"/>
                <a:gd name="connsiteY63" fmla="*/ 229222 h 4447244"/>
                <a:gd name="connsiteX64" fmla="*/ 1385740 w 3527619"/>
                <a:gd name="connsiteY64" fmla="*/ 200942 h 4447244"/>
                <a:gd name="connsiteX65" fmla="*/ 1272618 w 3527619"/>
                <a:gd name="connsiteY65" fmla="*/ 172661 h 4447244"/>
                <a:gd name="connsiteX66" fmla="*/ 1225484 w 3527619"/>
                <a:gd name="connsiteY66" fmla="*/ 144381 h 4447244"/>
                <a:gd name="connsiteX67" fmla="*/ 1187777 w 3527619"/>
                <a:gd name="connsiteY67" fmla="*/ 134954 h 4447244"/>
                <a:gd name="connsiteX68" fmla="*/ 1140643 w 3527619"/>
                <a:gd name="connsiteY68" fmla="*/ 116101 h 4447244"/>
                <a:gd name="connsiteX69" fmla="*/ 1074655 w 3527619"/>
                <a:gd name="connsiteY69" fmla="*/ 97247 h 4447244"/>
                <a:gd name="connsiteX70" fmla="*/ 1018094 w 3527619"/>
                <a:gd name="connsiteY70" fmla="*/ 78393 h 4447244"/>
                <a:gd name="connsiteX71" fmla="*/ 838985 w 3527619"/>
                <a:gd name="connsiteY71" fmla="*/ 97247 h 4447244"/>
                <a:gd name="connsiteX72" fmla="*/ 772997 w 3527619"/>
                <a:gd name="connsiteY72" fmla="*/ 125527 h 4447244"/>
                <a:gd name="connsiteX73" fmla="*/ 716437 w 3527619"/>
                <a:gd name="connsiteY73" fmla="*/ 144381 h 4447244"/>
                <a:gd name="connsiteX74" fmla="*/ 509047 w 3527619"/>
                <a:gd name="connsiteY74" fmla="*/ 125527 h 4447244"/>
                <a:gd name="connsiteX75" fmla="*/ 452486 w 3527619"/>
                <a:gd name="connsiteY75" fmla="*/ 106674 h 4447244"/>
                <a:gd name="connsiteX76" fmla="*/ 395925 w 3527619"/>
                <a:gd name="connsiteY76" fmla="*/ 97247 h 4447244"/>
                <a:gd name="connsiteX77" fmla="*/ 367645 w 3527619"/>
                <a:gd name="connsiteY77" fmla="*/ 87820 h 4447244"/>
                <a:gd name="connsiteX78" fmla="*/ 75414 w 3527619"/>
                <a:gd name="connsiteY78" fmla="*/ 78393 h 4447244"/>
                <a:gd name="connsiteX0" fmla="*/ 75414 w 3527619"/>
                <a:gd name="connsiteY0" fmla="*/ 78393 h 4447928"/>
                <a:gd name="connsiteX1" fmla="*/ 0 w 3527619"/>
                <a:gd name="connsiteY1" fmla="*/ 4150773 h 4447928"/>
                <a:gd name="connsiteX2" fmla="*/ 141402 w 3527619"/>
                <a:gd name="connsiteY2" fmla="*/ 4131919 h 4447928"/>
                <a:gd name="connsiteX3" fmla="*/ 235670 w 3527619"/>
                <a:gd name="connsiteY3" fmla="*/ 4103639 h 4447928"/>
                <a:gd name="connsiteX4" fmla="*/ 263950 w 3527619"/>
                <a:gd name="connsiteY4" fmla="*/ 4094212 h 4447928"/>
                <a:gd name="connsiteX5" fmla="*/ 348791 w 3527619"/>
                <a:gd name="connsiteY5" fmla="*/ 4084785 h 4447928"/>
                <a:gd name="connsiteX6" fmla="*/ 1178350 w 3527619"/>
                <a:gd name="connsiteY6" fmla="*/ 4065932 h 4447928"/>
                <a:gd name="connsiteX7" fmla="*/ 1253764 w 3527619"/>
                <a:gd name="connsiteY7" fmla="*/ 4037651 h 4447928"/>
                <a:gd name="connsiteX8" fmla="*/ 1291472 w 3527619"/>
                <a:gd name="connsiteY8" fmla="*/ 3999944 h 4447928"/>
                <a:gd name="connsiteX9" fmla="*/ 1376313 w 3527619"/>
                <a:gd name="connsiteY9" fmla="*/ 3773701 h 4447928"/>
                <a:gd name="connsiteX10" fmla="*/ 1385740 w 3527619"/>
                <a:gd name="connsiteY10" fmla="*/ 3688859 h 4447928"/>
                <a:gd name="connsiteX11" fmla="*/ 1414020 w 3527619"/>
                <a:gd name="connsiteY11" fmla="*/ 3651152 h 4447928"/>
                <a:gd name="connsiteX12" fmla="*/ 1423447 w 3527619"/>
                <a:gd name="connsiteY12" fmla="*/ 3613445 h 4447928"/>
                <a:gd name="connsiteX13" fmla="*/ 1451727 w 3527619"/>
                <a:gd name="connsiteY13" fmla="*/ 3547457 h 4447928"/>
                <a:gd name="connsiteX14" fmla="*/ 1498861 w 3527619"/>
                <a:gd name="connsiteY14" fmla="*/ 3472043 h 4447928"/>
                <a:gd name="connsiteX15" fmla="*/ 1640263 w 3527619"/>
                <a:gd name="connsiteY15" fmla="*/ 3274080 h 4447928"/>
                <a:gd name="connsiteX16" fmla="*/ 1819373 w 3527619"/>
                <a:gd name="connsiteY16" fmla="*/ 3142105 h 4447928"/>
                <a:gd name="connsiteX17" fmla="*/ 1941921 w 3527619"/>
                <a:gd name="connsiteY17" fmla="*/ 3038410 h 4447928"/>
                <a:gd name="connsiteX18" fmla="*/ 1970202 w 3527619"/>
                <a:gd name="connsiteY18" fmla="*/ 3010130 h 4447928"/>
                <a:gd name="connsiteX19" fmla="*/ 1998482 w 3527619"/>
                <a:gd name="connsiteY19" fmla="*/ 2972422 h 4447928"/>
                <a:gd name="connsiteX20" fmla="*/ 2026762 w 3527619"/>
                <a:gd name="connsiteY20" fmla="*/ 2953569 h 4447928"/>
                <a:gd name="connsiteX21" fmla="*/ 2121030 w 3527619"/>
                <a:gd name="connsiteY21" fmla="*/ 2915861 h 4447928"/>
                <a:gd name="connsiteX22" fmla="*/ 2149311 w 3527619"/>
                <a:gd name="connsiteY22" fmla="*/ 2897008 h 4447928"/>
                <a:gd name="connsiteX23" fmla="*/ 2309567 w 3527619"/>
                <a:gd name="connsiteY23" fmla="*/ 2840447 h 4447928"/>
                <a:gd name="connsiteX24" fmla="*/ 2460395 w 3527619"/>
                <a:gd name="connsiteY24" fmla="*/ 2736752 h 4447928"/>
                <a:gd name="connsiteX25" fmla="*/ 2554663 w 3527619"/>
                <a:gd name="connsiteY25" fmla="*/ 2614204 h 4447928"/>
                <a:gd name="connsiteX26" fmla="*/ 2573517 w 3527619"/>
                <a:gd name="connsiteY26" fmla="*/ 2557643 h 4447928"/>
                <a:gd name="connsiteX27" fmla="*/ 2601797 w 3527619"/>
                <a:gd name="connsiteY27" fmla="*/ 2510509 h 4447928"/>
                <a:gd name="connsiteX28" fmla="*/ 2639505 w 3527619"/>
                <a:gd name="connsiteY28" fmla="*/ 2425668 h 4447928"/>
                <a:gd name="connsiteX29" fmla="*/ 2648931 w 3527619"/>
                <a:gd name="connsiteY29" fmla="*/ 2350253 h 4447928"/>
                <a:gd name="connsiteX30" fmla="*/ 2705492 w 3527619"/>
                <a:gd name="connsiteY30" fmla="*/ 2265412 h 4447928"/>
                <a:gd name="connsiteX31" fmla="*/ 2780907 w 3527619"/>
                <a:gd name="connsiteY31" fmla="*/ 2152290 h 4447928"/>
                <a:gd name="connsiteX32" fmla="*/ 2903455 w 3527619"/>
                <a:gd name="connsiteY32" fmla="*/ 2029742 h 4447928"/>
                <a:gd name="connsiteX33" fmla="*/ 2941162 w 3527619"/>
                <a:gd name="connsiteY33" fmla="*/ 1982608 h 4447928"/>
                <a:gd name="connsiteX34" fmla="*/ 3139125 w 3527619"/>
                <a:gd name="connsiteY34" fmla="*/ 1803499 h 4447928"/>
                <a:gd name="connsiteX35" fmla="*/ 3431356 w 3527619"/>
                <a:gd name="connsiteY35" fmla="*/ 1614962 h 4447928"/>
                <a:gd name="connsiteX36" fmla="*/ 3497344 w 3527619"/>
                <a:gd name="connsiteY36" fmla="*/ 1501841 h 4447928"/>
                <a:gd name="connsiteX37" fmla="*/ 3487917 w 3527619"/>
                <a:gd name="connsiteY37" fmla="*/ 1124769 h 4447928"/>
                <a:gd name="connsiteX38" fmla="*/ 3459637 w 3527619"/>
                <a:gd name="connsiteY38" fmla="*/ 1077635 h 4447928"/>
                <a:gd name="connsiteX39" fmla="*/ 3440783 w 3527619"/>
                <a:gd name="connsiteY39" fmla="*/ 1049354 h 4447928"/>
                <a:gd name="connsiteX40" fmla="*/ 3403076 w 3527619"/>
                <a:gd name="connsiteY40" fmla="*/ 1039927 h 4447928"/>
                <a:gd name="connsiteX41" fmla="*/ 3299381 w 3527619"/>
                <a:gd name="connsiteY41" fmla="*/ 1011647 h 4447928"/>
                <a:gd name="connsiteX42" fmla="*/ 3167406 w 3527619"/>
                <a:gd name="connsiteY42" fmla="*/ 945659 h 4447928"/>
                <a:gd name="connsiteX43" fmla="*/ 2988296 w 3527619"/>
                <a:gd name="connsiteY43" fmla="*/ 917379 h 4447928"/>
                <a:gd name="connsiteX44" fmla="*/ 2950589 w 3527619"/>
                <a:gd name="connsiteY44" fmla="*/ 907952 h 4447928"/>
                <a:gd name="connsiteX45" fmla="*/ 2762053 w 3527619"/>
                <a:gd name="connsiteY45" fmla="*/ 898525 h 4447928"/>
                <a:gd name="connsiteX46" fmla="*/ 2648931 w 3527619"/>
                <a:gd name="connsiteY46" fmla="*/ 841965 h 4447928"/>
                <a:gd name="connsiteX47" fmla="*/ 2620651 w 3527619"/>
                <a:gd name="connsiteY47" fmla="*/ 823111 h 4447928"/>
                <a:gd name="connsiteX48" fmla="*/ 2564090 w 3527619"/>
                <a:gd name="connsiteY48" fmla="*/ 747697 h 4447928"/>
                <a:gd name="connsiteX49" fmla="*/ 2516956 w 3527619"/>
                <a:gd name="connsiteY49" fmla="*/ 681709 h 4447928"/>
                <a:gd name="connsiteX50" fmla="*/ 2488676 w 3527619"/>
                <a:gd name="connsiteY50" fmla="*/ 653428 h 4447928"/>
                <a:gd name="connsiteX51" fmla="*/ 2479249 w 3527619"/>
                <a:gd name="connsiteY51" fmla="*/ 625148 h 4447928"/>
                <a:gd name="connsiteX52" fmla="*/ 2460395 w 3527619"/>
                <a:gd name="connsiteY52" fmla="*/ 540307 h 4447928"/>
                <a:gd name="connsiteX53" fmla="*/ 2441542 w 3527619"/>
                <a:gd name="connsiteY53" fmla="*/ 502600 h 4447928"/>
                <a:gd name="connsiteX54" fmla="*/ 2432115 w 3527619"/>
                <a:gd name="connsiteY54" fmla="*/ 474319 h 4447928"/>
                <a:gd name="connsiteX55" fmla="*/ 2375554 w 3527619"/>
                <a:gd name="connsiteY55" fmla="*/ 427185 h 4447928"/>
                <a:gd name="connsiteX56" fmla="*/ 2300140 w 3527619"/>
                <a:gd name="connsiteY56" fmla="*/ 398905 h 4447928"/>
                <a:gd name="connsiteX57" fmla="*/ 2092750 w 3527619"/>
                <a:gd name="connsiteY57" fmla="*/ 370624 h 4447928"/>
                <a:gd name="connsiteX58" fmla="*/ 1960775 w 3527619"/>
                <a:gd name="connsiteY58" fmla="*/ 323490 h 4447928"/>
                <a:gd name="connsiteX59" fmla="*/ 1772239 w 3527619"/>
                <a:gd name="connsiteY59" fmla="*/ 285783 h 4447928"/>
                <a:gd name="connsiteX60" fmla="*/ 1555422 w 3527619"/>
                <a:gd name="connsiteY60" fmla="*/ 266930 h 4447928"/>
                <a:gd name="connsiteX61" fmla="*/ 1508288 w 3527619"/>
                <a:gd name="connsiteY61" fmla="*/ 248076 h 4447928"/>
                <a:gd name="connsiteX62" fmla="*/ 1451727 w 3527619"/>
                <a:gd name="connsiteY62" fmla="*/ 229222 h 4447928"/>
                <a:gd name="connsiteX63" fmla="*/ 1385740 w 3527619"/>
                <a:gd name="connsiteY63" fmla="*/ 200942 h 4447928"/>
                <a:gd name="connsiteX64" fmla="*/ 1272618 w 3527619"/>
                <a:gd name="connsiteY64" fmla="*/ 172661 h 4447928"/>
                <a:gd name="connsiteX65" fmla="*/ 1225484 w 3527619"/>
                <a:gd name="connsiteY65" fmla="*/ 144381 h 4447928"/>
                <a:gd name="connsiteX66" fmla="*/ 1187777 w 3527619"/>
                <a:gd name="connsiteY66" fmla="*/ 134954 h 4447928"/>
                <a:gd name="connsiteX67" fmla="*/ 1140643 w 3527619"/>
                <a:gd name="connsiteY67" fmla="*/ 116101 h 4447928"/>
                <a:gd name="connsiteX68" fmla="*/ 1074655 w 3527619"/>
                <a:gd name="connsiteY68" fmla="*/ 97247 h 4447928"/>
                <a:gd name="connsiteX69" fmla="*/ 1018094 w 3527619"/>
                <a:gd name="connsiteY69" fmla="*/ 78393 h 4447928"/>
                <a:gd name="connsiteX70" fmla="*/ 838985 w 3527619"/>
                <a:gd name="connsiteY70" fmla="*/ 97247 h 4447928"/>
                <a:gd name="connsiteX71" fmla="*/ 772997 w 3527619"/>
                <a:gd name="connsiteY71" fmla="*/ 125527 h 4447928"/>
                <a:gd name="connsiteX72" fmla="*/ 716437 w 3527619"/>
                <a:gd name="connsiteY72" fmla="*/ 144381 h 4447928"/>
                <a:gd name="connsiteX73" fmla="*/ 509047 w 3527619"/>
                <a:gd name="connsiteY73" fmla="*/ 125527 h 4447928"/>
                <a:gd name="connsiteX74" fmla="*/ 452486 w 3527619"/>
                <a:gd name="connsiteY74" fmla="*/ 106674 h 4447928"/>
                <a:gd name="connsiteX75" fmla="*/ 395925 w 3527619"/>
                <a:gd name="connsiteY75" fmla="*/ 97247 h 4447928"/>
                <a:gd name="connsiteX76" fmla="*/ 367645 w 3527619"/>
                <a:gd name="connsiteY76" fmla="*/ 87820 h 4447928"/>
                <a:gd name="connsiteX77" fmla="*/ 75414 w 3527619"/>
                <a:gd name="connsiteY77" fmla="*/ 78393 h 4447928"/>
                <a:gd name="connsiteX0" fmla="*/ 75414 w 3527619"/>
                <a:gd name="connsiteY0" fmla="*/ 78393 h 4439156"/>
                <a:gd name="connsiteX1" fmla="*/ 0 w 3527619"/>
                <a:gd name="connsiteY1" fmla="*/ 4150773 h 4439156"/>
                <a:gd name="connsiteX2" fmla="*/ 235670 w 3527619"/>
                <a:gd name="connsiteY2" fmla="*/ 4103639 h 4439156"/>
                <a:gd name="connsiteX3" fmla="*/ 263950 w 3527619"/>
                <a:gd name="connsiteY3" fmla="*/ 4094212 h 4439156"/>
                <a:gd name="connsiteX4" fmla="*/ 348791 w 3527619"/>
                <a:gd name="connsiteY4" fmla="*/ 4084785 h 4439156"/>
                <a:gd name="connsiteX5" fmla="*/ 1178350 w 3527619"/>
                <a:gd name="connsiteY5" fmla="*/ 4065932 h 4439156"/>
                <a:gd name="connsiteX6" fmla="*/ 1253764 w 3527619"/>
                <a:gd name="connsiteY6" fmla="*/ 4037651 h 4439156"/>
                <a:gd name="connsiteX7" fmla="*/ 1291472 w 3527619"/>
                <a:gd name="connsiteY7" fmla="*/ 3999944 h 4439156"/>
                <a:gd name="connsiteX8" fmla="*/ 1376313 w 3527619"/>
                <a:gd name="connsiteY8" fmla="*/ 3773701 h 4439156"/>
                <a:gd name="connsiteX9" fmla="*/ 1385740 w 3527619"/>
                <a:gd name="connsiteY9" fmla="*/ 3688859 h 4439156"/>
                <a:gd name="connsiteX10" fmla="*/ 1414020 w 3527619"/>
                <a:gd name="connsiteY10" fmla="*/ 3651152 h 4439156"/>
                <a:gd name="connsiteX11" fmla="*/ 1423447 w 3527619"/>
                <a:gd name="connsiteY11" fmla="*/ 3613445 h 4439156"/>
                <a:gd name="connsiteX12" fmla="*/ 1451727 w 3527619"/>
                <a:gd name="connsiteY12" fmla="*/ 3547457 h 4439156"/>
                <a:gd name="connsiteX13" fmla="*/ 1498861 w 3527619"/>
                <a:gd name="connsiteY13" fmla="*/ 3472043 h 4439156"/>
                <a:gd name="connsiteX14" fmla="*/ 1640263 w 3527619"/>
                <a:gd name="connsiteY14" fmla="*/ 3274080 h 4439156"/>
                <a:gd name="connsiteX15" fmla="*/ 1819373 w 3527619"/>
                <a:gd name="connsiteY15" fmla="*/ 3142105 h 4439156"/>
                <a:gd name="connsiteX16" fmla="*/ 1941921 w 3527619"/>
                <a:gd name="connsiteY16" fmla="*/ 3038410 h 4439156"/>
                <a:gd name="connsiteX17" fmla="*/ 1970202 w 3527619"/>
                <a:gd name="connsiteY17" fmla="*/ 3010130 h 4439156"/>
                <a:gd name="connsiteX18" fmla="*/ 1998482 w 3527619"/>
                <a:gd name="connsiteY18" fmla="*/ 2972422 h 4439156"/>
                <a:gd name="connsiteX19" fmla="*/ 2026762 w 3527619"/>
                <a:gd name="connsiteY19" fmla="*/ 2953569 h 4439156"/>
                <a:gd name="connsiteX20" fmla="*/ 2121030 w 3527619"/>
                <a:gd name="connsiteY20" fmla="*/ 2915861 h 4439156"/>
                <a:gd name="connsiteX21" fmla="*/ 2149311 w 3527619"/>
                <a:gd name="connsiteY21" fmla="*/ 2897008 h 4439156"/>
                <a:gd name="connsiteX22" fmla="*/ 2309567 w 3527619"/>
                <a:gd name="connsiteY22" fmla="*/ 2840447 h 4439156"/>
                <a:gd name="connsiteX23" fmla="*/ 2460395 w 3527619"/>
                <a:gd name="connsiteY23" fmla="*/ 2736752 h 4439156"/>
                <a:gd name="connsiteX24" fmla="*/ 2554663 w 3527619"/>
                <a:gd name="connsiteY24" fmla="*/ 2614204 h 4439156"/>
                <a:gd name="connsiteX25" fmla="*/ 2573517 w 3527619"/>
                <a:gd name="connsiteY25" fmla="*/ 2557643 h 4439156"/>
                <a:gd name="connsiteX26" fmla="*/ 2601797 w 3527619"/>
                <a:gd name="connsiteY26" fmla="*/ 2510509 h 4439156"/>
                <a:gd name="connsiteX27" fmla="*/ 2639505 w 3527619"/>
                <a:gd name="connsiteY27" fmla="*/ 2425668 h 4439156"/>
                <a:gd name="connsiteX28" fmla="*/ 2648931 w 3527619"/>
                <a:gd name="connsiteY28" fmla="*/ 2350253 h 4439156"/>
                <a:gd name="connsiteX29" fmla="*/ 2705492 w 3527619"/>
                <a:gd name="connsiteY29" fmla="*/ 2265412 h 4439156"/>
                <a:gd name="connsiteX30" fmla="*/ 2780907 w 3527619"/>
                <a:gd name="connsiteY30" fmla="*/ 2152290 h 4439156"/>
                <a:gd name="connsiteX31" fmla="*/ 2903455 w 3527619"/>
                <a:gd name="connsiteY31" fmla="*/ 2029742 h 4439156"/>
                <a:gd name="connsiteX32" fmla="*/ 2941162 w 3527619"/>
                <a:gd name="connsiteY32" fmla="*/ 1982608 h 4439156"/>
                <a:gd name="connsiteX33" fmla="*/ 3139125 w 3527619"/>
                <a:gd name="connsiteY33" fmla="*/ 1803499 h 4439156"/>
                <a:gd name="connsiteX34" fmla="*/ 3431356 w 3527619"/>
                <a:gd name="connsiteY34" fmla="*/ 1614962 h 4439156"/>
                <a:gd name="connsiteX35" fmla="*/ 3497344 w 3527619"/>
                <a:gd name="connsiteY35" fmla="*/ 1501841 h 4439156"/>
                <a:gd name="connsiteX36" fmla="*/ 3487917 w 3527619"/>
                <a:gd name="connsiteY36" fmla="*/ 1124769 h 4439156"/>
                <a:gd name="connsiteX37" fmla="*/ 3459637 w 3527619"/>
                <a:gd name="connsiteY37" fmla="*/ 1077635 h 4439156"/>
                <a:gd name="connsiteX38" fmla="*/ 3440783 w 3527619"/>
                <a:gd name="connsiteY38" fmla="*/ 1049354 h 4439156"/>
                <a:gd name="connsiteX39" fmla="*/ 3403076 w 3527619"/>
                <a:gd name="connsiteY39" fmla="*/ 1039927 h 4439156"/>
                <a:gd name="connsiteX40" fmla="*/ 3299381 w 3527619"/>
                <a:gd name="connsiteY40" fmla="*/ 1011647 h 4439156"/>
                <a:gd name="connsiteX41" fmla="*/ 3167406 w 3527619"/>
                <a:gd name="connsiteY41" fmla="*/ 945659 h 4439156"/>
                <a:gd name="connsiteX42" fmla="*/ 2988296 w 3527619"/>
                <a:gd name="connsiteY42" fmla="*/ 917379 h 4439156"/>
                <a:gd name="connsiteX43" fmla="*/ 2950589 w 3527619"/>
                <a:gd name="connsiteY43" fmla="*/ 907952 h 4439156"/>
                <a:gd name="connsiteX44" fmla="*/ 2762053 w 3527619"/>
                <a:gd name="connsiteY44" fmla="*/ 898525 h 4439156"/>
                <a:gd name="connsiteX45" fmla="*/ 2648931 w 3527619"/>
                <a:gd name="connsiteY45" fmla="*/ 841965 h 4439156"/>
                <a:gd name="connsiteX46" fmla="*/ 2620651 w 3527619"/>
                <a:gd name="connsiteY46" fmla="*/ 823111 h 4439156"/>
                <a:gd name="connsiteX47" fmla="*/ 2564090 w 3527619"/>
                <a:gd name="connsiteY47" fmla="*/ 747697 h 4439156"/>
                <a:gd name="connsiteX48" fmla="*/ 2516956 w 3527619"/>
                <a:gd name="connsiteY48" fmla="*/ 681709 h 4439156"/>
                <a:gd name="connsiteX49" fmla="*/ 2488676 w 3527619"/>
                <a:gd name="connsiteY49" fmla="*/ 653428 h 4439156"/>
                <a:gd name="connsiteX50" fmla="*/ 2479249 w 3527619"/>
                <a:gd name="connsiteY50" fmla="*/ 625148 h 4439156"/>
                <a:gd name="connsiteX51" fmla="*/ 2460395 w 3527619"/>
                <a:gd name="connsiteY51" fmla="*/ 540307 h 4439156"/>
                <a:gd name="connsiteX52" fmla="*/ 2441542 w 3527619"/>
                <a:gd name="connsiteY52" fmla="*/ 502600 h 4439156"/>
                <a:gd name="connsiteX53" fmla="*/ 2432115 w 3527619"/>
                <a:gd name="connsiteY53" fmla="*/ 474319 h 4439156"/>
                <a:gd name="connsiteX54" fmla="*/ 2375554 w 3527619"/>
                <a:gd name="connsiteY54" fmla="*/ 427185 h 4439156"/>
                <a:gd name="connsiteX55" fmla="*/ 2300140 w 3527619"/>
                <a:gd name="connsiteY55" fmla="*/ 398905 h 4439156"/>
                <a:gd name="connsiteX56" fmla="*/ 2092750 w 3527619"/>
                <a:gd name="connsiteY56" fmla="*/ 370624 h 4439156"/>
                <a:gd name="connsiteX57" fmla="*/ 1960775 w 3527619"/>
                <a:gd name="connsiteY57" fmla="*/ 323490 h 4439156"/>
                <a:gd name="connsiteX58" fmla="*/ 1772239 w 3527619"/>
                <a:gd name="connsiteY58" fmla="*/ 285783 h 4439156"/>
                <a:gd name="connsiteX59" fmla="*/ 1555422 w 3527619"/>
                <a:gd name="connsiteY59" fmla="*/ 266930 h 4439156"/>
                <a:gd name="connsiteX60" fmla="*/ 1508288 w 3527619"/>
                <a:gd name="connsiteY60" fmla="*/ 248076 h 4439156"/>
                <a:gd name="connsiteX61" fmla="*/ 1451727 w 3527619"/>
                <a:gd name="connsiteY61" fmla="*/ 229222 h 4439156"/>
                <a:gd name="connsiteX62" fmla="*/ 1385740 w 3527619"/>
                <a:gd name="connsiteY62" fmla="*/ 200942 h 4439156"/>
                <a:gd name="connsiteX63" fmla="*/ 1272618 w 3527619"/>
                <a:gd name="connsiteY63" fmla="*/ 172661 h 4439156"/>
                <a:gd name="connsiteX64" fmla="*/ 1225484 w 3527619"/>
                <a:gd name="connsiteY64" fmla="*/ 144381 h 4439156"/>
                <a:gd name="connsiteX65" fmla="*/ 1187777 w 3527619"/>
                <a:gd name="connsiteY65" fmla="*/ 134954 h 4439156"/>
                <a:gd name="connsiteX66" fmla="*/ 1140643 w 3527619"/>
                <a:gd name="connsiteY66" fmla="*/ 116101 h 4439156"/>
                <a:gd name="connsiteX67" fmla="*/ 1074655 w 3527619"/>
                <a:gd name="connsiteY67" fmla="*/ 97247 h 4439156"/>
                <a:gd name="connsiteX68" fmla="*/ 1018094 w 3527619"/>
                <a:gd name="connsiteY68" fmla="*/ 78393 h 4439156"/>
                <a:gd name="connsiteX69" fmla="*/ 838985 w 3527619"/>
                <a:gd name="connsiteY69" fmla="*/ 97247 h 4439156"/>
                <a:gd name="connsiteX70" fmla="*/ 772997 w 3527619"/>
                <a:gd name="connsiteY70" fmla="*/ 125527 h 4439156"/>
                <a:gd name="connsiteX71" fmla="*/ 716437 w 3527619"/>
                <a:gd name="connsiteY71" fmla="*/ 144381 h 4439156"/>
                <a:gd name="connsiteX72" fmla="*/ 509047 w 3527619"/>
                <a:gd name="connsiteY72" fmla="*/ 125527 h 4439156"/>
                <a:gd name="connsiteX73" fmla="*/ 452486 w 3527619"/>
                <a:gd name="connsiteY73" fmla="*/ 106674 h 4439156"/>
                <a:gd name="connsiteX74" fmla="*/ 395925 w 3527619"/>
                <a:gd name="connsiteY74" fmla="*/ 97247 h 4439156"/>
                <a:gd name="connsiteX75" fmla="*/ 367645 w 3527619"/>
                <a:gd name="connsiteY75" fmla="*/ 87820 h 4439156"/>
                <a:gd name="connsiteX76" fmla="*/ 75414 w 3527619"/>
                <a:gd name="connsiteY76" fmla="*/ 78393 h 4439156"/>
                <a:gd name="connsiteX0" fmla="*/ 75414 w 3527619"/>
                <a:gd name="connsiteY0" fmla="*/ 78393 h 4439485"/>
                <a:gd name="connsiteX1" fmla="*/ 0 w 3527619"/>
                <a:gd name="connsiteY1" fmla="*/ 4150773 h 4439485"/>
                <a:gd name="connsiteX2" fmla="*/ 235670 w 3527619"/>
                <a:gd name="connsiteY2" fmla="*/ 4103639 h 4439485"/>
                <a:gd name="connsiteX3" fmla="*/ 348791 w 3527619"/>
                <a:gd name="connsiteY3" fmla="*/ 4084785 h 4439485"/>
                <a:gd name="connsiteX4" fmla="*/ 1178350 w 3527619"/>
                <a:gd name="connsiteY4" fmla="*/ 4065932 h 4439485"/>
                <a:gd name="connsiteX5" fmla="*/ 1253764 w 3527619"/>
                <a:gd name="connsiteY5" fmla="*/ 4037651 h 4439485"/>
                <a:gd name="connsiteX6" fmla="*/ 1291472 w 3527619"/>
                <a:gd name="connsiteY6" fmla="*/ 3999944 h 4439485"/>
                <a:gd name="connsiteX7" fmla="*/ 1376313 w 3527619"/>
                <a:gd name="connsiteY7" fmla="*/ 3773701 h 4439485"/>
                <a:gd name="connsiteX8" fmla="*/ 1385740 w 3527619"/>
                <a:gd name="connsiteY8" fmla="*/ 3688859 h 4439485"/>
                <a:gd name="connsiteX9" fmla="*/ 1414020 w 3527619"/>
                <a:gd name="connsiteY9" fmla="*/ 3651152 h 4439485"/>
                <a:gd name="connsiteX10" fmla="*/ 1423447 w 3527619"/>
                <a:gd name="connsiteY10" fmla="*/ 3613445 h 4439485"/>
                <a:gd name="connsiteX11" fmla="*/ 1451727 w 3527619"/>
                <a:gd name="connsiteY11" fmla="*/ 3547457 h 4439485"/>
                <a:gd name="connsiteX12" fmla="*/ 1498861 w 3527619"/>
                <a:gd name="connsiteY12" fmla="*/ 3472043 h 4439485"/>
                <a:gd name="connsiteX13" fmla="*/ 1640263 w 3527619"/>
                <a:gd name="connsiteY13" fmla="*/ 3274080 h 4439485"/>
                <a:gd name="connsiteX14" fmla="*/ 1819373 w 3527619"/>
                <a:gd name="connsiteY14" fmla="*/ 3142105 h 4439485"/>
                <a:gd name="connsiteX15" fmla="*/ 1941921 w 3527619"/>
                <a:gd name="connsiteY15" fmla="*/ 3038410 h 4439485"/>
                <a:gd name="connsiteX16" fmla="*/ 1970202 w 3527619"/>
                <a:gd name="connsiteY16" fmla="*/ 3010130 h 4439485"/>
                <a:gd name="connsiteX17" fmla="*/ 1998482 w 3527619"/>
                <a:gd name="connsiteY17" fmla="*/ 2972422 h 4439485"/>
                <a:gd name="connsiteX18" fmla="*/ 2026762 w 3527619"/>
                <a:gd name="connsiteY18" fmla="*/ 2953569 h 4439485"/>
                <a:gd name="connsiteX19" fmla="*/ 2121030 w 3527619"/>
                <a:gd name="connsiteY19" fmla="*/ 2915861 h 4439485"/>
                <a:gd name="connsiteX20" fmla="*/ 2149311 w 3527619"/>
                <a:gd name="connsiteY20" fmla="*/ 2897008 h 4439485"/>
                <a:gd name="connsiteX21" fmla="*/ 2309567 w 3527619"/>
                <a:gd name="connsiteY21" fmla="*/ 2840447 h 4439485"/>
                <a:gd name="connsiteX22" fmla="*/ 2460395 w 3527619"/>
                <a:gd name="connsiteY22" fmla="*/ 2736752 h 4439485"/>
                <a:gd name="connsiteX23" fmla="*/ 2554663 w 3527619"/>
                <a:gd name="connsiteY23" fmla="*/ 2614204 h 4439485"/>
                <a:gd name="connsiteX24" fmla="*/ 2573517 w 3527619"/>
                <a:gd name="connsiteY24" fmla="*/ 2557643 h 4439485"/>
                <a:gd name="connsiteX25" fmla="*/ 2601797 w 3527619"/>
                <a:gd name="connsiteY25" fmla="*/ 2510509 h 4439485"/>
                <a:gd name="connsiteX26" fmla="*/ 2639505 w 3527619"/>
                <a:gd name="connsiteY26" fmla="*/ 2425668 h 4439485"/>
                <a:gd name="connsiteX27" fmla="*/ 2648931 w 3527619"/>
                <a:gd name="connsiteY27" fmla="*/ 2350253 h 4439485"/>
                <a:gd name="connsiteX28" fmla="*/ 2705492 w 3527619"/>
                <a:gd name="connsiteY28" fmla="*/ 2265412 h 4439485"/>
                <a:gd name="connsiteX29" fmla="*/ 2780907 w 3527619"/>
                <a:gd name="connsiteY29" fmla="*/ 2152290 h 4439485"/>
                <a:gd name="connsiteX30" fmla="*/ 2903455 w 3527619"/>
                <a:gd name="connsiteY30" fmla="*/ 2029742 h 4439485"/>
                <a:gd name="connsiteX31" fmla="*/ 2941162 w 3527619"/>
                <a:gd name="connsiteY31" fmla="*/ 1982608 h 4439485"/>
                <a:gd name="connsiteX32" fmla="*/ 3139125 w 3527619"/>
                <a:gd name="connsiteY32" fmla="*/ 1803499 h 4439485"/>
                <a:gd name="connsiteX33" fmla="*/ 3431356 w 3527619"/>
                <a:gd name="connsiteY33" fmla="*/ 1614962 h 4439485"/>
                <a:gd name="connsiteX34" fmla="*/ 3497344 w 3527619"/>
                <a:gd name="connsiteY34" fmla="*/ 1501841 h 4439485"/>
                <a:gd name="connsiteX35" fmla="*/ 3487917 w 3527619"/>
                <a:gd name="connsiteY35" fmla="*/ 1124769 h 4439485"/>
                <a:gd name="connsiteX36" fmla="*/ 3459637 w 3527619"/>
                <a:gd name="connsiteY36" fmla="*/ 1077635 h 4439485"/>
                <a:gd name="connsiteX37" fmla="*/ 3440783 w 3527619"/>
                <a:gd name="connsiteY37" fmla="*/ 1049354 h 4439485"/>
                <a:gd name="connsiteX38" fmla="*/ 3403076 w 3527619"/>
                <a:gd name="connsiteY38" fmla="*/ 1039927 h 4439485"/>
                <a:gd name="connsiteX39" fmla="*/ 3299381 w 3527619"/>
                <a:gd name="connsiteY39" fmla="*/ 1011647 h 4439485"/>
                <a:gd name="connsiteX40" fmla="*/ 3167406 w 3527619"/>
                <a:gd name="connsiteY40" fmla="*/ 945659 h 4439485"/>
                <a:gd name="connsiteX41" fmla="*/ 2988296 w 3527619"/>
                <a:gd name="connsiteY41" fmla="*/ 917379 h 4439485"/>
                <a:gd name="connsiteX42" fmla="*/ 2950589 w 3527619"/>
                <a:gd name="connsiteY42" fmla="*/ 907952 h 4439485"/>
                <a:gd name="connsiteX43" fmla="*/ 2762053 w 3527619"/>
                <a:gd name="connsiteY43" fmla="*/ 898525 h 4439485"/>
                <a:gd name="connsiteX44" fmla="*/ 2648931 w 3527619"/>
                <a:gd name="connsiteY44" fmla="*/ 841965 h 4439485"/>
                <a:gd name="connsiteX45" fmla="*/ 2620651 w 3527619"/>
                <a:gd name="connsiteY45" fmla="*/ 823111 h 4439485"/>
                <a:gd name="connsiteX46" fmla="*/ 2564090 w 3527619"/>
                <a:gd name="connsiteY46" fmla="*/ 747697 h 4439485"/>
                <a:gd name="connsiteX47" fmla="*/ 2516956 w 3527619"/>
                <a:gd name="connsiteY47" fmla="*/ 681709 h 4439485"/>
                <a:gd name="connsiteX48" fmla="*/ 2488676 w 3527619"/>
                <a:gd name="connsiteY48" fmla="*/ 653428 h 4439485"/>
                <a:gd name="connsiteX49" fmla="*/ 2479249 w 3527619"/>
                <a:gd name="connsiteY49" fmla="*/ 625148 h 4439485"/>
                <a:gd name="connsiteX50" fmla="*/ 2460395 w 3527619"/>
                <a:gd name="connsiteY50" fmla="*/ 540307 h 4439485"/>
                <a:gd name="connsiteX51" fmla="*/ 2441542 w 3527619"/>
                <a:gd name="connsiteY51" fmla="*/ 502600 h 4439485"/>
                <a:gd name="connsiteX52" fmla="*/ 2432115 w 3527619"/>
                <a:gd name="connsiteY52" fmla="*/ 474319 h 4439485"/>
                <a:gd name="connsiteX53" fmla="*/ 2375554 w 3527619"/>
                <a:gd name="connsiteY53" fmla="*/ 427185 h 4439485"/>
                <a:gd name="connsiteX54" fmla="*/ 2300140 w 3527619"/>
                <a:gd name="connsiteY54" fmla="*/ 398905 h 4439485"/>
                <a:gd name="connsiteX55" fmla="*/ 2092750 w 3527619"/>
                <a:gd name="connsiteY55" fmla="*/ 370624 h 4439485"/>
                <a:gd name="connsiteX56" fmla="*/ 1960775 w 3527619"/>
                <a:gd name="connsiteY56" fmla="*/ 323490 h 4439485"/>
                <a:gd name="connsiteX57" fmla="*/ 1772239 w 3527619"/>
                <a:gd name="connsiteY57" fmla="*/ 285783 h 4439485"/>
                <a:gd name="connsiteX58" fmla="*/ 1555422 w 3527619"/>
                <a:gd name="connsiteY58" fmla="*/ 266930 h 4439485"/>
                <a:gd name="connsiteX59" fmla="*/ 1508288 w 3527619"/>
                <a:gd name="connsiteY59" fmla="*/ 248076 h 4439485"/>
                <a:gd name="connsiteX60" fmla="*/ 1451727 w 3527619"/>
                <a:gd name="connsiteY60" fmla="*/ 229222 h 4439485"/>
                <a:gd name="connsiteX61" fmla="*/ 1385740 w 3527619"/>
                <a:gd name="connsiteY61" fmla="*/ 200942 h 4439485"/>
                <a:gd name="connsiteX62" fmla="*/ 1272618 w 3527619"/>
                <a:gd name="connsiteY62" fmla="*/ 172661 h 4439485"/>
                <a:gd name="connsiteX63" fmla="*/ 1225484 w 3527619"/>
                <a:gd name="connsiteY63" fmla="*/ 144381 h 4439485"/>
                <a:gd name="connsiteX64" fmla="*/ 1187777 w 3527619"/>
                <a:gd name="connsiteY64" fmla="*/ 134954 h 4439485"/>
                <a:gd name="connsiteX65" fmla="*/ 1140643 w 3527619"/>
                <a:gd name="connsiteY65" fmla="*/ 116101 h 4439485"/>
                <a:gd name="connsiteX66" fmla="*/ 1074655 w 3527619"/>
                <a:gd name="connsiteY66" fmla="*/ 97247 h 4439485"/>
                <a:gd name="connsiteX67" fmla="*/ 1018094 w 3527619"/>
                <a:gd name="connsiteY67" fmla="*/ 78393 h 4439485"/>
                <a:gd name="connsiteX68" fmla="*/ 838985 w 3527619"/>
                <a:gd name="connsiteY68" fmla="*/ 97247 h 4439485"/>
                <a:gd name="connsiteX69" fmla="*/ 772997 w 3527619"/>
                <a:gd name="connsiteY69" fmla="*/ 125527 h 4439485"/>
                <a:gd name="connsiteX70" fmla="*/ 716437 w 3527619"/>
                <a:gd name="connsiteY70" fmla="*/ 144381 h 4439485"/>
                <a:gd name="connsiteX71" fmla="*/ 509047 w 3527619"/>
                <a:gd name="connsiteY71" fmla="*/ 125527 h 4439485"/>
                <a:gd name="connsiteX72" fmla="*/ 452486 w 3527619"/>
                <a:gd name="connsiteY72" fmla="*/ 106674 h 4439485"/>
                <a:gd name="connsiteX73" fmla="*/ 395925 w 3527619"/>
                <a:gd name="connsiteY73" fmla="*/ 97247 h 4439485"/>
                <a:gd name="connsiteX74" fmla="*/ 367645 w 3527619"/>
                <a:gd name="connsiteY74" fmla="*/ 87820 h 4439485"/>
                <a:gd name="connsiteX75" fmla="*/ 75414 w 3527619"/>
                <a:gd name="connsiteY75" fmla="*/ 78393 h 4439485"/>
                <a:gd name="connsiteX0" fmla="*/ 75414 w 3527619"/>
                <a:gd name="connsiteY0" fmla="*/ 78393 h 4434224"/>
                <a:gd name="connsiteX1" fmla="*/ 0 w 3527619"/>
                <a:gd name="connsiteY1" fmla="*/ 4150773 h 4434224"/>
                <a:gd name="connsiteX2" fmla="*/ 348791 w 3527619"/>
                <a:gd name="connsiteY2" fmla="*/ 4084785 h 4434224"/>
                <a:gd name="connsiteX3" fmla="*/ 1178350 w 3527619"/>
                <a:gd name="connsiteY3" fmla="*/ 4065932 h 4434224"/>
                <a:gd name="connsiteX4" fmla="*/ 1253764 w 3527619"/>
                <a:gd name="connsiteY4" fmla="*/ 4037651 h 4434224"/>
                <a:gd name="connsiteX5" fmla="*/ 1291472 w 3527619"/>
                <a:gd name="connsiteY5" fmla="*/ 3999944 h 4434224"/>
                <a:gd name="connsiteX6" fmla="*/ 1376313 w 3527619"/>
                <a:gd name="connsiteY6" fmla="*/ 3773701 h 4434224"/>
                <a:gd name="connsiteX7" fmla="*/ 1385740 w 3527619"/>
                <a:gd name="connsiteY7" fmla="*/ 3688859 h 4434224"/>
                <a:gd name="connsiteX8" fmla="*/ 1414020 w 3527619"/>
                <a:gd name="connsiteY8" fmla="*/ 3651152 h 4434224"/>
                <a:gd name="connsiteX9" fmla="*/ 1423447 w 3527619"/>
                <a:gd name="connsiteY9" fmla="*/ 3613445 h 4434224"/>
                <a:gd name="connsiteX10" fmla="*/ 1451727 w 3527619"/>
                <a:gd name="connsiteY10" fmla="*/ 3547457 h 4434224"/>
                <a:gd name="connsiteX11" fmla="*/ 1498861 w 3527619"/>
                <a:gd name="connsiteY11" fmla="*/ 3472043 h 4434224"/>
                <a:gd name="connsiteX12" fmla="*/ 1640263 w 3527619"/>
                <a:gd name="connsiteY12" fmla="*/ 3274080 h 4434224"/>
                <a:gd name="connsiteX13" fmla="*/ 1819373 w 3527619"/>
                <a:gd name="connsiteY13" fmla="*/ 3142105 h 4434224"/>
                <a:gd name="connsiteX14" fmla="*/ 1941921 w 3527619"/>
                <a:gd name="connsiteY14" fmla="*/ 3038410 h 4434224"/>
                <a:gd name="connsiteX15" fmla="*/ 1970202 w 3527619"/>
                <a:gd name="connsiteY15" fmla="*/ 3010130 h 4434224"/>
                <a:gd name="connsiteX16" fmla="*/ 1998482 w 3527619"/>
                <a:gd name="connsiteY16" fmla="*/ 2972422 h 4434224"/>
                <a:gd name="connsiteX17" fmla="*/ 2026762 w 3527619"/>
                <a:gd name="connsiteY17" fmla="*/ 2953569 h 4434224"/>
                <a:gd name="connsiteX18" fmla="*/ 2121030 w 3527619"/>
                <a:gd name="connsiteY18" fmla="*/ 2915861 h 4434224"/>
                <a:gd name="connsiteX19" fmla="*/ 2149311 w 3527619"/>
                <a:gd name="connsiteY19" fmla="*/ 2897008 h 4434224"/>
                <a:gd name="connsiteX20" fmla="*/ 2309567 w 3527619"/>
                <a:gd name="connsiteY20" fmla="*/ 2840447 h 4434224"/>
                <a:gd name="connsiteX21" fmla="*/ 2460395 w 3527619"/>
                <a:gd name="connsiteY21" fmla="*/ 2736752 h 4434224"/>
                <a:gd name="connsiteX22" fmla="*/ 2554663 w 3527619"/>
                <a:gd name="connsiteY22" fmla="*/ 2614204 h 4434224"/>
                <a:gd name="connsiteX23" fmla="*/ 2573517 w 3527619"/>
                <a:gd name="connsiteY23" fmla="*/ 2557643 h 4434224"/>
                <a:gd name="connsiteX24" fmla="*/ 2601797 w 3527619"/>
                <a:gd name="connsiteY24" fmla="*/ 2510509 h 4434224"/>
                <a:gd name="connsiteX25" fmla="*/ 2639505 w 3527619"/>
                <a:gd name="connsiteY25" fmla="*/ 2425668 h 4434224"/>
                <a:gd name="connsiteX26" fmla="*/ 2648931 w 3527619"/>
                <a:gd name="connsiteY26" fmla="*/ 2350253 h 4434224"/>
                <a:gd name="connsiteX27" fmla="*/ 2705492 w 3527619"/>
                <a:gd name="connsiteY27" fmla="*/ 2265412 h 4434224"/>
                <a:gd name="connsiteX28" fmla="*/ 2780907 w 3527619"/>
                <a:gd name="connsiteY28" fmla="*/ 2152290 h 4434224"/>
                <a:gd name="connsiteX29" fmla="*/ 2903455 w 3527619"/>
                <a:gd name="connsiteY29" fmla="*/ 2029742 h 4434224"/>
                <a:gd name="connsiteX30" fmla="*/ 2941162 w 3527619"/>
                <a:gd name="connsiteY30" fmla="*/ 1982608 h 4434224"/>
                <a:gd name="connsiteX31" fmla="*/ 3139125 w 3527619"/>
                <a:gd name="connsiteY31" fmla="*/ 1803499 h 4434224"/>
                <a:gd name="connsiteX32" fmla="*/ 3431356 w 3527619"/>
                <a:gd name="connsiteY32" fmla="*/ 1614962 h 4434224"/>
                <a:gd name="connsiteX33" fmla="*/ 3497344 w 3527619"/>
                <a:gd name="connsiteY33" fmla="*/ 1501841 h 4434224"/>
                <a:gd name="connsiteX34" fmla="*/ 3487917 w 3527619"/>
                <a:gd name="connsiteY34" fmla="*/ 1124769 h 4434224"/>
                <a:gd name="connsiteX35" fmla="*/ 3459637 w 3527619"/>
                <a:gd name="connsiteY35" fmla="*/ 1077635 h 4434224"/>
                <a:gd name="connsiteX36" fmla="*/ 3440783 w 3527619"/>
                <a:gd name="connsiteY36" fmla="*/ 1049354 h 4434224"/>
                <a:gd name="connsiteX37" fmla="*/ 3403076 w 3527619"/>
                <a:gd name="connsiteY37" fmla="*/ 1039927 h 4434224"/>
                <a:gd name="connsiteX38" fmla="*/ 3299381 w 3527619"/>
                <a:gd name="connsiteY38" fmla="*/ 1011647 h 4434224"/>
                <a:gd name="connsiteX39" fmla="*/ 3167406 w 3527619"/>
                <a:gd name="connsiteY39" fmla="*/ 945659 h 4434224"/>
                <a:gd name="connsiteX40" fmla="*/ 2988296 w 3527619"/>
                <a:gd name="connsiteY40" fmla="*/ 917379 h 4434224"/>
                <a:gd name="connsiteX41" fmla="*/ 2950589 w 3527619"/>
                <a:gd name="connsiteY41" fmla="*/ 907952 h 4434224"/>
                <a:gd name="connsiteX42" fmla="*/ 2762053 w 3527619"/>
                <a:gd name="connsiteY42" fmla="*/ 898525 h 4434224"/>
                <a:gd name="connsiteX43" fmla="*/ 2648931 w 3527619"/>
                <a:gd name="connsiteY43" fmla="*/ 841965 h 4434224"/>
                <a:gd name="connsiteX44" fmla="*/ 2620651 w 3527619"/>
                <a:gd name="connsiteY44" fmla="*/ 823111 h 4434224"/>
                <a:gd name="connsiteX45" fmla="*/ 2564090 w 3527619"/>
                <a:gd name="connsiteY45" fmla="*/ 747697 h 4434224"/>
                <a:gd name="connsiteX46" fmla="*/ 2516956 w 3527619"/>
                <a:gd name="connsiteY46" fmla="*/ 681709 h 4434224"/>
                <a:gd name="connsiteX47" fmla="*/ 2488676 w 3527619"/>
                <a:gd name="connsiteY47" fmla="*/ 653428 h 4434224"/>
                <a:gd name="connsiteX48" fmla="*/ 2479249 w 3527619"/>
                <a:gd name="connsiteY48" fmla="*/ 625148 h 4434224"/>
                <a:gd name="connsiteX49" fmla="*/ 2460395 w 3527619"/>
                <a:gd name="connsiteY49" fmla="*/ 540307 h 4434224"/>
                <a:gd name="connsiteX50" fmla="*/ 2441542 w 3527619"/>
                <a:gd name="connsiteY50" fmla="*/ 502600 h 4434224"/>
                <a:gd name="connsiteX51" fmla="*/ 2432115 w 3527619"/>
                <a:gd name="connsiteY51" fmla="*/ 474319 h 4434224"/>
                <a:gd name="connsiteX52" fmla="*/ 2375554 w 3527619"/>
                <a:gd name="connsiteY52" fmla="*/ 427185 h 4434224"/>
                <a:gd name="connsiteX53" fmla="*/ 2300140 w 3527619"/>
                <a:gd name="connsiteY53" fmla="*/ 398905 h 4434224"/>
                <a:gd name="connsiteX54" fmla="*/ 2092750 w 3527619"/>
                <a:gd name="connsiteY54" fmla="*/ 370624 h 4434224"/>
                <a:gd name="connsiteX55" fmla="*/ 1960775 w 3527619"/>
                <a:gd name="connsiteY55" fmla="*/ 323490 h 4434224"/>
                <a:gd name="connsiteX56" fmla="*/ 1772239 w 3527619"/>
                <a:gd name="connsiteY56" fmla="*/ 285783 h 4434224"/>
                <a:gd name="connsiteX57" fmla="*/ 1555422 w 3527619"/>
                <a:gd name="connsiteY57" fmla="*/ 266930 h 4434224"/>
                <a:gd name="connsiteX58" fmla="*/ 1508288 w 3527619"/>
                <a:gd name="connsiteY58" fmla="*/ 248076 h 4434224"/>
                <a:gd name="connsiteX59" fmla="*/ 1451727 w 3527619"/>
                <a:gd name="connsiteY59" fmla="*/ 229222 h 4434224"/>
                <a:gd name="connsiteX60" fmla="*/ 1385740 w 3527619"/>
                <a:gd name="connsiteY60" fmla="*/ 200942 h 4434224"/>
                <a:gd name="connsiteX61" fmla="*/ 1272618 w 3527619"/>
                <a:gd name="connsiteY61" fmla="*/ 172661 h 4434224"/>
                <a:gd name="connsiteX62" fmla="*/ 1225484 w 3527619"/>
                <a:gd name="connsiteY62" fmla="*/ 144381 h 4434224"/>
                <a:gd name="connsiteX63" fmla="*/ 1187777 w 3527619"/>
                <a:gd name="connsiteY63" fmla="*/ 134954 h 4434224"/>
                <a:gd name="connsiteX64" fmla="*/ 1140643 w 3527619"/>
                <a:gd name="connsiteY64" fmla="*/ 116101 h 4434224"/>
                <a:gd name="connsiteX65" fmla="*/ 1074655 w 3527619"/>
                <a:gd name="connsiteY65" fmla="*/ 97247 h 4434224"/>
                <a:gd name="connsiteX66" fmla="*/ 1018094 w 3527619"/>
                <a:gd name="connsiteY66" fmla="*/ 78393 h 4434224"/>
                <a:gd name="connsiteX67" fmla="*/ 838985 w 3527619"/>
                <a:gd name="connsiteY67" fmla="*/ 97247 h 4434224"/>
                <a:gd name="connsiteX68" fmla="*/ 772997 w 3527619"/>
                <a:gd name="connsiteY68" fmla="*/ 125527 h 4434224"/>
                <a:gd name="connsiteX69" fmla="*/ 716437 w 3527619"/>
                <a:gd name="connsiteY69" fmla="*/ 144381 h 4434224"/>
                <a:gd name="connsiteX70" fmla="*/ 509047 w 3527619"/>
                <a:gd name="connsiteY70" fmla="*/ 125527 h 4434224"/>
                <a:gd name="connsiteX71" fmla="*/ 452486 w 3527619"/>
                <a:gd name="connsiteY71" fmla="*/ 106674 h 4434224"/>
                <a:gd name="connsiteX72" fmla="*/ 395925 w 3527619"/>
                <a:gd name="connsiteY72" fmla="*/ 97247 h 4434224"/>
                <a:gd name="connsiteX73" fmla="*/ 367645 w 3527619"/>
                <a:gd name="connsiteY73" fmla="*/ 87820 h 4434224"/>
                <a:gd name="connsiteX74" fmla="*/ 75414 w 3527619"/>
                <a:gd name="connsiteY74" fmla="*/ 78393 h 4434224"/>
                <a:gd name="connsiteX0" fmla="*/ 75414 w 3527619"/>
                <a:gd name="connsiteY0" fmla="*/ 78393 h 4150773"/>
                <a:gd name="connsiteX1" fmla="*/ 0 w 3527619"/>
                <a:gd name="connsiteY1" fmla="*/ 4150773 h 4150773"/>
                <a:gd name="connsiteX2" fmla="*/ 348791 w 3527619"/>
                <a:gd name="connsiteY2" fmla="*/ 4084785 h 4150773"/>
                <a:gd name="connsiteX3" fmla="*/ 1178350 w 3527619"/>
                <a:gd name="connsiteY3" fmla="*/ 4065932 h 4150773"/>
                <a:gd name="connsiteX4" fmla="*/ 1253764 w 3527619"/>
                <a:gd name="connsiteY4" fmla="*/ 4037651 h 4150773"/>
                <a:gd name="connsiteX5" fmla="*/ 1291472 w 3527619"/>
                <a:gd name="connsiteY5" fmla="*/ 3999944 h 4150773"/>
                <a:gd name="connsiteX6" fmla="*/ 1376313 w 3527619"/>
                <a:gd name="connsiteY6" fmla="*/ 3773701 h 4150773"/>
                <a:gd name="connsiteX7" fmla="*/ 1385740 w 3527619"/>
                <a:gd name="connsiteY7" fmla="*/ 3688859 h 4150773"/>
                <a:gd name="connsiteX8" fmla="*/ 1414020 w 3527619"/>
                <a:gd name="connsiteY8" fmla="*/ 3651152 h 4150773"/>
                <a:gd name="connsiteX9" fmla="*/ 1423447 w 3527619"/>
                <a:gd name="connsiteY9" fmla="*/ 3613445 h 4150773"/>
                <a:gd name="connsiteX10" fmla="*/ 1451727 w 3527619"/>
                <a:gd name="connsiteY10" fmla="*/ 3547457 h 4150773"/>
                <a:gd name="connsiteX11" fmla="*/ 1498861 w 3527619"/>
                <a:gd name="connsiteY11" fmla="*/ 3472043 h 4150773"/>
                <a:gd name="connsiteX12" fmla="*/ 1640263 w 3527619"/>
                <a:gd name="connsiteY12" fmla="*/ 3274080 h 4150773"/>
                <a:gd name="connsiteX13" fmla="*/ 1819373 w 3527619"/>
                <a:gd name="connsiteY13" fmla="*/ 3142105 h 4150773"/>
                <a:gd name="connsiteX14" fmla="*/ 1941921 w 3527619"/>
                <a:gd name="connsiteY14" fmla="*/ 3038410 h 4150773"/>
                <a:gd name="connsiteX15" fmla="*/ 1970202 w 3527619"/>
                <a:gd name="connsiteY15" fmla="*/ 3010130 h 4150773"/>
                <a:gd name="connsiteX16" fmla="*/ 1998482 w 3527619"/>
                <a:gd name="connsiteY16" fmla="*/ 2972422 h 4150773"/>
                <a:gd name="connsiteX17" fmla="*/ 2026762 w 3527619"/>
                <a:gd name="connsiteY17" fmla="*/ 2953569 h 4150773"/>
                <a:gd name="connsiteX18" fmla="*/ 2121030 w 3527619"/>
                <a:gd name="connsiteY18" fmla="*/ 2915861 h 4150773"/>
                <a:gd name="connsiteX19" fmla="*/ 2149311 w 3527619"/>
                <a:gd name="connsiteY19" fmla="*/ 2897008 h 4150773"/>
                <a:gd name="connsiteX20" fmla="*/ 2309567 w 3527619"/>
                <a:gd name="connsiteY20" fmla="*/ 2840447 h 4150773"/>
                <a:gd name="connsiteX21" fmla="*/ 2460395 w 3527619"/>
                <a:gd name="connsiteY21" fmla="*/ 2736752 h 4150773"/>
                <a:gd name="connsiteX22" fmla="*/ 2554663 w 3527619"/>
                <a:gd name="connsiteY22" fmla="*/ 2614204 h 4150773"/>
                <a:gd name="connsiteX23" fmla="*/ 2573517 w 3527619"/>
                <a:gd name="connsiteY23" fmla="*/ 2557643 h 4150773"/>
                <a:gd name="connsiteX24" fmla="*/ 2601797 w 3527619"/>
                <a:gd name="connsiteY24" fmla="*/ 2510509 h 4150773"/>
                <a:gd name="connsiteX25" fmla="*/ 2639505 w 3527619"/>
                <a:gd name="connsiteY25" fmla="*/ 2425668 h 4150773"/>
                <a:gd name="connsiteX26" fmla="*/ 2648931 w 3527619"/>
                <a:gd name="connsiteY26" fmla="*/ 2350253 h 4150773"/>
                <a:gd name="connsiteX27" fmla="*/ 2705492 w 3527619"/>
                <a:gd name="connsiteY27" fmla="*/ 2265412 h 4150773"/>
                <a:gd name="connsiteX28" fmla="*/ 2780907 w 3527619"/>
                <a:gd name="connsiteY28" fmla="*/ 2152290 h 4150773"/>
                <a:gd name="connsiteX29" fmla="*/ 2903455 w 3527619"/>
                <a:gd name="connsiteY29" fmla="*/ 2029742 h 4150773"/>
                <a:gd name="connsiteX30" fmla="*/ 2941162 w 3527619"/>
                <a:gd name="connsiteY30" fmla="*/ 1982608 h 4150773"/>
                <a:gd name="connsiteX31" fmla="*/ 3139125 w 3527619"/>
                <a:gd name="connsiteY31" fmla="*/ 1803499 h 4150773"/>
                <a:gd name="connsiteX32" fmla="*/ 3431356 w 3527619"/>
                <a:gd name="connsiteY32" fmla="*/ 1614962 h 4150773"/>
                <a:gd name="connsiteX33" fmla="*/ 3497344 w 3527619"/>
                <a:gd name="connsiteY33" fmla="*/ 1501841 h 4150773"/>
                <a:gd name="connsiteX34" fmla="*/ 3487917 w 3527619"/>
                <a:gd name="connsiteY34" fmla="*/ 1124769 h 4150773"/>
                <a:gd name="connsiteX35" fmla="*/ 3459637 w 3527619"/>
                <a:gd name="connsiteY35" fmla="*/ 1077635 h 4150773"/>
                <a:gd name="connsiteX36" fmla="*/ 3440783 w 3527619"/>
                <a:gd name="connsiteY36" fmla="*/ 1049354 h 4150773"/>
                <a:gd name="connsiteX37" fmla="*/ 3403076 w 3527619"/>
                <a:gd name="connsiteY37" fmla="*/ 1039927 h 4150773"/>
                <a:gd name="connsiteX38" fmla="*/ 3299381 w 3527619"/>
                <a:gd name="connsiteY38" fmla="*/ 1011647 h 4150773"/>
                <a:gd name="connsiteX39" fmla="*/ 3167406 w 3527619"/>
                <a:gd name="connsiteY39" fmla="*/ 945659 h 4150773"/>
                <a:gd name="connsiteX40" fmla="*/ 2988296 w 3527619"/>
                <a:gd name="connsiteY40" fmla="*/ 917379 h 4150773"/>
                <a:gd name="connsiteX41" fmla="*/ 2950589 w 3527619"/>
                <a:gd name="connsiteY41" fmla="*/ 907952 h 4150773"/>
                <a:gd name="connsiteX42" fmla="*/ 2762053 w 3527619"/>
                <a:gd name="connsiteY42" fmla="*/ 898525 h 4150773"/>
                <a:gd name="connsiteX43" fmla="*/ 2648931 w 3527619"/>
                <a:gd name="connsiteY43" fmla="*/ 841965 h 4150773"/>
                <a:gd name="connsiteX44" fmla="*/ 2620651 w 3527619"/>
                <a:gd name="connsiteY44" fmla="*/ 823111 h 4150773"/>
                <a:gd name="connsiteX45" fmla="*/ 2564090 w 3527619"/>
                <a:gd name="connsiteY45" fmla="*/ 747697 h 4150773"/>
                <a:gd name="connsiteX46" fmla="*/ 2516956 w 3527619"/>
                <a:gd name="connsiteY46" fmla="*/ 681709 h 4150773"/>
                <a:gd name="connsiteX47" fmla="*/ 2488676 w 3527619"/>
                <a:gd name="connsiteY47" fmla="*/ 653428 h 4150773"/>
                <a:gd name="connsiteX48" fmla="*/ 2479249 w 3527619"/>
                <a:gd name="connsiteY48" fmla="*/ 625148 h 4150773"/>
                <a:gd name="connsiteX49" fmla="*/ 2460395 w 3527619"/>
                <a:gd name="connsiteY49" fmla="*/ 540307 h 4150773"/>
                <a:gd name="connsiteX50" fmla="*/ 2441542 w 3527619"/>
                <a:gd name="connsiteY50" fmla="*/ 502600 h 4150773"/>
                <a:gd name="connsiteX51" fmla="*/ 2432115 w 3527619"/>
                <a:gd name="connsiteY51" fmla="*/ 474319 h 4150773"/>
                <a:gd name="connsiteX52" fmla="*/ 2375554 w 3527619"/>
                <a:gd name="connsiteY52" fmla="*/ 427185 h 4150773"/>
                <a:gd name="connsiteX53" fmla="*/ 2300140 w 3527619"/>
                <a:gd name="connsiteY53" fmla="*/ 398905 h 4150773"/>
                <a:gd name="connsiteX54" fmla="*/ 2092750 w 3527619"/>
                <a:gd name="connsiteY54" fmla="*/ 370624 h 4150773"/>
                <a:gd name="connsiteX55" fmla="*/ 1960775 w 3527619"/>
                <a:gd name="connsiteY55" fmla="*/ 323490 h 4150773"/>
                <a:gd name="connsiteX56" fmla="*/ 1772239 w 3527619"/>
                <a:gd name="connsiteY56" fmla="*/ 285783 h 4150773"/>
                <a:gd name="connsiteX57" fmla="*/ 1555422 w 3527619"/>
                <a:gd name="connsiteY57" fmla="*/ 266930 h 4150773"/>
                <a:gd name="connsiteX58" fmla="*/ 1508288 w 3527619"/>
                <a:gd name="connsiteY58" fmla="*/ 248076 h 4150773"/>
                <a:gd name="connsiteX59" fmla="*/ 1451727 w 3527619"/>
                <a:gd name="connsiteY59" fmla="*/ 229222 h 4150773"/>
                <a:gd name="connsiteX60" fmla="*/ 1385740 w 3527619"/>
                <a:gd name="connsiteY60" fmla="*/ 200942 h 4150773"/>
                <a:gd name="connsiteX61" fmla="*/ 1272618 w 3527619"/>
                <a:gd name="connsiteY61" fmla="*/ 172661 h 4150773"/>
                <a:gd name="connsiteX62" fmla="*/ 1225484 w 3527619"/>
                <a:gd name="connsiteY62" fmla="*/ 144381 h 4150773"/>
                <a:gd name="connsiteX63" fmla="*/ 1187777 w 3527619"/>
                <a:gd name="connsiteY63" fmla="*/ 134954 h 4150773"/>
                <a:gd name="connsiteX64" fmla="*/ 1140643 w 3527619"/>
                <a:gd name="connsiteY64" fmla="*/ 116101 h 4150773"/>
                <a:gd name="connsiteX65" fmla="*/ 1074655 w 3527619"/>
                <a:gd name="connsiteY65" fmla="*/ 97247 h 4150773"/>
                <a:gd name="connsiteX66" fmla="*/ 1018094 w 3527619"/>
                <a:gd name="connsiteY66" fmla="*/ 78393 h 4150773"/>
                <a:gd name="connsiteX67" fmla="*/ 838985 w 3527619"/>
                <a:gd name="connsiteY67" fmla="*/ 97247 h 4150773"/>
                <a:gd name="connsiteX68" fmla="*/ 772997 w 3527619"/>
                <a:gd name="connsiteY68" fmla="*/ 125527 h 4150773"/>
                <a:gd name="connsiteX69" fmla="*/ 716437 w 3527619"/>
                <a:gd name="connsiteY69" fmla="*/ 144381 h 4150773"/>
                <a:gd name="connsiteX70" fmla="*/ 509047 w 3527619"/>
                <a:gd name="connsiteY70" fmla="*/ 125527 h 4150773"/>
                <a:gd name="connsiteX71" fmla="*/ 452486 w 3527619"/>
                <a:gd name="connsiteY71" fmla="*/ 106674 h 4150773"/>
                <a:gd name="connsiteX72" fmla="*/ 395925 w 3527619"/>
                <a:gd name="connsiteY72" fmla="*/ 97247 h 4150773"/>
                <a:gd name="connsiteX73" fmla="*/ 367645 w 3527619"/>
                <a:gd name="connsiteY73" fmla="*/ 87820 h 4150773"/>
                <a:gd name="connsiteX74" fmla="*/ 75414 w 3527619"/>
                <a:gd name="connsiteY74" fmla="*/ 78393 h 4150773"/>
                <a:gd name="connsiteX0" fmla="*/ 75414 w 3527619"/>
                <a:gd name="connsiteY0" fmla="*/ 78393 h 4150773"/>
                <a:gd name="connsiteX1" fmla="*/ 0 w 3527619"/>
                <a:gd name="connsiteY1" fmla="*/ 4150773 h 4150773"/>
                <a:gd name="connsiteX2" fmla="*/ 348791 w 3527619"/>
                <a:gd name="connsiteY2" fmla="*/ 4084785 h 4150773"/>
                <a:gd name="connsiteX3" fmla="*/ 1178350 w 3527619"/>
                <a:gd name="connsiteY3" fmla="*/ 4065932 h 4150773"/>
                <a:gd name="connsiteX4" fmla="*/ 1253764 w 3527619"/>
                <a:gd name="connsiteY4" fmla="*/ 4037651 h 4150773"/>
                <a:gd name="connsiteX5" fmla="*/ 1291472 w 3527619"/>
                <a:gd name="connsiteY5" fmla="*/ 3999944 h 4150773"/>
                <a:gd name="connsiteX6" fmla="*/ 1376313 w 3527619"/>
                <a:gd name="connsiteY6" fmla="*/ 3773701 h 4150773"/>
                <a:gd name="connsiteX7" fmla="*/ 1385740 w 3527619"/>
                <a:gd name="connsiteY7" fmla="*/ 3688859 h 4150773"/>
                <a:gd name="connsiteX8" fmla="*/ 1414020 w 3527619"/>
                <a:gd name="connsiteY8" fmla="*/ 3651152 h 4150773"/>
                <a:gd name="connsiteX9" fmla="*/ 1423447 w 3527619"/>
                <a:gd name="connsiteY9" fmla="*/ 3613445 h 4150773"/>
                <a:gd name="connsiteX10" fmla="*/ 1451727 w 3527619"/>
                <a:gd name="connsiteY10" fmla="*/ 3547457 h 4150773"/>
                <a:gd name="connsiteX11" fmla="*/ 1498861 w 3527619"/>
                <a:gd name="connsiteY11" fmla="*/ 3472043 h 4150773"/>
                <a:gd name="connsiteX12" fmla="*/ 1640263 w 3527619"/>
                <a:gd name="connsiteY12" fmla="*/ 3274080 h 4150773"/>
                <a:gd name="connsiteX13" fmla="*/ 1819373 w 3527619"/>
                <a:gd name="connsiteY13" fmla="*/ 3142105 h 4150773"/>
                <a:gd name="connsiteX14" fmla="*/ 1941921 w 3527619"/>
                <a:gd name="connsiteY14" fmla="*/ 3038410 h 4150773"/>
                <a:gd name="connsiteX15" fmla="*/ 1970202 w 3527619"/>
                <a:gd name="connsiteY15" fmla="*/ 3010130 h 4150773"/>
                <a:gd name="connsiteX16" fmla="*/ 1998482 w 3527619"/>
                <a:gd name="connsiteY16" fmla="*/ 2972422 h 4150773"/>
                <a:gd name="connsiteX17" fmla="*/ 2026762 w 3527619"/>
                <a:gd name="connsiteY17" fmla="*/ 2953569 h 4150773"/>
                <a:gd name="connsiteX18" fmla="*/ 2121030 w 3527619"/>
                <a:gd name="connsiteY18" fmla="*/ 2915861 h 4150773"/>
                <a:gd name="connsiteX19" fmla="*/ 2149311 w 3527619"/>
                <a:gd name="connsiteY19" fmla="*/ 2897008 h 4150773"/>
                <a:gd name="connsiteX20" fmla="*/ 2309567 w 3527619"/>
                <a:gd name="connsiteY20" fmla="*/ 2840447 h 4150773"/>
                <a:gd name="connsiteX21" fmla="*/ 2460395 w 3527619"/>
                <a:gd name="connsiteY21" fmla="*/ 2736752 h 4150773"/>
                <a:gd name="connsiteX22" fmla="*/ 2554663 w 3527619"/>
                <a:gd name="connsiteY22" fmla="*/ 2614204 h 4150773"/>
                <a:gd name="connsiteX23" fmla="*/ 2573517 w 3527619"/>
                <a:gd name="connsiteY23" fmla="*/ 2557643 h 4150773"/>
                <a:gd name="connsiteX24" fmla="*/ 2601797 w 3527619"/>
                <a:gd name="connsiteY24" fmla="*/ 2510509 h 4150773"/>
                <a:gd name="connsiteX25" fmla="*/ 2639505 w 3527619"/>
                <a:gd name="connsiteY25" fmla="*/ 2425668 h 4150773"/>
                <a:gd name="connsiteX26" fmla="*/ 2648931 w 3527619"/>
                <a:gd name="connsiteY26" fmla="*/ 2350253 h 4150773"/>
                <a:gd name="connsiteX27" fmla="*/ 2705492 w 3527619"/>
                <a:gd name="connsiteY27" fmla="*/ 2265412 h 4150773"/>
                <a:gd name="connsiteX28" fmla="*/ 2780907 w 3527619"/>
                <a:gd name="connsiteY28" fmla="*/ 2152290 h 4150773"/>
                <a:gd name="connsiteX29" fmla="*/ 2903455 w 3527619"/>
                <a:gd name="connsiteY29" fmla="*/ 2029742 h 4150773"/>
                <a:gd name="connsiteX30" fmla="*/ 2941162 w 3527619"/>
                <a:gd name="connsiteY30" fmla="*/ 1982608 h 4150773"/>
                <a:gd name="connsiteX31" fmla="*/ 3139125 w 3527619"/>
                <a:gd name="connsiteY31" fmla="*/ 1803499 h 4150773"/>
                <a:gd name="connsiteX32" fmla="*/ 3431356 w 3527619"/>
                <a:gd name="connsiteY32" fmla="*/ 1614962 h 4150773"/>
                <a:gd name="connsiteX33" fmla="*/ 3497344 w 3527619"/>
                <a:gd name="connsiteY33" fmla="*/ 1501841 h 4150773"/>
                <a:gd name="connsiteX34" fmla="*/ 3487917 w 3527619"/>
                <a:gd name="connsiteY34" fmla="*/ 1124769 h 4150773"/>
                <a:gd name="connsiteX35" fmla="*/ 3459637 w 3527619"/>
                <a:gd name="connsiteY35" fmla="*/ 1077635 h 4150773"/>
                <a:gd name="connsiteX36" fmla="*/ 3440783 w 3527619"/>
                <a:gd name="connsiteY36" fmla="*/ 1049354 h 4150773"/>
                <a:gd name="connsiteX37" fmla="*/ 3403076 w 3527619"/>
                <a:gd name="connsiteY37" fmla="*/ 1039927 h 4150773"/>
                <a:gd name="connsiteX38" fmla="*/ 3299381 w 3527619"/>
                <a:gd name="connsiteY38" fmla="*/ 1011647 h 4150773"/>
                <a:gd name="connsiteX39" fmla="*/ 3167406 w 3527619"/>
                <a:gd name="connsiteY39" fmla="*/ 945659 h 4150773"/>
                <a:gd name="connsiteX40" fmla="*/ 2988296 w 3527619"/>
                <a:gd name="connsiteY40" fmla="*/ 917379 h 4150773"/>
                <a:gd name="connsiteX41" fmla="*/ 2950589 w 3527619"/>
                <a:gd name="connsiteY41" fmla="*/ 907952 h 4150773"/>
                <a:gd name="connsiteX42" fmla="*/ 2762053 w 3527619"/>
                <a:gd name="connsiteY42" fmla="*/ 898525 h 4150773"/>
                <a:gd name="connsiteX43" fmla="*/ 2648931 w 3527619"/>
                <a:gd name="connsiteY43" fmla="*/ 841965 h 4150773"/>
                <a:gd name="connsiteX44" fmla="*/ 2620651 w 3527619"/>
                <a:gd name="connsiteY44" fmla="*/ 823111 h 4150773"/>
                <a:gd name="connsiteX45" fmla="*/ 2564090 w 3527619"/>
                <a:gd name="connsiteY45" fmla="*/ 747697 h 4150773"/>
                <a:gd name="connsiteX46" fmla="*/ 2516956 w 3527619"/>
                <a:gd name="connsiteY46" fmla="*/ 681709 h 4150773"/>
                <a:gd name="connsiteX47" fmla="*/ 2488676 w 3527619"/>
                <a:gd name="connsiteY47" fmla="*/ 653428 h 4150773"/>
                <a:gd name="connsiteX48" fmla="*/ 2479249 w 3527619"/>
                <a:gd name="connsiteY48" fmla="*/ 625148 h 4150773"/>
                <a:gd name="connsiteX49" fmla="*/ 2460395 w 3527619"/>
                <a:gd name="connsiteY49" fmla="*/ 540307 h 4150773"/>
                <a:gd name="connsiteX50" fmla="*/ 2441542 w 3527619"/>
                <a:gd name="connsiteY50" fmla="*/ 502600 h 4150773"/>
                <a:gd name="connsiteX51" fmla="*/ 2432115 w 3527619"/>
                <a:gd name="connsiteY51" fmla="*/ 474319 h 4150773"/>
                <a:gd name="connsiteX52" fmla="*/ 2375554 w 3527619"/>
                <a:gd name="connsiteY52" fmla="*/ 427185 h 4150773"/>
                <a:gd name="connsiteX53" fmla="*/ 2300140 w 3527619"/>
                <a:gd name="connsiteY53" fmla="*/ 398905 h 4150773"/>
                <a:gd name="connsiteX54" fmla="*/ 2092750 w 3527619"/>
                <a:gd name="connsiteY54" fmla="*/ 370624 h 4150773"/>
                <a:gd name="connsiteX55" fmla="*/ 1960775 w 3527619"/>
                <a:gd name="connsiteY55" fmla="*/ 323490 h 4150773"/>
                <a:gd name="connsiteX56" fmla="*/ 1772239 w 3527619"/>
                <a:gd name="connsiteY56" fmla="*/ 285783 h 4150773"/>
                <a:gd name="connsiteX57" fmla="*/ 1555422 w 3527619"/>
                <a:gd name="connsiteY57" fmla="*/ 266930 h 4150773"/>
                <a:gd name="connsiteX58" fmla="*/ 1508288 w 3527619"/>
                <a:gd name="connsiteY58" fmla="*/ 248076 h 4150773"/>
                <a:gd name="connsiteX59" fmla="*/ 1451727 w 3527619"/>
                <a:gd name="connsiteY59" fmla="*/ 229222 h 4150773"/>
                <a:gd name="connsiteX60" fmla="*/ 1385740 w 3527619"/>
                <a:gd name="connsiteY60" fmla="*/ 200942 h 4150773"/>
                <a:gd name="connsiteX61" fmla="*/ 1272618 w 3527619"/>
                <a:gd name="connsiteY61" fmla="*/ 172661 h 4150773"/>
                <a:gd name="connsiteX62" fmla="*/ 1225484 w 3527619"/>
                <a:gd name="connsiteY62" fmla="*/ 144381 h 4150773"/>
                <a:gd name="connsiteX63" fmla="*/ 1187777 w 3527619"/>
                <a:gd name="connsiteY63" fmla="*/ 134954 h 4150773"/>
                <a:gd name="connsiteX64" fmla="*/ 1140643 w 3527619"/>
                <a:gd name="connsiteY64" fmla="*/ 116101 h 4150773"/>
                <a:gd name="connsiteX65" fmla="*/ 1074655 w 3527619"/>
                <a:gd name="connsiteY65" fmla="*/ 97247 h 4150773"/>
                <a:gd name="connsiteX66" fmla="*/ 1018094 w 3527619"/>
                <a:gd name="connsiteY66" fmla="*/ 78393 h 4150773"/>
                <a:gd name="connsiteX67" fmla="*/ 838985 w 3527619"/>
                <a:gd name="connsiteY67" fmla="*/ 97247 h 4150773"/>
                <a:gd name="connsiteX68" fmla="*/ 772997 w 3527619"/>
                <a:gd name="connsiteY68" fmla="*/ 125527 h 4150773"/>
                <a:gd name="connsiteX69" fmla="*/ 716437 w 3527619"/>
                <a:gd name="connsiteY69" fmla="*/ 144381 h 4150773"/>
                <a:gd name="connsiteX70" fmla="*/ 509047 w 3527619"/>
                <a:gd name="connsiteY70" fmla="*/ 125527 h 4150773"/>
                <a:gd name="connsiteX71" fmla="*/ 452486 w 3527619"/>
                <a:gd name="connsiteY71" fmla="*/ 106674 h 4150773"/>
                <a:gd name="connsiteX72" fmla="*/ 395925 w 3527619"/>
                <a:gd name="connsiteY72" fmla="*/ 97247 h 4150773"/>
                <a:gd name="connsiteX73" fmla="*/ 367645 w 3527619"/>
                <a:gd name="connsiteY73" fmla="*/ 87820 h 4150773"/>
                <a:gd name="connsiteX74" fmla="*/ 75414 w 3527619"/>
                <a:gd name="connsiteY74" fmla="*/ 78393 h 4150773"/>
                <a:gd name="connsiteX0" fmla="*/ 75414 w 3527619"/>
                <a:gd name="connsiteY0" fmla="*/ 3560 h 4075940"/>
                <a:gd name="connsiteX1" fmla="*/ 0 w 3527619"/>
                <a:gd name="connsiteY1" fmla="*/ 4075940 h 4075940"/>
                <a:gd name="connsiteX2" fmla="*/ 348791 w 3527619"/>
                <a:gd name="connsiteY2" fmla="*/ 4009952 h 4075940"/>
                <a:gd name="connsiteX3" fmla="*/ 1178350 w 3527619"/>
                <a:gd name="connsiteY3" fmla="*/ 3991099 h 4075940"/>
                <a:gd name="connsiteX4" fmla="*/ 1253764 w 3527619"/>
                <a:gd name="connsiteY4" fmla="*/ 3962818 h 4075940"/>
                <a:gd name="connsiteX5" fmla="*/ 1291472 w 3527619"/>
                <a:gd name="connsiteY5" fmla="*/ 3925111 h 4075940"/>
                <a:gd name="connsiteX6" fmla="*/ 1376313 w 3527619"/>
                <a:gd name="connsiteY6" fmla="*/ 3698868 h 4075940"/>
                <a:gd name="connsiteX7" fmla="*/ 1385740 w 3527619"/>
                <a:gd name="connsiteY7" fmla="*/ 3614026 h 4075940"/>
                <a:gd name="connsiteX8" fmla="*/ 1414020 w 3527619"/>
                <a:gd name="connsiteY8" fmla="*/ 3576319 h 4075940"/>
                <a:gd name="connsiteX9" fmla="*/ 1423447 w 3527619"/>
                <a:gd name="connsiteY9" fmla="*/ 3538612 h 4075940"/>
                <a:gd name="connsiteX10" fmla="*/ 1451727 w 3527619"/>
                <a:gd name="connsiteY10" fmla="*/ 3472624 h 4075940"/>
                <a:gd name="connsiteX11" fmla="*/ 1498861 w 3527619"/>
                <a:gd name="connsiteY11" fmla="*/ 3397210 h 4075940"/>
                <a:gd name="connsiteX12" fmla="*/ 1640263 w 3527619"/>
                <a:gd name="connsiteY12" fmla="*/ 3199247 h 4075940"/>
                <a:gd name="connsiteX13" fmla="*/ 1819373 w 3527619"/>
                <a:gd name="connsiteY13" fmla="*/ 3067272 h 4075940"/>
                <a:gd name="connsiteX14" fmla="*/ 1941921 w 3527619"/>
                <a:gd name="connsiteY14" fmla="*/ 2963577 h 4075940"/>
                <a:gd name="connsiteX15" fmla="*/ 1970202 w 3527619"/>
                <a:gd name="connsiteY15" fmla="*/ 2935297 h 4075940"/>
                <a:gd name="connsiteX16" fmla="*/ 1998482 w 3527619"/>
                <a:gd name="connsiteY16" fmla="*/ 2897589 h 4075940"/>
                <a:gd name="connsiteX17" fmla="*/ 2026762 w 3527619"/>
                <a:gd name="connsiteY17" fmla="*/ 2878736 h 4075940"/>
                <a:gd name="connsiteX18" fmla="*/ 2121030 w 3527619"/>
                <a:gd name="connsiteY18" fmla="*/ 2841028 h 4075940"/>
                <a:gd name="connsiteX19" fmla="*/ 2149311 w 3527619"/>
                <a:gd name="connsiteY19" fmla="*/ 2822175 h 4075940"/>
                <a:gd name="connsiteX20" fmla="*/ 2309567 w 3527619"/>
                <a:gd name="connsiteY20" fmla="*/ 2765614 h 4075940"/>
                <a:gd name="connsiteX21" fmla="*/ 2460395 w 3527619"/>
                <a:gd name="connsiteY21" fmla="*/ 2661919 h 4075940"/>
                <a:gd name="connsiteX22" fmla="*/ 2554663 w 3527619"/>
                <a:gd name="connsiteY22" fmla="*/ 2539371 h 4075940"/>
                <a:gd name="connsiteX23" fmla="*/ 2573517 w 3527619"/>
                <a:gd name="connsiteY23" fmla="*/ 2482810 h 4075940"/>
                <a:gd name="connsiteX24" fmla="*/ 2601797 w 3527619"/>
                <a:gd name="connsiteY24" fmla="*/ 2435676 h 4075940"/>
                <a:gd name="connsiteX25" fmla="*/ 2639505 w 3527619"/>
                <a:gd name="connsiteY25" fmla="*/ 2350835 h 4075940"/>
                <a:gd name="connsiteX26" fmla="*/ 2648931 w 3527619"/>
                <a:gd name="connsiteY26" fmla="*/ 2275420 h 4075940"/>
                <a:gd name="connsiteX27" fmla="*/ 2705492 w 3527619"/>
                <a:gd name="connsiteY27" fmla="*/ 2190579 h 4075940"/>
                <a:gd name="connsiteX28" fmla="*/ 2780907 w 3527619"/>
                <a:gd name="connsiteY28" fmla="*/ 2077457 h 4075940"/>
                <a:gd name="connsiteX29" fmla="*/ 2903455 w 3527619"/>
                <a:gd name="connsiteY29" fmla="*/ 1954909 h 4075940"/>
                <a:gd name="connsiteX30" fmla="*/ 2941162 w 3527619"/>
                <a:gd name="connsiteY30" fmla="*/ 1907775 h 4075940"/>
                <a:gd name="connsiteX31" fmla="*/ 3139125 w 3527619"/>
                <a:gd name="connsiteY31" fmla="*/ 1728666 h 4075940"/>
                <a:gd name="connsiteX32" fmla="*/ 3431356 w 3527619"/>
                <a:gd name="connsiteY32" fmla="*/ 1540129 h 4075940"/>
                <a:gd name="connsiteX33" fmla="*/ 3497344 w 3527619"/>
                <a:gd name="connsiteY33" fmla="*/ 1427008 h 4075940"/>
                <a:gd name="connsiteX34" fmla="*/ 3487917 w 3527619"/>
                <a:gd name="connsiteY34" fmla="*/ 1049936 h 4075940"/>
                <a:gd name="connsiteX35" fmla="*/ 3459637 w 3527619"/>
                <a:gd name="connsiteY35" fmla="*/ 1002802 h 4075940"/>
                <a:gd name="connsiteX36" fmla="*/ 3440783 w 3527619"/>
                <a:gd name="connsiteY36" fmla="*/ 974521 h 4075940"/>
                <a:gd name="connsiteX37" fmla="*/ 3403076 w 3527619"/>
                <a:gd name="connsiteY37" fmla="*/ 965094 h 4075940"/>
                <a:gd name="connsiteX38" fmla="*/ 3299381 w 3527619"/>
                <a:gd name="connsiteY38" fmla="*/ 936814 h 4075940"/>
                <a:gd name="connsiteX39" fmla="*/ 3167406 w 3527619"/>
                <a:gd name="connsiteY39" fmla="*/ 870826 h 4075940"/>
                <a:gd name="connsiteX40" fmla="*/ 2988296 w 3527619"/>
                <a:gd name="connsiteY40" fmla="*/ 842546 h 4075940"/>
                <a:gd name="connsiteX41" fmla="*/ 2950589 w 3527619"/>
                <a:gd name="connsiteY41" fmla="*/ 833119 h 4075940"/>
                <a:gd name="connsiteX42" fmla="*/ 2762053 w 3527619"/>
                <a:gd name="connsiteY42" fmla="*/ 823692 h 4075940"/>
                <a:gd name="connsiteX43" fmla="*/ 2648931 w 3527619"/>
                <a:gd name="connsiteY43" fmla="*/ 767132 h 4075940"/>
                <a:gd name="connsiteX44" fmla="*/ 2620651 w 3527619"/>
                <a:gd name="connsiteY44" fmla="*/ 748278 h 4075940"/>
                <a:gd name="connsiteX45" fmla="*/ 2564090 w 3527619"/>
                <a:gd name="connsiteY45" fmla="*/ 672864 h 4075940"/>
                <a:gd name="connsiteX46" fmla="*/ 2516956 w 3527619"/>
                <a:gd name="connsiteY46" fmla="*/ 606876 h 4075940"/>
                <a:gd name="connsiteX47" fmla="*/ 2488676 w 3527619"/>
                <a:gd name="connsiteY47" fmla="*/ 578595 h 4075940"/>
                <a:gd name="connsiteX48" fmla="*/ 2479249 w 3527619"/>
                <a:gd name="connsiteY48" fmla="*/ 550315 h 4075940"/>
                <a:gd name="connsiteX49" fmla="*/ 2460395 w 3527619"/>
                <a:gd name="connsiteY49" fmla="*/ 465474 h 4075940"/>
                <a:gd name="connsiteX50" fmla="*/ 2441542 w 3527619"/>
                <a:gd name="connsiteY50" fmla="*/ 427767 h 4075940"/>
                <a:gd name="connsiteX51" fmla="*/ 2432115 w 3527619"/>
                <a:gd name="connsiteY51" fmla="*/ 399486 h 4075940"/>
                <a:gd name="connsiteX52" fmla="*/ 2375554 w 3527619"/>
                <a:gd name="connsiteY52" fmla="*/ 352352 h 4075940"/>
                <a:gd name="connsiteX53" fmla="*/ 2300140 w 3527619"/>
                <a:gd name="connsiteY53" fmla="*/ 324072 h 4075940"/>
                <a:gd name="connsiteX54" fmla="*/ 2092750 w 3527619"/>
                <a:gd name="connsiteY54" fmla="*/ 295791 h 4075940"/>
                <a:gd name="connsiteX55" fmla="*/ 1960775 w 3527619"/>
                <a:gd name="connsiteY55" fmla="*/ 248657 h 4075940"/>
                <a:gd name="connsiteX56" fmla="*/ 1772239 w 3527619"/>
                <a:gd name="connsiteY56" fmla="*/ 210950 h 4075940"/>
                <a:gd name="connsiteX57" fmla="*/ 1555422 w 3527619"/>
                <a:gd name="connsiteY57" fmla="*/ 192097 h 4075940"/>
                <a:gd name="connsiteX58" fmla="*/ 1508288 w 3527619"/>
                <a:gd name="connsiteY58" fmla="*/ 173243 h 4075940"/>
                <a:gd name="connsiteX59" fmla="*/ 1451727 w 3527619"/>
                <a:gd name="connsiteY59" fmla="*/ 154389 h 4075940"/>
                <a:gd name="connsiteX60" fmla="*/ 1385740 w 3527619"/>
                <a:gd name="connsiteY60" fmla="*/ 126109 h 4075940"/>
                <a:gd name="connsiteX61" fmla="*/ 1272618 w 3527619"/>
                <a:gd name="connsiteY61" fmla="*/ 97828 h 4075940"/>
                <a:gd name="connsiteX62" fmla="*/ 1225484 w 3527619"/>
                <a:gd name="connsiteY62" fmla="*/ 69548 h 4075940"/>
                <a:gd name="connsiteX63" fmla="*/ 1187777 w 3527619"/>
                <a:gd name="connsiteY63" fmla="*/ 60121 h 4075940"/>
                <a:gd name="connsiteX64" fmla="*/ 1140643 w 3527619"/>
                <a:gd name="connsiteY64" fmla="*/ 41268 h 4075940"/>
                <a:gd name="connsiteX65" fmla="*/ 1074655 w 3527619"/>
                <a:gd name="connsiteY65" fmla="*/ 22414 h 4075940"/>
                <a:gd name="connsiteX66" fmla="*/ 1018094 w 3527619"/>
                <a:gd name="connsiteY66" fmla="*/ 3560 h 4075940"/>
                <a:gd name="connsiteX67" fmla="*/ 838985 w 3527619"/>
                <a:gd name="connsiteY67" fmla="*/ 22414 h 4075940"/>
                <a:gd name="connsiteX68" fmla="*/ 772997 w 3527619"/>
                <a:gd name="connsiteY68" fmla="*/ 50694 h 4075940"/>
                <a:gd name="connsiteX69" fmla="*/ 716437 w 3527619"/>
                <a:gd name="connsiteY69" fmla="*/ 69548 h 4075940"/>
                <a:gd name="connsiteX70" fmla="*/ 509047 w 3527619"/>
                <a:gd name="connsiteY70" fmla="*/ 50694 h 4075940"/>
                <a:gd name="connsiteX71" fmla="*/ 452486 w 3527619"/>
                <a:gd name="connsiteY71" fmla="*/ 31841 h 4075940"/>
                <a:gd name="connsiteX72" fmla="*/ 395925 w 3527619"/>
                <a:gd name="connsiteY72" fmla="*/ 22414 h 4075940"/>
                <a:gd name="connsiteX73" fmla="*/ 367645 w 3527619"/>
                <a:gd name="connsiteY73" fmla="*/ 12987 h 4075940"/>
                <a:gd name="connsiteX74" fmla="*/ 75414 w 3527619"/>
                <a:gd name="connsiteY74" fmla="*/ 3560 h 4075940"/>
                <a:gd name="connsiteX0" fmla="*/ 75414 w 3527619"/>
                <a:gd name="connsiteY0" fmla="*/ 296471 h 4368851"/>
                <a:gd name="connsiteX1" fmla="*/ 0 w 3527619"/>
                <a:gd name="connsiteY1" fmla="*/ 4368851 h 4368851"/>
                <a:gd name="connsiteX2" fmla="*/ 348791 w 3527619"/>
                <a:gd name="connsiteY2" fmla="*/ 4302863 h 4368851"/>
                <a:gd name="connsiteX3" fmla="*/ 1178350 w 3527619"/>
                <a:gd name="connsiteY3" fmla="*/ 4284010 h 4368851"/>
                <a:gd name="connsiteX4" fmla="*/ 1253764 w 3527619"/>
                <a:gd name="connsiteY4" fmla="*/ 4255729 h 4368851"/>
                <a:gd name="connsiteX5" fmla="*/ 1291472 w 3527619"/>
                <a:gd name="connsiteY5" fmla="*/ 4218022 h 4368851"/>
                <a:gd name="connsiteX6" fmla="*/ 1376313 w 3527619"/>
                <a:gd name="connsiteY6" fmla="*/ 3991779 h 4368851"/>
                <a:gd name="connsiteX7" fmla="*/ 1385740 w 3527619"/>
                <a:gd name="connsiteY7" fmla="*/ 3906937 h 4368851"/>
                <a:gd name="connsiteX8" fmla="*/ 1414020 w 3527619"/>
                <a:gd name="connsiteY8" fmla="*/ 3869230 h 4368851"/>
                <a:gd name="connsiteX9" fmla="*/ 1423447 w 3527619"/>
                <a:gd name="connsiteY9" fmla="*/ 3831523 h 4368851"/>
                <a:gd name="connsiteX10" fmla="*/ 1451727 w 3527619"/>
                <a:gd name="connsiteY10" fmla="*/ 3765535 h 4368851"/>
                <a:gd name="connsiteX11" fmla="*/ 1498861 w 3527619"/>
                <a:gd name="connsiteY11" fmla="*/ 3690121 h 4368851"/>
                <a:gd name="connsiteX12" fmla="*/ 1640263 w 3527619"/>
                <a:gd name="connsiteY12" fmla="*/ 3492158 h 4368851"/>
                <a:gd name="connsiteX13" fmla="*/ 1819373 w 3527619"/>
                <a:gd name="connsiteY13" fmla="*/ 3360183 h 4368851"/>
                <a:gd name="connsiteX14" fmla="*/ 1941921 w 3527619"/>
                <a:gd name="connsiteY14" fmla="*/ 3256488 h 4368851"/>
                <a:gd name="connsiteX15" fmla="*/ 1970202 w 3527619"/>
                <a:gd name="connsiteY15" fmla="*/ 3228208 h 4368851"/>
                <a:gd name="connsiteX16" fmla="*/ 1998482 w 3527619"/>
                <a:gd name="connsiteY16" fmla="*/ 3190500 h 4368851"/>
                <a:gd name="connsiteX17" fmla="*/ 2026762 w 3527619"/>
                <a:gd name="connsiteY17" fmla="*/ 3171647 h 4368851"/>
                <a:gd name="connsiteX18" fmla="*/ 2121030 w 3527619"/>
                <a:gd name="connsiteY18" fmla="*/ 3133939 h 4368851"/>
                <a:gd name="connsiteX19" fmla="*/ 2149311 w 3527619"/>
                <a:gd name="connsiteY19" fmla="*/ 3115086 h 4368851"/>
                <a:gd name="connsiteX20" fmla="*/ 2309567 w 3527619"/>
                <a:gd name="connsiteY20" fmla="*/ 3058525 h 4368851"/>
                <a:gd name="connsiteX21" fmla="*/ 2460395 w 3527619"/>
                <a:gd name="connsiteY21" fmla="*/ 2954830 h 4368851"/>
                <a:gd name="connsiteX22" fmla="*/ 2554663 w 3527619"/>
                <a:gd name="connsiteY22" fmla="*/ 2832282 h 4368851"/>
                <a:gd name="connsiteX23" fmla="*/ 2573517 w 3527619"/>
                <a:gd name="connsiteY23" fmla="*/ 2775721 h 4368851"/>
                <a:gd name="connsiteX24" fmla="*/ 2601797 w 3527619"/>
                <a:gd name="connsiteY24" fmla="*/ 2728587 h 4368851"/>
                <a:gd name="connsiteX25" fmla="*/ 2639505 w 3527619"/>
                <a:gd name="connsiteY25" fmla="*/ 2643746 h 4368851"/>
                <a:gd name="connsiteX26" fmla="*/ 2648931 w 3527619"/>
                <a:gd name="connsiteY26" fmla="*/ 2568331 h 4368851"/>
                <a:gd name="connsiteX27" fmla="*/ 2705492 w 3527619"/>
                <a:gd name="connsiteY27" fmla="*/ 2483490 h 4368851"/>
                <a:gd name="connsiteX28" fmla="*/ 2780907 w 3527619"/>
                <a:gd name="connsiteY28" fmla="*/ 2370368 h 4368851"/>
                <a:gd name="connsiteX29" fmla="*/ 2903455 w 3527619"/>
                <a:gd name="connsiteY29" fmla="*/ 2247820 h 4368851"/>
                <a:gd name="connsiteX30" fmla="*/ 2941162 w 3527619"/>
                <a:gd name="connsiteY30" fmla="*/ 2200686 h 4368851"/>
                <a:gd name="connsiteX31" fmla="*/ 3139125 w 3527619"/>
                <a:gd name="connsiteY31" fmla="*/ 2021577 h 4368851"/>
                <a:gd name="connsiteX32" fmla="*/ 3431356 w 3527619"/>
                <a:gd name="connsiteY32" fmla="*/ 1833040 h 4368851"/>
                <a:gd name="connsiteX33" fmla="*/ 3497344 w 3527619"/>
                <a:gd name="connsiteY33" fmla="*/ 1719919 h 4368851"/>
                <a:gd name="connsiteX34" fmla="*/ 3487917 w 3527619"/>
                <a:gd name="connsiteY34" fmla="*/ 1342847 h 4368851"/>
                <a:gd name="connsiteX35" fmla="*/ 3459637 w 3527619"/>
                <a:gd name="connsiteY35" fmla="*/ 1295713 h 4368851"/>
                <a:gd name="connsiteX36" fmla="*/ 3440783 w 3527619"/>
                <a:gd name="connsiteY36" fmla="*/ 1267432 h 4368851"/>
                <a:gd name="connsiteX37" fmla="*/ 3403076 w 3527619"/>
                <a:gd name="connsiteY37" fmla="*/ 1258005 h 4368851"/>
                <a:gd name="connsiteX38" fmla="*/ 3299381 w 3527619"/>
                <a:gd name="connsiteY38" fmla="*/ 1229725 h 4368851"/>
                <a:gd name="connsiteX39" fmla="*/ 3167406 w 3527619"/>
                <a:gd name="connsiteY39" fmla="*/ 1163737 h 4368851"/>
                <a:gd name="connsiteX40" fmla="*/ 2988296 w 3527619"/>
                <a:gd name="connsiteY40" fmla="*/ 1135457 h 4368851"/>
                <a:gd name="connsiteX41" fmla="*/ 2950589 w 3527619"/>
                <a:gd name="connsiteY41" fmla="*/ 1126030 h 4368851"/>
                <a:gd name="connsiteX42" fmla="*/ 2762053 w 3527619"/>
                <a:gd name="connsiteY42" fmla="*/ 1116603 h 4368851"/>
                <a:gd name="connsiteX43" fmla="*/ 2648931 w 3527619"/>
                <a:gd name="connsiteY43" fmla="*/ 1060043 h 4368851"/>
                <a:gd name="connsiteX44" fmla="*/ 2620651 w 3527619"/>
                <a:gd name="connsiteY44" fmla="*/ 1041189 h 4368851"/>
                <a:gd name="connsiteX45" fmla="*/ 2564090 w 3527619"/>
                <a:gd name="connsiteY45" fmla="*/ 965775 h 4368851"/>
                <a:gd name="connsiteX46" fmla="*/ 2516956 w 3527619"/>
                <a:gd name="connsiteY46" fmla="*/ 899787 h 4368851"/>
                <a:gd name="connsiteX47" fmla="*/ 2488676 w 3527619"/>
                <a:gd name="connsiteY47" fmla="*/ 871506 h 4368851"/>
                <a:gd name="connsiteX48" fmla="*/ 2479249 w 3527619"/>
                <a:gd name="connsiteY48" fmla="*/ 843226 h 4368851"/>
                <a:gd name="connsiteX49" fmla="*/ 2460395 w 3527619"/>
                <a:gd name="connsiteY49" fmla="*/ 758385 h 4368851"/>
                <a:gd name="connsiteX50" fmla="*/ 2441542 w 3527619"/>
                <a:gd name="connsiteY50" fmla="*/ 720678 h 4368851"/>
                <a:gd name="connsiteX51" fmla="*/ 2432115 w 3527619"/>
                <a:gd name="connsiteY51" fmla="*/ 692397 h 4368851"/>
                <a:gd name="connsiteX52" fmla="*/ 2375554 w 3527619"/>
                <a:gd name="connsiteY52" fmla="*/ 645263 h 4368851"/>
                <a:gd name="connsiteX53" fmla="*/ 2300140 w 3527619"/>
                <a:gd name="connsiteY53" fmla="*/ 616983 h 4368851"/>
                <a:gd name="connsiteX54" fmla="*/ 2092750 w 3527619"/>
                <a:gd name="connsiteY54" fmla="*/ 588702 h 4368851"/>
                <a:gd name="connsiteX55" fmla="*/ 1960775 w 3527619"/>
                <a:gd name="connsiteY55" fmla="*/ 541568 h 4368851"/>
                <a:gd name="connsiteX56" fmla="*/ 1772239 w 3527619"/>
                <a:gd name="connsiteY56" fmla="*/ 503861 h 4368851"/>
                <a:gd name="connsiteX57" fmla="*/ 1555422 w 3527619"/>
                <a:gd name="connsiteY57" fmla="*/ 485008 h 4368851"/>
                <a:gd name="connsiteX58" fmla="*/ 1508288 w 3527619"/>
                <a:gd name="connsiteY58" fmla="*/ 466154 h 4368851"/>
                <a:gd name="connsiteX59" fmla="*/ 1451727 w 3527619"/>
                <a:gd name="connsiteY59" fmla="*/ 447300 h 4368851"/>
                <a:gd name="connsiteX60" fmla="*/ 1385740 w 3527619"/>
                <a:gd name="connsiteY60" fmla="*/ 419020 h 4368851"/>
                <a:gd name="connsiteX61" fmla="*/ 1272618 w 3527619"/>
                <a:gd name="connsiteY61" fmla="*/ 390739 h 4368851"/>
                <a:gd name="connsiteX62" fmla="*/ 1225484 w 3527619"/>
                <a:gd name="connsiteY62" fmla="*/ 362459 h 4368851"/>
                <a:gd name="connsiteX63" fmla="*/ 1187777 w 3527619"/>
                <a:gd name="connsiteY63" fmla="*/ 353032 h 4368851"/>
                <a:gd name="connsiteX64" fmla="*/ 1140643 w 3527619"/>
                <a:gd name="connsiteY64" fmla="*/ 334179 h 4368851"/>
                <a:gd name="connsiteX65" fmla="*/ 1074655 w 3527619"/>
                <a:gd name="connsiteY65" fmla="*/ 315325 h 4368851"/>
                <a:gd name="connsiteX66" fmla="*/ 1018094 w 3527619"/>
                <a:gd name="connsiteY66" fmla="*/ 296471 h 4368851"/>
                <a:gd name="connsiteX67" fmla="*/ 838985 w 3527619"/>
                <a:gd name="connsiteY67" fmla="*/ 315325 h 4368851"/>
                <a:gd name="connsiteX68" fmla="*/ 772997 w 3527619"/>
                <a:gd name="connsiteY68" fmla="*/ 343605 h 4368851"/>
                <a:gd name="connsiteX69" fmla="*/ 716437 w 3527619"/>
                <a:gd name="connsiteY69" fmla="*/ 362459 h 4368851"/>
                <a:gd name="connsiteX70" fmla="*/ 509047 w 3527619"/>
                <a:gd name="connsiteY70" fmla="*/ 343605 h 4368851"/>
                <a:gd name="connsiteX71" fmla="*/ 452486 w 3527619"/>
                <a:gd name="connsiteY71" fmla="*/ 324752 h 4368851"/>
                <a:gd name="connsiteX72" fmla="*/ 395925 w 3527619"/>
                <a:gd name="connsiteY72" fmla="*/ 315325 h 4368851"/>
                <a:gd name="connsiteX73" fmla="*/ 75414 w 3527619"/>
                <a:gd name="connsiteY73" fmla="*/ 296471 h 4368851"/>
                <a:gd name="connsiteX0" fmla="*/ 75414 w 3527619"/>
                <a:gd name="connsiteY0" fmla="*/ 294085 h 4366465"/>
                <a:gd name="connsiteX1" fmla="*/ 0 w 3527619"/>
                <a:gd name="connsiteY1" fmla="*/ 4366465 h 4366465"/>
                <a:gd name="connsiteX2" fmla="*/ 348791 w 3527619"/>
                <a:gd name="connsiteY2" fmla="*/ 4300477 h 4366465"/>
                <a:gd name="connsiteX3" fmla="*/ 1178350 w 3527619"/>
                <a:gd name="connsiteY3" fmla="*/ 4281624 h 4366465"/>
                <a:gd name="connsiteX4" fmla="*/ 1253764 w 3527619"/>
                <a:gd name="connsiteY4" fmla="*/ 4253343 h 4366465"/>
                <a:gd name="connsiteX5" fmla="*/ 1291472 w 3527619"/>
                <a:gd name="connsiteY5" fmla="*/ 4215636 h 4366465"/>
                <a:gd name="connsiteX6" fmla="*/ 1376313 w 3527619"/>
                <a:gd name="connsiteY6" fmla="*/ 3989393 h 4366465"/>
                <a:gd name="connsiteX7" fmla="*/ 1385740 w 3527619"/>
                <a:gd name="connsiteY7" fmla="*/ 3904551 h 4366465"/>
                <a:gd name="connsiteX8" fmla="*/ 1414020 w 3527619"/>
                <a:gd name="connsiteY8" fmla="*/ 3866844 h 4366465"/>
                <a:gd name="connsiteX9" fmla="*/ 1423447 w 3527619"/>
                <a:gd name="connsiteY9" fmla="*/ 3829137 h 4366465"/>
                <a:gd name="connsiteX10" fmla="*/ 1451727 w 3527619"/>
                <a:gd name="connsiteY10" fmla="*/ 3763149 h 4366465"/>
                <a:gd name="connsiteX11" fmla="*/ 1498861 w 3527619"/>
                <a:gd name="connsiteY11" fmla="*/ 3687735 h 4366465"/>
                <a:gd name="connsiteX12" fmla="*/ 1640263 w 3527619"/>
                <a:gd name="connsiteY12" fmla="*/ 3489772 h 4366465"/>
                <a:gd name="connsiteX13" fmla="*/ 1819373 w 3527619"/>
                <a:gd name="connsiteY13" fmla="*/ 3357797 h 4366465"/>
                <a:gd name="connsiteX14" fmla="*/ 1941921 w 3527619"/>
                <a:gd name="connsiteY14" fmla="*/ 3254102 h 4366465"/>
                <a:gd name="connsiteX15" fmla="*/ 1970202 w 3527619"/>
                <a:gd name="connsiteY15" fmla="*/ 3225822 h 4366465"/>
                <a:gd name="connsiteX16" fmla="*/ 1998482 w 3527619"/>
                <a:gd name="connsiteY16" fmla="*/ 3188114 h 4366465"/>
                <a:gd name="connsiteX17" fmla="*/ 2026762 w 3527619"/>
                <a:gd name="connsiteY17" fmla="*/ 3169261 h 4366465"/>
                <a:gd name="connsiteX18" fmla="*/ 2121030 w 3527619"/>
                <a:gd name="connsiteY18" fmla="*/ 3131553 h 4366465"/>
                <a:gd name="connsiteX19" fmla="*/ 2149311 w 3527619"/>
                <a:gd name="connsiteY19" fmla="*/ 3112700 h 4366465"/>
                <a:gd name="connsiteX20" fmla="*/ 2309567 w 3527619"/>
                <a:gd name="connsiteY20" fmla="*/ 3056139 h 4366465"/>
                <a:gd name="connsiteX21" fmla="*/ 2460395 w 3527619"/>
                <a:gd name="connsiteY21" fmla="*/ 2952444 h 4366465"/>
                <a:gd name="connsiteX22" fmla="*/ 2554663 w 3527619"/>
                <a:gd name="connsiteY22" fmla="*/ 2829896 h 4366465"/>
                <a:gd name="connsiteX23" fmla="*/ 2573517 w 3527619"/>
                <a:gd name="connsiteY23" fmla="*/ 2773335 h 4366465"/>
                <a:gd name="connsiteX24" fmla="*/ 2601797 w 3527619"/>
                <a:gd name="connsiteY24" fmla="*/ 2726201 h 4366465"/>
                <a:gd name="connsiteX25" fmla="*/ 2639505 w 3527619"/>
                <a:gd name="connsiteY25" fmla="*/ 2641360 h 4366465"/>
                <a:gd name="connsiteX26" fmla="*/ 2648931 w 3527619"/>
                <a:gd name="connsiteY26" fmla="*/ 2565945 h 4366465"/>
                <a:gd name="connsiteX27" fmla="*/ 2705492 w 3527619"/>
                <a:gd name="connsiteY27" fmla="*/ 2481104 h 4366465"/>
                <a:gd name="connsiteX28" fmla="*/ 2780907 w 3527619"/>
                <a:gd name="connsiteY28" fmla="*/ 2367982 h 4366465"/>
                <a:gd name="connsiteX29" fmla="*/ 2903455 w 3527619"/>
                <a:gd name="connsiteY29" fmla="*/ 2245434 h 4366465"/>
                <a:gd name="connsiteX30" fmla="*/ 2941162 w 3527619"/>
                <a:gd name="connsiteY30" fmla="*/ 2198300 h 4366465"/>
                <a:gd name="connsiteX31" fmla="*/ 3139125 w 3527619"/>
                <a:gd name="connsiteY31" fmla="*/ 2019191 h 4366465"/>
                <a:gd name="connsiteX32" fmla="*/ 3431356 w 3527619"/>
                <a:gd name="connsiteY32" fmla="*/ 1830654 h 4366465"/>
                <a:gd name="connsiteX33" fmla="*/ 3497344 w 3527619"/>
                <a:gd name="connsiteY33" fmla="*/ 1717533 h 4366465"/>
                <a:gd name="connsiteX34" fmla="*/ 3487917 w 3527619"/>
                <a:gd name="connsiteY34" fmla="*/ 1340461 h 4366465"/>
                <a:gd name="connsiteX35" fmla="*/ 3459637 w 3527619"/>
                <a:gd name="connsiteY35" fmla="*/ 1293327 h 4366465"/>
                <a:gd name="connsiteX36" fmla="*/ 3440783 w 3527619"/>
                <a:gd name="connsiteY36" fmla="*/ 1265046 h 4366465"/>
                <a:gd name="connsiteX37" fmla="*/ 3403076 w 3527619"/>
                <a:gd name="connsiteY37" fmla="*/ 1255619 h 4366465"/>
                <a:gd name="connsiteX38" fmla="*/ 3299381 w 3527619"/>
                <a:gd name="connsiteY38" fmla="*/ 1227339 h 4366465"/>
                <a:gd name="connsiteX39" fmla="*/ 3167406 w 3527619"/>
                <a:gd name="connsiteY39" fmla="*/ 1161351 h 4366465"/>
                <a:gd name="connsiteX40" fmla="*/ 2988296 w 3527619"/>
                <a:gd name="connsiteY40" fmla="*/ 1133071 h 4366465"/>
                <a:gd name="connsiteX41" fmla="*/ 2950589 w 3527619"/>
                <a:gd name="connsiteY41" fmla="*/ 1123644 h 4366465"/>
                <a:gd name="connsiteX42" fmla="*/ 2762053 w 3527619"/>
                <a:gd name="connsiteY42" fmla="*/ 1114217 h 4366465"/>
                <a:gd name="connsiteX43" fmla="*/ 2648931 w 3527619"/>
                <a:gd name="connsiteY43" fmla="*/ 1057657 h 4366465"/>
                <a:gd name="connsiteX44" fmla="*/ 2620651 w 3527619"/>
                <a:gd name="connsiteY44" fmla="*/ 1038803 h 4366465"/>
                <a:gd name="connsiteX45" fmla="*/ 2564090 w 3527619"/>
                <a:gd name="connsiteY45" fmla="*/ 963389 h 4366465"/>
                <a:gd name="connsiteX46" fmla="*/ 2516956 w 3527619"/>
                <a:gd name="connsiteY46" fmla="*/ 897401 h 4366465"/>
                <a:gd name="connsiteX47" fmla="*/ 2488676 w 3527619"/>
                <a:gd name="connsiteY47" fmla="*/ 869120 h 4366465"/>
                <a:gd name="connsiteX48" fmla="*/ 2479249 w 3527619"/>
                <a:gd name="connsiteY48" fmla="*/ 840840 h 4366465"/>
                <a:gd name="connsiteX49" fmla="*/ 2460395 w 3527619"/>
                <a:gd name="connsiteY49" fmla="*/ 755999 h 4366465"/>
                <a:gd name="connsiteX50" fmla="*/ 2441542 w 3527619"/>
                <a:gd name="connsiteY50" fmla="*/ 718292 h 4366465"/>
                <a:gd name="connsiteX51" fmla="*/ 2432115 w 3527619"/>
                <a:gd name="connsiteY51" fmla="*/ 690011 h 4366465"/>
                <a:gd name="connsiteX52" fmla="*/ 2375554 w 3527619"/>
                <a:gd name="connsiteY52" fmla="*/ 642877 h 4366465"/>
                <a:gd name="connsiteX53" fmla="*/ 2300140 w 3527619"/>
                <a:gd name="connsiteY53" fmla="*/ 614597 h 4366465"/>
                <a:gd name="connsiteX54" fmla="*/ 2092750 w 3527619"/>
                <a:gd name="connsiteY54" fmla="*/ 586316 h 4366465"/>
                <a:gd name="connsiteX55" fmla="*/ 1960775 w 3527619"/>
                <a:gd name="connsiteY55" fmla="*/ 539182 h 4366465"/>
                <a:gd name="connsiteX56" fmla="*/ 1772239 w 3527619"/>
                <a:gd name="connsiteY56" fmla="*/ 501475 h 4366465"/>
                <a:gd name="connsiteX57" fmla="*/ 1555422 w 3527619"/>
                <a:gd name="connsiteY57" fmla="*/ 482622 h 4366465"/>
                <a:gd name="connsiteX58" fmla="*/ 1508288 w 3527619"/>
                <a:gd name="connsiteY58" fmla="*/ 463768 h 4366465"/>
                <a:gd name="connsiteX59" fmla="*/ 1451727 w 3527619"/>
                <a:gd name="connsiteY59" fmla="*/ 444914 h 4366465"/>
                <a:gd name="connsiteX60" fmla="*/ 1385740 w 3527619"/>
                <a:gd name="connsiteY60" fmla="*/ 416634 h 4366465"/>
                <a:gd name="connsiteX61" fmla="*/ 1272618 w 3527619"/>
                <a:gd name="connsiteY61" fmla="*/ 388353 h 4366465"/>
                <a:gd name="connsiteX62" fmla="*/ 1225484 w 3527619"/>
                <a:gd name="connsiteY62" fmla="*/ 360073 h 4366465"/>
                <a:gd name="connsiteX63" fmla="*/ 1187777 w 3527619"/>
                <a:gd name="connsiteY63" fmla="*/ 350646 h 4366465"/>
                <a:gd name="connsiteX64" fmla="*/ 1140643 w 3527619"/>
                <a:gd name="connsiteY64" fmla="*/ 331793 h 4366465"/>
                <a:gd name="connsiteX65" fmla="*/ 1074655 w 3527619"/>
                <a:gd name="connsiteY65" fmla="*/ 312939 h 4366465"/>
                <a:gd name="connsiteX66" fmla="*/ 1018094 w 3527619"/>
                <a:gd name="connsiteY66" fmla="*/ 294085 h 4366465"/>
                <a:gd name="connsiteX67" fmla="*/ 838985 w 3527619"/>
                <a:gd name="connsiteY67" fmla="*/ 312939 h 4366465"/>
                <a:gd name="connsiteX68" fmla="*/ 772997 w 3527619"/>
                <a:gd name="connsiteY68" fmla="*/ 341219 h 4366465"/>
                <a:gd name="connsiteX69" fmla="*/ 716437 w 3527619"/>
                <a:gd name="connsiteY69" fmla="*/ 360073 h 4366465"/>
                <a:gd name="connsiteX70" fmla="*/ 509047 w 3527619"/>
                <a:gd name="connsiteY70" fmla="*/ 341219 h 4366465"/>
                <a:gd name="connsiteX71" fmla="*/ 452486 w 3527619"/>
                <a:gd name="connsiteY71" fmla="*/ 322366 h 4366465"/>
                <a:gd name="connsiteX72" fmla="*/ 75414 w 3527619"/>
                <a:gd name="connsiteY72" fmla="*/ 294085 h 4366465"/>
                <a:gd name="connsiteX0" fmla="*/ 75414 w 3527619"/>
                <a:gd name="connsiteY0" fmla="*/ 10659 h 4083039"/>
                <a:gd name="connsiteX1" fmla="*/ 0 w 3527619"/>
                <a:gd name="connsiteY1" fmla="*/ 4083039 h 4083039"/>
                <a:gd name="connsiteX2" fmla="*/ 348791 w 3527619"/>
                <a:gd name="connsiteY2" fmla="*/ 4017051 h 4083039"/>
                <a:gd name="connsiteX3" fmla="*/ 1178350 w 3527619"/>
                <a:gd name="connsiteY3" fmla="*/ 3998198 h 4083039"/>
                <a:gd name="connsiteX4" fmla="*/ 1253764 w 3527619"/>
                <a:gd name="connsiteY4" fmla="*/ 3969917 h 4083039"/>
                <a:gd name="connsiteX5" fmla="*/ 1291472 w 3527619"/>
                <a:gd name="connsiteY5" fmla="*/ 3932210 h 4083039"/>
                <a:gd name="connsiteX6" fmla="*/ 1376313 w 3527619"/>
                <a:gd name="connsiteY6" fmla="*/ 3705967 h 4083039"/>
                <a:gd name="connsiteX7" fmla="*/ 1385740 w 3527619"/>
                <a:gd name="connsiteY7" fmla="*/ 3621125 h 4083039"/>
                <a:gd name="connsiteX8" fmla="*/ 1414020 w 3527619"/>
                <a:gd name="connsiteY8" fmla="*/ 3583418 h 4083039"/>
                <a:gd name="connsiteX9" fmla="*/ 1423447 w 3527619"/>
                <a:gd name="connsiteY9" fmla="*/ 3545711 h 4083039"/>
                <a:gd name="connsiteX10" fmla="*/ 1451727 w 3527619"/>
                <a:gd name="connsiteY10" fmla="*/ 3479723 h 4083039"/>
                <a:gd name="connsiteX11" fmla="*/ 1498861 w 3527619"/>
                <a:gd name="connsiteY11" fmla="*/ 3404309 h 4083039"/>
                <a:gd name="connsiteX12" fmla="*/ 1640263 w 3527619"/>
                <a:gd name="connsiteY12" fmla="*/ 3206346 h 4083039"/>
                <a:gd name="connsiteX13" fmla="*/ 1819373 w 3527619"/>
                <a:gd name="connsiteY13" fmla="*/ 3074371 h 4083039"/>
                <a:gd name="connsiteX14" fmla="*/ 1941921 w 3527619"/>
                <a:gd name="connsiteY14" fmla="*/ 2970676 h 4083039"/>
                <a:gd name="connsiteX15" fmla="*/ 1970202 w 3527619"/>
                <a:gd name="connsiteY15" fmla="*/ 2942396 h 4083039"/>
                <a:gd name="connsiteX16" fmla="*/ 1998482 w 3527619"/>
                <a:gd name="connsiteY16" fmla="*/ 2904688 h 4083039"/>
                <a:gd name="connsiteX17" fmla="*/ 2026762 w 3527619"/>
                <a:gd name="connsiteY17" fmla="*/ 2885835 h 4083039"/>
                <a:gd name="connsiteX18" fmla="*/ 2121030 w 3527619"/>
                <a:gd name="connsiteY18" fmla="*/ 2848127 h 4083039"/>
                <a:gd name="connsiteX19" fmla="*/ 2149311 w 3527619"/>
                <a:gd name="connsiteY19" fmla="*/ 2829274 h 4083039"/>
                <a:gd name="connsiteX20" fmla="*/ 2309567 w 3527619"/>
                <a:gd name="connsiteY20" fmla="*/ 2772713 h 4083039"/>
                <a:gd name="connsiteX21" fmla="*/ 2460395 w 3527619"/>
                <a:gd name="connsiteY21" fmla="*/ 2669018 h 4083039"/>
                <a:gd name="connsiteX22" fmla="*/ 2554663 w 3527619"/>
                <a:gd name="connsiteY22" fmla="*/ 2546470 h 4083039"/>
                <a:gd name="connsiteX23" fmla="*/ 2573517 w 3527619"/>
                <a:gd name="connsiteY23" fmla="*/ 2489909 h 4083039"/>
                <a:gd name="connsiteX24" fmla="*/ 2601797 w 3527619"/>
                <a:gd name="connsiteY24" fmla="*/ 2442775 h 4083039"/>
                <a:gd name="connsiteX25" fmla="*/ 2639505 w 3527619"/>
                <a:gd name="connsiteY25" fmla="*/ 2357934 h 4083039"/>
                <a:gd name="connsiteX26" fmla="*/ 2648931 w 3527619"/>
                <a:gd name="connsiteY26" fmla="*/ 2282519 h 4083039"/>
                <a:gd name="connsiteX27" fmla="*/ 2705492 w 3527619"/>
                <a:gd name="connsiteY27" fmla="*/ 2197678 h 4083039"/>
                <a:gd name="connsiteX28" fmla="*/ 2780907 w 3527619"/>
                <a:gd name="connsiteY28" fmla="*/ 2084556 h 4083039"/>
                <a:gd name="connsiteX29" fmla="*/ 2903455 w 3527619"/>
                <a:gd name="connsiteY29" fmla="*/ 1962008 h 4083039"/>
                <a:gd name="connsiteX30" fmla="*/ 2941162 w 3527619"/>
                <a:gd name="connsiteY30" fmla="*/ 1914874 h 4083039"/>
                <a:gd name="connsiteX31" fmla="*/ 3139125 w 3527619"/>
                <a:gd name="connsiteY31" fmla="*/ 1735765 h 4083039"/>
                <a:gd name="connsiteX32" fmla="*/ 3431356 w 3527619"/>
                <a:gd name="connsiteY32" fmla="*/ 1547228 h 4083039"/>
                <a:gd name="connsiteX33" fmla="*/ 3497344 w 3527619"/>
                <a:gd name="connsiteY33" fmla="*/ 1434107 h 4083039"/>
                <a:gd name="connsiteX34" fmla="*/ 3487917 w 3527619"/>
                <a:gd name="connsiteY34" fmla="*/ 1057035 h 4083039"/>
                <a:gd name="connsiteX35" fmla="*/ 3459637 w 3527619"/>
                <a:gd name="connsiteY35" fmla="*/ 1009901 h 4083039"/>
                <a:gd name="connsiteX36" fmla="*/ 3440783 w 3527619"/>
                <a:gd name="connsiteY36" fmla="*/ 981620 h 4083039"/>
                <a:gd name="connsiteX37" fmla="*/ 3403076 w 3527619"/>
                <a:gd name="connsiteY37" fmla="*/ 972193 h 4083039"/>
                <a:gd name="connsiteX38" fmla="*/ 3299381 w 3527619"/>
                <a:gd name="connsiteY38" fmla="*/ 943913 h 4083039"/>
                <a:gd name="connsiteX39" fmla="*/ 3167406 w 3527619"/>
                <a:gd name="connsiteY39" fmla="*/ 877925 h 4083039"/>
                <a:gd name="connsiteX40" fmla="*/ 2988296 w 3527619"/>
                <a:gd name="connsiteY40" fmla="*/ 849645 h 4083039"/>
                <a:gd name="connsiteX41" fmla="*/ 2950589 w 3527619"/>
                <a:gd name="connsiteY41" fmla="*/ 840218 h 4083039"/>
                <a:gd name="connsiteX42" fmla="*/ 2762053 w 3527619"/>
                <a:gd name="connsiteY42" fmla="*/ 830791 h 4083039"/>
                <a:gd name="connsiteX43" fmla="*/ 2648931 w 3527619"/>
                <a:gd name="connsiteY43" fmla="*/ 774231 h 4083039"/>
                <a:gd name="connsiteX44" fmla="*/ 2620651 w 3527619"/>
                <a:gd name="connsiteY44" fmla="*/ 755377 h 4083039"/>
                <a:gd name="connsiteX45" fmla="*/ 2564090 w 3527619"/>
                <a:gd name="connsiteY45" fmla="*/ 679963 h 4083039"/>
                <a:gd name="connsiteX46" fmla="*/ 2516956 w 3527619"/>
                <a:gd name="connsiteY46" fmla="*/ 613975 h 4083039"/>
                <a:gd name="connsiteX47" fmla="*/ 2488676 w 3527619"/>
                <a:gd name="connsiteY47" fmla="*/ 585694 h 4083039"/>
                <a:gd name="connsiteX48" fmla="*/ 2479249 w 3527619"/>
                <a:gd name="connsiteY48" fmla="*/ 557414 h 4083039"/>
                <a:gd name="connsiteX49" fmla="*/ 2460395 w 3527619"/>
                <a:gd name="connsiteY49" fmla="*/ 472573 h 4083039"/>
                <a:gd name="connsiteX50" fmla="*/ 2441542 w 3527619"/>
                <a:gd name="connsiteY50" fmla="*/ 434866 h 4083039"/>
                <a:gd name="connsiteX51" fmla="*/ 2432115 w 3527619"/>
                <a:gd name="connsiteY51" fmla="*/ 406585 h 4083039"/>
                <a:gd name="connsiteX52" fmla="*/ 2375554 w 3527619"/>
                <a:gd name="connsiteY52" fmla="*/ 359451 h 4083039"/>
                <a:gd name="connsiteX53" fmla="*/ 2300140 w 3527619"/>
                <a:gd name="connsiteY53" fmla="*/ 331171 h 4083039"/>
                <a:gd name="connsiteX54" fmla="*/ 2092750 w 3527619"/>
                <a:gd name="connsiteY54" fmla="*/ 302890 h 4083039"/>
                <a:gd name="connsiteX55" fmla="*/ 1960775 w 3527619"/>
                <a:gd name="connsiteY55" fmla="*/ 255756 h 4083039"/>
                <a:gd name="connsiteX56" fmla="*/ 1772239 w 3527619"/>
                <a:gd name="connsiteY56" fmla="*/ 218049 h 4083039"/>
                <a:gd name="connsiteX57" fmla="*/ 1555422 w 3527619"/>
                <a:gd name="connsiteY57" fmla="*/ 199196 h 4083039"/>
                <a:gd name="connsiteX58" fmla="*/ 1508288 w 3527619"/>
                <a:gd name="connsiteY58" fmla="*/ 180342 h 4083039"/>
                <a:gd name="connsiteX59" fmla="*/ 1451727 w 3527619"/>
                <a:gd name="connsiteY59" fmla="*/ 161488 h 4083039"/>
                <a:gd name="connsiteX60" fmla="*/ 1385740 w 3527619"/>
                <a:gd name="connsiteY60" fmla="*/ 133208 h 4083039"/>
                <a:gd name="connsiteX61" fmla="*/ 1272618 w 3527619"/>
                <a:gd name="connsiteY61" fmla="*/ 104927 h 4083039"/>
                <a:gd name="connsiteX62" fmla="*/ 1225484 w 3527619"/>
                <a:gd name="connsiteY62" fmla="*/ 76647 h 4083039"/>
                <a:gd name="connsiteX63" fmla="*/ 1187777 w 3527619"/>
                <a:gd name="connsiteY63" fmla="*/ 67220 h 4083039"/>
                <a:gd name="connsiteX64" fmla="*/ 1140643 w 3527619"/>
                <a:gd name="connsiteY64" fmla="*/ 48367 h 4083039"/>
                <a:gd name="connsiteX65" fmla="*/ 1074655 w 3527619"/>
                <a:gd name="connsiteY65" fmla="*/ 29513 h 4083039"/>
                <a:gd name="connsiteX66" fmla="*/ 1018094 w 3527619"/>
                <a:gd name="connsiteY66" fmla="*/ 10659 h 4083039"/>
                <a:gd name="connsiteX67" fmla="*/ 838985 w 3527619"/>
                <a:gd name="connsiteY67" fmla="*/ 29513 h 4083039"/>
                <a:gd name="connsiteX68" fmla="*/ 772997 w 3527619"/>
                <a:gd name="connsiteY68" fmla="*/ 57793 h 4083039"/>
                <a:gd name="connsiteX69" fmla="*/ 716437 w 3527619"/>
                <a:gd name="connsiteY69" fmla="*/ 76647 h 4083039"/>
                <a:gd name="connsiteX70" fmla="*/ 509047 w 3527619"/>
                <a:gd name="connsiteY70" fmla="*/ 57793 h 4083039"/>
                <a:gd name="connsiteX71" fmla="*/ 452486 w 3527619"/>
                <a:gd name="connsiteY71" fmla="*/ 38940 h 4083039"/>
                <a:gd name="connsiteX72" fmla="*/ 75414 w 3527619"/>
                <a:gd name="connsiteY72" fmla="*/ 10659 h 4083039"/>
                <a:gd name="connsiteX0" fmla="*/ 31749 w 3540515"/>
                <a:gd name="connsiteY0" fmla="*/ 9667 h 4091474"/>
                <a:gd name="connsiteX1" fmla="*/ 12896 w 3540515"/>
                <a:gd name="connsiteY1" fmla="*/ 4091474 h 4091474"/>
                <a:gd name="connsiteX2" fmla="*/ 361687 w 3540515"/>
                <a:gd name="connsiteY2" fmla="*/ 4025486 h 4091474"/>
                <a:gd name="connsiteX3" fmla="*/ 1191246 w 3540515"/>
                <a:gd name="connsiteY3" fmla="*/ 4006633 h 4091474"/>
                <a:gd name="connsiteX4" fmla="*/ 1266660 w 3540515"/>
                <a:gd name="connsiteY4" fmla="*/ 3978352 h 4091474"/>
                <a:gd name="connsiteX5" fmla="*/ 1304368 w 3540515"/>
                <a:gd name="connsiteY5" fmla="*/ 3940645 h 4091474"/>
                <a:gd name="connsiteX6" fmla="*/ 1389209 w 3540515"/>
                <a:gd name="connsiteY6" fmla="*/ 3714402 h 4091474"/>
                <a:gd name="connsiteX7" fmla="*/ 1398636 w 3540515"/>
                <a:gd name="connsiteY7" fmla="*/ 3629560 h 4091474"/>
                <a:gd name="connsiteX8" fmla="*/ 1426916 w 3540515"/>
                <a:gd name="connsiteY8" fmla="*/ 3591853 h 4091474"/>
                <a:gd name="connsiteX9" fmla="*/ 1436343 w 3540515"/>
                <a:gd name="connsiteY9" fmla="*/ 3554146 h 4091474"/>
                <a:gd name="connsiteX10" fmla="*/ 1464623 w 3540515"/>
                <a:gd name="connsiteY10" fmla="*/ 3488158 h 4091474"/>
                <a:gd name="connsiteX11" fmla="*/ 1511757 w 3540515"/>
                <a:gd name="connsiteY11" fmla="*/ 3412744 h 4091474"/>
                <a:gd name="connsiteX12" fmla="*/ 1653159 w 3540515"/>
                <a:gd name="connsiteY12" fmla="*/ 3214781 h 4091474"/>
                <a:gd name="connsiteX13" fmla="*/ 1832269 w 3540515"/>
                <a:gd name="connsiteY13" fmla="*/ 3082806 h 4091474"/>
                <a:gd name="connsiteX14" fmla="*/ 1954817 w 3540515"/>
                <a:gd name="connsiteY14" fmla="*/ 2979111 h 4091474"/>
                <a:gd name="connsiteX15" fmla="*/ 1983098 w 3540515"/>
                <a:gd name="connsiteY15" fmla="*/ 2950831 h 4091474"/>
                <a:gd name="connsiteX16" fmla="*/ 2011378 w 3540515"/>
                <a:gd name="connsiteY16" fmla="*/ 2913123 h 4091474"/>
                <a:gd name="connsiteX17" fmla="*/ 2039658 w 3540515"/>
                <a:gd name="connsiteY17" fmla="*/ 2894270 h 4091474"/>
                <a:gd name="connsiteX18" fmla="*/ 2133926 w 3540515"/>
                <a:gd name="connsiteY18" fmla="*/ 2856562 h 4091474"/>
                <a:gd name="connsiteX19" fmla="*/ 2162207 w 3540515"/>
                <a:gd name="connsiteY19" fmla="*/ 2837709 h 4091474"/>
                <a:gd name="connsiteX20" fmla="*/ 2322463 w 3540515"/>
                <a:gd name="connsiteY20" fmla="*/ 2781148 h 4091474"/>
                <a:gd name="connsiteX21" fmla="*/ 2473291 w 3540515"/>
                <a:gd name="connsiteY21" fmla="*/ 2677453 h 4091474"/>
                <a:gd name="connsiteX22" fmla="*/ 2567559 w 3540515"/>
                <a:gd name="connsiteY22" fmla="*/ 2554905 h 4091474"/>
                <a:gd name="connsiteX23" fmla="*/ 2586413 w 3540515"/>
                <a:gd name="connsiteY23" fmla="*/ 2498344 h 4091474"/>
                <a:gd name="connsiteX24" fmla="*/ 2614693 w 3540515"/>
                <a:gd name="connsiteY24" fmla="*/ 2451210 h 4091474"/>
                <a:gd name="connsiteX25" fmla="*/ 2652401 w 3540515"/>
                <a:gd name="connsiteY25" fmla="*/ 2366369 h 4091474"/>
                <a:gd name="connsiteX26" fmla="*/ 2661827 w 3540515"/>
                <a:gd name="connsiteY26" fmla="*/ 2290954 h 4091474"/>
                <a:gd name="connsiteX27" fmla="*/ 2718388 w 3540515"/>
                <a:gd name="connsiteY27" fmla="*/ 2206113 h 4091474"/>
                <a:gd name="connsiteX28" fmla="*/ 2793803 w 3540515"/>
                <a:gd name="connsiteY28" fmla="*/ 2092991 h 4091474"/>
                <a:gd name="connsiteX29" fmla="*/ 2916351 w 3540515"/>
                <a:gd name="connsiteY29" fmla="*/ 1970443 h 4091474"/>
                <a:gd name="connsiteX30" fmla="*/ 2954058 w 3540515"/>
                <a:gd name="connsiteY30" fmla="*/ 1923309 h 4091474"/>
                <a:gd name="connsiteX31" fmla="*/ 3152021 w 3540515"/>
                <a:gd name="connsiteY31" fmla="*/ 1744200 h 4091474"/>
                <a:gd name="connsiteX32" fmla="*/ 3444252 w 3540515"/>
                <a:gd name="connsiteY32" fmla="*/ 1555663 h 4091474"/>
                <a:gd name="connsiteX33" fmla="*/ 3510240 w 3540515"/>
                <a:gd name="connsiteY33" fmla="*/ 1442542 h 4091474"/>
                <a:gd name="connsiteX34" fmla="*/ 3500813 w 3540515"/>
                <a:gd name="connsiteY34" fmla="*/ 1065470 h 4091474"/>
                <a:gd name="connsiteX35" fmla="*/ 3472533 w 3540515"/>
                <a:gd name="connsiteY35" fmla="*/ 1018336 h 4091474"/>
                <a:gd name="connsiteX36" fmla="*/ 3453679 w 3540515"/>
                <a:gd name="connsiteY36" fmla="*/ 990055 h 4091474"/>
                <a:gd name="connsiteX37" fmla="*/ 3415972 w 3540515"/>
                <a:gd name="connsiteY37" fmla="*/ 980628 h 4091474"/>
                <a:gd name="connsiteX38" fmla="*/ 3312277 w 3540515"/>
                <a:gd name="connsiteY38" fmla="*/ 952348 h 4091474"/>
                <a:gd name="connsiteX39" fmla="*/ 3180302 w 3540515"/>
                <a:gd name="connsiteY39" fmla="*/ 886360 h 4091474"/>
                <a:gd name="connsiteX40" fmla="*/ 3001192 w 3540515"/>
                <a:gd name="connsiteY40" fmla="*/ 858080 h 4091474"/>
                <a:gd name="connsiteX41" fmla="*/ 2963485 w 3540515"/>
                <a:gd name="connsiteY41" fmla="*/ 848653 h 4091474"/>
                <a:gd name="connsiteX42" fmla="*/ 2774949 w 3540515"/>
                <a:gd name="connsiteY42" fmla="*/ 839226 h 4091474"/>
                <a:gd name="connsiteX43" fmla="*/ 2661827 w 3540515"/>
                <a:gd name="connsiteY43" fmla="*/ 782666 h 4091474"/>
                <a:gd name="connsiteX44" fmla="*/ 2633547 w 3540515"/>
                <a:gd name="connsiteY44" fmla="*/ 763812 h 4091474"/>
                <a:gd name="connsiteX45" fmla="*/ 2576986 w 3540515"/>
                <a:gd name="connsiteY45" fmla="*/ 688398 h 4091474"/>
                <a:gd name="connsiteX46" fmla="*/ 2529852 w 3540515"/>
                <a:gd name="connsiteY46" fmla="*/ 622410 h 4091474"/>
                <a:gd name="connsiteX47" fmla="*/ 2501572 w 3540515"/>
                <a:gd name="connsiteY47" fmla="*/ 594129 h 4091474"/>
                <a:gd name="connsiteX48" fmla="*/ 2492145 w 3540515"/>
                <a:gd name="connsiteY48" fmla="*/ 565849 h 4091474"/>
                <a:gd name="connsiteX49" fmla="*/ 2473291 w 3540515"/>
                <a:gd name="connsiteY49" fmla="*/ 481008 h 4091474"/>
                <a:gd name="connsiteX50" fmla="*/ 2454438 w 3540515"/>
                <a:gd name="connsiteY50" fmla="*/ 443301 h 4091474"/>
                <a:gd name="connsiteX51" fmla="*/ 2445011 w 3540515"/>
                <a:gd name="connsiteY51" fmla="*/ 415020 h 4091474"/>
                <a:gd name="connsiteX52" fmla="*/ 2388450 w 3540515"/>
                <a:gd name="connsiteY52" fmla="*/ 367886 h 4091474"/>
                <a:gd name="connsiteX53" fmla="*/ 2313036 w 3540515"/>
                <a:gd name="connsiteY53" fmla="*/ 339606 h 4091474"/>
                <a:gd name="connsiteX54" fmla="*/ 2105646 w 3540515"/>
                <a:gd name="connsiteY54" fmla="*/ 311325 h 4091474"/>
                <a:gd name="connsiteX55" fmla="*/ 1973671 w 3540515"/>
                <a:gd name="connsiteY55" fmla="*/ 264191 h 4091474"/>
                <a:gd name="connsiteX56" fmla="*/ 1785135 w 3540515"/>
                <a:gd name="connsiteY56" fmla="*/ 226484 h 4091474"/>
                <a:gd name="connsiteX57" fmla="*/ 1568318 w 3540515"/>
                <a:gd name="connsiteY57" fmla="*/ 207631 h 4091474"/>
                <a:gd name="connsiteX58" fmla="*/ 1521184 w 3540515"/>
                <a:gd name="connsiteY58" fmla="*/ 188777 h 4091474"/>
                <a:gd name="connsiteX59" fmla="*/ 1464623 w 3540515"/>
                <a:gd name="connsiteY59" fmla="*/ 169923 h 4091474"/>
                <a:gd name="connsiteX60" fmla="*/ 1398636 w 3540515"/>
                <a:gd name="connsiteY60" fmla="*/ 141643 h 4091474"/>
                <a:gd name="connsiteX61" fmla="*/ 1285514 w 3540515"/>
                <a:gd name="connsiteY61" fmla="*/ 113362 h 4091474"/>
                <a:gd name="connsiteX62" fmla="*/ 1238380 w 3540515"/>
                <a:gd name="connsiteY62" fmla="*/ 85082 h 4091474"/>
                <a:gd name="connsiteX63" fmla="*/ 1200673 w 3540515"/>
                <a:gd name="connsiteY63" fmla="*/ 75655 h 4091474"/>
                <a:gd name="connsiteX64" fmla="*/ 1153539 w 3540515"/>
                <a:gd name="connsiteY64" fmla="*/ 56802 h 4091474"/>
                <a:gd name="connsiteX65" fmla="*/ 1087551 w 3540515"/>
                <a:gd name="connsiteY65" fmla="*/ 37948 h 4091474"/>
                <a:gd name="connsiteX66" fmla="*/ 1030990 w 3540515"/>
                <a:gd name="connsiteY66" fmla="*/ 19094 h 4091474"/>
                <a:gd name="connsiteX67" fmla="*/ 851881 w 3540515"/>
                <a:gd name="connsiteY67" fmla="*/ 37948 h 4091474"/>
                <a:gd name="connsiteX68" fmla="*/ 785893 w 3540515"/>
                <a:gd name="connsiteY68" fmla="*/ 66228 h 4091474"/>
                <a:gd name="connsiteX69" fmla="*/ 729333 w 3540515"/>
                <a:gd name="connsiteY69" fmla="*/ 85082 h 4091474"/>
                <a:gd name="connsiteX70" fmla="*/ 521943 w 3540515"/>
                <a:gd name="connsiteY70" fmla="*/ 66228 h 4091474"/>
                <a:gd name="connsiteX71" fmla="*/ 465382 w 3540515"/>
                <a:gd name="connsiteY71" fmla="*/ 47375 h 4091474"/>
                <a:gd name="connsiteX72" fmla="*/ 31749 w 3540515"/>
                <a:gd name="connsiteY72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14020 w 3527619"/>
                <a:gd name="connsiteY8" fmla="*/ 3591853 h 4091474"/>
                <a:gd name="connsiteX9" fmla="*/ 1423447 w 3527619"/>
                <a:gd name="connsiteY9" fmla="*/ 3554146 h 4091474"/>
                <a:gd name="connsiteX10" fmla="*/ 1451727 w 3527619"/>
                <a:gd name="connsiteY10" fmla="*/ 3488158 h 4091474"/>
                <a:gd name="connsiteX11" fmla="*/ 1498861 w 3527619"/>
                <a:gd name="connsiteY11" fmla="*/ 3412744 h 4091474"/>
                <a:gd name="connsiteX12" fmla="*/ 1640263 w 3527619"/>
                <a:gd name="connsiteY12" fmla="*/ 3214781 h 4091474"/>
                <a:gd name="connsiteX13" fmla="*/ 1819373 w 3527619"/>
                <a:gd name="connsiteY13" fmla="*/ 3082806 h 4091474"/>
                <a:gd name="connsiteX14" fmla="*/ 1941921 w 3527619"/>
                <a:gd name="connsiteY14" fmla="*/ 2979111 h 4091474"/>
                <a:gd name="connsiteX15" fmla="*/ 1970202 w 3527619"/>
                <a:gd name="connsiteY15" fmla="*/ 2950831 h 4091474"/>
                <a:gd name="connsiteX16" fmla="*/ 1998482 w 3527619"/>
                <a:gd name="connsiteY16" fmla="*/ 2913123 h 4091474"/>
                <a:gd name="connsiteX17" fmla="*/ 2026762 w 3527619"/>
                <a:gd name="connsiteY17" fmla="*/ 2894270 h 4091474"/>
                <a:gd name="connsiteX18" fmla="*/ 2121030 w 3527619"/>
                <a:gd name="connsiteY18" fmla="*/ 2856562 h 4091474"/>
                <a:gd name="connsiteX19" fmla="*/ 2149311 w 3527619"/>
                <a:gd name="connsiteY19" fmla="*/ 2837709 h 4091474"/>
                <a:gd name="connsiteX20" fmla="*/ 2309567 w 3527619"/>
                <a:gd name="connsiteY20" fmla="*/ 2781148 h 4091474"/>
                <a:gd name="connsiteX21" fmla="*/ 2460395 w 3527619"/>
                <a:gd name="connsiteY21" fmla="*/ 2677453 h 4091474"/>
                <a:gd name="connsiteX22" fmla="*/ 2554663 w 3527619"/>
                <a:gd name="connsiteY22" fmla="*/ 2554905 h 4091474"/>
                <a:gd name="connsiteX23" fmla="*/ 2573517 w 3527619"/>
                <a:gd name="connsiteY23" fmla="*/ 2498344 h 4091474"/>
                <a:gd name="connsiteX24" fmla="*/ 2601797 w 3527619"/>
                <a:gd name="connsiteY24" fmla="*/ 2451210 h 4091474"/>
                <a:gd name="connsiteX25" fmla="*/ 2639505 w 3527619"/>
                <a:gd name="connsiteY25" fmla="*/ 2366369 h 4091474"/>
                <a:gd name="connsiteX26" fmla="*/ 2648931 w 3527619"/>
                <a:gd name="connsiteY26" fmla="*/ 2290954 h 4091474"/>
                <a:gd name="connsiteX27" fmla="*/ 2705492 w 3527619"/>
                <a:gd name="connsiteY27" fmla="*/ 2206113 h 4091474"/>
                <a:gd name="connsiteX28" fmla="*/ 2780907 w 3527619"/>
                <a:gd name="connsiteY28" fmla="*/ 2092991 h 4091474"/>
                <a:gd name="connsiteX29" fmla="*/ 2903455 w 3527619"/>
                <a:gd name="connsiteY29" fmla="*/ 1970443 h 4091474"/>
                <a:gd name="connsiteX30" fmla="*/ 2941162 w 3527619"/>
                <a:gd name="connsiteY30" fmla="*/ 1923309 h 4091474"/>
                <a:gd name="connsiteX31" fmla="*/ 3139125 w 3527619"/>
                <a:gd name="connsiteY31" fmla="*/ 1744200 h 4091474"/>
                <a:gd name="connsiteX32" fmla="*/ 3431356 w 3527619"/>
                <a:gd name="connsiteY32" fmla="*/ 1555663 h 4091474"/>
                <a:gd name="connsiteX33" fmla="*/ 3497344 w 3527619"/>
                <a:gd name="connsiteY33" fmla="*/ 1442542 h 4091474"/>
                <a:gd name="connsiteX34" fmla="*/ 3487917 w 3527619"/>
                <a:gd name="connsiteY34" fmla="*/ 1065470 h 4091474"/>
                <a:gd name="connsiteX35" fmla="*/ 3459637 w 3527619"/>
                <a:gd name="connsiteY35" fmla="*/ 1018336 h 4091474"/>
                <a:gd name="connsiteX36" fmla="*/ 3440783 w 3527619"/>
                <a:gd name="connsiteY36" fmla="*/ 990055 h 4091474"/>
                <a:gd name="connsiteX37" fmla="*/ 3403076 w 3527619"/>
                <a:gd name="connsiteY37" fmla="*/ 980628 h 4091474"/>
                <a:gd name="connsiteX38" fmla="*/ 3299381 w 3527619"/>
                <a:gd name="connsiteY38" fmla="*/ 952348 h 4091474"/>
                <a:gd name="connsiteX39" fmla="*/ 3167406 w 3527619"/>
                <a:gd name="connsiteY39" fmla="*/ 886360 h 4091474"/>
                <a:gd name="connsiteX40" fmla="*/ 2988296 w 3527619"/>
                <a:gd name="connsiteY40" fmla="*/ 858080 h 4091474"/>
                <a:gd name="connsiteX41" fmla="*/ 2950589 w 3527619"/>
                <a:gd name="connsiteY41" fmla="*/ 848653 h 4091474"/>
                <a:gd name="connsiteX42" fmla="*/ 2762053 w 3527619"/>
                <a:gd name="connsiteY42" fmla="*/ 839226 h 4091474"/>
                <a:gd name="connsiteX43" fmla="*/ 2648931 w 3527619"/>
                <a:gd name="connsiteY43" fmla="*/ 782666 h 4091474"/>
                <a:gd name="connsiteX44" fmla="*/ 2620651 w 3527619"/>
                <a:gd name="connsiteY44" fmla="*/ 763812 h 4091474"/>
                <a:gd name="connsiteX45" fmla="*/ 2564090 w 3527619"/>
                <a:gd name="connsiteY45" fmla="*/ 688398 h 4091474"/>
                <a:gd name="connsiteX46" fmla="*/ 2516956 w 3527619"/>
                <a:gd name="connsiteY46" fmla="*/ 622410 h 4091474"/>
                <a:gd name="connsiteX47" fmla="*/ 2488676 w 3527619"/>
                <a:gd name="connsiteY47" fmla="*/ 594129 h 4091474"/>
                <a:gd name="connsiteX48" fmla="*/ 2479249 w 3527619"/>
                <a:gd name="connsiteY48" fmla="*/ 565849 h 4091474"/>
                <a:gd name="connsiteX49" fmla="*/ 2460395 w 3527619"/>
                <a:gd name="connsiteY49" fmla="*/ 481008 h 4091474"/>
                <a:gd name="connsiteX50" fmla="*/ 2441542 w 3527619"/>
                <a:gd name="connsiteY50" fmla="*/ 443301 h 4091474"/>
                <a:gd name="connsiteX51" fmla="*/ 2432115 w 3527619"/>
                <a:gd name="connsiteY51" fmla="*/ 415020 h 4091474"/>
                <a:gd name="connsiteX52" fmla="*/ 2375554 w 3527619"/>
                <a:gd name="connsiteY52" fmla="*/ 367886 h 4091474"/>
                <a:gd name="connsiteX53" fmla="*/ 2300140 w 3527619"/>
                <a:gd name="connsiteY53" fmla="*/ 339606 h 4091474"/>
                <a:gd name="connsiteX54" fmla="*/ 2092750 w 3527619"/>
                <a:gd name="connsiteY54" fmla="*/ 311325 h 4091474"/>
                <a:gd name="connsiteX55" fmla="*/ 1960775 w 3527619"/>
                <a:gd name="connsiteY55" fmla="*/ 264191 h 4091474"/>
                <a:gd name="connsiteX56" fmla="*/ 1772239 w 3527619"/>
                <a:gd name="connsiteY56" fmla="*/ 226484 h 4091474"/>
                <a:gd name="connsiteX57" fmla="*/ 1555422 w 3527619"/>
                <a:gd name="connsiteY57" fmla="*/ 207631 h 4091474"/>
                <a:gd name="connsiteX58" fmla="*/ 1508288 w 3527619"/>
                <a:gd name="connsiteY58" fmla="*/ 188777 h 4091474"/>
                <a:gd name="connsiteX59" fmla="*/ 1451727 w 3527619"/>
                <a:gd name="connsiteY59" fmla="*/ 169923 h 4091474"/>
                <a:gd name="connsiteX60" fmla="*/ 1385740 w 3527619"/>
                <a:gd name="connsiteY60" fmla="*/ 141643 h 4091474"/>
                <a:gd name="connsiteX61" fmla="*/ 1272618 w 3527619"/>
                <a:gd name="connsiteY61" fmla="*/ 113362 h 4091474"/>
                <a:gd name="connsiteX62" fmla="*/ 1225484 w 3527619"/>
                <a:gd name="connsiteY62" fmla="*/ 85082 h 4091474"/>
                <a:gd name="connsiteX63" fmla="*/ 1187777 w 3527619"/>
                <a:gd name="connsiteY63" fmla="*/ 75655 h 4091474"/>
                <a:gd name="connsiteX64" fmla="*/ 1140643 w 3527619"/>
                <a:gd name="connsiteY64" fmla="*/ 56802 h 4091474"/>
                <a:gd name="connsiteX65" fmla="*/ 1074655 w 3527619"/>
                <a:gd name="connsiteY65" fmla="*/ 37948 h 4091474"/>
                <a:gd name="connsiteX66" fmla="*/ 1018094 w 3527619"/>
                <a:gd name="connsiteY66" fmla="*/ 19094 h 4091474"/>
                <a:gd name="connsiteX67" fmla="*/ 838985 w 3527619"/>
                <a:gd name="connsiteY67" fmla="*/ 37948 h 4091474"/>
                <a:gd name="connsiteX68" fmla="*/ 772997 w 3527619"/>
                <a:gd name="connsiteY68" fmla="*/ 66228 h 4091474"/>
                <a:gd name="connsiteX69" fmla="*/ 716437 w 3527619"/>
                <a:gd name="connsiteY69" fmla="*/ 85082 h 4091474"/>
                <a:gd name="connsiteX70" fmla="*/ 509047 w 3527619"/>
                <a:gd name="connsiteY70" fmla="*/ 66228 h 4091474"/>
                <a:gd name="connsiteX71" fmla="*/ 452486 w 3527619"/>
                <a:gd name="connsiteY71" fmla="*/ 47375 h 4091474"/>
                <a:gd name="connsiteX72" fmla="*/ 18853 w 3527619"/>
                <a:gd name="connsiteY72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14020 w 3527619"/>
                <a:gd name="connsiteY8" fmla="*/ 3591853 h 4091474"/>
                <a:gd name="connsiteX9" fmla="*/ 1423447 w 3527619"/>
                <a:gd name="connsiteY9" fmla="*/ 3554146 h 4091474"/>
                <a:gd name="connsiteX10" fmla="*/ 1451727 w 3527619"/>
                <a:gd name="connsiteY10" fmla="*/ 3488158 h 4091474"/>
                <a:gd name="connsiteX11" fmla="*/ 1498861 w 3527619"/>
                <a:gd name="connsiteY11" fmla="*/ 3412744 h 4091474"/>
                <a:gd name="connsiteX12" fmla="*/ 1640263 w 3527619"/>
                <a:gd name="connsiteY12" fmla="*/ 3214781 h 4091474"/>
                <a:gd name="connsiteX13" fmla="*/ 1819373 w 3527619"/>
                <a:gd name="connsiteY13" fmla="*/ 3082806 h 4091474"/>
                <a:gd name="connsiteX14" fmla="*/ 1941921 w 3527619"/>
                <a:gd name="connsiteY14" fmla="*/ 2979111 h 4091474"/>
                <a:gd name="connsiteX15" fmla="*/ 1970202 w 3527619"/>
                <a:gd name="connsiteY15" fmla="*/ 2950831 h 4091474"/>
                <a:gd name="connsiteX16" fmla="*/ 1998482 w 3527619"/>
                <a:gd name="connsiteY16" fmla="*/ 2913123 h 4091474"/>
                <a:gd name="connsiteX17" fmla="*/ 2026762 w 3527619"/>
                <a:gd name="connsiteY17" fmla="*/ 2894270 h 4091474"/>
                <a:gd name="connsiteX18" fmla="*/ 2121030 w 3527619"/>
                <a:gd name="connsiteY18" fmla="*/ 2856562 h 4091474"/>
                <a:gd name="connsiteX19" fmla="*/ 2149311 w 3527619"/>
                <a:gd name="connsiteY19" fmla="*/ 2837709 h 4091474"/>
                <a:gd name="connsiteX20" fmla="*/ 2309567 w 3527619"/>
                <a:gd name="connsiteY20" fmla="*/ 2781148 h 4091474"/>
                <a:gd name="connsiteX21" fmla="*/ 2460395 w 3527619"/>
                <a:gd name="connsiteY21" fmla="*/ 2677453 h 4091474"/>
                <a:gd name="connsiteX22" fmla="*/ 2554663 w 3527619"/>
                <a:gd name="connsiteY22" fmla="*/ 2554905 h 4091474"/>
                <a:gd name="connsiteX23" fmla="*/ 2573517 w 3527619"/>
                <a:gd name="connsiteY23" fmla="*/ 2498344 h 4091474"/>
                <a:gd name="connsiteX24" fmla="*/ 2601797 w 3527619"/>
                <a:gd name="connsiteY24" fmla="*/ 2451210 h 4091474"/>
                <a:gd name="connsiteX25" fmla="*/ 2639505 w 3527619"/>
                <a:gd name="connsiteY25" fmla="*/ 2366369 h 4091474"/>
                <a:gd name="connsiteX26" fmla="*/ 2648931 w 3527619"/>
                <a:gd name="connsiteY26" fmla="*/ 2290954 h 4091474"/>
                <a:gd name="connsiteX27" fmla="*/ 2705492 w 3527619"/>
                <a:gd name="connsiteY27" fmla="*/ 2206113 h 4091474"/>
                <a:gd name="connsiteX28" fmla="*/ 2780907 w 3527619"/>
                <a:gd name="connsiteY28" fmla="*/ 2092991 h 4091474"/>
                <a:gd name="connsiteX29" fmla="*/ 2903455 w 3527619"/>
                <a:gd name="connsiteY29" fmla="*/ 1970443 h 4091474"/>
                <a:gd name="connsiteX30" fmla="*/ 2941162 w 3527619"/>
                <a:gd name="connsiteY30" fmla="*/ 1923309 h 4091474"/>
                <a:gd name="connsiteX31" fmla="*/ 3139125 w 3527619"/>
                <a:gd name="connsiteY31" fmla="*/ 1744200 h 4091474"/>
                <a:gd name="connsiteX32" fmla="*/ 3431356 w 3527619"/>
                <a:gd name="connsiteY32" fmla="*/ 1555663 h 4091474"/>
                <a:gd name="connsiteX33" fmla="*/ 3497344 w 3527619"/>
                <a:gd name="connsiteY33" fmla="*/ 1442542 h 4091474"/>
                <a:gd name="connsiteX34" fmla="*/ 3487917 w 3527619"/>
                <a:gd name="connsiteY34" fmla="*/ 1065470 h 4091474"/>
                <a:gd name="connsiteX35" fmla="*/ 3459637 w 3527619"/>
                <a:gd name="connsiteY35" fmla="*/ 1018336 h 4091474"/>
                <a:gd name="connsiteX36" fmla="*/ 3440783 w 3527619"/>
                <a:gd name="connsiteY36" fmla="*/ 990055 h 4091474"/>
                <a:gd name="connsiteX37" fmla="*/ 3403076 w 3527619"/>
                <a:gd name="connsiteY37" fmla="*/ 980628 h 4091474"/>
                <a:gd name="connsiteX38" fmla="*/ 3299381 w 3527619"/>
                <a:gd name="connsiteY38" fmla="*/ 952348 h 4091474"/>
                <a:gd name="connsiteX39" fmla="*/ 3167406 w 3527619"/>
                <a:gd name="connsiteY39" fmla="*/ 886360 h 4091474"/>
                <a:gd name="connsiteX40" fmla="*/ 2988296 w 3527619"/>
                <a:gd name="connsiteY40" fmla="*/ 858080 h 4091474"/>
                <a:gd name="connsiteX41" fmla="*/ 2950589 w 3527619"/>
                <a:gd name="connsiteY41" fmla="*/ 848653 h 4091474"/>
                <a:gd name="connsiteX42" fmla="*/ 2762053 w 3527619"/>
                <a:gd name="connsiteY42" fmla="*/ 839226 h 4091474"/>
                <a:gd name="connsiteX43" fmla="*/ 2648931 w 3527619"/>
                <a:gd name="connsiteY43" fmla="*/ 782666 h 4091474"/>
                <a:gd name="connsiteX44" fmla="*/ 2620651 w 3527619"/>
                <a:gd name="connsiteY44" fmla="*/ 763812 h 4091474"/>
                <a:gd name="connsiteX45" fmla="*/ 2564090 w 3527619"/>
                <a:gd name="connsiteY45" fmla="*/ 688398 h 4091474"/>
                <a:gd name="connsiteX46" fmla="*/ 2516956 w 3527619"/>
                <a:gd name="connsiteY46" fmla="*/ 622410 h 4091474"/>
                <a:gd name="connsiteX47" fmla="*/ 2488676 w 3527619"/>
                <a:gd name="connsiteY47" fmla="*/ 594129 h 4091474"/>
                <a:gd name="connsiteX48" fmla="*/ 2479249 w 3527619"/>
                <a:gd name="connsiteY48" fmla="*/ 565849 h 4091474"/>
                <a:gd name="connsiteX49" fmla="*/ 2460395 w 3527619"/>
                <a:gd name="connsiteY49" fmla="*/ 481008 h 4091474"/>
                <a:gd name="connsiteX50" fmla="*/ 2441542 w 3527619"/>
                <a:gd name="connsiteY50" fmla="*/ 443301 h 4091474"/>
                <a:gd name="connsiteX51" fmla="*/ 2432115 w 3527619"/>
                <a:gd name="connsiteY51" fmla="*/ 415020 h 4091474"/>
                <a:gd name="connsiteX52" fmla="*/ 2375554 w 3527619"/>
                <a:gd name="connsiteY52" fmla="*/ 367886 h 4091474"/>
                <a:gd name="connsiteX53" fmla="*/ 2300140 w 3527619"/>
                <a:gd name="connsiteY53" fmla="*/ 339606 h 4091474"/>
                <a:gd name="connsiteX54" fmla="*/ 2092750 w 3527619"/>
                <a:gd name="connsiteY54" fmla="*/ 311325 h 4091474"/>
                <a:gd name="connsiteX55" fmla="*/ 1960775 w 3527619"/>
                <a:gd name="connsiteY55" fmla="*/ 264191 h 4091474"/>
                <a:gd name="connsiteX56" fmla="*/ 1772239 w 3527619"/>
                <a:gd name="connsiteY56" fmla="*/ 226484 h 4091474"/>
                <a:gd name="connsiteX57" fmla="*/ 1555422 w 3527619"/>
                <a:gd name="connsiteY57" fmla="*/ 207631 h 4091474"/>
                <a:gd name="connsiteX58" fmla="*/ 1508288 w 3527619"/>
                <a:gd name="connsiteY58" fmla="*/ 188777 h 4091474"/>
                <a:gd name="connsiteX59" fmla="*/ 1451727 w 3527619"/>
                <a:gd name="connsiteY59" fmla="*/ 169923 h 4091474"/>
                <a:gd name="connsiteX60" fmla="*/ 1385740 w 3527619"/>
                <a:gd name="connsiteY60" fmla="*/ 141643 h 4091474"/>
                <a:gd name="connsiteX61" fmla="*/ 1272618 w 3527619"/>
                <a:gd name="connsiteY61" fmla="*/ 113362 h 4091474"/>
                <a:gd name="connsiteX62" fmla="*/ 1225484 w 3527619"/>
                <a:gd name="connsiteY62" fmla="*/ 85082 h 4091474"/>
                <a:gd name="connsiteX63" fmla="*/ 1187777 w 3527619"/>
                <a:gd name="connsiteY63" fmla="*/ 75655 h 4091474"/>
                <a:gd name="connsiteX64" fmla="*/ 1140643 w 3527619"/>
                <a:gd name="connsiteY64" fmla="*/ 56802 h 4091474"/>
                <a:gd name="connsiteX65" fmla="*/ 1074655 w 3527619"/>
                <a:gd name="connsiteY65" fmla="*/ 37948 h 4091474"/>
                <a:gd name="connsiteX66" fmla="*/ 1018094 w 3527619"/>
                <a:gd name="connsiteY66" fmla="*/ 19094 h 4091474"/>
                <a:gd name="connsiteX67" fmla="*/ 838985 w 3527619"/>
                <a:gd name="connsiteY67" fmla="*/ 37948 h 4091474"/>
                <a:gd name="connsiteX68" fmla="*/ 716437 w 3527619"/>
                <a:gd name="connsiteY68" fmla="*/ 85082 h 4091474"/>
                <a:gd name="connsiteX69" fmla="*/ 509047 w 3527619"/>
                <a:gd name="connsiteY69" fmla="*/ 66228 h 4091474"/>
                <a:gd name="connsiteX70" fmla="*/ 452486 w 3527619"/>
                <a:gd name="connsiteY70" fmla="*/ 47375 h 4091474"/>
                <a:gd name="connsiteX71" fmla="*/ 18853 w 3527619"/>
                <a:gd name="connsiteY71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14020 w 3527619"/>
                <a:gd name="connsiteY8" fmla="*/ 3591853 h 4091474"/>
                <a:gd name="connsiteX9" fmla="*/ 1423447 w 3527619"/>
                <a:gd name="connsiteY9" fmla="*/ 3554146 h 4091474"/>
                <a:gd name="connsiteX10" fmla="*/ 1451727 w 3527619"/>
                <a:gd name="connsiteY10" fmla="*/ 3488158 h 4091474"/>
                <a:gd name="connsiteX11" fmla="*/ 1498861 w 3527619"/>
                <a:gd name="connsiteY11" fmla="*/ 3412744 h 4091474"/>
                <a:gd name="connsiteX12" fmla="*/ 1640263 w 3527619"/>
                <a:gd name="connsiteY12" fmla="*/ 3214781 h 4091474"/>
                <a:gd name="connsiteX13" fmla="*/ 1819373 w 3527619"/>
                <a:gd name="connsiteY13" fmla="*/ 3082806 h 4091474"/>
                <a:gd name="connsiteX14" fmla="*/ 1941921 w 3527619"/>
                <a:gd name="connsiteY14" fmla="*/ 2979111 h 4091474"/>
                <a:gd name="connsiteX15" fmla="*/ 1970202 w 3527619"/>
                <a:gd name="connsiteY15" fmla="*/ 2950831 h 4091474"/>
                <a:gd name="connsiteX16" fmla="*/ 1998482 w 3527619"/>
                <a:gd name="connsiteY16" fmla="*/ 2913123 h 4091474"/>
                <a:gd name="connsiteX17" fmla="*/ 2026762 w 3527619"/>
                <a:gd name="connsiteY17" fmla="*/ 2894270 h 4091474"/>
                <a:gd name="connsiteX18" fmla="*/ 2121030 w 3527619"/>
                <a:gd name="connsiteY18" fmla="*/ 2856562 h 4091474"/>
                <a:gd name="connsiteX19" fmla="*/ 2149311 w 3527619"/>
                <a:gd name="connsiteY19" fmla="*/ 2837709 h 4091474"/>
                <a:gd name="connsiteX20" fmla="*/ 2309567 w 3527619"/>
                <a:gd name="connsiteY20" fmla="*/ 2781148 h 4091474"/>
                <a:gd name="connsiteX21" fmla="*/ 2460395 w 3527619"/>
                <a:gd name="connsiteY21" fmla="*/ 2677453 h 4091474"/>
                <a:gd name="connsiteX22" fmla="*/ 2554663 w 3527619"/>
                <a:gd name="connsiteY22" fmla="*/ 2554905 h 4091474"/>
                <a:gd name="connsiteX23" fmla="*/ 2573517 w 3527619"/>
                <a:gd name="connsiteY23" fmla="*/ 2498344 h 4091474"/>
                <a:gd name="connsiteX24" fmla="*/ 2601797 w 3527619"/>
                <a:gd name="connsiteY24" fmla="*/ 2451210 h 4091474"/>
                <a:gd name="connsiteX25" fmla="*/ 2639505 w 3527619"/>
                <a:gd name="connsiteY25" fmla="*/ 2366369 h 4091474"/>
                <a:gd name="connsiteX26" fmla="*/ 2648931 w 3527619"/>
                <a:gd name="connsiteY26" fmla="*/ 2290954 h 4091474"/>
                <a:gd name="connsiteX27" fmla="*/ 2705492 w 3527619"/>
                <a:gd name="connsiteY27" fmla="*/ 2206113 h 4091474"/>
                <a:gd name="connsiteX28" fmla="*/ 2780907 w 3527619"/>
                <a:gd name="connsiteY28" fmla="*/ 2092991 h 4091474"/>
                <a:gd name="connsiteX29" fmla="*/ 2903455 w 3527619"/>
                <a:gd name="connsiteY29" fmla="*/ 1970443 h 4091474"/>
                <a:gd name="connsiteX30" fmla="*/ 2941162 w 3527619"/>
                <a:gd name="connsiteY30" fmla="*/ 1923309 h 4091474"/>
                <a:gd name="connsiteX31" fmla="*/ 3139125 w 3527619"/>
                <a:gd name="connsiteY31" fmla="*/ 1744200 h 4091474"/>
                <a:gd name="connsiteX32" fmla="*/ 3431356 w 3527619"/>
                <a:gd name="connsiteY32" fmla="*/ 1555663 h 4091474"/>
                <a:gd name="connsiteX33" fmla="*/ 3497344 w 3527619"/>
                <a:gd name="connsiteY33" fmla="*/ 1442542 h 4091474"/>
                <a:gd name="connsiteX34" fmla="*/ 3487917 w 3527619"/>
                <a:gd name="connsiteY34" fmla="*/ 1065470 h 4091474"/>
                <a:gd name="connsiteX35" fmla="*/ 3459637 w 3527619"/>
                <a:gd name="connsiteY35" fmla="*/ 1018336 h 4091474"/>
                <a:gd name="connsiteX36" fmla="*/ 3440783 w 3527619"/>
                <a:gd name="connsiteY36" fmla="*/ 990055 h 4091474"/>
                <a:gd name="connsiteX37" fmla="*/ 3403076 w 3527619"/>
                <a:gd name="connsiteY37" fmla="*/ 980628 h 4091474"/>
                <a:gd name="connsiteX38" fmla="*/ 3299381 w 3527619"/>
                <a:gd name="connsiteY38" fmla="*/ 952348 h 4091474"/>
                <a:gd name="connsiteX39" fmla="*/ 3167406 w 3527619"/>
                <a:gd name="connsiteY39" fmla="*/ 886360 h 4091474"/>
                <a:gd name="connsiteX40" fmla="*/ 2988296 w 3527619"/>
                <a:gd name="connsiteY40" fmla="*/ 858080 h 4091474"/>
                <a:gd name="connsiteX41" fmla="*/ 2950589 w 3527619"/>
                <a:gd name="connsiteY41" fmla="*/ 848653 h 4091474"/>
                <a:gd name="connsiteX42" fmla="*/ 2762053 w 3527619"/>
                <a:gd name="connsiteY42" fmla="*/ 839226 h 4091474"/>
                <a:gd name="connsiteX43" fmla="*/ 2648931 w 3527619"/>
                <a:gd name="connsiteY43" fmla="*/ 782666 h 4091474"/>
                <a:gd name="connsiteX44" fmla="*/ 2620651 w 3527619"/>
                <a:gd name="connsiteY44" fmla="*/ 763812 h 4091474"/>
                <a:gd name="connsiteX45" fmla="*/ 2564090 w 3527619"/>
                <a:gd name="connsiteY45" fmla="*/ 688398 h 4091474"/>
                <a:gd name="connsiteX46" fmla="*/ 2516956 w 3527619"/>
                <a:gd name="connsiteY46" fmla="*/ 622410 h 4091474"/>
                <a:gd name="connsiteX47" fmla="*/ 2488676 w 3527619"/>
                <a:gd name="connsiteY47" fmla="*/ 594129 h 4091474"/>
                <a:gd name="connsiteX48" fmla="*/ 2479249 w 3527619"/>
                <a:gd name="connsiteY48" fmla="*/ 565849 h 4091474"/>
                <a:gd name="connsiteX49" fmla="*/ 2460395 w 3527619"/>
                <a:gd name="connsiteY49" fmla="*/ 481008 h 4091474"/>
                <a:gd name="connsiteX50" fmla="*/ 2441542 w 3527619"/>
                <a:gd name="connsiteY50" fmla="*/ 443301 h 4091474"/>
                <a:gd name="connsiteX51" fmla="*/ 2432115 w 3527619"/>
                <a:gd name="connsiteY51" fmla="*/ 415020 h 4091474"/>
                <a:gd name="connsiteX52" fmla="*/ 2375554 w 3527619"/>
                <a:gd name="connsiteY52" fmla="*/ 367886 h 4091474"/>
                <a:gd name="connsiteX53" fmla="*/ 2300140 w 3527619"/>
                <a:gd name="connsiteY53" fmla="*/ 339606 h 4091474"/>
                <a:gd name="connsiteX54" fmla="*/ 2092750 w 3527619"/>
                <a:gd name="connsiteY54" fmla="*/ 311325 h 4091474"/>
                <a:gd name="connsiteX55" fmla="*/ 1960775 w 3527619"/>
                <a:gd name="connsiteY55" fmla="*/ 264191 h 4091474"/>
                <a:gd name="connsiteX56" fmla="*/ 1772239 w 3527619"/>
                <a:gd name="connsiteY56" fmla="*/ 226484 h 4091474"/>
                <a:gd name="connsiteX57" fmla="*/ 1555422 w 3527619"/>
                <a:gd name="connsiteY57" fmla="*/ 207631 h 4091474"/>
                <a:gd name="connsiteX58" fmla="*/ 1508288 w 3527619"/>
                <a:gd name="connsiteY58" fmla="*/ 188777 h 4091474"/>
                <a:gd name="connsiteX59" fmla="*/ 1451727 w 3527619"/>
                <a:gd name="connsiteY59" fmla="*/ 169923 h 4091474"/>
                <a:gd name="connsiteX60" fmla="*/ 1385740 w 3527619"/>
                <a:gd name="connsiteY60" fmla="*/ 141643 h 4091474"/>
                <a:gd name="connsiteX61" fmla="*/ 1272618 w 3527619"/>
                <a:gd name="connsiteY61" fmla="*/ 113362 h 4091474"/>
                <a:gd name="connsiteX62" fmla="*/ 1225484 w 3527619"/>
                <a:gd name="connsiteY62" fmla="*/ 85082 h 4091474"/>
                <a:gd name="connsiteX63" fmla="*/ 1187777 w 3527619"/>
                <a:gd name="connsiteY63" fmla="*/ 75655 h 4091474"/>
                <a:gd name="connsiteX64" fmla="*/ 1074655 w 3527619"/>
                <a:gd name="connsiteY64" fmla="*/ 37948 h 4091474"/>
                <a:gd name="connsiteX65" fmla="*/ 1018094 w 3527619"/>
                <a:gd name="connsiteY65" fmla="*/ 19094 h 4091474"/>
                <a:gd name="connsiteX66" fmla="*/ 838985 w 3527619"/>
                <a:gd name="connsiteY66" fmla="*/ 37948 h 4091474"/>
                <a:gd name="connsiteX67" fmla="*/ 716437 w 3527619"/>
                <a:gd name="connsiteY67" fmla="*/ 85082 h 4091474"/>
                <a:gd name="connsiteX68" fmla="*/ 509047 w 3527619"/>
                <a:gd name="connsiteY68" fmla="*/ 66228 h 4091474"/>
                <a:gd name="connsiteX69" fmla="*/ 452486 w 3527619"/>
                <a:gd name="connsiteY69" fmla="*/ 47375 h 4091474"/>
                <a:gd name="connsiteX70" fmla="*/ 18853 w 3527619"/>
                <a:gd name="connsiteY70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14020 w 3527619"/>
                <a:gd name="connsiteY8" fmla="*/ 3591853 h 4091474"/>
                <a:gd name="connsiteX9" fmla="*/ 1423447 w 3527619"/>
                <a:gd name="connsiteY9" fmla="*/ 3554146 h 4091474"/>
                <a:gd name="connsiteX10" fmla="*/ 1451727 w 3527619"/>
                <a:gd name="connsiteY10" fmla="*/ 3488158 h 4091474"/>
                <a:gd name="connsiteX11" fmla="*/ 1498861 w 3527619"/>
                <a:gd name="connsiteY11" fmla="*/ 3412744 h 4091474"/>
                <a:gd name="connsiteX12" fmla="*/ 1640263 w 3527619"/>
                <a:gd name="connsiteY12" fmla="*/ 3214781 h 4091474"/>
                <a:gd name="connsiteX13" fmla="*/ 1819373 w 3527619"/>
                <a:gd name="connsiteY13" fmla="*/ 3082806 h 4091474"/>
                <a:gd name="connsiteX14" fmla="*/ 1941921 w 3527619"/>
                <a:gd name="connsiteY14" fmla="*/ 2979111 h 4091474"/>
                <a:gd name="connsiteX15" fmla="*/ 1970202 w 3527619"/>
                <a:gd name="connsiteY15" fmla="*/ 2950831 h 4091474"/>
                <a:gd name="connsiteX16" fmla="*/ 1998482 w 3527619"/>
                <a:gd name="connsiteY16" fmla="*/ 2913123 h 4091474"/>
                <a:gd name="connsiteX17" fmla="*/ 2026762 w 3527619"/>
                <a:gd name="connsiteY17" fmla="*/ 2894270 h 4091474"/>
                <a:gd name="connsiteX18" fmla="*/ 2121030 w 3527619"/>
                <a:gd name="connsiteY18" fmla="*/ 2856562 h 4091474"/>
                <a:gd name="connsiteX19" fmla="*/ 2149311 w 3527619"/>
                <a:gd name="connsiteY19" fmla="*/ 2837709 h 4091474"/>
                <a:gd name="connsiteX20" fmla="*/ 2309567 w 3527619"/>
                <a:gd name="connsiteY20" fmla="*/ 2781148 h 4091474"/>
                <a:gd name="connsiteX21" fmla="*/ 2460395 w 3527619"/>
                <a:gd name="connsiteY21" fmla="*/ 2677453 h 4091474"/>
                <a:gd name="connsiteX22" fmla="*/ 2554663 w 3527619"/>
                <a:gd name="connsiteY22" fmla="*/ 2554905 h 4091474"/>
                <a:gd name="connsiteX23" fmla="*/ 2573517 w 3527619"/>
                <a:gd name="connsiteY23" fmla="*/ 2498344 h 4091474"/>
                <a:gd name="connsiteX24" fmla="*/ 2601797 w 3527619"/>
                <a:gd name="connsiteY24" fmla="*/ 2451210 h 4091474"/>
                <a:gd name="connsiteX25" fmla="*/ 2639505 w 3527619"/>
                <a:gd name="connsiteY25" fmla="*/ 2366369 h 4091474"/>
                <a:gd name="connsiteX26" fmla="*/ 2648931 w 3527619"/>
                <a:gd name="connsiteY26" fmla="*/ 2290954 h 4091474"/>
                <a:gd name="connsiteX27" fmla="*/ 2705492 w 3527619"/>
                <a:gd name="connsiteY27" fmla="*/ 2206113 h 4091474"/>
                <a:gd name="connsiteX28" fmla="*/ 2780907 w 3527619"/>
                <a:gd name="connsiteY28" fmla="*/ 2092991 h 4091474"/>
                <a:gd name="connsiteX29" fmla="*/ 2903455 w 3527619"/>
                <a:gd name="connsiteY29" fmla="*/ 1970443 h 4091474"/>
                <a:gd name="connsiteX30" fmla="*/ 2941162 w 3527619"/>
                <a:gd name="connsiteY30" fmla="*/ 1923309 h 4091474"/>
                <a:gd name="connsiteX31" fmla="*/ 3139125 w 3527619"/>
                <a:gd name="connsiteY31" fmla="*/ 1744200 h 4091474"/>
                <a:gd name="connsiteX32" fmla="*/ 3431356 w 3527619"/>
                <a:gd name="connsiteY32" fmla="*/ 1555663 h 4091474"/>
                <a:gd name="connsiteX33" fmla="*/ 3497344 w 3527619"/>
                <a:gd name="connsiteY33" fmla="*/ 1442542 h 4091474"/>
                <a:gd name="connsiteX34" fmla="*/ 3487917 w 3527619"/>
                <a:gd name="connsiteY34" fmla="*/ 1065470 h 4091474"/>
                <a:gd name="connsiteX35" fmla="*/ 3459637 w 3527619"/>
                <a:gd name="connsiteY35" fmla="*/ 1018336 h 4091474"/>
                <a:gd name="connsiteX36" fmla="*/ 3440783 w 3527619"/>
                <a:gd name="connsiteY36" fmla="*/ 990055 h 4091474"/>
                <a:gd name="connsiteX37" fmla="*/ 3403076 w 3527619"/>
                <a:gd name="connsiteY37" fmla="*/ 980628 h 4091474"/>
                <a:gd name="connsiteX38" fmla="*/ 3299381 w 3527619"/>
                <a:gd name="connsiteY38" fmla="*/ 952348 h 4091474"/>
                <a:gd name="connsiteX39" fmla="*/ 3167406 w 3527619"/>
                <a:gd name="connsiteY39" fmla="*/ 886360 h 4091474"/>
                <a:gd name="connsiteX40" fmla="*/ 2988296 w 3527619"/>
                <a:gd name="connsiteY40" fmla="*/ 858080 h 4091474"/>
                <a:gd name="connsiteX41" fmla="*/ 2950589 w 3527619"/>
                <a:gd name="connsiteY41" fmla="*/ 848653 h 4091474"/>
                <a:gd name="connsiteX42" fmla="*/ 2762053 w 3527619"/>
                <a:gd name="connsiteY42" fmla="*/ 839226 h 4091474"/>
                <a:gd name="connsiteX43" fmla="*/ 2648931 w 3527619"/>
                <a:gd name="connsiteY43" fmla="*/ 782666 h 4091474"/>
                <a:gd name="connsiteX44" fmla="*/ 2620651 w 3527619"/>
                <a:gd name="connsiteY44" fmla="*/ 763812 h 4091474"/>
                <a:gd name="connsiteX45" fmla="*/ 2564090 w 3527619"/>
                <a:gd name="connsiteY45" fmla="*/ 688398 h 4091474"/>
                <a:gd name="connsiteX46" fmla="*/ 2516956 w 3527619"/>
                <a:gd name="connsiteY46" fmla="*/ 622410 h 4091474"/>
                <a:gd name="connsiteX47" fmla="*/ 2488676 w 3527619"/>
                <a:gd name="connsiteY47" fmla="*/ 594129 h 4091474"/>
                <a:gd name="connsiteX48" fmla="*/ 2479249 w 3527619"/>
                <a:gd name="connsiteY48" fmla="*/ 565849 h 4091474"/>
                <a:gd name="connsiteX49" fmla="*/ 2460395 w 3527619"/>
                <a:gd name="connsiteY49" fmla="*/ 481008 h 4091474"/>
                <a:gd name="connsiteX50" fmla="*/ 2441542 w 3527619"/>
                <a:gd name="connsiteY50" fmla="*/ 443301 h 4091474"/>
                <a:gd name="connsiteX51" fmla="*/ 2432115 w 3527619"/>
                <a:gd name="connsiteY51" fmla="*/ 415020 h 4091474"/>
                <a:gd name="connsiteX52" fmla="*/ 2375554 w 3527619"/>
                <a:gd name="connsiteY52" fmla="*/ 367886 h 4091474"/>
                <a:gd name="connsiteX53" fmla="*/ 2300140 w 3527619"/>
                <a:gd name="connsiteY53" fmla="*/ 339606 h 4091474"/>
                <a:gd name="connsiteX54" fmla="*/ 2092750 w 3527619"/>
                <a:gd name="connsiteY54" fmla="*/ 311325 h 4091474"/>
                <a:gd name="connsiteX55" fmla="*/ 1960775 w 3527619"/>
                <a:gd name="connsiteY55" fmla="*/ 264191 h 4091474"/>
                <a:gd name="connsiteX56" fmla="*/ 1772239 w 3527619"/>
                <a:gd name="connsiteY56" fmla="*/ 226484 h 4091474"/>
                <a:gd name="connsiteX57" fmla="*/ 1555422 w 3527619"/>
                <a:gd name="connsiteY57" fmla="*/ 207631 h 4091474"/>
                <a:gd name="connsiteX58" fmla="*/ 1508288 w 3527619"/>
                <a:gd name="connsiteY58" fmla="*/ 188777 h 4091474"/>
                <a:gd name="connsiteX59" fmla="*/ 1451727 w 3527619"/>
                <a:gd name="connsiteY59" fmla="*/ 169923 h 4091474"/>
                <a:gd name="connsiteX60" fmla="*/ 1385740 w 3527619"/>
                <a:gd name="connsiteY60" fmla="*/ 141643 h 4091474"/>
                <a:gd name="connsiteX61" fmla="*/ 1272618 w 3527619"/>
                <a:gd name="connsiteY61" fmla="*/ 113362 h 4091474"/>
                <a:gd name="connsiteX62" fmla="*/ 1225484 w 3527619"/>
                <a:gd name="connsiteY62" fmla="*/ 85082 h 4091474"/>
                <a:gd name="connsiteX63" fmla="*/ 1074655 w 3527619"/>
                <a:gd name="connsiteY63" fmla="*/ 37948 h 4091474"/>
                <a:gd name="connsiteX64" fmla="*/ 1018094 w 3527619"/>
                <a:gd name="connsiteY64" fmla="*/ 19094 h 4091474"/>
                <a:gd name="connsiteX65" fmla="*/ 838985 w 3527619"/>
                <a:gd name="connsiteY65" fmla="*/ 37948 h 4091474"/>
                <a:gd name="connsiteX66" fmla="*/ 716437 w 3527619"/>
                <a:gd name="connsiteY66" fmla="*/ 85082 h 4091474"/>
                <a:gd name="connsiteX67" fmla="*/ 509047 w 3527619"/>
                <a:gd name="connsiteY67" fmla="*/ 66228 h 4091474"/>
                <a:gd name="connsiteX68" fmla="*/ 452486 w 3527619"/>
                <a:gd name="connsiteY68" fmla="*/ 47375 h 4091474"/>
                <a:gd name="connsiteX69" fmla="*/ 18853 w 3527619"/>
                <a:gd name="connsiteY69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14020 w 3527619"/>
                <a:gd name="connsiteY8" fmla="*/ 3591853 h 4091474"/>
                <a:gd name="connsiteX9" fmla="*/ 1451727 w 3527619"/>
                <a:gd name="connsiteY9" fmla="*/ 3488158 h 4091474"/>
                <a:gd name="connsiteX10" fmla="*/ 1498861 w 3527619"/>
                <a:gd name="connsiteY10" fmla="*/ 3412744 h 4091474"/>
                <a:gd name="connsiteX11" fmla="*/ 1640263 w 3527619"/>
                <a:gd name="connsiteY11" fmla="*/ 3214781 h 4091474"/>
                <a:gd name="connsiteX12" fmla="*/ 1819373 w 3527619"/>
                <a:gd name="connsiteY12" fmla="*/ 3082806 h 4091474"/>
                <a:gd name="connsiteX13" fmla="*/ 1941921 w 3527619"/>
                <a:gd name="connsiteY13" fmla="*/ 2979111 h 4091474"/>
                <a:gd name="connsiteX14" fmla="*/ 1970202 w 3527619"/>
                <a:gd name="connsiteY14" fmla="*/ 2950831 h 4091474"/>
                <a:gd name="connsiteX15" fmla="*/ 1998482 w 3527619"/>
                <a:gd name="connsiteY15" fmla="*/ 2913123 h 4091474"/>
                <a:gd name="connsiteX16" fmla="*/ 2026762 w 3527619"/>
                <a:gd name="connsiteY16" fmla="*/ 2894270 h 4091474"/>
                <a:gd name="connsiteX17" fmla="*/ 2121030 w 3527619"/>
                <a:gd name="connsiteY17" fmla="*/ 2856562 h 4091474"/>
                <a:gd name="connsiteX18" fmla="*/ 2149311 w 3527619"/>
                <a:gd name="connsiteY18" fmla="*/ 2837709 h 4091474"/>
                <a:gd name="connsiteX19" fmla="*/ 2309567 w 3527619"/>
                <a:gd name="connsiteY19" fmla="*/ 2781148 h 4091474"/>
                <a:gd name="connsiteX20" fmla="*/ 2460395 w 3527619"/>
                <a:gd name="connsiteY20" fmla="*/ 2677453 h 4091474"/>
                <a:gd name="connsiteX21" fmla="*/ 2554663 w 3527619"/>
                <a:gd name="connsiteY21" fmla="*/ 2554905 h 4091474"/>
                <a:gd name="connsiteX22" fmla="*/ 2573517 w 3527619"/>
                <a:gd name="connsiteY22" fmla="*/ 2498344 h 4091474"/>
                <a:gd name="connsiteX23" fmla="*/ 2601797 w 3527619"/>
                <a:gd name="connsiteY23" fmla="*/ 2451210 h 4091474"/>
                <a:gd name="connsiteX24" fmla="*/ 2639505 w 3527619"/>
                <a:gd name="connsiteY24" fmla="*/ 2366369 h 4091474"/>
                <a:gd name="connsiteX25" fmla="*/ 2648931 w 3527619"/>
                <a:gd name="connsiteY25" fmla="*/ 2290954 h 4091474"/>
                <a:gd name="connsiteX26" fmla="*/ 2705492 w 3527619"/>
                <a:gd name="connsiteY26" fmla="*/ 2206113 h 4091474"/>
                <a:gd name="connsiteX27" fmla="*/ 2780907 w 3527619"/>
                <a:gd name="connsiteY27" fmla="*/ 2092991 h 4091474"/>
                <a:gd name="connsiteX28" fmla="*/ 2903455 w 3527619"/>
                <a:gd name="connsiteY28" fmla="*/ 1970443 h 4091474"/>
                <a:gd name="connsiteX29" fmla="*/ 2941162 w 3527619"/>
                <a:gd name="connsiteY29" fmla="*/ 1923309 h 4091474"/>
                <a:gd name="connsiteX30" fmla="*/ 3139125 w 3527619"/>
                <a:gd name="connsiteY30" fmla="*/ 1744200 h 4091474"/>
                <a:gd name="connsiteX31" fmla="*/ 3431356 w 3527619"/>
                <a:gd name="connsiteY31" fmla="*/ 1555663 h 4091474"/>
                <a:gd name="connsiteX32" fmla="*/ 3497344 w 3527619"/>
                <a:gd name="connsiteY32" fmla="*/ 1442542 h 4091474"/>
                <a:gd name="connsiteX33" fmla="*/ 3487917 w 3527619"/>
                <a:gd name="connsiteY33" fmla="*/ 1065470 h 4091474"/>
                <a:gd name="connsiteX34" fmla="*/ 3459637 w 3527619"/>
                <a:gd name="connsiteY34" fmla="*/ 1018336 h 4091474"/>
                <a:gd name="connsiteX35" fmla="*/ 3440783 w 3527619"/>
                <a:gd name="connsiteY35" fmla="*/ 990055 h 4091474"/>
                <a:gd name="connsiteX36" fmla="*/ 3403076 w 3527619"/>
                <a:gd name="connsiteY36" fmla="*/ 980628 h 4091474"/>
                <a:gd name="connsiteX37" fmla="*/ 3299381 w 3527619"/>
                <a:gd name="connsiteY37" fmla="*/ 952348 h 4091474"/>
                <a:gd name="connsiteX38" fmla="*/ 3167406 w 3527619"/>
                <a:gd name="connsiteY38" fmla="*/ 886360 h 4091474"/>
                <a:gd name="connsiteX39" fmla="*/ 2988296 w 3527619"/>
                <a:gd name="connsiteY39" fmla="*/ 858080 h 4091474"/>
                <a:gd name="connsiteX40" fmla="*/ 2950589 w 3527619"/>
                <a:gd name="connsiteY40" fmla="*/ 848653 h 4091474"/>
                <a:gd name="connsiteX41" fmla="*/ 2762053 w 3527619"/>
                <a:gd name="connsiteY41" fmla="*/ 839226 h 4091474"/>
                <a:gd name="connsiteX42" fmla="*/ 2648931 w 3527619"/>
                <a:gd name="connsiteY42" fmla="*/ 782666 h 4091474"/>
                <a:gd name="connsiteX43" fmla="*/ 2620651 w 3527619"/>
                <a:gd name="connsiteY43" fmla="*/ 763812 h 4091474"/>
                <a:gd name="connsiteX44" fmla="*/ 2564090 w 3527619"/>
                <a:gd name="connsiteY44" fmla="*/ 688398 h 4091474"/>
                <a:gd name="connsiteX45" fmla="*/ 2516956 w 3527619"/>
                <a:gd name="connsiteY45" fmla="*/ 622410 h 4091474"/>
                <a:gd name="connsiteX46" fmla="*/ 2488676 w 3527619"/>
                <a:gd name="connsiteY46" fmla="*/ 594129 h 4091474"/>
                <a:gd name="connsiteX47" fmla="*/ 2479249 w 3527619"/>
                <a:gd name="connsiteY47" fmla="*/ 565849 h 4091474"/>
                <a:gd name="connsiteX48" fmla="*/ 2460395 w 3527619"/>
                <a:gd name="connsiteY48" fmla="*/ 481008 h 4091474"/>
                <a:gd name="connsiteX49" fmla="*/ 2441542 w 3527619"/>
                <a:gd name="connsiteY49" fmla="*/ 443301 h 4091474"/>
                <a:gd name="connsiteX50" fmla="*/ 2432115 w 3527619"/>
                <a:gd name="connsiteY50" fmla="*/ 415020 h 4091474"/>
                <a:gd name="connsiteX51" fmla="*/ 2375554 w 3527619"/>
                <a:gd name="connsiteY51" fmla="*/ 367886 h 4091474"/>
                <a:gd name="connsiteX52" fmla="*/ 2300140 w 3527619"/>
                <a:gd name="connsiteY52" fmla="*/ 339606 h 4091474"/>
                <a:gd name="connsiteX53" fmla="*/ 2092750 w 3527619"/>
                <a:gd name="connsiteY53" fmla="*/ 311325 h 4091474"/>
                <a:gd name="connsiteX54" fmla="*/ 1960775 w 3527619"/>
                <a:gd name="connsiteY54" fmla="*/ 264191 h 4091474"/>
                <a:gd name="connsiteX55" fmla="*/ 1772239 w 3527619"/>
                <a:gd name="connsiteY55" fmla="*/ 226484 h 4091474"/>
                <a:gd name="connsiteX56" fmla="*/ 1555422 w 3527619"/>
                <a:gd name="connsiteY56" fmla="*/ 207631 h 4091474"/>
                <a:gd name="connsiteX57" fmla="*/ 1508288 w 3527619"/>
                <a:gd name="connsiteY57" fmla="*/ 188777 h 4091474"/>
                <a:gd name="connsiteX58" fmla="*/ 1451727 w 3527619"/>
                <a:gd name="connsiteY58" fmla="*/ 169923 h 4091474"/>
                <a:gd name="connsiteX59" fmla="*/ 1385740 w 3527619"/>
                <a:gd name="connsiteY59" fmla="*/ 141643 h 4091474"/>
                <a:gd name="connsiteX60" fmla="*/ 1272618 w 3527619"/>
                <a:gd name="connsiteY60" fmla="*/ 113362 h 4091474"/>
                <a:gd name="connsiteX61" fmla="*/ 1225484 w 3527619"/>
                <a:gd name="connsiteY61" fmla="*/ 85082 h 4091474"/>
                <a:gd name="connsiteX62" fmla="*/ 1074655 w 3527619"/>
                <a:gd name="connsiteY62" fmla="*/ 37948 h 4091474"/>
                <a:gd name="connsiteX63" fmla="*/ 1018094 w 3527619"/>
                <a:gd name="connsiteY63" fmla="*/ 19094 h 4091474"/>
                <a:gd name="connsiteX64" fmla="*/ 838985 w 3527619"/>
                <a:gd name="connsiteY64" fmla="*/ 37948 h 4091474"/>
                <a:gd name="connsiteX65" fmla="*/ 716437 w 3527619"/>
                <a:gd name="connsiteY65" fmla="*/ 85082 h 4091474"/>
                <a:gd name="connsiteX66" fmla="*/ 509047 w 3527619"/>
                <a:gd name="connsiteY66" fmla="*/ 66228 h 4091474"/>
                <a:gd name="connsiteX67" fmla="*/ 452486 w 3527619"/>
                <a:gd name="connsiteY67" fmla="*/ 47375 h 4091474"/>
                <a:gd name="connsiteX68" fmla="*/ 18853 w 3527619"/>
                <a:gd name="connsiteY68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026762 w 3527619"/>
                <a:gd name="connsiteY15" fmla="*/ 2894270 h 4091474"/>
                <a:gd name="connsiteX16" fmla="*/ 2121030 w 3527619"/>
                <a:gd name="connsiteY16" fmla="*/ 2856562 h 4091474"/>
                <a:gd name="connsiteX17" fmla="*/ 2149311 w 3527619"/>
                <a:gd name="connsiteY17" fmla="*/ 2837709 h 4091474"/>
                <a:gd name="connsiteX18" fmla="*/ 2309567 w 3527619"/>
                <a:gd name="connsiteY18" fmla="*/ 2781148 h 4091474"/>
                <a:gd name="connsiteX19" fmla="*/ 2460395 w 3527619"/>
                <a:gd name="connsiteY19" fmla="*/ 2677453 h 4091474"/>
                <a:gd name="connsiteX20" fmla="*/ 2554663 w 3527619"/>
                <a:gd name="connsiteY20" fmla="*/ 2554905 h 4091474"/>
                <a:gd name="connsiteX21" fmla="*/ 2573517 w 3527619"/>
                <a:gd name="connsiteY21" fmla="*/ 2498344 h 4091474"/>
                <a:gd name="connsiteX22" fmla="*/ 2601797 w 3527619"/>
                <a:gd name="connsiteY22" fmla="*/ 2451210 h 4091474"/>
                <a:gd name="connsiteX23" fmla="*/ 2639505 w 3527619"/>
                <a:gd name="connsiteY23" fmla="*/ 2366369 h 4091474"/>
                <a:gd name="connsiteX24" fmla="*/ 2648931 w 3527619"/>
                <a:gd name="connsiteY24" fmla="*/ 2290954 h 4091474"/>
                <a:gd name="connsiteX25" fmla="*/ 2705492 w 3527619"/>
                <a:gd name="connsiteY25" fmla="*/ 2206113 h 4091474"/>
                <a:gd name="connsiteX26" fmla="*/ 2780907 w 3527619"/>
                <a:gd name="connsiteY26" fmla="*/ 2092991 h 4091474"/>
                <a:gd name="connsiteX27" fmla="*/ 2903455 w 3527619"/>
                <a:gd name="connsiteY27" fmla="*/ 1970443 h 4091474"/>
                <a:gd name="connsiteX28" fmla="*/ 2941162 w 3527619"/>
                <a:gd name="connsiteY28" fmla="*/ 1923309 h 4091474"/>
                <a:gd name="connsiteX29" fmla="*/ 3139125 w 3527619"/>
                <a:gd name="connsiteY29" fmla="*/ 1744200 h 4091474"/>
                <a:gd name="connsiteX30" fmla="*/ 3431356 w 3527619"/>
                <a:gd name="connsiteY30" fmla="*/ 1555663 h 4091474"/>
                <a:gd name="connsiteX31" fmla="*/ 3497344 w 3527619"/>
                <a:gd name="connsiteY31" fmla="*/ 1442542 h 4091474"/>
                <a:gd name="connsiteX32" fmla="*/ 3487917 w 3527619"/>
                <a:gd name="connsiteY32" fmla="*/ 1065470 h 4091474"/>
                <a:gd name="connsiteX33" fmla="*/ 3459637 w 3527619"/>
                <a:gd name="connsiteY33" fmla="*/ 1018336 h 4091474"/>
                <a:gd name="connsiteX34" fmla="*/ 3440783 w 3527619"/>
                <a:gd name="connsiteY34" fmla="*/ 990055 h 4091474"/>
                <a:gd name="connsiteX35" fmla="*/ 3403076 w 3527619"/>
                <a:gd name="connsiteY35" fmla="*/ 980628 h 4091474"/>
                <a:gd name="connsiteX36" fmla="*/ 3299381 w 3527619"/>
                <a:gd name="connsiteY36" fmla="*/ 952348 h 4091474"/>
                <a:gd name="connsiteX37" fmla="*/ 3167406 w 3527619"/>
                <a:gd name="connsiteY37" fmla="*/ 886360 h 4091474"/>
                <a:gd name="connsiteX38" fmla="*/ 2988296 w 3527619"/>
                <a:gd name="connsiteY38" fmla="*/ 858080 h 4091474"/>
                <a:gd name="connsiteX39" fmla="*/ 2950589 w 3527619"/>
                <a:gd name="connsiteY39" fmla="*/ 848653 h 4091474"/>
                <a:gd name="connsiteX40" fmla="*/ 2762053 w 3527619"/>
                <a:gd name="connsiteY40" fmla="*/ 839226 h 4091474"/>
                <a:gd name="connsiteX41" fmla="*/ 2648931 w 3527619"/>
                <a:gd name="connsiteY41" fmla="*/ 782666 h 4091474"/>
                <a:gd name="connsiteX42" fmla="*/ 2620651 w 3527619"/>
                <a:gd name="connsiteY42" fmla="*/ 763812 h 4091474"/>
                <a:gd name="connsiteX43" fmla="*/ 2564090 w 3527619"/>
                <a:gd name="connsiteY43" fmla="*/ 688398 h 4091474"/>
                <a:gd name="connsiteX44" fmla="*/ 2516956 w 3527619"/>
                <a:gd name="connsiteY44" fmla="*/ 622410 h 4091474"/>
                <a:gd name="connsiteX45" fmla="*/ 2488676 w 3527619"/>
                <a:gd name="connsiteY45" fmla="*/ 594129 h 4091474"/>
                <a:gd name="connsiteX46" fmla="*/ 2479249 w 3527619"/>
                <a:gd name="connsiteY46" fmla="*/ 565849 h 4091474"/>
                <a:gd name="connsiteX47" fmla="*/ 2460395 w 3527619"/>
                <a:gd name="connsiteY47" fmla="*/ 481008 h 4091474"/>
                <a:gd name="connsiteX48" fmla="*/ 2441542 w 3527619"/>
                <a:gd name="connsiteY48" fmla="*/ 443301 h 4091474"/>
                <a:gd name="connsiteX49" fmla="*/ 2432115 w 3527619"/>
                <a:gd name="connsiteY49" fmla="*/ 415020 h 4091474"/>
                <a:gd name="connsiteX50" fmla="*/ 2375554 w 3527619"/>
                <a:gd name="connsiteY50" fmla="*/ 367886 h 4091474"/>
                <a:gd name="connsiteX51" fmla="*/ 2300140 w 3527619"/>
                <a:gd name="connsiteY51" fmla="*/ 339606 h 4091474"/>
                <a:gd name="connsiteX52" fmla="*/ 2092750 w 3527619"/>
                <a:gd name="connsiteY52" fmla="*/ 311325 h 4091474"/>
                <a:gd name="connsiteX53" fmla="*/ 1960775 w 3527619"/>
                <a:gd name="connsiteY53" fmla="*/ 264191 h 4091474"/>
                <a:gd name="connsiteX54" fmla="*/ 1772239 w 3527619"/>
                <a:gd name="connsiteY54" fmla="*/ 226484 h 4091474"/>
                <a:gd name="connsiteX55" fmla="*/ 1555422 w 3527619"/>
                <a:gd name="connsiteY55" fmla="*/ 207631 h 4091474"/>
                <a:gd name="connsiteX56" fmla="*/ 1508288 w 3527619"/>
                <a:gd name="connsiteY56" fmla="*/ 188777 h 4091474"/>
                <a:gd name="connsiteX57" fmla="*/ 1451727 w 3527619"/>
                <a:gd name="connsiteY57" fmla="*/ 169923 h 4091474"/>
                <a:gd name="connsiteX58" fmla="*/ 1385740 w 3527619"/>
                <a:gd name="connsiteY58" fmla="*/ 141643 h 4091474"/>
                <a:gd name="connsiteX59" fmla="*/ 1272618 w 3527619"/>
                <a:gd name="connsiteY59" fmla="*/ 113362 h 4091474"/>
                <a:gd name="connsiteX60" fmla="*/ 1225484 w 3527619"/>
                <a:gd name="connsiteY60" fmla="*/ 85082 h 4091474"/>
                <a:gd name="connsiteX61" fmla="*/ 1074655 w 3527619"/>
                <a:gd name="connsiteY61" fmla="*/ 37948 h 4091474"/>
                <a:gd name="connsiteX62" fmla="*/ 1018094 w 3527619"/>
                <a:gd name="connsiteY62" fmla="*/ 19094 h 4091474"/>
                <a:gd name="connsiteX63" fmla="*/ 838985 w 3527619"/>
                <a:gd name="connsiteY63" fmla="*/ 37948 h 4091474"/>
                <a:gd name="connsiteX64" fmla="*/ 716437 w 3527619"/>
                <a:gd name="connsiteY64" fmla="*/ 85082 h 4091474"/>
                <a:gd name="connsiteX65" fmla="*/ 509047 w 3527619"/>
                <a:gd name="connsiteY65" fmla="*/ 66228 h 4091474"/>
                <a:gd name="connsiteX66" fmla="*/ 452486 w 3527619"/>
                <a:gd name="connsiteY66" fmla="*/ 47375 h 4091474"/>
                <a:gd name="connsiteX67" fmla="*/ 18853 w 3527619"/>
                <a:gd name="connsiteY67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026762 w 3527619"/>
                <a:gd name="connsiteY15" fmla="*/ 2894270 h 4091474"/>
                <a:gd name="connsiteX16" fmla="*/ 2121030 w 3527619"/>
                <a:gd name="connsiteY16" fmla="*/ 2856562 h 4091474"/>
                <a:gd name="connsiteX17" fmla="*/ 2149311 w 3527619"/>
                <a:gd name="connsiteY17" fmla="*/ 2837709 h 4091474"/>
                <a:gd name="connsiteX18" fmla="*/ 2309567 w 3527619"/>
                <a:gd name="connsiteY18" fmla="*/ 2781148 h 4091474"/>
                <a:gd name="connsiteX19" fmla="*/ 2460395 w 3527619"/>
                <a:gd name="connsiteY19" fmla="*/ 2677453 h 4091474"/>
                <a:gd name="connsiteX20" fmla="*/ 2554663 w 3527619"/>
                <a:gd name="connsiteY20" fmla="*/ 2554905 h 4091474"/>
                <a:gd name="connsiteX21" fmla="*/ 2573517 w 3527619"/>
                <a:gd name="connsiteY21" fmla="*/ 2498344 h 4091474"/>
                <a:gd name="connsiteX22" fmla="*/ 2601797 w 3527619"/>
                <a:gd name="connsiteY22" fmla="*/ 2451210 h 4091474"/>
                <a:gd name="connsiteX23" fmla="*/ 2639505 w 3527619"/>
                <a:gd name="connsiteY23" fmla="*/ 2366369 h 4091474"/>
                <a:gd name="connsiteX24" fmla="*/ 2648931 w 3527619"/>
                <a:gd name="connsiteY24" fmla="*/ 2290954 h 4091474"/>
                <a:gd name="connsiteX25" fmla="*/ 2705492 w 3527619"/>
                <a:gd name="connsiteY25" fmla="*/ 2206113 h 4091474"/>
                <a:gd name="connsiteX26" fmla="*/ 2780907 w 3527619"/>
                <a:gd name="connsiteY26" fmla="*/ 2092991 h 4091474"/>
                <a:gd name="connsiteX27" fmla="*/ 2903455 w 3527619"/>
                <a:gd name="connsiteY27" fmla="*/ 1970443 h 4091474"/>
                <a:gd name="connsiteX28" fmla="*/ 2941162 w 3527619"/>
                <a:gd name="connsiteY28" fmla="*/ 1923309 h 4091474"/>
                <a:gd name="connsiteX29" fmla="*/ 3139125 w 3527619"/>
                <a:gd name="connsiteY29" fmla="*/ 1744200 h 4091474"/>
                <a:gd name="connsiteX30" fmla="*/ 3431356 w 3527619"/>
                <a:gd name="connsiteY30" fmla="*/ 1555663 h 4091474"/>
                <a:gd name="connsiteX31" fmla="*/ 3497344 w 3527619"/>
                <a:gd name="connsiteY31" fmla="*/ 1442542 h 4091474"/>
                <a:gd name="connsiteX32" fmla="*/ 3487917 w 3527619"/>
                <a:gd name="connsiteY32" fmla="*/ 1065470 h 4091474"/>
                <a:gd name="connsiteX33" fmla="*/ 3459637 w 3527619"/>
                <a:gd name="connsiteY33" fmla="*/ 1018336 h 4091474"/>
                <a:gd name="connsiteX34" fmla="*/ 3440783 w 3527619"/>
                <a:gd name="connsiteY34" fmla="*/ 990055 h 4091474"/>
                <a:gd name="connsiteX35" fmla="*/ 3403076 w 3527619"/>
                <a:gd name="connsiteY35" fmla="*/ 980628 h 4091474"/>
                <a:gd name="connsiteX36" fmla="*/ 3299381 w 3527619"/>
                <a:gd name="connsiteY36" fmla="*/ 952348 h 4091474"/>
                <a:gd name="connsiteX37" fmla="*/ 3167406 w 3527619"/>
                <a:gd name="connsiteY37" fmla="*/ 886360 h 4091474"/>
                <a:gd name="connsiteX38" fmla="*/ 2988296 w 3527619"/>
                <a:gd name="connsiteY38" fmla="*/ 858080 h 4091474"/>
                <a:gd name="connsiteX39" fmla="*/ 2950589 w 3527619"/>
                <a:gd name="connsiteY39" fmla="*/ 848653 h 4091474"/>
                <a:gd name="connsiteX40" fmla="*/ 2762053 w 3527619"/>
                <a:gd name="connsiteY40" fmla="*/ 839226 h 4091474"/>
                <a:gd name="connsiteX41" fmla="*/ 2648931 w 3527619"/>
                <a:gd name="connsiteY41" fmla="*/ 782666 h 4091474"/>
                <a:gd name="connsiteX42" fmla="*/ 2620651 w 3527619"/>
                <a:gd name="connsiteY42" fmla="*/ 763812 h 4091474"/>
                <a:gd name="connsiteX43" fmla="*/ 2564090 w 3527619"/>
                <a:gd name="connsiteY43" fmla="*/ 688398 h 4091474"/>
                <a:gd name="connsiteX44" fmla="*/ 2516956 w 3527619"/>
                <a:gd name="connsiteY44" fmla="*/ 622410 h 4091474"/>
                <a:gd name="connsiteX45" fmla="*/ 2488676 w 3527619"/>
                <a:gd name="connsiteY45" fmla="*/ 594129 h 4091474"/>
                <a:gd name="connsiteX46" fmla="*/ 2460395 w 3527619"/>
                <a:gd name="connsiteY46" fmla="*/ 481008 h 4091474"/>
                <a:gd name="connsiteX47" fmla="*/ 2441542 w 3527619"/>
                <a:gd name="connsiteY47" fmla="*/ 443301 h 4091474"/>
                <a:gd name="connsiteX48" fmla="*/ 2432115 w 3527619"/>
                <a:gd name="connsiteY48" fmla="*/ 415020 h 4091474"/>
                <a:gd name="connsiteX49" fmla="*/ 2375554 w 3527619"/>
                <a:gd name="connsiteY49" fmla="*/ 367886 h 4091474"/>
                <a:gd name="connsiteX50" fmla="*/ 2300140 w 3527619"/>
                <a:gd name="connsiteY50" fmla="*/ 339606 h 4091474"/>
                <a:gd name="connsiteX51" fmla="*/ 2092750 w 3527619"/>
                <a:gd name="connsiteY51" fmla="*/ 311325 h 4091474"/>
                <a:gd name="connsiteX52" fmla="*/ 1960775 w 3527619"/>
                <a:gd name="connsiteY52" fmla="*/ 264191 h 4091474"/>
                <a:gd name="connsiteX53" fmla="*/ 1772239 w 3527619"/>
                <a:gd name="connsiteY53" fmla="*/ 226484 h 4091474"/>
                <a:gd name="connsiteX54" fmla="*/ 1555422 w 3527619"/>
                <a:gd name="connsiteY54" fmla="*/ 207631 h 4091474"/>
                <a:gd name="connsiteX55" fmla="*/ 1508288 w 3527619"/>
                <a:gd name="connsiteY55" fmla="*/ 188777 h 4091474"/>
                <a:gd name="connsiteX56" fmla="*/ 1451727 w 3527619"/>
                <a:gd name="connsiteY56" fmla="*/ 169923 h 4091474"/>
                <a:gd name="connsiteX57" fmla="*/ 1385740 w 3527619"/>
                <a:gd name="connsiteY57" fmla="*/ 141643 h 4091474"/>
                <a:gd name="connsiteX58" fmla="*/ 1272618 w 3527619"/>
                <a:gd name="connsiteY58" fmla="*/ 113362 h 4091474"/>
                <a:gd name="connsiteX59" fmla="*/ 1225484 w 3527619"/>
                <a:gd name="connsiteY59" fmla="*/ 85082 h 4091474"/>
                <a:gd name="connsiteX60" fmla="*/ 1074655 w 3527619"/>
                <a:gd name="connsiteY60" fmla="*/ 37948 h 4091474"/>
                <a:gd name="connsiteX61" fmla="*/ 1018094 w 3527619"/>
                <a:gd name="connsiteY61" fmla="*/ 19094 h 4091474"/>
                <a:gd name="connsiteX62" fmla="*/ 838985 w 3527619"/>
                <a:gd name="connsiteY62" fmla="*/ 37948 h 4091474"/>
                <a:gd name="connsiteX63" fmla="*/ 716437 w 3527619"/>
                <a:gd name="connsiteY63" fmla="*/ 85082 h 4091474"/>
                <a:gd name="connsiteX64" fmla="*/ 509047 w 3527619"/>
                <a:gd name="connsiteY64" fmla="*/ 66228 h 4091474"/>
                <a:gd name="connsiteX65" fmla="*/ 452486 w 3527619"/>
                <a:gd name="connsiteY65" fmla="*/ 47375 h 4091474"/>
                <a:gd name="connsiteX66" fmla="*/ 18853 w 3527619"/>
                <a:gd name="connsiteY66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026762 w 3527619"/>
                <a:gd name="connsiteY15" fmla="*/ 2894270 h 4091474"/>
                <a:gd name="connsiteX16" fmla="*/ 2121030 w 3527619"/>
                <a:gd name="connsiteY16" fmla="*/ 2856562 h 4091474"/>
                <a:gd name="connsiteX17" fmla="*/ 2149311 w 3527619"/>
                <a:gd name="connsiteY17" fmla="*/ 2837709 h 4091474"/>
                <a:gd name="connsiteX18" fmla="*/ 2309567 w 3527619"/>
                <a:gd name="connsiteY18" fmla="*/ 2781148 h 4091474"/>
                <a:gd name="connsiteX19" fmla="*/ 2460395 w 3527619"/>
                <a:gd name="connsiteY19" fmla="*/ 2677453 h 4091474"/>
                <a:gd name="connsiteX20" fmla="*/ 2554663 w 3527619"/>
                <a:gd name="connsiteY20" fmla="*/ 2554905 h 4091474"/>
                <a:gd name="connsiteX21" fmla="*/ 2573517 w 3527619"/>
                <a:gd name="connsiteY21" fmla="*/ 2498344 h 4091474"/>
                <a:gd name="connsiteX22" fmla="*/ 2601797 w 3527619"/>
                <a:gd name="connsiteY22" fmla="*/ 2451210 h 4091474"/>
                <a:gd name="connsiteX23" fmla="*/ 2639505 w 3527619"/>
                <a:gd name="connsiteY23" fmla="*/ 2366369 h 4091474"/>
                <a:gd name="connsiteX24" fmla="*/ 2648931 w 3527619"/>
                <a:gd name="connsiteY24" fmla="*/ 2290954 h 4091474"/>
                <a:gd name="connsiteX25" fmla="*/ 2705492 w 3527619"/>
                <a:gd name="connsiteY25" fmla="*/ 2206113 h 4091474"/>
                <a:gd name="connsiteX26" fmla="*/ 2780907 w 3527619"/>
                <a:gd name="connsiteY26" fmla="*/ 2092991 h 4091474"/>
                <a:gd name="connsiteX27" fmla="*/ 2903455 w 3527619"/>
                <a:gd name="connsiteY27" fmla="*/ 1970443 h 4091474"/>
                <a:gd name="connsiteX28" fmla="*/ 2941162 w 3527619"/>
                <a:gd name="connsiteY28" fmla="*/ 1923309 h 4091474"/>
                <a:gd name="connsiteX29" fmla="*/ 3139125 w 3527619"/>
                <a:gd name="connsiteY29" fmla="*/ 1744200 h 4091474"/>
                <a:gd name="connsiteX30" fmla="*/ 3431356 w 3527619"/>
                <a:gd name="connsiteY30" fmla="*/ 1555663 h 4091474"/>
                <a:gd name="connsiteX31" fmla="*/ 3497344 w 3527619"/>
                <a:gd name="connsiteY31" fmla="*/ 1442542 h 4091474"/>
                <a:gd name="connsiteX32" fmla="*/ 3487917 w 3527619"/>
                <a:gd name="connsiteY32" fmla="*/ 1065470 h 4091474"/>
                <a:gd name="connsiteX33" fmla="*/ 3459637 w 3527619"/>
                <a:gd name="connsiteY33" fmla="*/ 1018336 h 4091474"/>
                <a:gd name="connsiteX34" fmla="*/ 3440783 w 3527619"/>
                <a:gd name="connsiteY34" fmla="*/ 990055 h 4091474"/>
                <a:gd name="connsiteX35" fmla="*/ 3403076 w 3527619"/>
                <a:gd name="connsiteY35" fmla="*/ 980628 h 4091474"/>
                <a:gd name="connsiteX36" fmla="*/ 3299381 w 3527619"/>
                <a:gd name="connsiteY36" fmla="*/ 952348 h 4091474"/>
                <a:gd name="connsiteX37" fmla="*/ 3167406 w 3527619"/>
                <a:gd name="connsiteY37" fmla="*/ 886360 h 4091474"/>
                <a:gd name="connsiteX38" fmla="*/ 2988296 w 3527619"/>
                <a:gd name="connsiteY38" fmla="*/ 858080 h 4091474"/>
                <a:gd name="connsiteX39" fmla="*/ 2950589 w 3527619"/>
                <a:gd name="connsiteY39" fmla="*/ 848653 h 4091474"/>
                <a:gd name="connsiteX40" fmla="*/ 2762053 w 3527619"/>
                <a:gd name="connsiteY40" fmla="*/ 839226 h 4091474"/>
                <a:gd name="connsiteX41" fmla="*/ 2648931 w 3527619"/>
                <a:gd name="connsiteY41" fmla="*/ 782666 h 4091474"/>
                <a:gd name="connsiteX42" fmla="*/ 2620651 w 3527619"/>
                <a:gd name="connsiteY42" fmla="*/ 763812 h 4091474"/>
                <a:gd name="connsiteX43" fmla="*/ 2564090 w 3527619"/>
                <a:gd name="connsiteY43" fmla="*/ 688398 h 4091474"/>
                <a:gd name="connsiteX44" fmla="*/ 2516956 w 3527619"/>
                <a:gd name="connsiteY44" fmla="*/ 622410 h 4091474"/>
                <a:gd name="connsiteX45" fmla="*/ 2460395 w 3527619"/>
                <a:gd name="connsiteY45" fmla="*/ 481008 h 4091474"/>
                <a:gd name="connsiteX46" fmla="*/ 2441542 w 3527619"/>
                <a:gd name="connsiteY46" fmla="*/ 443301 h 4091474"/>
                <a:gd name="connsiteX47" fmla="*/ 2432115 w 3527619"/>
                <a:gd name="connsiteY47" fmla="*/ 415020 h 4091474"/>
                <a:gd name="connsiteX48" fmla="*/ 2375554 w 3527619"/>
                <a:gd name="connsiteY48" fmla="*/ 367886 h 4091474"/>
                <a:gd name="connsiteX49" fmla="*/ 2300140 w 3527619"/>
                <a:gd name="connsiteY49" fmla="*/ 339606 h 4091474"/>
                <a:gd name="connsiteX50" fmla="*/ 2092750 w 3527619"/>
                <a:gd name="connsiteY50" fmla="*/ 311325 h 4091474"/>
                <a:gd name="connsiteX51" fmla="*/ 1960775 w 3527619"/>
                <a:gd name="connsiteY51" fmla="*/ 264191 h 4091474"/>
                <a:gd name="connsiteX52" fmla="*/ 1772239 w 3527619"/>
                <a:gd name="connsiteY52" fmla="*/ 226484 h 4091474"/>
                <a:gd name="connsiteX53" fmla="*/ 1555422 w 3527619"/>
                <a:gd name="connsiteY53" fmla="*/ 207631 h 4091474"/>
                <a:gd name="connsiteX54" fmla="*/ 1508288 w 3527619"/>
                <a:gd name="connsiteY54" fmla="*/ 188777 h 4091474"/>
                <a:gd name="connsiteX55" fmla="*/ 1451727 w 3527619"/>
                <a:gd name="connsiteY55" fmla="*/ 169923 h 4091474"/>
                <a:gd name="connsiteX56" fmla="*/ 1385740 w 3527619"/>
                <a:gd name="connsiteY56" fmla="*/ 141643 h 4091474"/>
                <a:gd name="connsiteX57" fmla="*/ 1272618 w 3527619"/>
                <a:gd name="connsiteY57" fmla="*/ 113362 h 4091474"/>
                <a:gd name="connsiteX58" fmla="*/ 1225484 w 3527619"/>
                <a:gd name="connsiteY58" fmla="*/ 85082 h 4091474"/>
                <a:gd name="connsiteX59" fmla="*/ 1074655 w 3527619"/>
                <a:gd name="connsiteY59" fmla="*/ 37948 h 4091474"/>
                <a:gd name="connsiteX60" fmla="*/ 1018094 w 3527619"/>
                <a:gd name="connsiteY60" fmla="*/ 19094 h 4091474"/>
                <a:gd name="connsiteX61" fmla="*/ 838985 w 3527619"/>
                <a:gd name="connsiteY61" fmla="*/ 37948 h 4091474"/>
                <a:gd name="connsiteX62" fmla="*/ 716437 w 3527619"/>
                <a:gd name="connsiteY62" fmla="*/ 85082 h 4091474"/>
                <a:gd name="connsiteX63" fmla="*/ 509047 w 3527619"/>
                <a:gd name="connsiteY63" fmla="*/ 66228 h 4091474"/>
                <a:gd name="connsiteX64" fmla="*/ 452486 w 3527619"/>
                <a:gd name="connsiteY64" fmla="*/ 47375 h 4091474"/>
                <a:gd name="connsiteX65" fmla="*/ 18853 w 3527619"/>
                <a:gd name="connsiteY65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026762 w 3527619"/>
                <a:gd name="connsiteY15" fmla="*/ 2894270 h 4091474"/>
                <a:gd name="connsiteX16" fmla="*/ 2121030 w 3527619"/>
                <a:gd name="connsiteY16" fmla="*/ 2856562 h 4091474"/>
                <a:gd name="connsiteX17" fmla="*/ 2149311 w 3527619"/>
                <a:gd name="connsiteY17" fmla="*/ 2837709 h 4091474"/>
                <a:gd name="connsiteX18" fmla="*/ 2309567 w 3527619"/>
                <a:gd name="connsiteY18" fmla="*/ 2781148 h 4091474"/>
                <a:gd name="connsiteX19" fmla="*/ 2460395 w 3527619"/>
                <a:gd name="connsiteY19" fmla="*/ 2677453 h 4091474"/>
                <a:gd name="connsiteX20" fmla="*/ 2554663 w 3527619"/>
                <a:gd name="connsiteY20" fmla="*/ 2554905 h 4091474"/>
                <a:gd name="connsiteX21" fmla="*/ 2573517 w 3527619"/>
                <a:gd name="connsiteY21" fmla="*/ 2498344 h 4091474"/>
                <a:gd name="connsiteX22" fmla="*/ 2601797 w 3527619"/>
                <a:gd name="connsiteY22" fmla="*/ 2451210 h 4091474"/>
                <a:gd name="connsiteX23" fmla="*/ 2639505 w 3527619"/>
                <a:gd name="connsiteY23" fmla="*/ 2366369 h 4091474"/>
                <a:gd name="connsiteX24" fmla="*/ 2648931 w 3527619"/>
                <a:gd name="connsiteY24" fmla="*/ 2290954 h 4091474"/>
                <a:gd name="connsiteX25" fmla="*/ 2705492 w 3527619"/>
                <a:gd name="connsiteY25" fmla="*/ 2206113 h 4091474"/>
                <a:gd name="connsiteX26" fmla="*/ 2780907 w 3527619"/>
                <a:gd name="connsiteY26" fmla="*/ 2092991 h 4091474"/>
                <a:gd name="connsiteX27" fmla="*/ 2903455 w 3527619"/>
                <a:gd name="connsiteY27" fmla="*/ 1970443 h 4091474"/>
                <a:gd name="connsiteX28" fmla="*/ 2941162 w 3527619"/>
                <a:gd name="connsiteY28" fmla="*/ 1923309 h 4091474"/>
                <a:gd name="connsiteX29" fmla="*/ 3139125 w 3527619"/>
                <a:gd name="connsiteY29" fmla="*/ 1744200 h 4091474"/>
                <a:gd name="connsiteX30" fmla="*/ 3431356 w 3527619"/>
                <a:gd name="connsiteY30" fmla="*/ 1555663 h 4091474"/>
                <a:gd name="connsiteX31" fmla="*/ 3497344 w 3527619"/>
                <a:gd name="connsiteY31" fmla="*/ 1442542 h 4091474"/>
                <a:gd name="connsiteX32" fmla="*/ 3487917 w 3527619"/>
                <a:gd name="connsiteY32" fmla="*/ 1065470 h 4091474"/>
                <a:gd name="connsiteX33" fmla="*/ 3459637 w 3527619"/>
                <a:gd name="connsiteY33" fmla="*/ 1018336 h 4091474"/>
                <a:gd name="connsiteX34" fmla="*/ 3440783 w 3527619"/>
                <a:gd name="connsiteY34" fmla="*/ 990055 h 4091474"/>
                <a:gd name="connsiteX35" fmla="*/ 3403076 w 3527619"/>
                <a:gd name="connsiteY35" fmla="*/ 980628 h 4091474"/>
                <a:gd name="connsiteX36" fmla="*/ 3299381 w 3527619"/>
                <a:gd name="connsiteY36" fmla="*/ 952348 h 4091474"/>
                <a:gd name="connsiteX37" fmla="*/ 3167406 w 3527619"/>
                <a:gd name="connsiteY37" fmla="*/ 886360 h 4091474"/>
                <a:gd name="connsiteX38" fmla="*/ 2988296 w 3527619"/>
                <a:gd name="connsiteY38" fmla="*/ 858080 h 4091474"/>
                <a:gd name="connsiteX39" fmla="*/ 2950589 w 3527619"/>
                <a:gd name="connsiteY39" fmla="*/ 848653 h 4091474"/>
                <a:gd name="connsiteX40" fmla="*/ 2762053 w 3527619"/>
                <a:gd name="connsiteY40" fmla="*/ 839226 h 4091474"/>
                <a:gd name="connsiteX41" fmla="*/ 2648931 w 3527619"/>
                <a:gd name="connsiteY41" fmla="*/ 782666 h 4091474"/>
                <a:gd name="connsiteX42" fmla="*/ 2620651 w 3527619"/>
                <a:gd name="connsiteY42" fmla="*/ 763812 h 4091474"/>
                <a:gd name="connsiteX43" fmla="*/ 2516956 w 3527619"/>
                <a:gd name="connsiteY43" fmla="*/ 622410 h 4091474"/>
                <a:gd name="connsiteX44" fmla="*/ 2460395 w 3527619"/>
                <a:gd name="connsiteY44" fmla="*/ 481008 h 4091474"/>
                <a:gd name="connsiteX45" fmla="*/ 2441542 w 3527619"/>
                <a:gd name="connsiteY45" fmla="*/ 443301 h 4091474"/>
                <a:gd name="connsiteX46" fmla="*/ 2432115 w 3527619"/>
                <a:gd name="connsiteY46" fmla="*/ 415020 h 4091474"/>
                <a:gd name="connsiteX47" fmla="*/ 2375554 w 3527619"/>
                <a:gd name="connsiteY47" fmla="*/ 367886 h 4091474"/>
                <a:gd name="connsiteX48" fmla="*/ 2300140 w 3527619"/>
                <a:gd name="connsiteY48" fmla="*/ 339606 h 4091474"/>
                <a:gd name="connsiteX49" fmla="*/ 2092750 w 3527619"/>
                <a:gd name="connsiteY49" fmla="*/ 311325 h 4091474"/>
                <a:gd name="connsiteX50" fmla="*/ 1960775 w 3527619"/>
                <a:gd name="connsiteY50" fmla="*/ 264191 h 4091474"/>
                <a:gd name="connsiteX51" fmla="*/ 1772239 w 3527619"/>
                <a:gd name="connsiteY51" fmla="*/ 226484 h 4091474"/>
                <a:gd name="connsiteX52" fmla="*/ 1555422 w 3527619"/>
                <a:gd name="connsiteY52" fmla="*/ 207631 h 4091474"/>
                <a:gd name="connsiteX53" fmla="*/ 1508288 w 3527619"/>
                <a:gd name="connsiteY53" fmla="*/ 188777 h 4091474"/>
                <a:gd name="connsiteX54" fmla="*/ 1451727 w 3527619"/>
                <a:gd name="connsiteY54" fmla="*/ 169923 h 4091474"/>
                <a:gd name="connsiteX55" fmla="*/ 1385740 w 3527619"/>
                <a:gd name="connsiteY55" fmla="*/ 141643 h 4091474"/>
                <a:gd name="connsiteX56" fmla="*/ 1272618 w 3527619"/>
                <a:gd name="connsiteY56" fmla="*/ 113362 h 4091474"/>
                <a:gd name="connsiteX57" fmla="*/ 1225484 w 3527619"/>
                <a:gd name="connsiteY57" fmla="*/ 85082 h 4091474"/>
                <a:gd name="connsiteX58" fmla="*/ 1074655 w 3527619"/>
                <a:gd name="connsiteY58" fmla="*/ 37948 h 4091474"/>
                <a:gd name="connsiteX59" fmla="*/ 1018094 w 3527619"/>
                <a:gd name="connsiteY59" fmla="*/ 19094 h 4091474"/>
                <a:gd name="connsiteX60" fmla="*/ 838985 w 3527619"/>
                <a:gd name="connsiteY60" fmla="*/ 37948 h 4091474"/>
                <a:gd name="connsiteX61" fmla="*/ 716437 w 3527619"/>
                <a:gd name="connsiteY61" fmla="*/ 85082 h 4091474"/>
                <a:gd name="connsiteX62" fmla="*/ 509047 w 3527619"/>
                <a:gd name="connsiteY62" fmla="*/ 66228 h 4091474"/>
                <a:gd name="connsiteX63" fmla="*/ 452486 w 3527619"/>
                <a:gd name="connsiteY63" fmla="*/ 47375 h 4091474"/>
                <a:gd name="connsiteX64" fmla="*/ 18853 w 3527619"/>
                <a:gd name="connsiteY64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026762 w 3527619"/>
                <a:gd name="connsiteY15" fmla="*/ 2894270 h 4091474"/>
                <a:gd name="connsiteX16" fmla="*/ 2121030 w 3527619"/>
                <a:gd name="connsiteY16" fmla="*/ 2856562 h 4091474"/>
                <a:gd name="connsiteX17" fmla="*/ 2149311 w 3527619"/>
                <a:gd name="connsiteY17" fmla="*/ 2837709 h 4091474"/>
                <a:gd name="connsiteX18" fmla="*/ 2309567 w 3527619"/>
                <a:gd name="connsiteY18" fmla="*/ 2781148 h 4091474"/>
                <a:gd name="connsiteX19" fmla="*/ 2460395 w 3527619"/>
                <a:gd name="connsiteY19" fmla="*/ 2677453 h 4091474"/>
                <a:gd name="connsiteX20" fmla="*/ 2554663 w 3527619"/>
                <a:gd name="connsiteY20" fmla="*/ 2554905 h 4091474"/>
                <a:gd name="connsiteX21" fmla="*/ 2573517 w 3527619"/>
                <a:gd name="connsiteY21" fmla="*/ 2498344 h 4091474"/>
                <a:gd name="connsiteX22" fmla="*/ 2601797 w 3527619"/>
                <a:gd name="connsiteY22" fmla="*/ 2451210 h 4091474"/>
                <a:gd name="connsiteX23" fmla="*/ 2639505 w 3527619"/>
                <a:gd name="connsiteY23" fmla="*/ 2366369 h 4091474"/>
                <a:gd name="connsiteX24" fmla="*/ 2648931 w 3527619"/>
                <a:gd name="connsiteY24" fmla="*/ 2290954 h 4091474"/>
                <a:gd name="connsiteX25" fmla="*/ 2705492 w 3527619"/>
                <a:gd name="connsiteY25" fmla="*/ 2206113 h 4091474"/>
                <a:gd name="connsiteX26" fmla="*/ 2780907 w 3527619"/>
                <a:gd name="connsiteY26" fmla="*/ 2092991 h 4091474"/>
                <a:gd name="connsiteX27" fmla="*/ 2903455 w 3527619"/>
                <a:gd name="connsiteY27" fmla="*/ 1970443 h 4091474"/>
                <a:gd name="connsiteX28" fmla="*/ 2941162 w 3527619"/>
                <a:gd name="connsiteY28" fmla="*/ 1923309 h 4091474"/>
                <a:gd name="connsiteX29" fmla="*/ 3139125 w 3527619"/>
                <a:gd name="connsiteY29" fmla="*/ 1744200 h 4091474"/>
                <a:gd name="connsiteX30" fmla="*/ 3431356 w 3527619"/>
                <a:gd name="connsiteY30" fmla="*/ 1555663 h 4091474"/>
                <a:gd name="connsiteX31" fmla="*/ 3497344 w 3527619"/>
                <a:gd name="connsiteY31" fmla="*/ 1442542 h 4091474"/>
                <a:gd name="connsiteX32" fmla="*/ 3487917 w 3527619"/>
                <a:gd name="connsiteY32" fmla="*/ 1065470 h 4091474"/>
                <a:gd name="connsiteX33" fmla="*/ 3459637 w 3527619"/>
                <a:gd name="connsiteY33" fmla="*/ 1018336 h 4091474"/>
                <a:gd name="connsiteX34" fmla="*/ 3440783 w 3527619"/>
                <a:gd name="connsiteY34" fmla="*/ 990055 h 4091474"/>
                <a:gd name="connsiteX35" fmla="*/ 3403076 w 3527619"/>
                <a:gd name="connsiteY35" fmla="*/ 980628 h 4091474"/>
                <a:gd name="connsiteX36" fmla="*/ 3299381 w 3527619"/>
                <a:gd name="connsiteY36" fmla="*/ 952348 h 4091474"/>
                <a:gd name="connsiteX37" fmla="*/ 3167406 w 3527619"/>
                <a:gd name="connsiteY37" fmla="*/ 886360 h 4091474"/>
                <a:gd name="connsiteX38" fmla="*/ 2988296 w 3527619"/>
                <a:gd name="connsiteY38" fmla="*/ 858080 h 4091474"/>
                <a:gd name="connsiteX39" fmla="*/ 2950589 w 3527619"/>
                <a:gd name="connsiteY39" fmla="*/ 848653 h 4091474"/>
                <a:gd name="connsiteX40" fmla="*/ 2762053 w 3527619"/>
                <a:gd name="connsiteY40" fmla="*/ 839226 h 4091474"/>
                <a:gd name="connsiteX41" fmla="*/ 2648931 w 3527619"/>
                <a:gd name="connsiteY41" fmla="*/ 782666 h 4091474"/>
                <a:gd name="connsiteX42" fmla="*/ 2620651 w 3527619"/>
                <a:gd name="connsiteY42" fmla="*/ 763812 h 4091474"/>
                <a:gd name="connsiteX43" fmla="*/ 2516956 w 3527619"/>
                <a:gd name="connsiteY43" fmla="*/ 622410 h 4091474"/>
                <a:gd name="connsiteX44" fmla="*/ 2460395 w 3527619"/>
                <a:gd name="connsiteY44" fmla="*/ 481008 h 4091474"/>
                <a:gd name="connsiteX45" fmla="*/ 2441542 w 3527619"/>
                <a:gd name="connsiteY45" fmla="*/ 443301 h 4091474"/>
                <a:gd name="connsiteX46" fmla="*/ 2403835 w 3527619"/>
                <a:gd name="connsiteY46" fmla="*/ 415020 h 4091474"/>
                <a:gd name="connsiteX47" fmla="*/ 2375554 w 3527619"/>
                <a:gd name="connsiteY47" fmla="*/ 367886 h 4091474"/>
                <a:gd name="connsiteX48" fmla="*/ 2300140 w 3527619"/>
                <a:gd name="connsiteY48" fmla="*/ 339606 h 4091474"/>
                <a:gd name="connsiteX49" fmla="*/ 2092750 w 3527619"/>
                <a:gd name="connsiteY49" fmla="*/ 311325 h 4091474"/>
                <a:gd name="connsiteX50" fmla="*/ 1960775 w 3527619"/>
                <a:gd name="connsiteY50" fmla="*/ 264191 h 4091474"/>
                <a:gd name="connsiteX51" fmla="*/ 1772239 w 3527619"/>
                <a:gd name="connsiteY51" fmla="*/ 226484 h 4091474"/>
                <a:gd name="connsiteX52" fmla="*/ 1555422 w 3527619"/>
                <a:gd name="connsiteY52" fmla="*/ 207631 h 4091474"/>
                <a:gd name="connsiteX53" fmla="*/ 1508288 w 3527619"/>
                <a:gd name="connsiteY53" fmla="*/ 188777 h 4091474"/>
                <a:gd name="connsiteX54" fmla="*/ 1451727 w 3527619"/>
                <a:gd name="connsiteY54" fmla="*/ 169923 h 4091474"/>
                <a:gd name="connsiteX55" fmla="*/ 1385740 w 3527619"/>
                <a:gd name="connsiteY55" fmla="*/ 141643 h 4091474"/>
                <a:gd name="connsiteX56" fmla="*/ 1272618 w 3527619"/>
                <a:gd name="connsiteY56" fmla="*/ 113362 h 4091474"/>
                <a:gd name="connsiteX57" fmla="*/ 1225484 w 3527619"/>
                <a:gd name="connsiteY57" fmla="*/ 85082 h 4091474"/>
                <a:gd name="connsiteX58" fmla="*/ 1074655 w 3527619"/>
                <a:gd name="connsiteY58" fmla="*/ 37948 h 4091474"/>
                <a:gd name="connsiteX59" fmla="*/ 1018094 w 3527619"/>
                <a:gd name="connsiteY59" fmla="*/ 19094 h 4091474"/>
                <a:gd name="connsiteX60" fmla="*/ 838985 w 3527619"/>
                <a:gd name="connsiteY60" fmla="*/ 37948 h 4091474"/>
                <a:gd name="connsiteX61" fmla="*/ 716437 w 3527619"/>
                <a:gd name="connsiteY61" fmla="*/ 85082 h 4091474"/>
                <a:gd name="connsiteX62" fmla="*/ 509047 w 3527619"/>
                <a:gd name="connsiteY62" fmla="*/ 66228 h 4091474"/>
                <a:gd name="connsiteX63" fmla="*/ 452486 w 3527619"/>
                <a:gd name="connsiteY63" fmla="*/ 47375 h 4091474"/>
                <a:gd name="connsiteX64" fmla="*/ 18853 w 3527619"/>
                <a:gd name="connsiteY64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026762 w 3527619"/>
                <a:gd name="connsiteY15" fmla="*/ 2894270 h 4091474"/>
                <a:gd name="connsiteX16" fmla="*/ 2121030 w 3527619"/>
                <a:gd name="connsiteY16" fmla="*/ 2856562 h 4091474"/>
                <a:gd name="connsiteX17" fmla="*/ 2149311 w 3527619"/>
                <a:gd name="connsiteY17" fmla="*/ 2837709 h 4091474"/>
                <a:gd name="connsiteX18" fmla="*/ 2309567 w 3527619"/>
                <a:gd name="connsiteY18" fmla="*/ 2781148 h 4091474"/>
                <a:gd name="connsiteX19" fmla="*/ 2460395 w 3527619"/>
                <a:gd name="connsiteY19" fmla="*/ 2677453 h 4091474"/>
                <a:gd name="connsiteX20" fmla="*/ 2554663 w 3527619"/>
                <a:gd name="connsiteY20" fmla="*/ 2554905 h 4091474"/>
                <a:gd name="connsiteX21" fmla="*/ 2573517 w 3527619"/>
                <a:gd name="connsiteY21" fmla="*/ 2498344 h 4091474"/>
                <a:gd name="connsiteX22" fmla="*/ 2601797 w 3527619"/>
                <a:gd name="connsiteY22" fmla="*/ 2451210 h 4091474"/>
                <a:gd name="connsiteX23" fmla="*/ 2639505 w 3527619"/>
                <a:gd name="connsiteY23" fmla="*/ 2366369 h 4091474"/>
                <a:gd name="connsiteX24" fmla="*/ 2648931 w 3527619"/>
                <a:gd name="connsiteY24" fmla="*/ 2290954 h 4091474"/>
                <a:gd name="connsiteX25" fmla="*/ 2705492 w 3527619"/>
                <a:gd name="connsiteY25" fmla="*/ 2206113 h 4091474"/>
                <a:gd name="connsiteX26" fmla="*/ 2780907 w 3527619"/>
                <a:gd name="connsiteY26" fmla="*/ 2092991 h 4091474"/>
                <a:gd name="connsiteX27" fmla="*/ 2903455 w 3527619"/>
                <a:gd name="connsiteY27" fmla="*/ 1970443 h 4091474"/>
                <a:gd name="connsiteX28" fmla="*/ 2941162 w 3527619"/>
                <a:gd name="connsiteY28" fmla="*/ 1923309 h 4091474"/>
                <a:gd name="connsiteX29" fmla="*/ 3139125 w 3527619"/>
                <a:gd name="connsiteY29" fmla="*/ 1744200 h 4091474"/>
                <a:gd name="connsiteX30" fmla="*/ 3431356 w 3527619"/>
                <a:gd name="connsiteY30" fmla="*/ 1555663 h 4091474"/>
                <a:gd name="connsiteX31" fmla="*/ 3497344 w 3527619"/>
                <a:gd name="connsiteY31" fmla="*/ 1442542 h 4091474"/>
                <a:gd name="connsiteX32" fmla="*/ 3487917 w 3527619"/>
                <a:gd name="connsiteY32" fmla="*/ 1065470 h 4091474"/>
                <a:gd name="connsiteX33" fmla="*/ 3459637 w 3527619"/>
                <a:gd name="connsiteY33" fmla="*/ 1018336 h 4091474"/>
                <a:gd name="connsiteX34" fmla="*/ 3440783 w 3527619"/>
                <a:gd name="connsiteY34" fmla="*/ 990055 h 4091474"/>
                <a:gd name="connsiteX35" fmla="*/ 3403076 w 3527619"/>
                <a:gd name="connsiteY35" fmla="*/ 980628 h 4091474"/>
                <a:gd name="connsiteX36" fmla="*/ 3299381 w 3527619"/>
                <a:gd name="connsiteY36" fmla="*/ 952348 h 4091474"/>
                <a:gd name="connsiteX37" fmla="*/ 3167406 w 3527619"/>
                <a:gd name="connsiteY37" fmla="*/ 886360 h 4091474"/>
                <a:gd name="connsiteX38" fmla="*/ 2988296 w 3527619"/>
                <a:gd name="connsiteY38" fmla="*/ 858080 h 4091474"/>
                <a:gd name="connsiteX39" fmla="*/ 2950589 w 3527619"/>
                <a:gd name="connsiteY39" fmla="*/ 848653 h 4091474"/>
                <a:gd name="connsiteX40" fmla="*/ 2762053 w 3527619"/>
                <a:gd name="connsiteY40" fmla="*/ 839226 h 4091474"/>
                <a:gd name="connsiteX41" fmla="*/ 2648931 w 3527619"/>
                <a:gd name="connsiteY41" fmla="*/ 782666 h 4091474"/>
                <a:gd name="connsiteX42" fmla="*/ 2620651 w 3527619"/>
                <a:gd name="connsiteY42" fmla="*/ 763812 h 4091474"/>
                <a:gd name="connsiteX43" fmla="*/ 2516956 w 3527619"/>
                <a:gd name="connsiteY43" fmla="*/ 622410 h 4091474"/>
                <a:gd name="connsiteX44" fmla="*/ 2460395 w 3527619"/>
                <a:gd name="connsiteY44" fmla="*/ 481008 h 4091474"/>
                <a:gd name="connsiteX45" fmla="*/ 2441542 w 3527619"/>
                <a:gd name="connsiteY45" fmla="*/ 443301 h 4091474"/>
                <a:gd name="connsiteX46" fmla="*/ 2375554 w 3527619"/>
                <a:gd name="connsiteY46" fmla="*/ 367886 h 4091474"/>
                <a:gd name="connsiteX47" fmla="*/ 2300140 w 3527619"/>
                <a:gd name="connsiteY47" fmla="*/ 339606 h 4091474"/>
                <a:gd name="connsiteX48" fmla="*/ 2092750 w 3527619"/>
                <a:gd name="connsiteY48" fmla="*/ 311325 h 4091474"/>
                <a:gd name="connsiteX49" fmla="*/ 1960775 w 3527619"/>
                <a:gd name="connsiteY49" fmla="*/ 264191 h 4091474"/>
                <a:gd name="connsiteX50" fmla="*/ 1772239 w 3527619"/>
                <a:gd name="connsiteY50" fmla="*/ 226484 h 4091474"/>
                <a:gd name="connsiteX51" fmla="*/ 1555422 w 3527619"/>
                <a:gd name="connsiteY51" fmla="*/ 207631 h 4091474"/>
                <a:gd name="connsiteX52" fmla="*/ 1508288 w 3527619"/>
                <a:gd name="connsiteY52" fmla="*/ 188777 h 4091474"/>
                <a:gd name="connsiteX53" fmla="*/ 1451727 w 3527619"/>
                <a:gd name="connsiteY53" fmla="*/ 169923 h 4091474"/>
                <a:gd name="connsiteX54" fmla="*/ 1385740 w 3527619"/>
                <a:gd name="connsiteY54" fmla="*/ 141643 h 4091474"/>
                <a:gd name="connsiteX55" fmla="*/ 1272618 w 3527619"/>
                <a:gd name="connsiteY55" fmla="*/ 113362 h 4091474"/>
                <a:gd name="connsiteX56" fmla="*/ 1225484 w 3527619"/>
                <a:gd name="connsiteY56" fmla="*/ 85082 h 4091474"/>
                <a:gd name="connsiteX57" fmla="*/ 1074655 w 3527619"/>
                <a:gd name="connsiteY57" fmla="*/ 37948 h 4091474"/>
                <a:gd name="connsiteX58" fmla="*/ 1018094 w 3527619"/>
                <a:gd name="connsiteY58" fmla="*/ 19094 h 4091474"/>
                <a:gd name="connsiteX59" fmla="*/ 838985 w 3527619"/>
                <a:gd name="connsiteY59" fmla="*/ 37948 h 4091474"/>
                <a:gd name="connsiteX60" fmla="*/ 716437 w 3527619"/>
                <a:gd name="connsiteY60" fmla="*/ 85082 h 4091474"/>
                <a:gd name="connsiteX61" fmla="*/ 509047 w 3527619"/>
                <a:gd name="connsiteY61" fmla="*/ 66228 h 4091474"/>
                <a:gd name="connsiteX62" fmla="*/ 452486 w 3527619"/>
                <a:gd name="connsiteY62" fmla="*/ 47375 h 4091474"/>
                <a:gd name="connsiteX63" fmla="*/ 18853 w 3527619"/>
                <a:gd name="connsiteY63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026762 w 3527619"/>
                <a:gd name="connsiteY15" fmla="*/ 2894270 h 4091474"/>
                <a:gd name="connsiteX16" fmla="*/ 2121030 w 3527619"/>
                <a:gd name="connsiteY16" fmla="*/ 2856562 h 4091474"/>
                <a:gd name="connsiteX17" fmla="*/ 2149311 w 3527619"/>
                <a:gd name="connsiteY17" fmla="*/ 2837709 h 4091474"/>
                <a:gd name="connsiteX18" fmla="*/ 2309567 w 3527619"/>
                <a:gd name="connsiteY18" fmla="*/ 2781148 h 4091474"/>
                <a:gd name="connsiteX19" fmla="*/ 2460395 w 3527619"/>
                <a:gd name="connsiteY19" fmla="*/ 2677453 h 4091474"/>
                <a:gd name="connsiteX20" fmla="*/ 2554663 w 3527619"/>
                <a:gd name="connsiteY20" fmla="*/ 2554905 h 4091474"/>
                <a:gd name="connsiteX21" fmla="*/ 2573517 w 3527619"/>
                <a:gd name="connsiteY21" fmla="*/ 2498344 h 4091474"/>
                <a:gd name="connsiteX22" fmla="*/ 2601797 w 3527619"/>
                <a:gd name="connsiteY22" fmla="*/ 2451210 h 4091474"/>
                <a:gd name="connsiteX23" fmla="*/ 2639505 w 3527619"/>
                <a:gd name="connsiteY23" fmla="*/ 2366369 h 4091474"/>
                <a:gd name="connsiteX24" fmla="*/ 2648931 w 3527619"/>
                <a:gd name="connsiteY24" fmla="*/ 2290954 h 4091474"/>
                <a:gd name="connsiteX25" fmla="*/ 2705492 w 3527619"/>
                <a:gd name="connsiteY25" fmla="*/ 2206113 h 4091474"/>
                <a:gd name="connsiteX26" fmla="*/ 2780907 w 3527619"/>
                <a:gd name="connsiteY26" fmla="*/ 2092991 h 4091474"/>
                <a:gd name="connsiteX27" fmla="*/ 2903455 w 3527619"/>
                <a:gd name="connsiteY27" fmla="*/ 1970443 h 4091474"/>
                <a:gd name="connsiteX28" fmla="*/ 2941162 w 3527619"/>
                <a:gd name="connsiteY28" fmla="*/ 1923309 h 4091474"/>
                <a:gd name="connsiteX29" fmla="*/ 3139125 w 3527619"/>
                <a:gd name="connsiteY29" fmla="*/ 1744200 h 4091474"/>
                <a:gd name="connsiteX30" fmla="*/ 3431356 w 3527619"/>
                <a:gd name="connsiteY30" fmla="*/ 1555663 h 4091474"/>
                <a:gd name="connsiteX31" fmla="*/ 3497344 w 3527619"/>
                <a:gd name="connsiteY31" fmla="*/ 1442542 h 4091474"/>
                <a:gd name="connsiteX32" fmla="*/ 3487917 w 3527619"/>
                <a:gd name="connsiteY32" fmla="*/ 1065470 h 4091474"/>
                <a:gd name="connsiteX33" fmla="*/ 3459637 w 3527619"/>
                <a:gd name="connsiteY33" fmla="*/ 1018336 h 4091474"/>
                <a:gd name="connsiteX34" fmla="*/ 3440783 w 3527619"/>
                <a:gd name="connsiteY34" fmla="*/ 990055 h 4091474"/>
                <a:gd name="connsiteX35" fmla="*/ 3403076 w 3527619"/>
                <a:gd name="connsiteY35" fmla="*/ 980628 h 4091474"/>
                <a:gd name="connsiteX36" fmla="*/ 3299381 w 3527619"/>
                <a:gd name="connsiteY36" fmla="*/ 952348 h 4091474"/>
                <a:gd name="connsiteX37" fmla="*/ 3167406 w 3527619"/>
                <a:gd name="connsiteY37" fmla="*/ 886360 h 4091474"/>
                <a:gd name="connsiteX38" fmla="*/ 2988296 w 3527619"/>
                <a:gd name="connsiteY38" fmla="*/ 858080 h 4091474"/>
                <a:gd name="connsiteX39" fmla="*/ 2950589 w 3527619"/>
                <a:gd name="connsiteY39" fmla="*/ 848653 h 4091474"/>
                <a:gd name="connsiteX40" fmla="*/ 2762053 w 3527619"/>
                <a:gd name="connsiteY40" fmla="*/ 839226 h 4091474"/>
                <a:gd name="connsiteX41" fmla="*/ 2648931 w 3527619"/>
                <a:gd name="connsiteY41" fmla="*/ 782666 h 4091474"/>
                <a:gd name="connsiteX42" fmla="*/ 2620651 w 3527619"/>
                <a:gd name="connsiteY42" fmla="*/ 763812 h 4091474"/>
                <a:gd name="connsiteX43" fmla="*/ 2516956 w 3527619"/>
                <a:gd name="connsiteY43" fmla="*/ 622410 h 4091474"/>
                <a:gd name="connsiteX44" fmla="*/ 2460395 w 3527619"/>
                <a:gd name="connsiteY44" fmla="*/ 481008 h 4091474"/>
                <a:gd name="connsiteX45" fmla="*/ 2375554 w 3527619"/>
                <a:gd name="connsiteY45" fmla="*/ 367886 h 4091474"/>
                <a:gd name="connsiteX46" fmla="*/ 2300140 w 3527619"/>
                <a:gd name="connsiteY46" fmla="*/ 339606 h 4091474"/>
                <a:gd name="connsiteX47" fmla="*/ 2092750 w 3527619"/>
                <a:gd name="connsiteY47" fmla="*/ 311325 h 4091474"/>
                <a:gd name="connsiteX48" fmla="*/ 1960775 w 3527619"/>
                <a:gd name="connsiteY48" fmla="*/ 264191 h 4091474"/>
                <a:gd name="connsiteX49" fmla="*/ 1772239 w 3527619"/>
                <a:gd name="connsiteY49" fmla="*/ 226484 h 4091474"/>
                <a:gd name="connsiteX50" fmla="*/ 1555422 w 3527619"/>
                <a:gd name="connsiteY50" fmla="*/ 207631 h 4091474"/>
                <a:gd name="connsiteX51" fmla="*/ 1508288 w 3527619"/>
                <a:gd name="connsiteY51" fmla="*/ 188777 h 4091474"/>
                <a:gd name="connsiteX52" fmla="*/ 1451727 w 3527619"/>
                <a:gd name="connsiteY52" fmla="*/ 169923 h 4091474"/>
                <a:gd name="connsiteX53" fmla="*/ 1385740 w 3527619"/>
                <a:gd name="connsiteY53" fmla="*/ 141643 h 4091474"/>
                <a:gd name="connsiteX54" fmla="*/ 1272618 w 3527619"/>
                <a:gd name="connsiteY54" fmla="*/ 113362 h 4091474"/>
                <a:gd name="connsiteX55" fmla="*/ 1225484 w 3527619"/>
                <a:gd name="connsiteY55" fmla="*/ 85082 h 4091474"/>
                <a:gd name="connsiteX56" fmla="*/ 1074655 w 3527619"/>
                <a:gd name="connsiteY56" fmla="*/ 37948 h 4091474"/>
                <a:gd name="connsiteX57" fmla="*/ 1018094 w 3527619"/>
                <a:gd name="connsiteY57" fmla="*/ 19094 h 4091474"/>
                <a:gd name="connsiteX58" fmla="*/ 838985 w 3527619"/>
                <a:gd name="connsiteY58" fmla="*/ 37948 h 4091474"/>
                <a:gd name="connsiteX59" fmla="*/ 716437 w 3527619"/>
                <a:gd name="connsiteY59" fmla="*/ 85082 h 4091474"/>
                <a:gd name="connsiteX60" fmla="*/ 509047 w 3527619"/>
                <a:gd name="connsiteY60" fmla="*/ 66228 h 4091474"/>
                <a:gd name="connsiteX61" fmla="*/ 452486 w 3527619"/>
                <a:gd name="connsiteY61" fmla="*/ 47375 h 4091474"/>
                <a:gd name="connsiteX62" fmla="*/ 18853 w 3527619"/>
                <a:gd name="connsiteY62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026762 w 3527619"/>
                <a:gd name="connsiteY15" fmla="*/ 2894270 h 4091474"/>
                <a:gd name="connsiteX16" fmla="*/ 2121030 w 3527619"/>
                <a:gd name="connsiteY16" fmla="*/ 2856562 h 4091474"/>
                <a:gd name="connsiteX17" fmla="*/ 2149311 w 3527619"/>
                <a:gd name="connsiteY17" fmla="*/ 2837709 h 4091474"/>
                <a:gd name="connsiteX18" fmla="*/ 2309567 w 3527619"/>
                <a:gd name="connsiteY18" fmla="*/ 2781148 h 4091474"/>
                <a:gd name="connsiteX19" fmla="*/ 2460395 w 3527619"/>
                <a:gd name="connsiteY19" fmla="*/ 2677453 h 4091474"/>
                <a:gd name="connsiteX20" fmla="*/ 2554663 w 3527619"/>
                <a:gd name="connsiteY20" fmla="*/ 2554905 h 4091474"/>
                <a:gd name="connsiteX21" fmla="*/ 2573517 w 3527619"/>
                <a:gd name="connsiteY21" fmla="*/ 2498344 h 4091474"/>
                <a:gd name="connsiteX22" fmla="*/ 2601797 w 3527619"/>
                <a:gd name="connsiteY22" fmla="*/ 2451210 h 4091474"/>
                <a:gd name="connsiteX23" fmla="*/ 2639505 w 3527619"/>
                <a:gd name="connsiteY23" fmla="*/ 2366369 h 4091474"/>
                <a:gd name="connsiteX24" fmla="*/ 2648931 w 3527619"/>
                <a:gd name="connsiteY24" fmla="*/ 2290954 h 4091474"/>
                <a:gd name="connsiteX25" fmla="*/ 2705492 w 3527619"/>
                <a:gd name="connsiteY25" fmla="*/ 2206113 h 4091474"/>
                <a:gd name="connsiteX26" fmla="*/ 2780907 w 3527619"/>
                <a:gd name="connsiteY26" fmla="*/ 2092991 h 4091474"/>
                <a:gd name="connsiteX27" fmla="*/ 2903455 w 3527619"/>
                <a:gd name="connsiteY27" fmla="*/ 1970443 h 4091474"/>
                <a:gd name="connsiteX28" fmla="*/ 2941162 w 3527619"/>
                <a:gd name="connsiteY28" fmla="*/ 1923309 h 4091474"/>
                <a:gd name="connsiteX29" fmla="*/ 3139125 w 3527619"/>
                <a:gd name="connsiteY29" fmla="*/ 1744200 h 4091474"/>
                <a:gd name="connsiteX30" fmla="*/ 3431356 w 3527619"/>
                <a:gd name="connsiteY30" fmla="*/ 1555663 h 4091474"/>
                <a:gd name="connsiteX31" fmla="*/ 3497344 w 3527619"/>
                <a:gd name="connsiteY31" fmla="*/ 1442542 h 4091474"/>
                <a:gd name="connsiteX32" fmla="*/ 3487917 w 3527619"/>
                <a:gd name="connsiteY32" fmla="*/ 1065470 h 4091474"/>
                <a:gd name="connsiteX33" fmla="*/ 3459637 w 3527619"/>
                <a:gd name="connsiteY33" fmla="*/ 1018336 h 4091474"/>
                <a:gd name="connsiteX34" fmla="*/ 3440783 w 3527619"/>
                <a:gd name="connsiteY34" fmla="*/ 990055 h 4091474"/>
                <a:gd name="connsiteX35" fmla="*/ 3299381 w 3527619"/>
                <a:gd name="connsiteY35" fmla="*/ 952348 h 4091474"/>
                <a:gd name="connsiteX36" fmla="*/ 3167406 w 3527619"/>
                <a:gd name="connsiteY36" fmla="*/ 886360 h 4091474"/>
                <a:gd name="connsiteX37" fmla="*/ 2988296 w 3527619"/>
                <a:gd name="connsiteY37" fmla="*/ 858080 h 4091474"/>
                <a:gd name="connsiteX38" fmla="*/ 2950589 w 3527619"/>
                <a:gd name="connsiteY38" fmla="*/ 848653 h 4091474"/>
                <a:gd name="connsiteX39" fmla="*/ 2762053 w 3527619"/>
                <a:gd name="connsiteY39" fmla="*/ 839226 h 4091474"/>
                <a:gd name="connsiteX40" fmla="*/ 2648931 w 3527619"/>
                <a:gd name="connsiteY40" fmla="*/ 782666 h 4091474"/>
                <a:gd name="connsiteX41" fmla="*/ 2620651 w 3527619"/>
                <a:gd name="connsiteY41" fmla="*/ 763812 h 4091474"/>
                <a:gd name="connsiteX42" fmla="*/ 2516956 w 3527619"/>
                <a:gd name="connsiteY42" fmla="*/ 622410 h 4091474"/>
                <a:gd name="connsiteX43" fmla="*/ 2460395 w 3527619"/>
                <a:gd name="connsiteY43" fmla="*/ 481008 h 4091474"/>
                <a:gd name="connsiteX44" fmla="*/ 2375554 w 3527619"/>
                <a:gd name="connsiteY44" fmla="*/ 367886 h 4091474"/>
                <a:gd name="connsiteX45" fmla="*/ 2300140 w 3527619"/>
                <a:gd name="connsiteY45" fmla="*/ 339606 h 4091474"/>
                <a:gd name="connsiteX46" fmla="*/ 2092750 w 3527619"/>
                <a:gd name="connsiteY46" fmla="*/ 311325 h 4091474"/>
                <a:gd name="connsiteX47" fmla="*/ 1960775 w 3527619"/>
                <a:gd name="connsiteY47" fmla="*/ 264191 h 4091474"/>
                <a:gd name="connsiteX48" fmla="*/ 1772239 w 3527619"/>
                <a:gd name="connsiteY48" fmla="*/ 226484 h 4091474"/>
                <a:gd name="connsiteX49" fmla="*/ 1555422 w 3527619"/>
                <a:gd name="connsiteY49" fmla="*/ 207631 h 4091474"/>
                <a:gd name="connsiteX50" fmla="*/ 1508288 w 3527619"/>
                <a:gd name="connsiteY50" fmla="*/ 188777 h 4091474"/>
                <a:gd name="connsiteX51" fmla="*/ 1451727 w 3527619"/>
                <a:gd name="connsiteY51" fmla="*/ 169923 h 4091474"/>
                <a:gd name="connsiteX52" fmla="*/ 1385740 w 3527619"/>
                <a:gd name="connsiteY52" fmla="*/ 141643 h 4091474"/>
                <a:gd name="connsiteX53" fmla="*/ 1272618 w 3527619"/>
                <a:gd name="connsiteY53" fmla="*/ 113362 h 4091474"/>
                <a:gd name="connsiteX54" fmla="*/ 1225484 w 3527619"/>
                <a:gd name="connsiteY54" fmla="*/ 85082 h 4091474"/>
                <a:gd name="connsiteX55" fmla="*/ 1074655 w 3527619"/>
                <a:gd name="connsiteY55" fmla="*/ 37948 h 4091474"/>
                <a:gd name="connsiteX56" fmla="*/ 1018094 w 3527619"/>
                <a:gd name="connsiteY56" fmla="*/ 19094 h 4091474"/>
                <a:gd name="connsiteX57" fmla="*/ 838985 w 3527619"/>
                <a:gd name="connsiteY57" fmla="*/ 37948 h 4091474"/>
                <a:gd name="connsiteX58" fmla="*/ 716437 w 3527619"/>
                <a:gd name="connsiteY58" fmla="*/ 85082 h 4091474"/>
                <a:gd name="connsiteX59" fmla="*/ 509047 w 3527619"/>
                <a:gd name="connsiteY59" fmla="*/ 66228 h 4091474"/>
                <a:gd name="connsiteX60" fmla="*/ 452486 w 3527619"/>
                <a:gd name="connsiteY60" fmla="*/ 47375 h 4091474"/>
                <a:gd name="connsiteX61" fmla="*/ 18853 w 3527619"/>
                <a:gd name="connsiteY61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026762 w 3527619"/>
                <a:gd name="connsiteY15" fmla="*/ 2894270 h 4091474"/>
                <a:gd name="connsiteX16" fmla="*/ 2121030 w 3527619"/>
                <a:gd name="connsiteY16" fmla="*/ 2856562 h 4091474"/>
                <a:gd name="connsiteX17" fmla="*/ 2149311 w 3527619"/>
                <a:gd name="connsiteY17" fmla="*/ 2837709 h 4091474"/>
                <a:gd name="connsiteX18" fmla="*/ 2309567 w 3527619"/>
                <a:gd name="connsiteY18" fmla="*/ 2781148 h 4091474"/>
                <a:gd name="connsiteX19" fmla="*/ 2460395 w 3527619"/>
                <a:gd name="connsiteY19" fmla="*/ 2677453 h 4091474"/>
                <a:gd name="connsiteX20" fmla="*/ 2554663 w 3527619"/>
                <a:gd name="connsiteY20" fmla="*/ 2554905 h 4091474"/>
                <a:gd name="connsiteX21" fmla="*/ 2573517 w 3527619"/>
                <a:gd name="connsiteY21" fmla="*/ 2498344 h 4091474"/>
                <a:gd name="connsiteX22" fmla="*/ 2601797 w 3527619"/>
                <a:gd name="connsiteY22" fmla="*/ 2451210 h 4091474"/>
                <a:gd name="connsiteX23" fmla="*/ 2648931 w 3527619"/>
                <a:gd name="connsiteY23" fmla="*/ 2290954 h 4091474"/>
                <a:gd name="connsiteX24" fmla="*/ 2705492 w 3527619"/>
                <a:gd name="connsiteY24" fmla="*/ 2206113 h 4091474"/>
                <a:gd name="connsiteX25" fmla="*/ 2780907 w 3527619"/>
                <a:gd name="connsiteY25" fmla="*/ 2092991 h 4091474"/>
                <a:gd name="connsiteX26" fmla="*/ 2903455 w 3527619"/>
                <a:gd name="connsiteY26" fmla="*/ 1970443 h 4091474"/>
                <a:gd name="connsiteX27" fmla="*/ 2941162 w 3527619"/>
                <a:gd name="connsiteY27" fmla="*/ 1923309 h 4091474"/>
                <a:gd name="connsiteX28" fmla="*/ 3139125 w 3527619"/>
                <a:gd name="connsiteY28" fmla="*/ 1744200 h 4091474"/>
                <a:gd name="connsiteX29" fmla="*/ 3431356 w 3527619"/>
                <a:gd name="connsiteY29" fmla="*/ 1555663 h 4091474"/>
                <a:gd name="connsiteX30" fmla="*/ 3497344 w 3527619"/>
                <a:gd name="connsiteY30" fmla="*/ 1442542 h 4091474"/>
                <a:gd name="connsiteX31" fmla="*/ 3487917 w 3527619"/>
                <a:gd name="connsiteY31" fmla="*/ 1065470 h 4091474"/>
                <a:gd name="connsiteX32" fmla="*/ 3459637 w 3527619"/>
                <a:gd name="connsiteY32" fmla="*/ 1018336 h 4091474"/>
                <a:gd name="connsiteX33" fmla="*/ 3440783 w 3527619"/>
                <a:gd name="connsiteY33" fmla="*/ 990055 h 4091474"/>
                <a:gd name="connsiteX34" fmla="*/ 3299381 w 3527619"/>
                <a:gd name="connsiteY34" fmla="*/ 952348 h 4091474"/>
                <a:gd name="connsiteX35" fmla="*/ 3167406 w 3527619"/>
                <a:gd name="connsiteY35" fmla="*/ 886360 h 4091474"/>
                <a:gd name="connsiteX36" fmla="*/ 2988296 w 3527619"/>
                <a:gd name="connsiteY36" fmla="*/ 858080 h 4091474"/>
                <a:gd name="connsiteX37" fmla="*/ 2950589 w 3527619"/>
                <a:gd name="connsiteY37" fmla="*/ 848653 h 4091474"/>
                <a:gd name="connsiteX38" fmla="*/ 2762053 w 3527619"/>
                <a:gd name="connsiteY38" fmla="*/ 839226 h 4091474"/>
                <a:gd name="connsiteX39" fmla="*/ 2648931 w 3527619"/>
                <a:gd name="connsiteY39" fmla="*/ 782666 h 4091474"/>
                <a:gd name="connsiteX40" fmla="*/ 2620651 w 3527619"/>
                <a:gd name="connsiteY40" fmla="*/ 763812 h 4091474"/>
                <a:gd name="connsiteX41" fmla="*/ 2516956 w 3527619"/>
                <a:gd name="connsiteY41" fmla="*/ 622410 h 4091474"/>
                <a:gd name="connsiteX42" fmla="*/ 2460395 w 3527619"/>
                <a:gd name="connsiteY42" fmla="*/ 481008 h 4091474"/>
                <a:gd name="connsiteX43" fmla="*/ 2375554 w 3527619"/>
                <a:gd name="connsiteY43" fmla="*/ 367886 h 4091474"/>
                <a:gd name="connsiteX44" fmla="*/ 2300140 w 3527619"/>
                <a:gd name="connsiteY44" fmla="*/ 339606 h 4091474"/>
                <a:gd name="connsiteX45" fmla="*/ 2092750 w 3527619"/>
                <a:gd name="connsiteY45" fmla="*/ 311325 h 4091474"/>
                <a:gd name="connsiteX46" fmla="*/ 1960775 w 3527619"/>
                <a:gd name="connsiteY46" fmla="*/ 264191 h 4091474"/>
                <a:gd name="connsiteX47" fmla="*/ 1772239 w 3527619"/>
                <a:gd name="connsiteY47" fmla="*/ 226484 h 4091474"/>
                <a:gd name="connsiteX48" fmla="*/ 1555422 w 3527619"/>
                <a:gd name="connsiteY48" fmla="*/ 207631 h 4091474"/>
                <a:gd name="connsiteX49" fmla="*/ 1508288 w 3527619"/>
                <a:gd name="connsiteY49" fmla="*/ 188777 h 4091474"/>
                <a:gd name="connsiteX50" fmla="*/ 1451727 w 3527619"/>
                <a:gd name="connsiteY50" fmla="*/ 169923 h 4091474"/>
                <a:gd name="connsiteX51" fmla="*/ 1385740 w 3527619"/>
                <a:gd name="connsiteY51" fmla="*/ 141643 h 4091474"/>
                <a:gd name="connsiteX52" fmla="*/ 1272618 w 3527619"/>
                <a:gd name="connsiteY52" fmla="*/ 113362 h 4091474"/>
                <a:gd name="connsiteX53" fmla="*/ 1225484 w 3527619"/>
                <a:gd name="connsiteY53" fmla="*/ 85082 h 4091474"/>
                <a:gd name="connsiteX54" fmla="*/ 1074655 w 3527619"/>
                <a:gd name="connsiteY54" fmla="*/ 37948 h 4091474"/>
                <a:gd name="connsiteX55" fmla="*/ 1018094 w 3527619"/>
                <a:gd name="connsiteY55" fmla="*/ 19094 h 4091474"/>
                <a:gd name="connsiteX56" fmla="*/ 838985 w 3527619"/>
                <a:gd name="connsiteY56" fmla="*/ 37948 h 4091474"/>
                <a:gd name="connsiteX57" fmla="*/ 716437 w 3527619"/>
                <a:gd name="connsiteY57" fmla="*/ 85082 h 4091474"/>
                <a:gd name="connsiteX58" fmla="*/ 509047 w 3527619"/>
                <a:gd name="connsiteY58" fmla="*/ 66228 h 4091474"/>
                <a:gd name="connsiteX59" fmla="*/ 452486 w 3527619"/>
                <a:gd name="connsiteY59" fmla="*/ 47375 h 4091474"/>
                <a:gd name="connsiteX60" fmla="*/ 18853 w 3527619"/>
                <a:gd name="connsiteY60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121030 w 3527619"/>
                <a:gd name="connsiteY15" fmla="*/ 2856562 h 4091474"/>
                <a:gd name="connsiteX16" fmla="*/ 2149311 w 3527619"/>
                <a:gd name="connsiteY16" fmla="*/ 2837709 h 4091474"/>
                <a:gd name="connsiteX17" fmla="*/ 2309567 w 3527619"/>
                <a:gd name="connsiteY17" fmla="*/ 2781148 h 4091474"/>
                <a:gd name="connsiteX18" fmla="*/ 2460395 w 3527619"/>
                <a:gd name="connsiteY18" fmla="*/ 2677453 h 4091474"/>
                <a:gd name="connsiteX19" fmla="*/ 2554663 w 3527619"/>
                <a:gd name="connsiteY19" fmla="*/ 2554905 h 4091474"/>
                <a:gd name="connsiteX20" fmla="*/ 2573517 w 3527619"/>
                <a:gd name="connsiteY20" fmla="*/ 2498344 h 4091474"/>
                <a:gd name="connsiteX21" fmla="*/ 2601797 w 3527619"/>
                <a:gd name="connsiteY21" fmla="*/ 2451210 h 4091474"/>
                <a:gd name="connsiteX22" fmla="*/ 2648931 w 3527619"/>
                <a:gd name="connsiteY22" fmla="*/ 2290954 h 4091474"/>
                <a:gd name="connsiteX23" fmla="*/ 2705492 w 3527619"/>
                <a:gd name="connsiteY23" fmla="*/ 2206113 h 4091474"/>
                <a:gd name="connsiteX24" fmla="*/ 2780907 w 3527619"/>
                <a:gd name="connsiteY24" fmla="*/ 2092991 h 4091474"/>
                <a:gd name="connsiteX25" fmla="*/ 2903455 w 3527619"/>
                <a:gd name="connsiteY25" fmla="*/ 1970443 h 4091474"/>
                <a:gd name="connsiteX26" fmla="*/ 2941162 w 3527619"/>
                <a:gd name="connsiteY26" fmla="*/ 1923309 h 4091474"/>
                <a:gd name="connsiteX27" fmla="*/ 3139125 w 3527619"/>
                <a:gd name="connsiteY27" fmla="*/ 1744200 h 4091474"/>
                <a:gd name="connsiteX28" fmla="*/ 3431356 w 3527619"/>
                <a:gd name="connsiteY28" fmla="*/ 1555663 h 4091474"/>
                <a:gd name="connsiteX29" fmla="*/ 3497344 w 3527619"/>
                <a:gd name="connsiteY29" fmla="*/ 1442542 h 4091474"/>
                <a:gd name="connsiteX30" fmla="*/ 3487917 w 3527619"/>
                <a:gd name="connsiteY30" fmla="*/ 1065470 h 4091474"/>
                <a:gd name="connsiteX31" fmla="*/ 3459637 w 3527619"/>
                <a:gd name="connsiteY31" fmla="*/ 1018336 h 4091474"/>
                <a:gd name="connsiteX32" fmla="*/ 3440783 w 3527619"/>
                <a:gd name="connsiteY32" fmla="*/ 990055 h 4091474"/>
                <a:gd name="connsiteX33" fmla="*/ 3299381 w 3527619"/>
                <a:gd name="connsiteY33" fmla="*/ 952348 h 4091474"/>
                <a:gd name="connsiteX34" fmla="*/ 3167406 w 3527619"/>
                <a:gd name="connsiteY34" fmla="*/ 886360 h 4091474"/>
                <a:gd name="connsiteX35" fmla="*/ 2988296 w 3527619"/>
                <a:gd name="connsiteY35" fmla="*/ 858080 h 4091474"/>
                <a:gd name="connsiteX36" fmla="*/ 2950589 w 3527619"/>
                <a:gd name="connsiteY36" fmla="*/ 848653 h 4091474"/>
                <a:gd name="connsiteX37" fmla="*/ 2762053 w 3527619"/>
                <a:gd name="connsiteY37" fmla="*/ 839226 h 4091474"/>
                <a:gd name="connsiteX38" fmla="*/ 2648931 w 3527619"/>
                <a:gd name="connsiteY38" fmla="*/ 782666 h 4091474"/>
                <a:gd name="connsiteX39" fmla="*/ 2620651 w 3527619"/>
                <a:gd name="connsiteY39" fmla="*/ 763812 h 4091474"/>
                <a:gd name="connsiteX40" fmla="*/ 2516956 w 3527619"/>
                <a:gd name="connsiteY40" fmla="*/ 622410 h 4091474"/>
                <a:gd name="connsiteX41" fmla="*/ 2460395 w 3527619"/>
                <a:gd name="connsiteY41" fmla="*/ 481008 h 4091474"/>
                <a:gd name="connsiteX42" fmla="*/ 2375554 w 3527619"/>
                <a:gd name="connsiteY42" fmla="*/ 367886 h 4091474"/>
                <a:gd name="connsiteX43" fmla="*/ 2300140 w 3527619"/>
                <a:gd name="connsiteY43" fmla="*/ 339606 h 4091474"/>
                <a:gd name="connsiteX44" fmla="*/ 2092750 w 3527619"/>
                <a:gd name="connsiteY44" fmla="*/ 311325 h 4091474"/>
                <a:gd name="connsiteX45" fmla="*/ 1960775 w 3527619"/>
                <a:gd name="connsiteY45" fmla="*/ 264191 h 4091474"/>
                <a:gd name="connsiteX46" fmla="*/ 1772239 w 3527619"/>
                <a:gd name="connsiteY46" fmla="*/ 226484 h 4091474"/>
                <a:gd name="connsiteX47" fmla="*/ 1555422 w 3527619"/>
                <a:gd name="connsiteY47" fmla="*/ 207631 h 4091474"/>
                <a:gd name="connsiteX48" fmla="*/ 1508288 w 3527619"/>
                <a:gd name="connsiteY48" fmla="*/ 188777 h 4091474"/>
                <a:gd name="connsiteX49" fmla="*/ 1451727 w 3527619"/>
                <a:gd name="connsiteY49" fmla="*/ 169923 h 4091474"/>
                <a:gd name="connsiteX50" fmla="*/ 1385740 w 3527619"/>
                <a:gd name="connsiteY50" fmla="*/ 141643 h 4091474"/>
                <a:gd name="connsiteX51" fmla="*/ 1272618 w 3527619"/>
                <a:gd name="connsiteY51" fmla="*/ 113362 h 4091474"/>
                <a:gd name="connsiteX52" fmla="*/ 1225484 w 3527619"/>
                <a:gd name="connsiteY52" fmla="*/ 85082 h 4091474"/>
                <a:gd name="connsiteX53" fmla="*/ 1074655 w 3527619"/>
                <a:gd name="connsiteY53" fmla="*/ 37948 h 4091474"/>
                <a:gd name="connsiteX54" fmla="*/ 1018094 w 3527619"/>
                <a:gd name="connsiteY54" fmla="*/ 19094 h 4091474"/>
                <a:gd name="connsiteX55" fmla="*/ 838985 w 3527619"/>
                <a:gd name="connsiteY55" fmla="*/ 37948 h 4091474"/>
                <a:gd name="connsiteX56" fmla="*/ 716437 w 3527619"/>
                <a:gd name="connsiteY56" fmla="*/ 85082 h 4091474"/>
                <a:gd name="connsiteX57" fmla="*/ 509047 w 3527619"/>
                <a:gd name="connsiteY57" fmla="*/ 66228 h 4091474"/>
                <a:gd name="connsiteX58" fmla="*/ 452486 w 3527619"/>
                <a:gd name="connsiteY58" fmla="*/ 47375 h 4091474"/>
                <a:gd name="connsiteX59" fmla="*/ 18853 w 3527619"/>
                <a:gd name="connsiteY59" fmla="*/ 9667 h 4091474"/>
                <a:gd name="connsiteX0" fmla="*/ 18853 w 3527619"/>
                <a:gd name="connsiteY0" fmla="*/ 9667 h 4091474"/>
                <a:gd name="connsiteX1" fmla="*/ 0 w 3527619"/>
                <a:gd name="connsiteY1" fmla="*/ 4091474 h 4091474"/>
                <a:gd name="connsiteX2" fmla="*/ 348791 w 3527619"/>
                <a:gd name="connsiteY2" fmla="*/ 4025486 h 4091474"/>
                <a:gd name="connsiteX3" fmla="*/ 1178350 w 3527619"/>
                <a:gd name="connsiteY3" fmla="*/ 4006633 h 4091474"/>
                <a:gd name="connsiteX4" fmla="*/ 1253764 w 3527619"/>
                <a:gd name="connsiteY4" fmla="*/ 3978352 h 4091474"/>
                <a:gd name="connsiteX5" fmla="*/ 1291472 w 3527619"/>
                <a:gd name="connsiteY5" fmla="*/ 3940645 h 4091474"/>
                <a:gd name="connsiteX6" fmla="*/ 1376313 w 3527619"/>
                <a:gd name="connsiteY6" fmla="*/ 3714402 h 4091474"/>
                <a:gd name="connsiteX7" fmla="*/ 1385740 w 3527619"/>
                <a:gd name="connsiteY7" fmla="*/ 3629560 h 4091474"/>
                <a:gd name="connsiteX8" fmla="*/ 1451727 w 3527619"/>
                <a:gd name="connsiteY8" fmla="*/ 3488158 h 4091474"/>
                <a:gd name="connsiteX9" fmla="*/ 1498861 w 3527619"/>
                <a:gd name="connsiteY9" fmla="*/ 3412744 h 4091474"/>
                <a:gd name="connsiteX10" fmla="*/ 1640263 w 3527619"/>
                <a:gd name="connsiteY10" fmla="*/ 3214781 h 4091474"/>
                <a:gd name="connsiteX11" fmla="*/ 1819373 w 3527619"/>
                <a:gd name="connsiteY11" fmla="*/ 3082806 h 4091474"/>
                <a:gd name="connsiteX12" fmla="*/ 1941921 w 3527619"/>
                <a:gd name="connsiteY12" fmla="*/ 2979111 h 4091474"/>
                <a:gd name="connsiteX13" fmla="*/ 1970202 w 3527619"/>
                <a:gd name="connsiteY13" fmla="*/ 2950831 h 4091474"/>
                <a:gd name="connsiteX14" fmla="*/ 1998482 w 3527619"/>
                <a:gd name="connsiteY14" fmla="*/ 2913123 h 4091474"/>
                <a:gd name="connsiteX15" fmla="*/ 2121030 w 3527619"/>
                <a:gd name="connsiteY15" fmla="*/ 2856562 h 4091474"/>
                <a:gd name="connsiteX16" fmla="*/ 2149311 w 3527619"/>
                <a:gd name="connsiteY16" fmla="*/ 2837709 h 4091474"/>
                <a:gd name="connsiteX17" fmla="*/ 2309567 w 3527619"/>
                <a:gd name="connsiteY17" fmla="*/ 2781148 h 4091474"/>
                <a:gd name="connsiteX18" fmla="*/ 2460395 w 3527619"/>
                <a:gd name="connsiteY18" fmla="*/ 2677453 h 4091474"/>
                <a:gd name="connsiteX19" fmla="*/ 2554663 w 3527619"/>
                <a:gd name="connsiteY19" fmla="*/ 2554905 h 4091474"/>
                <a:gd name="connsiteX20" fmla="*/ 2573517 w 3527619"/>
                <a:gd name="connsiteY20" fmla="*/ 2498344 h 4091474"/>
                <a:gd name="connsiteX21" fmla="*/ 2601797 w 3527619"/>
                <a:gd name="connsiteY21" fmla="*/ 2451210 h 4091474"/>
                <a:gd name="connsiteX22" fmla="*/ 2648931 w 3527619"/>
                <a:gd name="connsiteY22" fmla="*/ 2290954 h 4091474"/>
                <a:gd name="connsiteX23" fmla="*/ 2705492 w 3527619"/>
                <a:gd name="connsiteY23" fmla="*/ 2206113 h 4091474"/>
                <a:gd name="connsiteX24" fmla="*/ 2780907 w 3527619"/>
                <a:gd name="connsiteY24" fmla="*/ 2092991 h 4091474"/>
                <a:gd name="connsiteX25" fmla="*/ 2903455 w 3527619"/>
                <a:gd name="connsiteY25" fmla="*/ 1970443 h 4091474"/>
                <a:gd name="connsiteX26" fmla="*/ 2941162 w 3527619"/>
                <a:gd name="connsiteY26" fmla="*/ 1923309 h 4091474"/>
                <a:gd name="connsiteX27" fmla="*/ 3139125 w 3527619"/>
                <a:gd name="connsiteY27" fmla="*/ 1744200 h 4091474"/>
                <a:gd name="connsiteX28" fmla="*/ 3431356 w 3527619"/>
                <a:gd name="connsiteY28" fmla="*/ 1555663 h 4091474"/>
                <a:gd name="connsiteX29" fmla="*/ 3497344 w 3527619"/>
                <a:gd name="connsiteY29" fmla="*/ 1442542 h 4091474"/>
                <a:gd name="connsiteX30" fmla="*/ 3487917 w 3527619"/>
                <a:gd name="connsiteY30" fmla="*/ 1065470 h 4091474"/>
                <a:gd name="connsiteX31" fmla="*/ 3459637 w 3527619"/>
                <a:gd name="connsiteY31" fmla="*/ 1018336 h 4091474"/>
                <a:gd name="connsiteX32" fmla="*/ 3299381 w 3527619"/>
                <a:gd name="connsiteY32" fmla="*/ 952348 h 4091474"/>
                <a:gd name="connsiteX33" fmla="*/ 3167406 w 3527619"/>
                <a:gd name="connsiteY33" fmla="*/ 886360 h 4091474"/>
                <a:gd name="connsiteX34" fmla="*/ 2988296 w 3527619"/>
                <a:gd name="connsiteY34" fmla="*/ 858080 h 4091474"/>
                <a:gd name="connsiteX35" fmla="*/ 2950589 w 3527619"/>
                <a:gd name="connsiteY35" fmla="*/ 848653 h 4091474"/>
                <a:gd name="connsiteX36" fmla="*/ 2762053 w 3527619"/>
                <a:gd name="connsiteY36" fmla="*/ 839226 h 4091474"/>
                <a:gd name="connsiteX37" fmla="*/ 2648931 w 3527619"/>
                <a:gd name="connsiteY37" fmla="*/ 782666 h 4091474"/>
                <a:gd name="connsiteX38" fmla="*/ 2620651 w 3527619"/>
                <a:gd name="connsiteY38" fmla="*/ 763812 h 4091474"/>
                <a:gd name="connsiteX39" fmla="*/ 2516956 w 3527619"/>
                <a:gd name="connsiteY39" fmla="*/ 622410 h 4091474"/>
                <a:gd name="connsiteX40" fmla="*/ 2460395 w 3527619"/>
                <a:gd name="connsiteY40" fmla="*/ 481008 h 4091474"/>
                <a:gd name="connsiteX41" fmla="*/ 2375554 w 3527619"/>
                <a:gd name="connsiteY41" fmla="*/ 367886 h 4091474"/>
                <a:gd name="connsiteX42" fmla="*/ 2300140 w 3527619"/>
                <a:gd name="connsiteY42" fmla="*/ 339606 h 4091474"/>
                <a:gd name="connsiteX43" fmla="*/ 2092750 w 3527619"/>
                <a:gd name="connsiteY43" fmla="*/ 311325 h 4091474"/>
                <a:gd name="connsiteX44" fmla="*/ 1960775 w 3527619"/>
                <a:gd name="connsiteY44" fmla="*/ 264191 h 4091474"/>
                <a:gd name="connsiteX45" fmla="*/ 1772239 w 3527619"/>
                <a:gd name="connsiteY45" fmla="*/ 226484 h 4091474"/>
                <a:gd name="connsiteX46" fmla="*/ 1555422 w 3527619"/>
                <a:gd name="connsiteY46" fmla="*/ 207631 h 4091474"/>
                <a:gd name="connsiteX47" fmla="*/ 1508288 w 3527619"/>
                <a:gd name="connsiteY47" fmla="*/ 188777 h 4091474"/>
                <a:gd name="connsiteX48" fmla="*/ 1451727 w 3527619"/>
                <a:gd name="connsiteY48" fmla="*/ 169923 h 4091474"/>
                <a:gd name="connsiteX49" fmla="*/ 1385740 w 3527619"/>
                <a:gd name="connsiteY49" fmla="*/ 141643 h 4091474"/>
                <a:gd name="connsiteX50" fmla="*/ 1272618 w 3527619"/>
                <a:gd name="connsiteY50" fmla="*/ 113362 h 4091474"/>
                <a:gd name="connsiteX51" fmla="*/ 1225484 w 3527619"/>
                <a:gd name="connsiteY51" fmla="*/ 85082 h 4091474"/>
                <a:gd name="connsiteX52" fmla="*/ 1074655 w 3527619"/>
                <a:gd name="connsiteY52" fmla="*/ 37948 h 4091474"/>
                <a:gd name="connsiteX53" fmla="*/ 1018094 w 3527619"/>
                <a:gd name="connsiteY53" fmla="*/ 19094 h 4091474"/>
                <a:gd name="connsiteX54" fmla="*/ 838985 w 3527619"/>
                <a:gd name="connsiteY54" fmla="*/ 37948 h 4091474"/>
                <a:gd name="connsiteX55" fmla="*/ 716437 w 3527619"/>
                <a:gd name="connsiteY55" fmla="*/ 85082 h 4091474"/>
                <a:gd name="connsiteX56" fmla="*/ 509047 w 3527619"/>
                <a:gd name="connsiteY56" fmla="*/ 66228 h 4091474"/>
                <a:gd name="connsiteX57" fmla="*/ 452486 w 3527619"/>
                <a:gd name="connsiteY57" fmla="*/ 47375 h 4091474"/>
                <a:gd name="connsiteX58" fmla="*/ 18853 w 3527619"/>
                <a:gd name="connsiteY58" fmla="*/ 9667 h 4091474"/>
                <a:gd name="connsiteX0" fmla="*/ 18853 w 3528142"/>
                <a:gd name="connsiteY0" fmla="*/ 9667 h 4091474"/>
                <a:gd name="connsiteX1" fmla="*/ 0 w 3528142"/>
                <a:gd name="connsiteY1" fmla="*/ 4091474 h 4091474"/>
                <a:gd name="connsiteX2" fmla="*/ 348791 w 3528142"/>
                <a:gd name="connsiteY2" fmla="*/ 4025486 h 4091474"/>
                <a:gd name="connsiteX3" fmla="*/ 1178350 w 3528142"/>
                <a:gd name="connsiteY3" fmla="*/ 4006633 h 4091474"/>
                <a:gd name="connsiteX4" fmla="*/ 1253764 w 3528142"/>
                <a:gd name="connsiteY4" fmla="*/ 3978352 h 4091474"/>
                <a:gd name="connsiteX5" fmla="*/ 1291472 w 3528142"/>
                <a:gd name="connsiteY5" fmla="*/ 3940645 h 4091474"/>
                <a:gd name="connsiteX6" fmla="*/ 1376313 w 3528142"/>
                <a:gd name="connsiteY6" fmla="*/ 3714402 h 4091474"/>
                <a:gd name="connsiteX7" fmla="*/ 1385740 w 3528142"/>
                <a:gd name="connsiteY7" fmla="*/ 3629560 h 4091474"/>
                <a:gd name="connsiteX8" fmla="*/ 1451727 w 3528142"/>
                <a:gd name="connsiteY8" fmla="*/ 3488158 h 4091474"/>
                <a:gd name="connsiteX9" fmla="*/ 1498861 w 3528142"/>
                <a:gd name="connsiteY9" fmla="*/ 3412744 h 4091474"/>
                <a:gd name="connsiteX10" fmla="*/ 1640263 w 3528142"/>
                <a:gd name="connsiteY10" fmla="*/ 3214781 h 4091474"/>
                <a:gd name="connsiteX11" fmla="*/ 1819373 w 3528142"/>
                <a:gd name="connsiteY11" fmla="*/ 3082806 h 4091474"/>
                <a:gd name="connsiteX12" fmla="*/ 1941921 w 3528142"/>
                <a:gd name="connsiteY12" fmla="*/ 2979111 h 4091474"/>
                <a:gd name="connsiteX13" fmla="*/ 1970202 w 3528142"/>
                <a:gd name="connsiteY13" fmla="*/ 2950831 h 4091474"/>
                <a:gd name="connsiteX14" fmla="*/ 1998482 w 3528142"/>
                <a:gd name="connsiteY14" fmla="*/ 2913123 h 4091474"/>
                <a:gd name="connsiteX15" fmla="*/ 2121030 w 3528142"/>
                <a:gd name="connsiteY15" fmla="*/ 2856562 h 4091474"/>
                <a:gd name="connsiteX16" fmla="*/ 2149311 w 3528142"/>
                <a:gd name="connsiteY16" fmla="*/ 2837709 h 4091474"/>
                <a:gd name="connsiteX17" fmla="*/ 2309567 w 3528142"/>
                <a:gd name="connsiteY17" fmla="*/ 2781148 h 4091474"/>
                <a:gd name="connsiteX18" fmla="*/ 2460395 w 3528142"/>
                <a:gd name="connsiteY18" fmla="*/ 2677453 h 4091474"/>
                <a:gd name="connsiteX19" fmla="*/ 2554663 w 3528142"/>
                <a:gd name="connsiteY19" fmla="*/ 2554905 h 4091474"/>
                <a:gd name="connsiteX20" fmla="*/ 2573517 w 3528142"/>
                <a:gd name="connsiteY20" fmla="*/ 2498344 h 4091474"/>
                <a:gd name="connsiteX21" fmla="*/ 2601797 w 3528142"/>
                <a:gd name="connsiteY21" fmla="*/ 2451210 h 4091474"/>
                <a:gd name="connsiteX22" fmla="*/ 2648931 w 3528142"/>
                <a:gd name="connsiteY22" fmla="*/ 2290954 h 4091474"/>
                <a:gd name="connsiteX23" fmla="*/ 2705492 w 3528142"/>
                <a:gd name="connsiteY23" fmla="*/ 2206113 h 4091474"/>
                <a:gd name="connsiteX24" fmla="*/ 2780907 w 3528142"/>
                <a:gd name="connsiteY24" fmla="*/ 2092991 h 4091474"/>
                <a:gd name="connsiteX25" fmla="*/ 2903455 w 3528142"/>
                <a:gd name="connsiteY25" fmla="*/ 1970443 h 4091474"/>
                <a:gd name="connsiteX26" fmla="*/ 2941162 w 3528142"/>
                <a:gd name="connsiteY26" fmla="*/ 1923309 h 4091474"/>
                <a:gd name="connsiteX27" fmla="*/ 3139125 w 3528142"/>
                <a:gd name="connsiteY27" fmla="*/ 1744200 h 4091474"/>
                <a:gd name="connsiteX28" fmla="*/ 3431356 w 3528142"/>
                <a:gd name="connsiteY28" fmla="*/ 1555663 h 4091474"/>
                <a:gd name="connsiteX29" fmla="*/ 3497344 w 3528142"/>
                <a:gd name="connsiteY29" fmla="*/ 1442542 h 4091474"/>
                <a:gd name="connsiteX30" fmla="*/ 3487917 w 3528142"/>
                <a:gd name="connsiteY30" fmla="*/ 1065470 h 4091474"/>
                <a:gd name="connsiteX31" fmla="*/ 3299381 w 3528142"/>
                <a:gd name="connsiteY31" fmla="*/ 952348 h 4091474"/>
                <a:gd name="connsiteX32" fmla="*/ 3167406 w 3528142"/>
                <a:gd name="connsiteY32" fmla="*/ 886360 h 4091474"/>
                <a:gd name="connsiteX33" fmla="*/ 2988296 w 3528142"/>
                <a:gd name="connsiteY33" fmla="*/ 858080 h 4091474"/>
                <a:gd name="connsiteX34" fmla="*/ 2950589 w 3528142"/>
                <a:gd name="connsiteY34" fmla="*/ 848653 h 4091474"/>
                <a:gd name="connsiteX35" fmla="*/ 2762053 w 3528142"/>
                <a:gd name="connsiteY35" fmla="*/ 839226 h 4091474"/>
                <a:gd name="connsiteX36" fmla="*/ 2648931 w 3528142"/>
                <a:gd name="connsiteY36" fmla="*/ 782666 h 4091474"/>
                <a:gd name="connsiteX37" fmla="*/ 2620651 w 3528142"/>
                <a:gd name="connsiteY37" fmla="*/ 763812 h 4091474"/>
                <a:gd name="connsiteX38" fmla="*/ 2516956 w 3528142"/>
                <a:gd name="connsiteY38" fmla="*/ 622410 h 4091474"/>
                <a:gd name="connsiteX39" fmla="*/ 2460395 w 3528142"/>
                <a:gd name="connsiteY39" fmla="*/ 481008 h 4091474"/>
                <a:gd name="connsiteX40" fmla="*/ 2375554 w 3528142"/>
                <a:gd name="connsiteY40" fmla="*/ 367886 h 4091474"/>
                <a:gd name="connsiteX41" fmla="*/ 2300140 w 3528142"/>
                <a:gd name="connsiteY41" fmla="*/ 339606 h 4091474"/>
                <a:gd name="connsiteX42" fmla="*/ 2092750 w 3528142"/>
                <a:gd name="connsiteY42" fmla="*/ 311325 h 4091474"/>
                <a:gd name="connsiteX43" fmla="*/ 1960775 w 3528142"/>
                <a:gd name="connsiteY43" fmla="*/ 264191 h 4091474"/>
                <a:gd name="connsiteX44" fmla="*/ 1772239 w 3528142"/>
                <a:gd name="connsiteY44" fmla="*/ 226484 h 4091474"/>
                <a:gd name="connsiteX45" fmla="*/ 1555422 w 3528142"/>
                <a:gd name="connsiteY45" fmla="*/ 207631 h 4091474"/>
                <a:gd name="connsiteX46" fmla="*/ 1508288 w 3528142"/>
                <a:gd name="connsiteY46" fmla="*/ 188777 h 4091474"/>
                <a:gd name="connsiteX47" fmla="*/ 1451727 w 3528142"/>
                <a:gd name="connsiteY47" fmla="*/ 169923 h 4091474"/>
                <a:gd name="connsiteX48" fmla="*/ 1385740 w 3528142"/>
                <a:gd name="connsiteY48" fmla="*/ 141643 h 4091474"/>
                <a:gd name="connsiteX49" fmla="*/ 1272618 w 3528142"/>
                <a:gd name="connsiteY49" fmla="*/ 113362 h 4091474"/>
                <a:gd name="connsiteX50" fmla="*/ 1225484 w 3528142"/>
                <a:gd name="connsiteY50" fmla="*/ 85082 h 4091474"/>
                <a:gd name="connsiteX51" fmla="*/ 1074655 w 3528142"/>
                <a:gd name="connsiteY51" fmla="*/ 37948 h 4091474"/>
                <a:gd name="connsiteX52" fmla="*/ 1018094 w 3528142"/>
                <a:gd name="connsiteY52" fmla="*/ 19094 h 4091474"/>
                <a:gd name="connsiteX53" fmla="*/ 838985 w 3528142"/>
                <a:gd name="connsiteY53" fmla="*/ 37948 h 4091474"/>
                <a:gd name="connsiteX54" fmla="*/ 716437 w 3528142"/>
                <a:gd name="connsiteY54" fmla="*/ 85082 h 4091474"/>
                <a:gd name="connsiteX55" fmla="*/ 509047 w 3528142"/>
                <a:gd name="connsiteY55" fmla="*/ 66228 h 4091474"/>
                <a:gd name="connsiteX56" fmla="*/ 452486 w 3528142"/>
                <a:gd name="connsiteY56" fmla="*/ 47375 h 4091474"/>
                <a:gd name="connsiteX57" fmla="*/ 18853 w 3528142"/>
                <a:gd name="connsiteY57" fmla="*/ 9667 h 4091474"/>
                <a:gd name="connsiteX0" fmla="*/ 9426 w 3528142"/>
                <a:gd name="connsiteY0" fmla="*/ 10659 h 4083039"/>
                <a:gd name="connsiteX1" fmla="*/ 0 w 3528142"/>
                <a:gd name="connsiteY1" fmla="*/ 4083039 h 4083039"/>
                <a:gd name="connsiteX2" fmla="*/ 348791 w 3528142"/>
                <a:gd name="connsiteY2" fmla="*/ 4017051 h 4083039"/>
                <a:gd name="connsiteX3" fmla="*/ 1178350 w 3528142"/>
                <a:gd name="connsiteY3" fmla="*/ 3998198 h 4083039"/>
                <a:gd name="connsiteX4" fmla="*/ 1253764 w 3528142"/>
                <a:gd name="connsiteY4" fmla="*/ 3969917 h 4083039"/>
                <a:gd name="connsiteX5" fmla="*/ 1291472 w 3528142"/>
                <a:gd name="connsiteY5" fmla="*/ 3932210 h 4083039"/>
                <a:gd name="connsiteX6" fmla="*/ 1376313 w 3528142"/>
                <a:gd name="connsiteY6" fmla="*/ 3705967 h 4083039"/>
                <a:gd name="connsiteX7" fmla="*/ 1385740 w 3528142"/>
                <a:gd name="connsiteY7" fmla="*/ 3621125 h 4083039"/>
                <a:gd name="connsiteX8" fmla="*/ 1451727 w 3528142"/>
                <a:gd name="connsiteY8" fmla="*/ 3479723 h 4083039"/>
                <a:gd name="connsiteX9" fmla="*/ 1498861 w 3528142"/>
                <a:gd name="connsiteY9" fmla="*/ 3404309 h 4083039"/>
                <a:gd name="connsiteX10" fmla="*/ 1640263 w 3528142"/>
                <a:gd name="connsiteY10" fmla="*/ 3206346 h 4083039"/>
                <a:gd name="connsiteX11" fmla="*/ 1819373 w 3528142"/>
                <a:gd name="connsiteY11" fmla="*/ 3074371 h 4083039"/>
                <a:gd name="connsiteX12" fmla="*/ 1941921 w 3528142"/>
                <a:gd name="connsiteY12" fmla="*/ 2970676 h 4083039"/>
                <a:gd name="connsiteX13" fmla="*/ 1970202 w 3528142"/>
                <a:gd name="connsiteY13" fmla="*/ 2942396 h 4083039"/>
                <a:gd name="connsiteX14" fmla="*/ 1998482 w 3528142"/>
                <a:gd name="connsiteY14" fmla="*/ 2904688 h 4083039"/>
                <a:gd name="connsiteX15" fmla="*/ 2121030 w 3528142"/>
                <a:gd name="connsiteY15" fmla="*/ 2848127 h 4083039"/>
                <a:gd name="connsiteX16" fmla="*/ 2149311 w 3528142"/>
                <a:gd name="connsiteY16" fmla="*/ 2829274 h 4083039"/>
                <a:gd name="connsiteX17" fmla="*/ 2309567 w 3528142"/>
                <a:gd name="connsiteY17" fmla="*/ 2772713 h 4083039"/>
                <a:gd name="connsiteX18" fmla="*/ 2460395 w 3528142"/>
                <a:gd name="connsiteY18" fmla="*/ 2669018 h 4083039"/>
                <a:gd name="connsiteX19" fmla="*/ 2554663 w 3528142"/>
                <a:gd name="connsiteY19" fmla="*/ 2546470 h 4083039"/>
                <a:gd name="connsiteX20" fmla="*/ 2573517 w 3528142"/>
                <a:gd name="connsiteY20" fmla="*/ 2489909 h 4083039"/>
                <a:gd name="connsiteX21" fmla="*/ 2601797 w 3528142"/>
                <a:gd name="connsiteY21" fmla="*/ 2442775 h 4083039"/>
                <a:gd name="connsiteX22" fmla="*/ 2648931 w 3528142"/>
                <a:gd name="connsiteY22" fmla="*/ 2282519 h 4083039"/>
                <a:gd name="connsiteX23" fmla="*/ 2705492 w 3528142"/>
                <a:gd name="connsiteY23" fmla="*/ 2197678 h 4083039"/>
                <a:gd name="connsiteX24" fmla="*/ 2780907 w 3528142"/>
                <a:gd name="connsiteY24" fmla="*/ 2084556 h 4083039"/>
                <a:gd name="connsiteX25" fmla="*/ 2903455 w 3528142"/>
                <a:gd name="connsiteY25" fmla="*/ 1962008 h 4083039"/>
                <a:gd name="connsiteX26" fmla="*/ 2941162 w 3528142"/>
                <a:gd name="connsiteY26" fmla="*/ 1914874 h 4083039"/>
                <a:gd name="connsiteX27" fmla="*/ 3139125 w 3528142"/>
                <a:gd name="connsiteY27" fmla="*/ 1735765 h 4083039"/>
                <a:gd name="connsiteX28" fmla="*/ 3431356 w 3528142"/>
                <a:gd name="connsiteY28" fmla="*/ 1547228 h 4083039"/>
                <a:gd name="connsiteX29" fmla="*/ 3497344 w 3528142"/>
                <a:gd name="connsiteY29" fmla="*/ 1434107 h 4083039"/>
                <a:gd name="connsiteX30" fmla="*/ 3487917 w 3528142"/>
                <a:gd name="connsiteY30" fmla="*/ 1057035 h 4083039"/>
                <a:gd name="connsiteX31" fmla="*/ 3299381 w 3528142"/>
                <a:gd name="connsiteY31" fmla="*/ 943913 h 4083039"/>
                <a:gd name="connsiteX32" fmla="*/ 3167406 w 3528142"/>
                <a:gd name="connsiteY32" fmla="*/ 877925 h 4083039"/>
                <a:gd name="connsiteX33" fmla="*/ 2988296 w 3528142"/>
                <a:gd name="connsiteY33" fmla="*/ 849645 h 4083039"/>
                <a:gd name="connsiteX34" fmla="*/ 2950589 w 3528142"/>
                <a:gd name="connsiteY34" fmla="*/ 840218 h 4083039"/>
                <a:gd name="connsiteX35" fmla="*/ 2762053 w 3528142"/>
                <a:gd name="connsiteY35" fmla="*/ 830791 h 4083039"/>
                <a:gd name="connsiteX36" fmla="*/ 2648931 w 3528142"/>
                <a:gd name="connsiteY36" fmla="*/ 774231 h 4083039"/>
                <a:gd name="connsiteX37" fmla="*/ 2620651 w 3528142"/>
                <a:gd name="connsiteY37" fmla="*/ 755377 h 4083039"/>
                <a:gd name="connsiteX38" fmla="*/ 2516956 w 3528142"/>
                <a:gd name="connsiteY38" fmla="*/ 613975 h 4083039"/>
                <a:gd name="connsiteX39" fmla="*/ 2460395 w 3528142"/>
                <a:gd name="connsiteY39" fmla="*/ 472573 h 4083039"/>
                <a:gd name="connsiteX40" fmla="*/ 2375554 w 3528142"/>
                <a:gd name="connsiteY40" fmla="*/ 359451 h 4083039"/>
                <a:gd name="connsiteX41" fmla="*/ 2300140 w 3528142"/>
                <a:gd name="connsiteY41" fmla="*/ 331171 h 4083039"/>
                <a:gd name="connsiteX42" fmla="*/ 2092750 w 3528142"/>
                <a:gd name="connsiteY42" fmla="*/ 302890 h 4083039"/>
                <a:gd name="connsiteX43" fmla="*/ 1960775 w 3528142"/>
                <a:gd name="connsiteY43" fmla="*/ 255756 h 4083039"/>
                <a:gd name="connsiteX44" fmla="*/ 1772239 w 3528142"/>
                <a:gd name="connsiteY44" fmla="*/ 218049 h 4083039"/>
                <a:gd name="connsiteX45" fmla="*/ 1555422 w 3528142"/>
                <a:gd name="connsiteY45" fmla="*/ 199196 h 4083039"/>
                <a:gd name="connsiteX46" fmla="*/ 1508288 w 3528142"/>
                <a:gd name="connsiteY46" fmla="*/ 180342 h 4083039"/>
                <a:gd name="connsiteX47" fmla="*/ 1451727 w 3528142"/>
                <a:gd name="connsiteY47" fmla="*/ 161488 h 4083039"/>
                <a:gd name="connsiteX48" fmla="*/ 1385740 w 3528142"/>
                <a:gd name="connsiteY48" fmla="*/ 133208 h 4083039"/>
                <a:gd name="connsiteX49" fmla="*/ 1272618 w 3528142"/>
                <a:gd name="connsiteY49" fmla="*/ 104927 h 4083039"/>
                <a:gd name="connsiteX50" fmla="*/ 1225484 w 3528142"/>
                <a:gd name="connsiteY50" fmla="*/ 76647 h 4083039"/>
                <a:gd name="connsiteX51" fmla="*/ 1074655 w 3528142"/>
                <a:gd name="connsiteY51" fmla="*/ 29513 h 4083039"/>
                <a:gd name="connsiteX52" fmla="*/ 1018094 w 3528142"/>
                <a:gd name="connsiteY52" fmla="*/ 10659 h 4083039"/>
                <a:gd name="connsiteX53" fmla="*/ 838985 w 3528142"/>
                <a:gd name="connsiteY53" fmla="*/ 29513 h 4083039"/>
                <a:gd name="connsiteX54" fmla="*/ 716437 w 3528142"/>
                <a:gd name="connsiteY54" fmla="*/ 76647 h 4083039"/>
                <a:gd name="connsiteX55" fmla="*/ 509047 w 3528142"/>
                <a:gd name="connsiteY55" fmla="*/ 57793 h 4083039"/>
                <a:gd name="connsiteX56" fmla="*/ 452486 w 3528142"/>
                <a:gd name="connsiteY56" fmla="*/ 38940 h 4083039"/>
                <a:gd name="connsiteX57" fmla="*/ 9426 w 3528142"/>
                <a:gd name="connsiteY57" fmla="*/ 10659 h 4083039"/>
                <a:gd name="connsiteX0" fmla="*/ 9426 w 3528142"/>
                <a:gd name="connsiteY0" fmla="*/ 10659 h 4083039"/>
                <a:gd name="connsiteX1" fmla="*/ 0 w 3528142"/>
                <a:gd name="connsiteY1" fmla="*/ 4083039 h 4083039"/>
                <a:gd name="connsiteX2" fmla="*/ 348791 w 3528142"/>
                <a:gd name="connsiteY2" fmla="*/ 4017051 h 4083039"/>
                <a:gd name="connsiteX3" fmla="*/ 1178350 w 3528142"/>
                <a:gd name="connsiteY3" fmla="*/ 3998198 h 4083039"/>
                <a:gd name="connsiteX4" fmla="*/ 1253764 w 3528142"/>
                <a:gd name="connsiteY4" fmla="*/ 3969917 h 4083039"/>
                <a:gd name="connsiteX5" fmla="*/ 1291472 w 3528142"/>
                <a:gd name="connsiteY5" fmla="*/ 3932210 h 4083039"/>
                <a:gd name="connsiteX6" fmla="*/ 1376313 w 3528142"/>
                <a:gd name="connsiteY6" fmla="*/ 3705967 h 4083039"/>
                <a:gd name="connsiteX7" fmla="*/ 1385740 w 3528142"/>
                <a:gd name="connsiteY7" fmla="*/ 3621125 h 4083039"/>
                <a:gd name="connsiteX8" fmla="*/ 1451727 w 3528142"/>
                <a:gd name="connsiteY8" fmla="*/ 3479723 h 4083039"/>
                <a:gd name="connsiteX9" fmla="*/ 1498861 w 3528142"/>
                <a:gd name="connsiteY9" fmla="*/ 3404309 h 4083039"/>
                <a:gd name="connsiteX10" fmla="*/ 1640263 w 3528142"/>
                <a:gd name="connsiteY10" fmla="*/ 3206346 h 4083039"/>
                <a:gd name="connsiteX11" fmla="*/ 1819373 w 3528142"/>
                <a:gd name="connsiteY11" fmla="*/ 3074371 h 4083039"/>
                <a:gd name="connsiteX12" fmla="*/ 1941921 w 3528142"/>
                <a:gd name="connsiteY12" fmla="*/ 2970676 h 4083039"/>
                <a:gd name="connsiteX13" fmla="*/ 1970202 w 3528142"/>
                <a:gd name="connsiteY13" fmla="*/ 2942396 h 4083039"/>
                <a:gd name="connsiteX14" fmla="*/ 1998482 w 3528142"/>
                <a:gd name="connsiteY14" fmla="*/ 2904688 h 4083039"/>
                <a:gd name="connsiteX15" fmla="*/ 2121030 w 3528142"/>
                <a:gd name="connsiteY15" fmla="*/ 2848127 h 4083039"/>
                <a:gd name="connsiteX16" fmla="*/ 2149311 w 3528142"/>
                <a:gd name="connsiteY16" fmla="*/ 2829274 h 4083039"/>
                <a:gd name="connsiteX17" fmla="*/ 2309567 w 3528142"/>
                <a:gd name="connsiteY17" fmla="*/ 2772713 h 4083039"/>
                <a:gd name="connsiteX18" fmla="*/ 2460395 w 3528142"/>
                <a:gd name="connsiteY18" fmla="*/ 2669018 h 4083039"/>
                <a:gd name="connsiteX19" fmla="*/ 2554663 w 3528142"/>
                <a:gd name="connsiteY19" fmla="*/ 2546470 h 4083039"/>
                <a:gd name="connsiteX20" fmla="*/ 2573517 w 3528142"/>
                <a:gd name="connsiteY20" fmla="*/ 2489909 h 4083039"/>
                <a:gd name="connsiteX21" fmla="*/ 2601797 w 3528142"/>
                <a:gd name="connsiteY21" fmla="*/ 2442775 h 4083039"/>
                <a:gd name="connsiteX22" fmla="*/ 2648931 w 3528142"/>
                <a:gd name="connsiteY22" fmla="*/ 2282519 h 4083039"/>
                <a:gd name="connsiteX23" fmla="*/ 2705492 w 3528142"/>
                <a:gd name="connsiteY23" fmla="*/ 2197678 h 4083039"/>
                <a:gd name="connsiteX24" fmla="*/ 2780907 w 3528142"/>
                <a:gd name="connsiteY24" fmla="*/ 2084556 h 4083039"/>
                <a:gd name="connsiteX25" fmla="*/ 2903455 w 3528142"/>
                <a:gd name="connsiteY25" fmla="*/ 1962008 h 4083039"/>
                <a:gd name="connsiteX26" fmla="*/ 2941162 w 3528142"/>
                <a:gd name="connsiteY26" fmla="*/ 1914874 h 4083039"/>
                <a:gd name="connsiteX27" fmla="*/ 3139125 w 3528142"/>
                <a:gd name="connsiteY27" fmla="*/ 1735765 h 4083039"/>
                <a:gd name="connsiteX28" fmla="*/ 3431356 w 3528142"/>
                <a:gd name="connsiteY28" fmla="*/ 1547228 h 4083039"/>
                <a:gd name="connsiteX29" fmla="*/ 3497344 w 3528142"/>
                <a:gd name="connsiteY29" fmla="*/ 1434107 h 4083039"/>
                <a:gd name="connsiteX30" fmla="*/ 3487917 w 3528142"/>
                <a:gd name="connsiteY30" fmla="*/ 1057035 h 4083039"/>
                <a:gd name="connsiteX31" fmla="*/ 3299381 w 3528142"/>
                <a:gd name="connsiteY31" fmla="*/ 943913 h 4083039"/>
                <a:gd name="connsiteX32" fmla="*/ 3167406 w 3528142"/>
                <a:gd name="connsiteY32" fmla="*/ 877925 h 4083039"/>
                <a:gd name="connsiteX33" fmla="*/ 2988296 w 3528142"/>
                <a:gd name="connsiteY33" fmla="*/ 849645 h 4083039"/>
                <a:gd name="connsiteX34" fmla="*/ 2950589 w 3528142"/>
                <a:gd name="connsiteY34" fmla="*/ 840218 h 4083039"/>
                <a:gd name="connsiteX35" fmla="*/ 2762053 w 3528142"/>
                <a:gd name="connsiteY35" fmla="*/ 830791 h 4083039"/>
                <a:gd name="connsiteX36" fmla="*/ 2648931 w 3528142"/>
                <a:gd name="connsiteY36" fmla="*/ 774231 h 4083039"/>
                <a:gd name="connsiteX37" fmla="*/ 2620651 w 3528142"/>
                <a:gd name="connsiteY37" fmla="*/ 755377 h 4083039"/>
                <a:gd name="connsiteX38" fmla="*/ 2516956 w 3528142"/>
                <a:gd name="connsiteY38" fmla="*/ 613975 h 4083039"/>
                <a:gd name="connsiteX39" fmla="*/ 2460395 w 3528142"/>
                <a:gd name="connsiteY39" fmla="*/ 472573 h 4083039"/>
                <a:gd name="connsiteX40" fmla="*/ 2375554 w 3528142"/>
                <a:gd name="connsiteY40" fmla="*/ 359451 h 4083039"/>
                <a:gd name="connsiteX41" fmla="*/ 2300140 w 3528142"/>
                <a:gd name="connsiteY41" fmla="*/ 331171 h 4083039"/>
                <a:gd name="connsiteX42" fmla="*/ 2092750 w 3528142"/>
                <a:gd name="connsiteY42" fmla="*/ 302890 h 4083039"/>
                <a:gd name="connsiteX43" fmla="*/ 1960775 w 3528142"/>
                <a:gd name="connsiteY43" fmla="*/ 255756 h 4083039"/>
                <a:gd name="connsiteX44" fmla="*/ 1772239 w 3528142"/>
                <a:gd name="connsiteY44" fmla="*/ 218049 h 4083039"/>
                <a:gd name="connsiteX45" fmla="*/ 1555422 w 3528142"/>
                <a:gd name="connsiteY45" fmla="*/ 199196 h 4083039"/>
                <a:gd name="connsiteX46" fmla="*/ 1508288 w 3528142"/>
                <a:gd name="connsiteY46" fmla="*/ 180342 h 4083039"/>
                <a:gd name="connsiteX47" fmla="*/ 1451727 w 3528142"/>
                <a:gd name="connsiteY47" fmla="*/ 161488 h 4083039"/>
                <a:gd name="connsiteX48" fmla="*/ 1385740 w 3528142"/>
                <a:gd name="connsiteY48" fmla="*/ 133208 h 4083039"/>
                <a:gd name="connsiteX49" fmla="*/ 1272618 w 3528142"/>
                <a:gd name="connsiteY49" fmla="*/ 104927 h 4083039"/>
                <a:gd name="connsiteX50" fmla="*/ 1225484 w 3528142"/>
                <a:gd name="connsiteY50" fmla="*/ 76647 h 4083039"/>
                <a:gd name="connsiteX51" fmla="*/ 1074655 w 3528142"/>
                <a:gd name="connsiteY51" fmla="*/ 29513 h 4083039"/>
                <a:gd name="connsiteX52" fmla="*/ 1018094 w 3528142"/>
                <a:gd name="connsiteY52" fmla="*/ 10659 h 4083039"/>
                <a:gd name="connsiteX53" fmla="*/ 838985 w 3528142"/>
                <a:gd name="connsiteY53" fmla="*/ 29513 h 4083039"/>
                <a:gd name="connsiteX54" fmla="*/ 716437 w 3528142"/>
                <a:gd name="connsiteY54" fmla="*/ 76647 h 4083039"/>
                <a:gd name="connsiteX55" fmla="*/ 509047 w 3528142"/>
                <a:gd name="connsiteY55" fmla="*/ 57793 h 4083039"/>
                <a:gd name="connsiteX56" fmla="*/ 452486 w 3528142"/>
                <a:gd name="connsiteY56" fmla="*/ 38940 h 4083039"/>
                <a:gd name="connsiteX57" fmla="*/ 9426 w 3528142"/>
                <a:gd name="connsiteY57" fmla="*/ 10659 h 4083039"/>
                <a:gd name="connsiteX0" fmla="*/ 9426 w 3528142"/>
                <a:gd name="connsiteY0" fmla="*/ 10659 h 4083039"/>
                <a:gd name="connsiteX1" fmla="*/ 0 w 3528142"/>
                <a:gd name="connsiteY1" fmla="*/ 4083039 h 4083039"/>
                <a:gd name="connsiteX2" fmla="*/ 348791 w 3528142"/>
                <a:gd name="connsiteY2" fmla="*/ 4017051 h 4083039"/>
                <a:gd name="connsiteX3" fmla="*/ 1178350 w 3528142"/>
                <a:gd name="connsiteY3" fmla="*/ 3998198 h 4083039"/>
                <a:gd name="connsiteX4" fmla="*/ 1253764 w 3528142"/>
                <a:gd name="connsiteY4" fmla="*/ 3969917 h 4083039"/>
                <a:gd name="connsiteX5" fmla="*/ 1291472 w 3528142"/>
                <a:gd name="connsiteY5" fmla="*/ 3932210 h 4083039"/>
                <a:gd name="connsiteX6" fmla="*/ 1376313 w 3528142"/>
                <a:gd name="connsiteY6" fmla="*/ 3705967 h 4083039"/>
                <a:gd name="connsiteX7" fmla="*/ 1385740 w 3528142"/>
                <a:gd name="connsiteY7" fmla="*/ 3621125 h 4083039"/>
                <a:gd name="connsiteX8" fmla="*/ 1451727 w 3528142"/>
                <a:gd name="connsiteY8" fmla="*/ 3479723 h 4083039"/>
                <a:gd name="connsiteX9" fmla="*/ 1498861 w 3528142"/>
                <a:gd name="connsiteY9" fmla="*/ 3404309 h 4083039"/>
                <a:gd name="connsiteX10" fmla="*/ 1640263 w 3528142"/>
                <a:gd name="connsiteY10" fmla="*/ 3206346 h 4083039"/>
                <a:gd name="connsiteX11" fmla="*/ 1819373 w 3528142"/>
                <a:gd name="connsiteY11" fmla="*/ 3074371 h 4083039"/>
                <a:gd name="connsiteX12" fmla="*/ 1941921 w 3528142"/>
                <a:gd name="connsiteY12" fmla="*/ 2970676 h 4083039"/>
                <a:gd name="connsiteX13" fmla="*/ 1970202 w 3528142"/>
                <a:gd name="connsiteY13" fmla="*/ 2942396 h 4083039"/>
                <a:gd name="connsiteX14" fmla="*/ 1998482 w 3528142"/>
                <a:gd name="connsiteY14" fmla="*/ 2904688 h 4083039"/>
                <a:gd name="connsiteX15" fmla="*/ 2121030 w 3528142"/>
                <a:gd name="connsiteY15" fmla="*/ 2848127 h 4083039"/>
                <a:gd name="connsiteX16" fmla="*/ 2149311 w 3528142"/>
                <a:gd name="connsiteY16" fmla="*/ 2829274 h 4083039"/>
                <a:gd name="connsiteX17" fmla="*/ 2309567 w 3528142"/>
                <a:gd name="connsiteY17" fmla="*/ 2772713 h 4083039"/>
                <a:gd name="connsiteX18" fmla="*/ 2460395 w 3528142"/>
                <a:gd name="connsiteY18" fmla="*/ 2669018 h 4083039"/>
                <a:gd name="connsiteX19" fmla="*/ 2554663 w 3528142"/>
                <a:gd name="connsiteY19" fmla="*/ 2546470 h 4083039"/>
                <a:gd name="connsiteX20" fmla="*/ 2573517 w 3528142"/>
                <a:gd name="connsiteY20" fmla="*/ 2489909 h 4083039"/>
                <a:gd name="connsiteX21" fmla="*/ 2601797 w 3528142"/>
                <a:gd name="connsiteY21" fmla="*/ 2442775 h 4083039"/>
                <a:gd name="connsiteX22" fmla="*/ 2648931 w 3528142"/>
                <a:gd name="connsiteY22" fmla="*/ 2282519 h 4083039"/>
                <a:gd name="connsiteX23" fmla="*/ 2705492 w 3528142"/>
                <a:gd name="connsiteY23" fmla="*/ 2197678 h 4083039"/>
                <a:gd name="connsiteX24" fmla="*/ 2780907 w 3528142"/>
                <a:gd name="connsiteY24" fmla="*/ 2084556 h 4083039"/>
                <a:gd name="connsiteX25" fmla="*/ 2903455 w 3528142"/>
                <a:gd name="connsiteY25" fmla="*/ 1962008 h 4083039"/>
                <a:gd name="connsiteX26" fmla="*/ 2941162 w 3528142"/>
                <a:gd name="connsiteY26" fmla="*/ 1914874 h 4083039"/>
                <a:gd name="connsiteX27" fmla="*/ 3139125 w 3528142"/>
                <a:gd name="connsiteY27" fmla="*/ 1735765 h 4083039"/>
                <a:gd name="connsiteX28" fmla="*/ 3431356 w 3528142"/>
                <a:gd name="connsiteY28" fmla="*/ 1547228 h 4083039"/>
                <a:gd name="connsiteX29" fmla="*/ 3497344 w 3528142"/>
                <a:gd name="connsiteY29" fmla="*/ 1434107 h 4083039"/>
                <a:gd name="connsiteX30" fmla="*/ 3487917 w 3528142"/>
                <a:gd name="connsiteY30" fmla="*/ 1057035 h 4083039"/>
                <a:gd name="connsiteX31" fmla="*/ 3299381 w 3528142"/>
                <a:gd name="connsiteY31" fmla="*/ 943913 h 4083039"/>
                <a:gd name="connsiteX32" fmla="*/ 3167406 w 3528142"/>
                <a:gd name="connsiteY32" fmla="*/ 877925 h 4083039"/>
                <a:gd name="connsiteX33" fmla="*/ 2988296 w 3528142"/>
                <a:gd name="connsiteY33" fmla="*/ 849645 h 4083039"/>
                <a:gd name="connsiteX34" fmla="*/ 2950589 w 3528142"/>
                <a:gd name="connsiteY34" fmla="*/ 840218 h 4083039"/>
                <a:gd name="connsiteX35" fmla="*/ 2762053 w 3528142"/>
                <a:gd name="connsiteY35" fmla="*/ 830791 h 4083039"/>
                <a:gd name="connsiteX36" fmla="*/ 2648931 w 3528142"/>
                <a:gd name="connsiteY36" fmla="*/ 774231 h 4083039"/>
                <a:gd name="connsiteX37" fmla="*/ 2620651 w 3528142"/>
                <a:gd name="connsiteY37" fmla="*/ 755377 h 4083039"/>
                <a:gd name="connsiteX38" fmla="*/ 2516956 w 3528142"/>
                <a:gd name="connsiteY38" fmla="*/ 613975 h 4083039"/>
                <a:gd name="connsiteX39" fmla="*/ 2460395 w 3528142"/>
                <a:gd name="connsiteY39" fmla="*/ 472573 h 4083039"/>
                <a:gd name="connsiteX40" fmla="*/ 2375554 w 3528142"/>
                <a:gd name="connsiteY40" fmla="*/ 359451 h 4083039"/>
                <a:gd name="connsiteX41" fmla="*/ 2300140 w 3528142"/>
                <a:gd name="connsiteY41" fmla="*/ 331171 h 4083039"/>
                <a:gd name="connsiteX42" fmla="*/ 2092750 w 3528142"/>
                <a:gd name="connsiteY42" fmla="*/ 302890 h 4083039"/>
                <a:gd name="connsiteX43" fmla="*/ 1960775 w 3528142"/>
                <a:gd name="connsiteY43" fmla="*/ 255756 h 4083039"/>
                <a:gd name="connsiteX44" fmla="*/ 1772239 w 3528142"/>
                <a:gd name="connsiteY44" fmla="*/ 218049 h 4083039"/>
                <a:gd name="connsiteX45" fmla="*/ 1555422 w 3528142"/>
                <a:gd name="connsiteY45" fmla="*/ 199196 h 4083039"/>
                <a:gd name="connsiteX46" fmla="*/ 1508288 w 3528142"/>
                <a:gd name="connsiteY46" fmla="*/ 180342 h 4083039"/>
                <a:gd name="connsiteX47" fmla="*/ 1451727 w 3528142"/>
                <a:gd name="connsiteY47" fmla="*/ 161488 h 4083039"/>
                <a:gd name="connsiteX48" fmla="*/ 1385740 w 3528142"/>
                <a:gd name="connsiteY48" fmla="*/ 133208 h 4083039"/>
                <a:gd name="connsiteX49" fmla="*/ 1272618 w 3528142"/>
                <a:gd name="connsiteY49" fmla="*/ 104927 h 4083039"/>
                <a:gd name="connsiteX50" fmla="*/ 1225484 w 3528142"/>
                <a:gd name="connsiteY50" fmla="*/ 76647 h 4083039"/>
                <a:gd name="connsiteX51" fmla="*/ 1074655 w 3528142"/>
                <a:gd name="connsiteY51" fmla="*/ 29513 h 4083039"/>
                <a:gd name="connsiteX52" fmla="*/ 1018094 w 3528142"/>
                <a:gd name="connsiteY52" fmla="*/ 10659 h 4083039"/>
                <a:gd name="connsiteX53" fmla="*/ 838985 w 3528142"/>
                <a:gd name="connsiteY53" fmla="*/ 29513 h 4083039"/>
                <a:gd name="connsiteX54" fmla="*/ 716437 w 3528142"/>
                <a:gd name="connsiteY54" fmla="*/ 76647 h 4083039"/>
                <a:gd name="connsiteX55" fmla="*/ 509047 w 3528142"/>
                <a:gd name="connsiteY55" fmla="*/ 57793 h 4083039"/>
                <a:gd name="connsiteX56" fmla="*/ 452486 w 3528142"/>
                <a:gd name="connsiteY56" fmla="*/ 38940 h 4083039"/>
                <a:gd name="connsiteX57" fmla="*/ 9426 w 3528142"/>
                <a:gd name="connsiteY57" fmla="*/ 10659 h 4083039"/>
                <a:gd name="connsiteX0" fmla="*/ 9426 w 3528142"/>
                <a:gd name="connsiteY0" fmla="*/ 10659 h 4083039"/>
                <a:gd name="connsiteX1" fmla="*/ 0 w 3528142"/>
                <a:gd name="connsiteY1" fmla="*/ 4083039 h 4083039"/>
                <a:gd name="connsiteX2" fmla="*/ 348791 w 3528142"/>
                <a:gd name="connsiteY2" fmla="*/ 4017051 h 4083039"/>
                <a:gd name="connsiteX3" fmla="*/ 1178350 w 3528142"/>
                <a:gd name="connsiteY3" fmla="*/ 3998198 h 4083039"/>
                <a:gd name="connsiteX4" fmla="*/ 1253764 w 3528142"/>
                <a:gd name="connsiteY4" fmla="*/ 3969917 h 4083039"/>
                <a:gd name="connsiteX5" fmla="*/ 1291472 w 3528142"/>
                <a:gd name="connsiteY5" fmla="*/ 3932210 h 4083039"/>
                <a:gd name="connsiteX6" fmla="*/ 1376313 w 3528142"/>
                <a:gd name="connsiteY6" fmla="*/ 3705967 h 4083039"/>
                <a:gd name="connsiteX7" fmla="*/ 1385740 w 3528142"/>
                <a:gd name="connsiteY7" fmla="*/ 3621125 h 4083039"/>
                <a:gd name="connsiteX8" fmla="*/ 1451727 w 3528142"/>
                <a:gd name="connsiteY8" fmla="*/ 3479723 h 4083039"/>
                <a:gd name="connsiteX9" fmla="*/ 1498861 w 3528142"/>
                <a:gd name="connsiteY9" fmla="*/ 3404309 h 4083039"/>
                <a:gd name="connsiteX10" fmla="*/ 1640263 w 3528142"/>
                <a:gd name="connsiteY10" fmla="*/ 3206346 h 4083039"/>
                <a:gd name="connsiteX11" fmla="*/ 1819373 w 3528142"/>
                <a:gd name="connsiteY11" fmla="*/ 3074371 h 4083039"/>
                <a:gd name="connsiteX12" fmla="*/ 1941921 w 3528142"/>
                <a:gd name="connsiteY12" fmla="*/ 2970676 h 4083039"/>
                <a:gd name="connsiteX13" fmla="*/ 1970202 w 3528142"/>
                <a:gd name="connsiteY13" fmla="*/ 2942396 h 4083039"/>
                <a:gd name="connsiteX14" fmla="*/ 1998482 w 3528142"/>
                <a:gd name="connsiteY14" fmla="*/ 2904688 h 4083039"/>
                <a:gd name="connsiteX15" fmla="*/ 2121030 w 3528142"/>
                <a:gd name="connsiteY15" fmla="*/ 2848127 h 4083039"/>
                <a:gd name="connsiteX16" fmla="*/ 2149311 w 3528142"/>
                <a:gd name="connsiteY16" fmla="*/ 2829274 h 4083039"/>
                <a:gd name="connsiteX17" fmla="*/ 2309567 w 3528142"/>
                <a:gd name="connsiteY17" fmla="*/ 2772713 h 4083039"/>
                <a:gd name="connsiteX18" fmla="*/ 2460395 w 3528142"/>
                <a:gd name="connsiteY18" fmla="*/ 2669018 h 4083039"/>
                <a:gd name="connsiteX19" fmla="*/ 2554663 w 3528142"/>
                <a:gd name="connsiteY19" fmla="*/ 2546470 h 4083039"/>
                <a:gd name="connsiteX20" fmla="*/ 2573517 w 3528142"/>
                <a:gd name="connsiteY20" fmla="*/ 2489909 h 4083039"/>
                <a:gd name="connsiteX21" fmla="*/ 2601797 w 3528142"/>
                <a:gd name="connsiteY21" fmla="*/ 2442775 h 4083039"/>
                <a:gd name="connsiteX22" fmla="*/ 2648931 w 3528142"/>
                <a:gd name="connsiteY22" fmla="*/ 2282519 h 4083039"/>
                <a:gd name="connsiteX23" fmla="*/ 2705492 w 3528142"/>
                <a:gd name="connsiteY23" fmla="*/ 2197678 h 4083039"/>
                <a:gd name="connsiteX24" fmla="*/ 2780907 w 3528142"/>
                <a:gd name="connsiteY24" fmla="*/ 2084556 h 4083039"/>
                <a:gd name="connsiteX25" fmla="*/ 2903455 w 3528142"/>
                <a:gd name="connsiteY25" fmla="*/ 1962008 h 4083039"/>
                <a:gd name="connsiteX26" fmla="*/ 2941162 w 3528142"/>
                <a:gd name="connsiteY26" fmla="*/ 1914874 h 4083039"/>
                <a:gd name="connsiteX27" fmla="*/ 3139125 w 3528142"/>
                <a:gd name="connsiteY27" fmla="*/ 1735765 h 4083039"/>
                <a:gd name="connsiteX28" fmla="*/ 3431356 w 3528142"/>
                <a:gd name="connsiteY28" fmla="*/ 1547228 h 4083039"/>
                <a:gd name="connsiteX29" fmla="*/ 3497344 w 3528142"/>
                <a:gd name="connsiteY29" fmla="*/ 1434107 h 4083039"/>
                <a:gd name="connsiteX30" fmla="*/ 3487917 w 3528142"/>
                <a:gd name="connsiteY30" fmla="*/ 1057035 h 4083039"/>
                <a:gd name="connsiteX31" fmla="*/ 3299381 w 3528142"/>
                <a:gd name="connsiteY31" fmla="*/ 943913 h 4083039"/>
                <a:gd name="connsiteX32" fmla="*/ 3167406 w 3528142"/>
                <a:gd name="connsiteY32" fmla="*/ 877925 h 4083039"/>
                <a:gd name="connsiteX33" fmla="*/ 2988296 w 3528142"/>
                <a:gd name="connsiteY33" fmla="*/ 849645 h 4083039"/>
                <a:gd name="connsiteX34" fmla="*/ 2950589 w 3528142"/>
                <a:gd name="connsiteY34" fmla="*/ 840218 h 4083039"/>
                <a:gd name="connsiteX35" fmla="*/ 2762053 w 3528142"/>
                <a:gd name="connsiteY35" fmla="*/ 830791 h 4083039"/>
                <a:gd name="connsiteX36" fmla="*/ 2648931 w 3528142"/>
                <a:gd name="connsiteY36" fmla="*/ 774231 h 4083039"/>
                <a:gd name="connsiteX37" fmla="*/ 2620651 w 3528142"/>
                <a:gd name="connsiteY37" fmla="*/ 755377 h 4083039"/>
                <a:gd name="connsiteX38" fmla="*/ 2516956 w 3528142"/>
                <a:gd name="connsiteY38" fmla="*/ 613975 h 4083039"/>
                <a:gd name="connsiteX39" fmla="*/ 2460395 w 3528142"/>
                <a:gd name="connsiteY39" fmla="*/ 472573 h 4083039"/>
                <a:gd name="connsiteX40" fmla="*/ 2375554 w 3528142"/>
                <a:gd name="connsiteY40" fmla="*/ 359451 h 4083039"/>
                <a:gd name="connsiteX41" fmla="*/ 2300140 w 3528142"/>
                <a:gd name="connsiteY41" fmla="*/ 331171 h 4083039"/>
                <a:gd name="connsiteX42" fmla="*/ 2092750 w 3528142"/>
                <a:gd name="connsiteY42" fmla="*/ 302890 h 4083039"/>
                <a:gd name="connsiteX43" fmla="*/ 1960775 w 3528142"/>
                <a:gd name="connsiteY43" fmla="*/ 255756 h 4083039"/>
                <a:gd name="connsiteX44" fmla="*/ 1772239 w 3528142"/>
                <a:gd name="connsiteY44" fmla="*/ 218049 h 4083039"/>
                <a:gd name="connsiteX45" fmla="*/ 1555422 w 3528142"/>
                <a:gd name="connsiteY45" fmla="*/ 199196 h 4083039"/>
                <a:gd name="connsiteX46" fmla="*/ 1508288 w 3528142"/>
                <a:gd name="connsiteY46" fmla="*/ 180342 h 4083039"/>
                <a:gd name="connsiteX47" fmla="*/ 1451727 w 3528142"/>
                <a:gd name="connsiteY47" fmla="*/ 161488 h 4083039"/>
                <a:gd name="connsiteX48" fmla="*/ 1385740 w 3528142"/>
                <a:gd name="connsiteY48" fmla="*/ 133208 h 4083039"/>
                <a:gd name="connsiteX49" fmla="*/ 1272618 w 3528142"/>
                <a:gd name="connsiteY49" fmla="*/ 104927 h 4083039"/>
                <a:gd name="connsiteX50" fmla="*/ 1225484 w 3528142"/>
                <a:gd name="connsiteY50" fmla="*/ 76647 h 4083039"/>
                <a:gd name="connsiteX51" fmla="*/ 1074655 w 3528142"/>
                <a:gd name="connsiteY51" fmla="*/ 29513 h 4083039"/>
                <a:gd name="connsiteX52" fmla="*/ 1018094 w 3528142"/>
                <a:gd name="connsiteY52" fmla="*/ 10659 h 4083039"/>
                <a:gd name="connsiteX53" fmla="*/ 838985 w 3528142"/>
                <a:gd name="connsiteY53" fmla="*/ 29513 h 4083039"/>
                <a:gd name="connsiteX54" fmla="*/ 716437 w 3528142"/>
                <a:gd name="connsiteY54" fmla="*/ 76647 h 4083039"/>
                <a:gd name="connsiteX55" fmla="*/ 509047 w 3528142"/>
                <a:gd name="connsiteY55" fmla="*/ 57793 h 4083039"/>
                <a:gd name="connsiteX56" fmla="*/ 452486 w 3528142"/>
                <a:gd name="connsiteY56" fmla="*/ 38940 h 4083039"/>
                <a:gd name="connsiteX57" fmla="*/ 9426 w 3528142"/>
                <a:gd name="connsiteY57" fmla="*/ 10659 h 408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28142" h="4083039">
                  <a:moveTo>
                    <a:pt x="9426" y="10659"/>
                  </a:moveTo>
                  <a:cubicBezTo>
                    <a:pt x="4713" y="2563752"/>
                    <a:pt x="4713" y="1649352"/>
                    <a:pt x="0" y="4083039"/>
                  </a:cubicBezTo>
                  <a:cubicBezTo>
                    <a:pt x="271806" y="4034334"/>
                    <a:pt x="152399" y="4031191"/>
                    <a:pt x="348791" y="4017051"/>
                  </a:cubicBezTo>
                  <a:cubicBezTo>
                    <a:pt x="648624" y="3942091"/>
                    <a:pt x="250504" y="4038539"/>
                    <a:pt x="1178350" y="3998198"/>
                  </a:cubicBezTo>
                  <a:cubicBezTo>
                    <a:pt x="1205172" y="3997032"/>
                    <a:pt x="1228626" y="3979344"/>
                    <a:pt x="1253764" y="3969917"/>
                  </a:cubicBezTo>
                  <a:cubicBezTo>
                    <a:pt x="1266333" y="3957348"/>
                    <a:pt x="1283987" y="3948333"/>
                    <a:pt x="1291472" y="3932210"/>
                  </a:cubicBezTo>
                  <a:cubicBezTo>
                    <a:pt x="1325390" y="3859157"/>
                    <a:pt x="1376313" y="3705967"/>
                    <a:pt x="1376313" y="3705967"/>
                  </a:cubicBezTo>
                  <a:cubicBezTo>
                    <a:pt x="1379455" y="3677686"/>
                    <a:pt x="1373171" y="3658832"/>
                    <a:pt x="1385740" y="3621125"/>
                  </a:cubicBezTo>
                  <a:cubicBezTo>
                    <a:pt x="1398309" y="3583418"/>
                    <a:pt x="1432874" y="3515859"/>
                    <a:pt x="1451727" y="3479723"/>
                  </a:cubicBezTo>
                  <a:cubicBezTo>
                    <a:pt x="1470580" y="3443587"/>
                    <a:pt x="1484008" y="3429964"/>
                    <a:pt x="1498861" y="3404309"/>
                  </a:cubicBezTo>
                  <a:cubicBezTo>
                    <a:pt x="1554804" y="3307681"/>
                    <a:pt x="1551482" y="3282443"/>
                    <a:pt x="1640263" y="3206346"/>
                  </a:cubicBezTo>
                  <a:cubicBezTo>
                    <a:pt x="1696570" y="3158083"/>
                    <a:pt x="1762760" y="3122274"/>
                    <a:pt x="1819373" y="3074371"/>
                  </a:cubicBezTo>
                  <a:cubicBezTo>
                    <a:pt x="1860222" y="3039806"/>
                    <a:pt x="1904082" y="3008513"/>
                    <a:pt x="1941921" y="2970676"/>
                  </a:cubicBezTo>
                  <a:cubicBezTo>
                    <a:pt x="1951348" y="2961249"/>
                    <a:pt x="1961526" y="2952518"/>
                    <a:pt x="1970202" y="2942396"/>
                  </a:cubicBezTo>
                  <a:cubicBezTo>
                    <a:pt x="1980427" y="2930467"/>
                    <a:pt x="1973344" y="2920400"/>
                    <a:pt x="1998482" y="2904688"/>
                  </a:cubicBezTo>
                  <a:cubicBezTo>
                    <a:pt x="2023620" y="2888977"/>
                    <a:pt x="2095892" y="2860696"/>
                    <a:pt x="2121030" y="2848127"/>
                  </a:cubicBezTo>
                  <a:cubicBezTo>
                    <a:pt x="2146168" y="2835558"/>
                    <a:pt x="2139024" y="2834022"/>
                    <a:pt x="2149311" y="2829274"/>
                  </a:cubicBezTo>
                  <a:cubicBezTo>
                    <a:pt x="2224393" y="2794622"/>
                    <a:pt x="2238364" y="2793057"/>
                    <a:pt x="2309567" y="2772713"/>
                  </a:cubicBezTo>
                  <a:cubicBezTo>
                    <a:pt x="2345260" y="2750404"/>
                    <a:pt x="2431615" y="2699397"/>
                    <a:pt x="2460395" y="2669018"/>
                  </a:cubicBezTo>
                  <a:cubicBezTo>
                    <a:pt x="2495839" y="2631605"/>
                    <a:pt x="2523240" y="2587319"/>
                    <a:pt x="2554663" y="2546470"/>
                  </a:cubicBezTo>
                  <a:cubicBezTo>
                    <a:pt x="2560948" y="2527616"/>
                    <a:pt x="2565293" y="2508001"/>
                    <a:pt x="2573517" y="2489909"/>
                  </a:cubicBezTo>
                  <a:cubicBezTo>
                    <a:pt x="2581099" y="2473229"/>
                    <a:pt x="2589228" y="2477340"/>
                    <a:pt x="2601797" y="2442775"/>
                  </a:cubicBezTo>
                  <a:cubicBezTo>
                    <a:pt x="2614366" y="2408210"/>
                    <a:pt x="2631649" y="2323368"/>
                    <a:pt x="2648931" y="2282519"/>
                  </a:cubicBezTo>
                  <a:cubicBezTo>
                    <a:pt x="2666213" y="2241670"/>
                    <a:pt x="2690691" y="2219879"/>
                    <a:pt x="2705492" y="2197678"/>
                  </a:cubicBezTo>
                  <a:cubicBezTo>
                    <a:pt x="2736661" y="2150924"/>
                    <a:pt x="2739380" y="2130698"/>
                    <a:pt x="2780907" y="2084556"/>
                  </a:cubicBezTo>
                  <a:cubicBezTo>
                    <a:pt x="2819553" y="2041616"/>
                    <a:pt x="2863789" y="2004007"/>
                    <a:pt x="2903455" y="1962008"/>
                  </a:cubicBezTo>
                  <a:cubicBezTo>
                    <a:pt x="2917270" y="1947380"/>
                    <a:pt x="2927566" y="1929706"/>
                    <a:pt x="2941162" y="1914874"/>
                  </a:cubicBezTo>
                  <a:cubicBezTo>
                    <a:pt x="2983736" y="1868430"/>
                    <a:pt x="3103455" y="1756416"/>
                    <a:pt x="3139125" y="1735765"/>
                  </a:cubicBezTo>
                  <a:cubicBezTo>
                    <a:pt x="3359026" y="1608454"/>
                    <a:pt x="3263046" y="1673463"/>
                    <a:pt x="3431356" y="1547228"/>
                  </a:cubicBezTo>
                  <a:cubicBezTo>
                    <a:pt x="3453352" y="1509521"/>
                    <a:pt x="3479938" y="1474140"/>
                    <a:pt x="3497344" y="1434107"/>
                  </a:cubicBezTo>
                  <a:cubicBezTo>
                    <a:pt x="3554302" y="1303103"/>
                    <a:pt x="3520911" y="1138734"/>
                    <a:pt x="3487917" y="1057035"/>
                  </a:cubicBezTo>
                  <a:cubicBezTo>
                    <a:pt x="3454923" y="975336"/>
                    <a:pt x="3352800" y="973765"/>
                    <a:pt x="3299381" y="943913"/>
                  </a:cubicBezTo>
                  <a:cubicBezTo>
                    <a:pt x="3255389" y="921917"/>
                    <a:pt x="3215988" y="885596"/>
                    <a:pt x="3167406" y="877925"/>
                  </a:cubicBezTo>
                  <a:cubicBezTo>
                    <a:pt x="3107703" y="868498"/>
                    <a:pt x="3046934" y="864305"/>
                    <a:pt x="2988296" y="849645"/>
                  </a:cubicBezTo>
                  <a:cubicBezTo>
                    <a:pt x="2975727" y="846503"/>
                    <a:pt x="2963500" y="841294"/>
                    <a:pt x="2950589" y="840218"/>
                  </a:cubicBezTo>
                  <a:cubicBezTo>
                    <a:pt x="2887883" y="834992"/>
                    <a:pt x="2824898" y="833933"/>
                    <a:pt x="2762053" y="830791"/>
                  </a:cubicBezTo>
                  <a:cubicBezTo>
                    <a:pt x="2724346" y="811938"/>
                    <a:pt x="2684008" y="797617"/>
                    <a:pt x="2648931" y="774231"/>
                  </a:cubicBezTo>
                  <a:cubicBezTo>
                    <a:pt x="2639504" y="767946"/>
                    <a:pt x="2642647" y="782086"/>
                    <a:pt x="2620651" y="755377"/>
                  </a:cubicBezTo>
                  <a:cubicBezTo>
                    <a:pt x="2598655" y="728668"/>
                    <a:pt x="2543665" y="661109"/>
                    <a:pt x="2516956" y="613975"/>
                  </a:cubicBezTo>
                  <a:cubicBezTo>
                    <a:pt x="2490247" y="566841"/>
                    <a:pt x="2483962" y="514994"/>
                    <a:pt x="2460395" y="472573"/>
                  </a:cubicBezTo>
                  <a:cubicBezTo>
                    <a:pt x="2436828" y="430152"/>
                    <a:pt x="2402263" y="383018"/>
                    <a:pt x="2375554" y="359451"/>
                  </a:cubicBezTo>
                  <a:cubicBezTo>
                    <a:pt x="2348845" y="335884"/>
                    <a:pt x="2326466" y="336436"/>
                    <a:pt x="2300140" y="331171"/>
                  </a:cubicBezTo>
                  <a:cubicBezTo>
                    <a:pt x="2231725" y="317488"/>
                    <a:pt x="2161880" y="312317"/>
                    <a:pt x="2092750" y="302890"/>
                  </a:cubicBezTo>
                  <a:cubicBezTo>
                    <a:pt x="2037238" y="275135"/>
                    <a:pt x="2041567" y="274608"/>
                    <a:pt x="1960775" y="255756"/>
                  </a:cubicBezTo>
                  <a:cubicBezTo>
                    <a:pt x="1898362" y="241193"/>
                    <a:pt x="1836011" y="224426"/>
                    <a:pt x="1772239" y="218049"/>
                  </a:cubicBezTo>
                  <a:cubicBezTo>
                    <a:pt x="1637204" y="204545"/>
                    <a:pt x="1709457" y="211044"/>
                    <a:pt x="1555422" y="199196"/>
                  </a:cubicBezTo>
                  <a:cubicBezTo>
                    <a:pt x="1539711" y="192911"/>
                    <a:pt x="1524191" y="186125"/>
                    <a:pt x="1508288" y="180342"/>
                  </a:cubicBezTo>
                  <a:cubicBezTo>
                    <a:pt x="1489611" y="173550"/>
                    <a:pt x="1470276" y="168622"/>
                    <a:pt x="1451727" y="161488"/>
                  </a:cubicBezTo>
                  <a:cubicBezTo>
                    <a:pt x="1429392" y="152897"/>
                    <a:pt x="1408276" y="141257"/>
                    <a:pt x="1385740" y="133208"/>
                  </a:cubicBezTo>
                  <a:cubicBezTo>
                    <a:pt x="1341342" y="117352"/>
                    <a:pt x="1316272" y="113658"/>
                    <a:pt x="1272618" y="104927"/>
                  </a:cubicBezTo>
                  <a:cubicBezTo>
                    <a:pt x="1256907" y="95500"/>
                    <a:pt x="1258478" y="89216"/>
                    <a:pt x="1225484" y="76647"/>
                  </a:cubicBezTo>
                  <a:cubicBezTo>
                    <a:pt x="1192490" y="64078"/>
                    <a:pt x="1109220" y="40511"/>
                    <a:pt x="1074655" y="29513"/>
                  </a:cubicBezTo>
                  <a:cubicBezTo>
                    <a:pt x="1040090" y="18515"/>
                    <a:pt x="1036948" y="16944"/>
                    <a:pt x="1018094" y="10659"/>
                  </a:cubicBezTo>
                  <a:cubicBezTo>
                    <a:pt x="958391" y="16944"/>
                    <a:pt x="889261" y="18515"/>
                    <a:pt x="838985" y="29513"/>
                  </a:cubicBezTo>
                  <a:cubicBezTo>
                    <a:pt x="788709" y="40511"/>
                    <a:pt x="771427" y="71934"/>
                    <a:pt x="716437" y="76647"/>
                  </a:cubicBezTo>
                  <a:cubicBezTo>
                    <a:pt x="647307" y="70362"/>
                    <a:pt x="577764" y="67610"/>
                    <a:pt x="509047" y="57793"/>
                  </a:cubicBezTo>
                  <a:cubicBezTo>
                    <a:pt x="489373" y="54982"/>
                    <a:pt x="535756" y="46796"/>
                    <a:pt x="452486" y="38940"/>
                  </a:cubicBezTo>
                  <a:cubicBezTo>
                    <a:pt x="369216" y="31084"/>
                    <a:pt x="480766" y="-22334"/>
                    <a:pt x="9426" y="10659"/>
                  </a:cubicBezTo>
                  <a:close/>
                </a:path>
              </a:pathLst>
            </a:custGeom>
            <a:pattFill prst="dkUp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5F17F4-70B5-7437-99D3-2C24408404CD}"/>
                </a:ext>
              </a:extLst>
            </p:cNvPr>
            <p:cNvSpPr/>
            <p:nvPr/>
          </p:nvSpPr>
          <p:spPr>
            <a:xfrm>
              <a:off x="5845552" y="1979629"/>
              <a:ext cx="2478358" cy="2875282"/>
            </a:xfrm>
            <a:custGeom>
              <a:avLst/>
              <a:gdLst>
                <a:gd name="connsiteX0" fmla="*/ 1244338 w 2356743"/>
                <a:gd name="connsiteY0" fmla="*/ 235670 h 2884602"/>
                <a:gd name="connsiteX1" fmla="*/ 1102936 w 2356743"/>
                <a:gd name="connsiteY1" fmla="*/ 245097 h 2884602"/>
                <a:gd name="connsiteX2" fmla="*/ 1055802 w 2356743"/>
                <a:gd name="connsiteY2" fmla="*/ 311084 h 2884602"/>
                <a:gd name="connsiteX3" fmla="*/ 1027522 w 2356743"/>
                <a:gd name="connsiteY3" fmla="*/ 329938 h 2884602"/>
                <a:gd name="connsiteX4" fmla="*/ 952107 w 2356743"/>
                <a:gd name="connsiteY4" fmla="*/ 414779 h 2884602"/>
                <a:gd name="connsiteX5" fmla="*/ 914400 w 2356743"/>
                <a:gd name="connsiteY5" fmla="*/ 433633 h 2884602"/>
                <a:gd name="connsiteX6" fmla="*/ 848412 w 2356743"/>
                <a:gd name="connsiteY6" fmla="*/ 509047 h 2884602"/>
                <a:gd name="connsiteX7" fmla="*/ 820132 w 2356743"/>
                <a:gd name="connsiteY7" fmla="*/ 556181 h 2884602"/>
                <a:gd name="connsiteX8" fmla="*/ 801278 w 2356743"/>
                <a:gd name="connsiteY8" fmla="*/ 584462 h 2884602"/>
                <a:gd name="connsiteX9" fmla="*/ 772998 w 2356743"/>
                <a:gd name="connsiteY9" fmla="*/ 678730 h 2884602"/>
                <a:gd name="connsiteX10" fmla="*/ 763571 w 2356743"/>
                <a:gd name="connsiteY10" fmla="*/ 716437 h 2884602"/>
                <a:gd name="connsiteX11" fmla="*/ 744718 w 2356743"/>
                <a:gd name="connsiteY11" fmla="*/ 744717 h 2884602"/>
                <a:gd name="connsiteX12" fmla="*/ 716437 w 2356743"/>
                <a:gd name="connsiteY12" fmla="*/ 820132 h 2884602"/>
                <a:gd name="connsiteX13" fmla="*/ 697584 w 2356743"/>
                <a:gd name="connsiteY13" fmla="*/ 867266 h 2884602"/>
                <a:gd name="connsiteX14" fmla="*/ 641023 w 2356743"/>
                <a:gd name="connsiteY14" fmla="*/ 1018095 h 2884602"/>
                <a:gd name="connsiteX15" fmla="*/ 575035 w 2356743"/>
                <a:gd name="connsiteY15" fmla="*/ 1150070 h 2884602"/>
                <a:gd name="connsiteX16" fmla="*/ 556181 w 2356743"/>
                <a:gd name="connsiteY16" fmla="*/ 1187777 h 2884602"/>
                <a:gd name="connsiteX17" fmla="*/ 443060 w 2356743"/>
                <a:gd name="connsiteY17" fmla="*/ 1263192 h 2884602"/>
                <a:gd name="connsiteX18" fmla="*/ 405353 w 2356743"/>
                <a:gd name="connsiteY18" fmla="*/ 1282045 h 2884602"/>
                <a:gd name="connsiteX19" fmla="*/ 320511 w 2356743"/>
                <a:gd name="connsiteY19" fmla="*/ 1319752 h 2884602"/>
                <a:gd name="connsiteX20" fmla="*/ 263951 w 2356743"/>
                <a:gd name="connsiteY20" fmla="*/ 1366886 h 2884602"/>
                <a:gd name="connsiteX21" fmla="*/ 226243 w 2356743"/>
                <a:gd name="connsiteY21" fmla="*/ 1376313 h 2884602"/>
                <a:gd name="connsiteX22" fmla="*/ 197963 w 2356743"/>
                <a:gd name="connsiteY22" fmla="*/ 1395167 h 2884602"/>
                <a:gd name="connsiteX23" fmla="*/ 169682 w 2356743"/>
                <a:gd name="connsiteY23" fmla="*/ 1404594 h 2884602"/>
                <a:gd name="connsiteX24" fmla="*/ 103695 w 2356743"/>
                <a:gd name="connsiteY24" fmla="*/ 1451728 h 2884602"/>
                <a:gd name="connsiteX25" fmla="*/ 47134 w 2356743"/>
                <a:gd name="connsiteY25" fmla="*/ 1536569 h 2884602"/>
                <a:gd name="connsiteX26" fmla="*/ 37707 w 2356743"/>
                <a:gd name="connsiteY26" fmla="*/ 1574276 h 2884602"/>
                <a:gd name="connsiteX27" fmla="*/ 18854 w 2356743"/>
                <a:gd name="connsiteY27" fmla="*/ 1640264 h 2884602"/>
                <a:gd name="connsiteX28" fmla="*/ 9427 w 2356743"/>
                <a:gd name="connsiteY28" fmla="*/ 2196445 h 2884602"/>
                <a:gd name="connsiteX29" fmla="*/ 0 w 2356743"/>
                <a:gd name="connsiteY29" fmla="*/ 2234152 h 2884602"/>
                <a:gd name="connsiteX30" fmla="*/ 9427 w 2356743"/>
                <a:gd name="connsiteY30" fmla="*/ 2809187 h 2884602"/>
                <a:gd name="connsiteX31" fmla="*/ 56561 w 2356743"/>
                <a:gd name="connsiteY31" fmla="*/ 2846895 h 2884602"/>
                <a:gd name="connsiteX32" fmla="*/ 160256 w 2356743"/>
                <a:gd name="connsiteY32" fmla="*/ 2856322 h 2884602"/>
                <a:gd name="connsiteX33" fmla="*/ 235670 w 2356743"/>
                <a:gd name="connsiteY33" fmla="*/ 2875175 h 2884602"/>
                <a:gd name="connsiteX34" fmla="*/ 263951 w 2356743"/>
                <a:gd name="connsiteY34" fmla="*/ 2884602 h 2884602"/>
                <a:gd name="connsiteX35" fmla="*/ 358219 w 2356743"/>
                <a:gd name="connsiteY35" fmla="*/ 2856322 h 2884602"/>
                <a:gd name="connsiteX36" fmla="*/ 395926 w 2356743"/>
                <a:gd name="connsiteY36" fmla="*/ 2837468 h 2884602"/>
                <a:gd name="connsiteX37" fmla="*/ 480767 w 2356743"/>
                <a:gd name="connsiteY37" fmla="*/ 2771480 h 2884602"/>
                <a:gd name="connsiteX38" fmla="*/ 499621 w 2356743"/>
                <a:gd name="connsiteY38" fmla="*/ 2743200 h 2884602"/>
                <a:gd name="connsiteX39" fmla="*/ 527901 w 2356743"/>
                <a:gd name="connsiteY39" fmla="*/ 2705493 h 2884602"/>
                <a:gd name="connsiteX40" fmla="*/ 546755 w 2356743"/>
                <a:gd name="connsiteY40" fmla="*/ 2658359 h 2884602"/>
                <a:gd name="connsiteX41" fmla="*/ 575035 w 2356743"/>
                <a:gd name="connsiteY41" fmla="*/ 2620651 h 2884602"/>
                <a:gd name="connsiteX42" fmla="*/ 622169 w 2356743"/>
                <a:gd name="connsiteY42" fmla="*/ 2554664 h 2884602"/>
                <a:gd name="connsiteX43" fmla="*/ 641023 w 2356743"/>
                <a:gd name="connsiteY43" fmla="*/ 2526383 h 2884602"/>
                <a:gd name="connsiteX44" fmla="*/ 725864 w 2356743"/>
                <a:gd name="connsiteY44" fmla="*/ 2432115 h 2884602"/>
                <a:gd name="connsiteX45" fmla="*/ 744718 w 2356743"/>
                <a:gd name="connsiteY45" fmla="*/ 2394408 h 2884602"/>
                <a:gd name="connsiteX46" fmla="*/ 772998 w 2356743"/>
                <a:gd name="connsiteY46" fmla="*/ 2366128 h 2884602"/>
                <a:gd name="connsiteX47" fmla="*/ 791852 w 2356743"/>
                <a:gd name="connsiteY47" fmla="*/ 2328420 h 2884602"/>
                <a:gd name="connsiteX48" fmla="*/ 810705 w 2356743"/>
                <a:gd name="connsiteY48" fmla="*/ 2300140 h 2884602"/>
                <a:gd name="connsiteX49" fmla="*/ 848412 w 2356743"/>
                <a:gd name="connsiteY49" fmla="*/ 2234152 h 2884602"/>
                <a:gd name="connsiteX50" fmla="*/ 876693 w 2356743"/>
                <a:gd name="connsiteY50" fmla="*/ 2215299 h 2884602"/>
                <a:gd name="connsiteX51" fmla="*/ 895546 w 2356743"/>
                <a:gd name="connsiteY51" fmla="*/ 2187018 h 2884602"/>
                <a:gd name="connsiteX52" fmla="*/ 999241 w 2356743"/>
                <a:gd name="connsiteY52" fmla="*/ 2130458 h 2884602"/>
                <a:gd name="connsiteX53" fmla="*/ 1046375 w 2356743"/>
                <a:gd name="connsiteY53" fmla="*/ 2092750 h 2884602"/>
                <a:gd name="connsiteX54" fmla="*/ 1102936 w 2356743"/>
                <a:gd name="connsiteY54" fmla="*/ 2073897 h 2884602"/>
                <a:gd name="connsiteX55" fmla="*/ 1140643 w 2356743"/>
                <a:gd name="connsiteY55" fmla="*/ 2055043 h 2884602"/>
                <a:gd name="connsiteX56" fmla="*/ 1187777 w 2356743"/>
                <a:gd name="connsiteY56" fmla="*/ 2036190 h 2884602"/>
                <a:gd name="connsiteX57" fmla="*/ 1234911 w 2356743"/>
                <a:gd name="connsiteY57" fmla="*/ 2007909 h 2884602"/>
                <a:gd name="connsiteX58" fmla="*/ 1319753 w 2356743"/>
                <a:gd name="connsiteY58" fmla="*/ 1998482 h 2884602"/>
                <a:gd name="connsiteX59" fmla="*/ 1376313 w 2356743"/>
                <a:gd name="connsiteY59" fmla="*/ 1979629 h 2884602"/>
                <a:gd name="connsiteX60" fmla="*/ 1414021 w 2356743"/>
                <a:gd name="connsiteY60" fmla="*/ 1970202 h 2884602"/>
                <a:gd name="connsiteX61" fmla="*/ 1517715 w 2356743"/>
                <a:gd name="connsiteY61" fmla="*/ 1923068 h 2884602"/>
                <a:gd name="connsiteX62" fmla="*/ 1564849 w 2356743"/>
                <a:gd name="connsiteY62" fmla="*/ 1913641 h 2884602"/>
                <a:gd name="connsiteX63" fmla="*/ 1649691 w 2356743"/>
                <a:gd name="connsiteY63" fmla="*/ 1857080 h 2884602"/>
                <a:gd name="connsiteX64" fmla="*/ 1677971 w 2356743"/>
                <a:gd name="connsiteY64" fmla="*/ 1809946 h 2884602"/>
                <a:gd name="connsiteX65" fmla="*/ 1725105 w 2356743"/>
                <a:gd name="connsiteY65" fmla="*/ 1706251 h 2884602"/>
                <a:gd name="connsiteX66" fmla="*/ 1781666 w 2356743"/>
                <a:gd name="connsiteY66" fmla="*/ 1640264 h 2884602"/>
                <a:gd name="connsiteX67" fmla="*/ 1951348 w 2356743"/>
                <a:gd name="connsiteY67" fmla="*/ 1414020 h 2884602"/>
                <a:gd name="connsiteX68" fmla="*/ 2083324 w 2356743"/>
                <a:gd name="connsiteY68" fmla="*/ 1300899 h 2884602"/>
                <a:gd name="connsiteX69" fmla="*/ 2262433 w 2356743"/>
                <a:gd name="connsiteY69" fmla="*/ 1197204 h 2884602"/>
                <a:gd name="connsiteX70" fmla="*/ 2347274 w 2356743"/>
                <a:gd name="connsiteY70" fmla="*/ 1102936 h 2884602"/>
                <a:gd name="connsiteX71" fmla="*/ 2356701 w 2356743"/>
                <a:gd name="connsiteY71" fmla="*/ 1065229 h 2884602"/>
                <a:gd name="connsiteX72" fmla="*/ 2328421 w 2356743"/>
                <a:gd name="connsiteY72" fmla="*/ 725864 h 2884602"/>
                <a:gd name="connsiteX73" fmla="*/ 2215299 w 2356743"/>
                <a:gd name="connsiteY73" fmla="*/ 537328 h 2884602"/>
                <a:gd name="connsiteX74" fmla="*/ 2139885 w 2356743"/>
                <a:gd name="connsiteY74" fmla="*/ 386499 h 2884602"/>
                <a:gd name="connsiteX75" fmla="*/ 2111604 w 2356743"/>
                <a:gd name="connsiteY75" fmla="*/ 311084 h 2884602"/>
                <a:gd name="connsiteX76" fmla="*/ 1998482 w 2356743"/>
                <a:gd name="connsiteY76" fmla="*/ 150829 h 2884602"/>
                <a:gd name="connsiteX77" fmla="*/ 1960775 w 2356743"/>
                <a:gd name="connsiteY77" fmla="*/ 103695 h 2884602"/>
                <a:gd name="connsiteX78" fmla="*/ 1932495 w 2356743"/>
                <a:gd name="connsiteY78" fmla="*/ 84841 h 2884602"/>
                <a:gd name="connsiteX79" fmla="*/ 1894788 w 2356743"/>
                <a:gd name="connsiteY79" fmla="*/ 56561 h 2884602"/>
                <a:gd name="connsiteX80" fmla="*/ 1800520 w 2356743"/>
                <a:gd name="connsiteY80" fmla="*/ 28280 h 2884602"/>
                <a:gd name="connsiteX81" fmla="*/ 1715678 w 2356743"/>
                <a:gd name="connsiteY81" fmla="*/ 0 h 2884602"/>
                <a:gd name="connsiteX82" fmla="*/ 1527142 w 2356743"/>
                <a:gd name="connsiteY82" fmla="*/ 37707 h 2884602"/>
                <a:gd name="connsiteX83" fmla="*/ 1489435 w 2356743"/>
                <a:gd name="connsiteY83" fmla="*/ 56561 h 2884602"/>
                <a:gd name="connsiteX84" fmla="*/ 1442301 w 2356743"/>
                <a:gd name="connsiteY84" fmla="*/ 113122 h 2884602"/>
                <a:gd name="connsiteX85" fmla="*/ 1395167 w 2356743"/>
                <a:gd name="connsiteY85" fmla="*/ 122548 h 2884602"/>
                <a:gd name="connsiteX86" fmla="*/ 1338606 w 2356743"/>
                <a:gd name="connsiteY86" fmla="*/ 169682 h 2884602"/>
                <a:gd name="connsiteX87" fmla="*/ 1282045 w 2356743"/>
                <a:gd name="connsiteY87" fmla="*/ 188536 h 2884602"/>
                <a:gd name="connsiteX88" fmla="*/ 1244338 w 2356743"/>
                <a:gd name="connsiteY88" fmla="*/ 235670 h 2884602"/>
                <a:gd name="connsiteX0" fmla="*/ 1357460 w 2469865"/>
                <a:gd name="connsiteY0" fmla="*/ 235670 h 2884602"/>
                <a:gd name="connsiteX1" fmla="*/ 1216058 w 2469865"/>
                <a:gd name="connsiteY1" fmla="*/ 245097 h 2884602"/>
                <a:gd name="connsiteX2" fmla="*/ 1168924 w 2469865"/>
                <a:gd name="connsiteY2" fmla="*/ 311084 h 2884602"/>
                <a:gd name="connsiteX3" fmla="*/ 1140644 w 2469865"/>
                <a:gd name="connsiteY3" fmla="*/ 329938 h 2884602"/>
                <a:gd name="connsiteX4" fmla="*/ 1065229 w 2469865"/>
                <a:gd name="connsiteY4" fmla="*/ 414779 h 2884602"/>
                <a:gd name="connsiteX5" fmla="*/ 1027522 w 2469865"/>
                <a:gd name="connsiteY5" fmla="*/ 433633 h 2884602"/>
                <a:gd name="connsiteX6" fmla="*/ 961534 w 2469865"/>
                <a:gd name="connsiteY6" fmla="*/ 509047 h 2884602"/>
                <a:gd name="connsiteX7" fmla="*/ 933254 w 2469865"/>
                <a:gd name="connsiteY7" fmla="*/ 556181 h 2884602"/>
                <a:gd name="connsiteX8" fmla="*/ 914400 w 2469865"/>
                <a:gd name="connsiteY8" fmla="*/ 584462 h 2884602"/>
                <a:gd name="connsiteX9" fmla="*/ 886120 w 2469865"/>
                <a:gd name="connsiteY9" fmla="*/ 678730 h 2884602"/>
                <a:gd name="connsiteX10" fmla="*/ 876693 w 2469865"/>
                <a:gd name="connsiteY10" fmla="*/ 716437 h 2884602"/>
                <a:gd name="connsiteX11" fmla="*/ 857840 w 2469865"/>
                <a:gd name="connsiteY11" fmla="*/ 744717 h 2884602"/>
                <a:gd name="connsiteX12" fmla="*/ 829559 w 2469865"/>
                <a:gd name="connsiteY12" fmla="*/ 820132 h 2884602"/>
                <a:gd name="connsiteX13" fmla="*/ 810706 w 2469865"/>
                <a:gd name="connsiteY13" fmla="*/ 867266 h 2884602"/>
                <a:gd name="connsiteX14" fmla="*/ 754145 w 2469865"/>
                <a:gd name="connsiteY14" fmla="*/ 1018095 h 2884602"/>
                <a:gd name="connsiteX15" fmla="*/ 688157 w 2469865"/>
                <a:gd name="connsiteY15" fmla="*/ 1150070 h 2884602"/>
                <a:gd name="connsiteX16" fmla="*/ 669303 w 2469865"/>
                <a:gd name="connsiteY16" fmla="*/ 1187777 h 2884602"/>
                <a:gd name="connsiteX17" fmla="*/ 556182 w 2469865"/>
                <a:gd name="connsiteY17" fmla="*/ 1263192 h 2884602"/>
                <a:gd name="connsiteX18" fmla="*/ 518475 w 2469865"/>
                <a:gd name="connsiteY18" fmla="*/ 1282045 h 2884602"/>
                <a:gd name="connsiteX19" fmla="*/ 433633 w 2469865"/>
                <a:gd name="connsiteY19" fmla="*/ 1319752 h 2884602"/>
                <a:gd name="connsiteX20" fmla="*/ 377073 w 2469865"/>
                <a:gd name="connsiteY20" fmla="*/ 1366886 h 2884602"/>
                <a:gd name="connsiteX21" fmla="*/ 339365 w 2469865"/>
                <a:gd name="connsiteY21" fmla="*/ 1376313 h 2884602"/>
                <a:gd name="connsiteX22" fmla="*/ 311085 w 2469865"/>
                <a:gd name="connsiteY22" fmla="*/ 1395167 h 2884602"/>
                <a:gd name="connsiteX23" fmla="*/ 282804 w 2469865"/>
                <a:gd name="connsiteY23" fmla="*/ 1404594 h 2884602"/>
                <a:gd name="connsiteX24" fmla="*/ 216817 w 2469865"/>
                <a:gd name="connsiteY24" fmla="*/ 1451728 h 2884602"/>
                <a:gd name="connsiteX25" fmla="*/ 160256 w 2469865"/>
                <a:gd name="connsiteY25" fmla="*/ 1536569 h 2884602"/>
                <a:gd name="connsiteX26" fmla="*/ 150829 w 2469865"/>
                <a:gd name="connsiteY26" fmla="*/ 1574276 h 2884602"/>
                <a:gd name="connsiteX27" fmla="*/ 131976 w 2469865"/>
                <a:gd name="connsiteY27" fmla="*/ 1640264 h 2884602"/>
                <a:gd name="connsiteX28" fmla="*/ 122549 w 2469865"/>
                <a:gd name="connsiteY28" fmla="*/ 2196445 h 2884602"/>
                <a:gd name="connsiteX29" fmla="*/ 0 w 2469865"/>
                <a:gd name="connsiteY29" fmla="*/ 2224725 h 2884602"/>
                <a:gd name="connsiteX30" fmla="*/ 122549 w 2469865"/>
                <a:gd name="connsiteY30" fmla="*/ 2809187 h 2884602"/>
                <a:gd name="connsiteX31" fmla="*/ 169683 w 2469865"/>
                <a:gd name="connsiteY31" fmla="*/ 2846895 h 2884602"/>
                <a:gd name="connsiteX32" fmla="*/ 273378 w 2469865"/>
                <a:gd name="connsiteY32" fmla="*/ 2856322 h 2884602"/>
                <a:gd name="connsiteX33" fmla="*/ 348792 w 2469865"/>
                <a:gd name="connsiteY33" fmla="*/ 2875175 h 2884602"/>
                <a:gd name="connsiteX34" fmla="*/ 377073 w 2469865"/>
                <a:gd name="connsiteY34" fmla="*/ 2884602 h 2884602"/>
                <a:gd name="connsiteX35" fmla="*/ 471341 w 2469865"/>
                <a:gd name="connsiteY35" fmla="*/ 2856322 h 2884602"/>
                <a:gd name="connsiteX36" fmla="*/ 509048 w 2469865"/>
                <a:gd name="connsiteY36" fmla="*/ 2837468 h 2884602"/>
                <a:gd name="connsiteX37" fmla="*/ 593889 w 2469865"/>
                <a:gd name="connsiteY37" fmla="*/ 2771480 h 2884602"/>
                <a:gd name="connsiteX38" fmla="*/ 612743 w 2469865"/>
                <a:gd name="connsiteY38" fmla="*/ 2743200 h 2884602"/>
                <a:gd name="connsiteX39" fmla="*/ 641023 w 2469865"/>
                <a:gd name="connsiteY39" fmla="*/ 2705493 h 2884602"/>
                <a:gd name="connsiteX40" fmla="*/ 659877 w 2469865"/>
                <a:gd name="connsiteY40" fmla="*/ 2658359 h 2884602"/>
                <a:gd name="connsiteX41" fmla="*/ 688157 w 2469865"/>
                <a:gd name="connsiteY41" fmla="*/ 2620651 h 2884602"/>
                <a:gd name="connsiteX42" fmla="*/ 735291 w 2469865"/>
                <a:gd name="connsiteY42" fmla="*/ 2554664 h 2884602"/>
                <a:gd name="connsiteX43" fmla="*/ 754145 w 2469865"/>
                <a:gd name="connsiteY43" fmla="*/ 2526383 h 2884602"/>
                <a:gd name="connsiteX44" fmla="*/ 838986 w 2469865"/>
                <a:gd name="connsiteY44" fmla="*/ 2432115 h 2884602"/>
                <a:gd name="connsiteX45" fmla="*/ 857840 w 2469865"/>
                <a:gd name="connsiteY45" fmla="*/ 2394408 h 2884602"/>
                <a:gd name="connsiteX46" fmla="*/ 886120 w 2469865"/>
                <a:gd name="connsiteY46" fmla="*/ 2366128 h 2884602"/>
                <a:gd name="connsiteX47" fmla="*/ 904974 w 2469865"/>
                <a:gd name="connsiteY47" fmla="*/ 2328420 h 2884602"/>
                <a:gd name="connsiteX48" fmla="*/ 923827 w 2469865"/>
                <a:gd name="connsiteY48" fmla="*/ 2300140 h 2884602"/>
                <a:gd name="connsiteX49" fmla="*/ 961534 w 2469865"/>
                <a:gd name="connsiteY49" fmla="*/ 2234152 h 2884602"/>
                <a:gd name="connsiteX50" fmla="*/ 989815 w 2469865"/>
                <a:gd name="connsiteY50" fmla="*/ 2215299 h 2884602"/>
                <a:gd name="connsiteX51" fmla="*/ 1008668 w 2469865"/>
                <a:gd name="connsiteY51" fmla="*/ 2187018 h 2884602"/>
                <a:gd name="connsiteX52" fmla="*/ 1112363 w 2469865"/>
                <a:gd name="connsiteY52" fmla="*/ 2130458 h 2884602"/>
                <a:gd name="connsiteX53" fmla="*/ 1159497 w 2469865"/>
                <a:gd name="connsiteY53" fmla="*/ 2092750 h 2884602"/>
                <a:gd name="connsiteX54" fmla="*/ 1216058 w 2469865"/>
                <a:gd name="connsiteY54" fmla="*/ 2073897 h 2884602"/>
                <a:gd name="connsiteX55" fmla="*/ 1253765 w 2469865"/>
                <a:gd name="connsiteY55" fmla="*/ 2055043 h 2884602"/>
                <a:gd name="connsiteX56" fmla="*/ 1300899 w 2469865"/>
                <a:gd name="connsiteY56" fmla="*/ 2036190 h 2884602"/>
                <a:gd name="connsiteX57" fmla="*/ 1348033 w 2469865"/>
                <a:gd name="connsiteY57" fmla="*/ 2007909 h 2884602"/>
                <a:gd name="connsiteX58" fmla="*/ 1432875 w 2469865"/>
                <a:gd name="connsiteY58" fmla="*/ 1998482 h 2884602"/>
                <a:gd name="connsiteX59" fmla="*/ 1489435 w 2469865"/>
                <a:gd name="connsiteY59" fmla="*/ 1979629 h 2884602"/>
                <a:gd name="connsiteX60" fmla="*/ 1527143 w 2469865"/>
                <a:gd name="connsiteY60" fmla="*/ 1970202 h 2884602"/>
                <a:gd name="connsiteX61" fmla="*/ 1630837 w 2469865"/>
                <a:gd name="connsiteY61" fmla="*/ 1923068 h 2884602"/>
                <a:gd name="connsiteX62" fmla="*/ 1677971 w 2469865"/>
                <a:gd name="connsiteY62" fmla="*/ 1913641 h 2884602"/>
                <a:gd name="connsiteX63" fmla="*/ 1762813 w 2469865"/>
                <a:gd name="connsiteY63" fmla="*/ 1857080 h 2884602"/>
                <a:gd name="connsiteX64" fmla="*/ 1791093 w 2469865"/>
                <a:gd name="connsiteY64" fmla="*/ 1809946 h 2884602"/>
                <a:gd name="connsiteX65" fmla="*/ 1838227 w 2469865"/>
                <a:gd name="connsiteY65" fmla="*/ 1706251 h 2884602"/>
                <a:gd name="connsiteX66" fmla="*/ 1894788 w 2469865"/>
                <a:gd name="connsiteY66" fmla="*/ 1640264 h 2884602"/>
                <a:gd name="connsiteX67" fmla="*/ 2064470 w 2469865"/>
                <a:gd name="connsiteY67" fmla="*/ 1414020 h 2884602"/>
                <a:gd name="connsiteX68" fmla="*/ 2196446 w 2469865"/>
                <a:gd name="connsiteY68" fmla="*/ 1300899 h 2884602"/>
                <a:gd name="connsiteX69" fmla="*/ 2375555 w 2469865"/>
                <a:gd name="connsiteY69" fmla="*/ 1197204 h 2884602"/>
                <a:gd name="connsiteX70" fmla="*/ 2460396 w 2469865"/>
                <a:gd name="connsiteY70" fmla="*/ 1102936 h 2884602"/>
                <a:gd name="connsiteX71" fmla="*/ 2469823 w 2469865"/>
                <a:gd name="connsiteY71" fmla="*/ 1065229 h 2884602"/>
                <a:gd name="connsiteX72" fmla="*/ 2441543 w 2469865"/>
                <a:gd name="connsiteY72" fmla="*/ 725864 h 2884602"/>
                <a:gd name="connsiteX73" fmla="*/ 2328421 w 2469865"/>
                <a:gd name="connsiteY73" fmla="*/ 537328 h 2884602"/>
                <a:gd name="connsiteX74" fmla="*/ 2253007 w 2469865"/>
                <a:gd name="connsiteY74" fmla="*/ 386499 h 2884602"/>
                <a:gd name="connsiteX75" fmla="*/ 2224726 w 2469865"/>
                <a:gd name="connsiteY75" fmla="*/ 311084 h 2884602"/>
                <a:gd name="connsiteX76" fmla="*/ 2111604 w 2469865"/>
                <a:gd name="connsiteY76" fmla="*/ 150829 h 2884602"/>
                <a:gd name="connsiteX77" fmla="*/ 2073897 w 2469865"/>
                <a:gd name="connsiteY77" fmla="*/ 103695 h 2884602"/>
                <a:gd name="connsiteX78" fmla="*/ 2045617 w 2469865"/>
                <a:gd name="connsiteY78" fmla="*/ 84841 h 2884602"/>
                <a:gd name="connsiteX79" fmla="*/ 2007910 w 2469865"/>
                <a:gd name="connsiteY79" fmla="*/ 56561 h 2884602"/>
                <a:gd name="connsiteX80" fmla="*/ 1913642 w 2469865"/>
                <a:gd name="connsiteY80" fmla="*/ 28280 h 2884602"/>
                <a:gd name="connsiteX81" fmla="*/ 1828800 w 2469865"/>
                <a:gd name="connsiteY81" fmla="*/ 0 h 2884602"/>
                <a:gd name="connsiteX82" fmla="*/ 1640264 w 2469865"/>
                <a:gd name="connsiteY82" fmla="*/ 37707 h 2884602"/>
                <a:gd name="connsiteX83" fmla="*/ 1602557 w 2469865"/>
                <a:gd name="connsiteY83" fmla="*/ 56561 h 2884602"/>
                <a:gd name="connsiteX84" fmla="*/ 1555423 w 2469865"/>
                <a:gd name="connsiteY84" fmla="*/ 113122 h 2884602"/>
                <a:gd name="connsiteX85" fmla="*/ 1508289 w 2469865"/>
                <a:gd name="connsiteY85" fmla="*/ 122548 h 2884602"/>
                <a:gd name="connsiteX86" fmla="*/ 1451728 w 2469865"/>
                <a:gd name="connsiteY86" fmla="*/ 169682 h 2884602"/>
                <a:gd name="connsiteX87" fmla="*/ 1395167 w 2469865"/>
                <a:gd name="connsiteY87" fmla="*/ 188536 h 2884602"/>
                <a:gd name="connsiteX88" fmla="*/ 1357460 w 2469865"/>
                <a:gd name="connsiteY88" fmla="*/ 235670 h 2884602"/>
                <a:gd name="connsiteX0" fmla="*/ 1368623 w 2481028"/>
                <a:gd name="connsiteY0" fmla="*/ 235670 h 2884602"/>
                <a:gd name="connsiteX1" fmla="*/ 1227221 w 2481028"/>
                <a:gd name="connsiteY1" fmla="*/ 245097 h 2884602"/>
                <a:gd name="connsiteX2" fmla="*/ 1180087 w 2481028"/>
                <a:gd name="connsiteY2" fmla="*/ 311084 h 2884602"/>
                <a:gd name="connsiteX3" fmla="*/ 1151807 w 2481028"/>
                <a:gd name="connsiteY3" fmla="*/ 329938 h 2884602"/>
                <a:gd name="connsiteX4" fmla="*/ 1076392 w 2481028"/>
                <a:gd name="connsiteY4" fmla="*/ 414779 h 2884602"/>
                <a:gd name="connsiteX5" fmla="*/ 1038685 w 2481028"/>
                <a:gd name="connsiteY5" fmla="*/ 433633 h 2884602"/>
                <a:gd name="connsiteX6" fmla="*/ 972697 w 2481028"/>
                <a:gd name="connsiteY6" fmla="*/ 509047 h 2884602"/>
                <a:gd name="connsiteX7" fmla="*/ 944417 w 2481028"/>
                <a:gd name="connsiteY7" fmla="*/ 556181 h 2884602"/>
                <a:gd name="connsiteX8" fmla="*/ 925563 w 2481028"/>
                <a:gd name="connsiteY8" fmla="*/ 584462 h 2884602"/>
                <a:gd name="connsiteX9" fmla="*/ 897283 w 2481028"/>
                <a:gd name="connsiteY9" fmla="*/ 678730 h 2884602"/>
                <a:gd name="connsiteX10" fmla="*/ 887856 w 2481028"/>
                <a:gd name="connsiteY10" fmla="*/ 716437 h 2884602"/>
                <a:gd name="connsiteX11" fmla="*/ 869003 w 2481028"/>
                <a:gd name="connsiteY11" fmla="*/ 744717 h 2884602"/>
                <a:gd name="connsiteX12" fmla="*/ 840722 w 2481028"/>
                <a:gd name="connsiteY12" fmla="*/ 820132 h 2884602"/>
                <a:gd name="connsiteX13" fmla="*/ 821869 w 2481028"/>
                <a:gd name="connsiteY13" fmla="*/ 867266 h 2884602"/>
                <a:gd name="connsiteX14" fmla="*/ 765308 w 2481028"/>
                <a:gd name="connsiteY14" fmla="*/ 1018095 h 2884602"/>
                <a:gd name="connsiteX15" fmla="*/ 699320 w 2481028"/>
                <a:gd name="connsiteY15" fmla="*/ 1150070 h 2884602"/>
                <a:gd name="connsiteX16" fmla="*/ 680466 w 2481028"/>
                <a:gd name="connsiteY16" fmla="*/ 1187777 h 2884602"/>
                <a:gd name="connsiteX17" fmla="*/ 567345 w 2481028"/>
                <a:gd name="connsiteY17" fmla="*/ 1263192 h 2884602"/>
                <a:gd name="connsiteX18" fmla="*/ 529638 w 2481028"/>
                <a:gd name="connsiteY18" fmla="*/ 1282045 h 2884602"/>
                <a:gd name="connsiteX19" fmla="*/ 444796 w 2481028"/>
                <a:gd name="connsiteY19" fmla="*/ 1319752 h 2884602"/>
                <a:gd name="connsiteX20" fmla="*/ 388236 w 2481028"/>
                <a:gd name="connsiteY20" fmla="*/ 1366886 h 2884602"/>
                <a:gd name="connsiteX21" fmla="*/ 350528 w 2481028"/>
                <a:gd name="connsiteY21" fmla="*/ 1376313 h 2884602"/>
                <a:gd name="connsiteX22" fmla="*/ 322248 w 2481028"/>
                <a:gd name="connsiteY22" fmla="*/ 1395167 h 2884602"/>
                <a:gd name="connsiteX23" fmla="*/ 293967 w 2481028"/>
                <a:gd name="connsiteY23" fmla="*/ 1404594 h 2884602"/>
                <a:gd name="connsiteX24" fmla="*/ 227980 w 2481028"/>
                <a:gd name="connsiteY24" fmla="*/ 1451728 h 2884602"/>
                <a:gd name="connsiteX25" fmla="*/ 171419 w 2481028"/>
                <a:gd name="connsiteY25" fmla="*/ 1536569 h 2884602"/>
                <a:gd name="connsiteX26" fmla="*/ 161992 w 2481028"/>
                <a:gd name="connsiteY26" fmla="*/ 1574276 h 2884602"/>
                <a:gd name="connsiteX27" fmla="*/ 143139 w 2481028"/>
                <a:gd name="connsiteY27" fmla="*/ 1640264 h 2884602"/>
                <a:gd name="connsiteX28" fmla="*/ 20590 w 2481028"/>
                <a:gd name="connsiteY28" fmla="*/ 2036190 h 2884602"/>
                <a:gd name="connsiteX29" fmla="*/ 11163 w 2481028"/>
                <a:gd name="connsiteY29" fmla="*/ 2224725 h 2884602"/>
                <a:gd name="connsiteX30" fmla="*/ 133712 w 2481028"/>
                <a:gd name="connsiteY30" fmla="*/ 2809187 h 2884602"/>
                <a:gd name="connsiteX31" fmla="*/ 180846 w 2481028"/>
                <a:gd name="connsiteY31" fmla="*/ 2846895 h 2884602"/>
                <a:gd name="connsiteX32" fmla="*/ 284541 w 2481028"/>
                <a:gd name="connsiteY32" fmla="*/ 2856322 h 2884602"/>
                <a:gd name="connsiteX33" fmla="*/ 359955 w 2481028"/>
                <a:gd name="connsiteY33" fmla="*/ 2875175 h 2884602"/>
                <a:gd name="connsiteX34" fmla="*/ 388236 w 2481028"/>
                <a:gd name="connsiteY34" fmla="*/ 2884602 h 2884602"/>
                <a:gd name="connsiteX35" fmla="*/ 482504 w 2481028"/>
                <a:gd name="connsiteY35" fmla="*/ 2856322 h 2884602"/>
                <a:gd name="connsiteX36" fmla="*/ 520211 w 2481028"/>
                <a:gd name="connsiteY36" fmla="*/ 2837468 h 2884602"/>
                <a:gd name="connsiteX37" fmla="*/ 605052 w 2481028"/>
                <a:gd name="connsiteY37" fmla="*/ 2771480 h 2884602"/>
                <a:gd name="connsiteX38" fmla="*/ 623906 w 2481028"/>
                <a:gd name="connsiteY38" fmla="*/ 2743200 h 2884602"/>
                <a:gd name="connsiteX39" fmla="*/ 652186 w 2481028"/>
                <a:gd name="connsiteY39" fmla="*/ 2705493 h 2884602"/>
                <a:gd name="connsiteX40" fmla="*/ 671040 w 2481028"/>
                <a:gd name="connsiteY40" fmla="*/ 2658359 h 2884602"/>
                <a:gd name="connsiteX41" fmla="*/ 699320 w 2481028"/>
                <a:gd name="connsiteY41" fmla="*/ 2620651 h 2884602"/>
                <a:gd name="connsiteX42" fmla="*/ 746454 w 2481028"/>
                <a:gd name="connsiteY42" fmla="*/ 2554664 h 2884602"/>
                <a:gd name="connsiteX43" fmla="*/ 765308 w 2481028"/>
                <a:gd name="connsiteY43" fmla="*/ 2526383 h 2884602"/>
                <a:gd name="connsiteX44" fmla="*/ 850149 w 2481028"/>
                <a:gd name="connsiteY44" fmla="*/ 2432115 h 2884602"/>
                <a:gd name="connsiteX45" fmla="*/ 869003 w 2481028"/>
                <a:gd name="connsiteY45" fmla="*/ 2394408 h 2884602"/>
                <a:gd name="connsiteX46" fmla="*/ 897283 w 2481028"/>
                <a:gd name="connsiteY46" fmla="*/ 2366128 h 2884602"/>
                <a:gd name="connsiteX47" fmla="*/ 916137 w 2481028"/>
                <a:gd name="connsiteY47" fmla="*/ 2328420 h 2884602"/>
                <a:gd name="connsiteX48" fmla="*/ 934990 w 2481028"/>
                <a:gd name="connsiteY48" fmla="*/ 2300140 h 2884602"/>
                <a:gd name="connsiteX49" fmla="*/ 972697 w 2481028"/>
                <a:gd name="connsiteY49" fmla="*/ 2234152 h 2884602"/>
                <a:gd name="connsiteX50" fmla="*/ 1000978 w 2481028"/>
                <a:gd name="connsiteY50" fmla="*/ 2215299 h 2884602"/>
                <a:gd name="connsiteX51" fmla="*/ 1019831 w 2481028"/>
                <a:gd name="connsiteY51" fmla="*/ 2187018 h 2884602"/>
                <a:gd name="connsiteX52" fmla="*/ 1123526 w 2481028"/>
                <a:gd name="connsiteY52" fmla="*/ 2130458 h 2884602"/>
                <a:gd name="connsiteX53" fmla="*/ 1170660 w 2481028"/>
                <a:gd name="connsiteY53" fmla="*/ 2092750 h 2884602"/>
                <a:gd name="connsiteX54" fmla="*/ 1227221 w 2481028"/>
                <a:gd name="connsiteY54" fmla="*/ 2073897 h 2884602"/>
                <a:gd name="connsiteX55" fmla="*/ 1264928 w 2481028"/>
                <a:gd name="connsiteY55" fmla="*/ 2055043 h 2884602"/>
                <a:gd name="connsiteX56" fmla="*/ 1312062 w 2481028"/>
                <a:gd name="connsiteY56" fmla="*/ 2036190 h 2884602"/>
                <a:gd name="connsiteX57" fmla="*/ 1359196 w 2481028"/>
                <a:gd name="connsiteY57" fmla="*/ 2007909 h 2884602"/>
                <a:gd name="connsiteX58" fmla="*/ 1444038 w 2481028"/>
                <a:gd name="connsiteY58" fmla="*/ 1998482 h 2884602"/>
                <a:gd name="connsiteX59" fmla="*/ 1500598 w 2481028"/>
                <a:gd name="connsiteY59" fmla="*/ 1979629 h 2884602"/>
                <a:gd name="connsiteX60" fmla="*/ 1538306 w 2481028"/>
                <a:gd name="connsiteY60" fmla="*/ 1970202 h 2884602"/>
                <a:gd name="connsiteX61" fmla="*/ 1642000 w 2481028"/>
                <a:gd name="connsiteY61" fmla="*/ 1923068 h 2884602"/>
                <a:gd name="connsiteX62" fmla="*/ 1689134 w 2481028"/>
                <a:gd name="connsiteY62" fmla="*/ 1913641 h 2884602"/>
                <a:gd name="connsiteX63" fmla="*/ 1773976 w 2481028"/>
                <a:gd name="connsiteY63" fmla="*/ 1857080 h 2884602"/>
                <a:gd name="connsiteX64" fmla="*/ 1802256 w 2481028"/>
                <a:gd name="connsiteY64" fmla="*/ 1809946 h 2884602"/>
                <a:gd name="connsiteX65" fmla="*/ 1849390 w 2481028"/>
                <a:gd name="connsiteY65" fmla="*/ 1706251 h 2884602"/>
                <a:gd name="connsiteX66" fmla="*/ 1905951 w 2481028"/>
                <a:gd name="connsiteY66" fmla="*/ 1640264 h 2884602"/>
                <a:gd name="connsiteX67" fmla="*/ 2075633 w 2481028"/>
                <a:gd name="connsiteY67" fmla="*/ 1414020 h 2884602"/>
                <a:gd name="connsiteX68" fmla="*/ 2207609 w 2481028"/>
                <a:gd name="connsiteY68" fmla="*/ 1300899 h 2884602"/>
                <a:gd name="connsiteX69" fmla="*/ 2386718 w 2481028"/>
                <a:gd name="connsiteY69" fmla="*/ 1197204 h 2884602"/>
                <a:gd name="connsiteX70" fmla="*/ 2471559 w 2481028"/>
                <a:gd name="connsiteY70" fmla="*/ 1102936 h 2884602"/>
                <a:gd name="connsiteX71" fmla="*/ 2480986 w 2481028"/>
                <a:gd name="connsiteY71" fmla="*/ 1065229 h 2884602"/>
                <a:gd name="connsiteX72" fmla="*/ 2452706 w 2481028"/>
                <a:gd name="connsiteY72" fmla="*/ 725864 h 2884602"/>
                <a:gd name="connsiteX73" fmla="*/ 2339584 w 2481028"/>
                <a:gd name="connsiteY73" fmla="*/ 537328 h 2884602"/>
                <a:gd name="connsiteX74" fmla="*/ 2264170 w 2481028"/>
                <a:gd name="connsiteY74" fmla="*/ 386499 h 2884602"/>
                <a:gd name="connsiteX75" fmla="*/ 2235889 w 2481028"/>
                <a:gd name="connsiteY75" fmla="*/ 311084 h 2884602"/>
                <a:gd name="connsiteX76" fmla="*/ 2122767 w 2481028"/>
                <a:gd name="connsiteY76" fmla="*/ 150829 h 2884602"/>
                <a:gd name="connsiteX77" fmla="*/ 2085060 w 2481028"/>
                <a:gd name="connsiteY77" fmla="*/ 103695 h 2884602"/>
                <a:gd name="connsiteX78" fmla="*/ 2056780 w 2481028"/>
                <a:gd name="connsiteY78" fmla="*/ 84841 h 2884602"/>
                <a:gd name="connsiteX79" fmla="*/ 2019073 w 2481028"/>
                <a:gd name="connsiteY79" fmla="*/ 56561 h 2884602"/>
                <a:gd name="connsiteX80" fmla="*/ 1924805 w 2481028"/>
                <a:gd name="connsiteY80" fmla="*/ 28280 h 2884602"/>
                <a:gd name="connsiteX81" fmla="*/ 1839963 w 2481028"/>
                <a:gd name="connsiteY81" fmla="*/ 0 h 2884602"/>
                <a:gd name="connsiteX82" fmla="*/ 1651427 w 2481028"/>
                <a:gd name="connsiteY82" fmla="*/ 37707 h 2884602"/>
                <a:gd name="connsiteX83" fmla="*/ 1613720 w 2481028"/>
                <a:gd name="connsiteY83" fmla="*/ 56561 h 2884602"/>
                <a:gd name="connsiteX84" fmla="*/ 1566586 w 2481028"/>
                <a:gd name="connsiteY84" fmla="*/ 113122 h 2884602"/>
                <a:gd name="connsiteX85" fmla="*/ 1519452 w 2481028"/>
                <a:gd name="connsiteY85" fmla="*/ 122548 h 2884602"/>
                <a:gd name="connsiteX86" fmla="*/ 1462891 w 2481028"/>
                <a:gd name="connsiteY86" fmla="*/ 169682 h 2884602"/>
                <a:gd name="connsiteX87" fmla="*/ 1406330 w 2481028"/>
                <a:gd name="connsiteY87" fmla="*/ 188536 h 2884602"/>
                <a:gd name="connsiteX88" fmla="*/ 1368623 w 2481028"/>
                <a:gd name="connsiteY88" fmla="*/ 235670 h 2884602"/>
                <a:gd name="connsiteX0" fmla="*/ 1368623 w 2481028"/>
                <a:gd name="connsiteY0" fmla="*/ 235670 h 2884602"/>
                <a:gd name="connsiteX1" fmla="*/ 1227221 w 2481028"/>
                <a:gd name="connsiteY1" fmla="*/ 245097 h 2884602"/>
                <a:gd name="connsiteX2" fmla="*/ 1180087 w 2481028"/>
                <a:gd name="connsiteY2" fmla="*/ 311084 h 2884602"/>
                <a:gd name="connsiteX3" fmla="*/ 1151807 w 2481028"/>
                <a:gd name="connsiteY3" fmla="*/ 329938 h 2884602"/>
                <a:gd name="connsiteX4" fmla="*/ 1076392 w 2481028"/>
                <a:gd name="connsiteY4" fmla="*/ 414779 h 2884602"/>
                <a:gd name="connsiteX5" fmla="*/ 1038685 w 2481028"/>
                <a:gd name="connsiteY5" fmla="*/ 433633 h 2884602"/>
                <a:gd name="connsiteX6" fmla="*/ 972697 w 2481028"/>
                <a:gd name="connsiteY6" fmla="*/ 509047 h 2884602"/>
                <a:gd name="connsiteX7" fmla="*/ 944417 w 2481028"/>
                <a:gd name="connsiteY7" fmla="*/ 556181 h 2884602"/>
                <a:gd name="connsiteX8" fmla="*/ 925563 w 2481028"/>
                <a:gd name="connsiteY8" fmla="*/ 584462 h 2884602"/>
                <a:gd name="connsiteX9" fmla="*/ 897283 w 2481028"/>
                <a:gd name="connsiteY9" fmla="*/ 678730 h 2884602"/>
                <a:gd name="connsiteX10" fmla="*/ 887856 w 2481028"/>
                <a:gd name="connsiteY10" fmla="*/ 716437 h 2884602"/>
                <a:gd name="connsiteX11" fmla="*/ 869003 w 2481028"/>
                <a:gd name="connsiteY11" fmla="*/ 744717 h 2884602"/>
                <a:gd name="connsiteX12" fmla="*/ 840722 w 2481028"/>
                <a:gd name="connsiteY12" fmla="*/ 820132 h 2884602"/>
                <a:gd name="connsiteX13" fmla="*/ 821869 w 2481028"/>
                <a:gd name="connsiteY13" fmla="*/ 867266 h 2884602"/>
                <a:gd name="connsiteX14" fmla="*/ 765308 w 2481028"/>
                <a:gd name="connsiteY14" fmla="*/ 1018095 h 2884602"/>
                <a:gd name="connsiteX15" fmla="*/ 699320 w 2481028"/>
                <a:gd name="connsiteY15" fmla="*/ 1150070 h 2884602"/>
                <a:gd name="connsiteX16" fmla="*/ 680466 w 2481028"/>
                <a:gd name="connsiteY16" fmla="*/ 1187777 h 2884602"/>
                <a:gd name="connsiteX17" fmla="*/ 567345 w 2481028"/>
                <a:gd name="connsiteY17" fmla="*/ 1263192 h 2884602"/>
                <a:gd name="connsiteX18" fmla="*/ 529638 w 2481028"/>
                <a:gd name="connsiteY18" fmla="*/ 1282045 h 2884602"/>
                <a:gd name="connsiteX19" fmla="*/ 444796 w 2481028"/>
                <a:gd name="connsiteY19" fmla="*/ 1319752 h 2884602"/>
                <a:gd name="connsiteX20" fmla="*/ 388236 w 2481028"/>
                <a:gd name="connsiteY20" fmla="*/ 1366886 h 2884602"/>
                <a:gd name="connsiteX21" fmla="*/ 350528 w 2481028"/>
                <a:gd name="connsiteY21" fmla="*/ 1376313 h 2884602"/>
                <a:gd name="connsiteX22" fmla="*/ 322248 w 2481028"/>
                <a:gd name="connsiteY22" fmla="*/ 1395167 h 2884602"/>
                <a:gd name="connsiteX23" fmla="*/ 293967 w 2481028"/>
                <a:gd name="connsiteY23" fmla="*/ 1404594 h 2884602"/>
                <a:gd name="connsiteX24" fmla="*/ 227980 w 2481028"/>
                <a:gd name="connsiteY24" fmla="*/ 1451728 h 2884602"/>
                <a:gd name="connsiteX25" fmla="*/ 171419 w 2481028"/>
                <a:gd name="connsiteY25" fmla="*/ 1536569 h 2884602"/>
                <a:gd name="connsiteX26" fmla="*/ 161992 w 2481028"/>
                <a:gd name="connsiteY26" fmla="*/ 1574276 h 2884602"/>
                <a:gd name="connsiteX27" fmla="*/ 143139 w 2481028"/>
                <a:gd name="connsiteY27" fmla="*/ 1640264 h 2884602"/>
                <a:gd name="connsiteX28" fmla="*/ 20590 w 2481028"/>
                <a:gd name="connsiteY28" fmla="*/ 2036190 h 2884602"/>
                <a:gd name="connsiteX29" fmla="*/ 11163 w 2481028"/>
                <a:gd name="connsiteY29" fmla="*/ 2224725 h 2884602"/>
                <a:gd name="connsiteX30" fmla="*/ 133712 w 2481028"/>
                <a:gd name="connsiteY30" fmla="*/ 2809187 h 2884602"/>
                <a:gd name="connsiteX31" fmla="*/ 180846 w 2481028"/>
                <a:gd name="connsiteY31" fmla="*/ 2846895 h 2884602"/>
                <a:gd name="connsiteX32" fmla="*/ 284541 w 2481028"/>
                <a:gd name="connsiteY32" fmla="*/ 2856322 h 2884602"/>
                <a:gd name="connsiteX33" fmla="*/ 359955 w 2481028"/>
                <a:gd name="connsiteY33" fmla="*/ 2875175 h 2884602"/>
                <a:gd name="connsiteX34" fmla="*/ 388236 w 2481028"/>
                <a:gd name="connsiteY34" fmla="*/ 2884602 h 2884602"/>
                <a:gd name="connsiteX35" fmla="*/ 482504 w 2481028"/>
                <a:gd name="connsiteY35" fmla="*/ 2856322 h 2884602"/>
                <a:gd name="connsiteX36" fmla="*/ 520211 w 2481028"/>
                <a:gd name="connsiteY36" fmla="*/ 2837468 h 2884602"/>
                <a:gd name="connsiteX37" fmla="*/ 605052 w 2481028"/>
                <a:gd name="connsiteY37" fmla="*/ 2771480 h 2884602"/>
                <a:gd name="connsiteX38" fmla="*/ 623906 w 2481028"/>
                <a:gd name="connsiteY38" fmla="*/ 2743200 h 2884602"/>
                <a:gd name="connsiteX39" fmla="*/ 652186 w 2481028"/>
                <a:gd name="connsiteY39" fmla="*/ 2705493 h 2884602"/>
                <a:gd name="connsiteX40" fmla="*/ 671040 w 2481028"/>
                <a:gd name="connsiteY40" fmla="*/ 2658359 h 2884602"/>
                <a:gd name="connsiteX41" fmla="*/ 699320 w 2481028"/>
                <a:gd name="connsiteY41" fmla="*/ 2620651 h 2884602"/>
                <a:gd name="connsiteX42" fmla="*/ 746454 w 2481028"/>
                <a:gd name="connsiteY42" fmla="*/ 2554664 h 2884602"/>
                <a:gd name="connsiteX43" fmla="*/ 765308 w 2481028"/>
                <a:gd name="connsiteY43" fmla="*/ 2526383 h 2884602"/>
                <a:gd name="connsiteX44" fmla="*/ 850149 w 2481028"/>
                <a:gd name="connsiteY44" fmla="*/ 2432115 h 2884602"/>
                <a:gd name="connsiteX45" fmla="*/ 869003 w 2481028"/>
                <a:gd name="connsiteY45" fmla="*/ 2394408 h 2884602"/>
                <a:gd name="connsiteX46" fmla="*/ 897283 w 2481028"/>
                <a:gd name="connsiteY46" fmla="*/ 2366128 h 2884602"/>
                <a:gd name="connsiteX47" fmla="*/ 916137 w 2481028"/>
                <a:gd name="connsiteY47" fmla="*/ 2328420 h 2884602"/>
                <a:gd name="connsiteX48" fmla="*/ 934990 w 2481028"/>
                <a:gd name="connsiteY48" fmla="*/ 2300140 h 2884602"/>
                <a:gd name="connsiteX49" fmla="*/ 972697 w 2481028"/>
                <a:gd name="connsiteY49" fmla="*/ 2234152 h 2884602"/>
                <a:gd name="connsiteX50" fmla="*/ 1000978 w 2481028"/>
                <a:gd name="connsiteY50" fmla="*/ 2215299 h 2884602"/>
                <a:gd name="connsiteX51" fmla="*/ 1019831 w 2481028"/>
                <a:gd name="connsiteY51" fmla="*/ 2187018 h 2884602"/>
                <a:gd name="connsiteX52" fmla="*/ 1123526 w 2481028"/>
                <a:gd name="connsiteY52" fmla="*/ 2130458 h 2884602"/>
                <a:gd name="connsiteX53" fmla="*/ 1170660 w 2481028"/>
                <a:gd name="connsiteY53" fmla="*/ 2092750 h 2884602"/>
                <a:gd name="connsiteX54" fmla="*/ 1227221 w 2481028"/>
                <a:gd name="connsiteY54" fmla="*/ 2073897 h 2884602"/>
                <a:gd name="connsiteX55" fmla="*/ 1264928 w 2481028"/>
                <a:gd name="connsiteY55" fmla="*/ 2055043 h 2884602"/>
                <a:gd name="connsiteX56" fmla="*/ 1312062 w 2481028"/>
                <a:gd name="connsiteY56" fmla="*/ 2036190 h 2884602"/>
                <a:gd name="connsiteX57" fmla="*/ 1359196 w 2481028"/>
                <a:gd name="connsiteY57" fmla="*/ 2007909 h 2884602"/>
                <a:gd name="connsiteX58" fmla="*/ 1444038 w 2481028"/>
                <a:gd name="connsiteY58" fmla="*/ 1998482 h 2884602"/>
                <a:gd name="connsiteX59" fmla="*/ 1500598 w 2481028"/>
                <a:gd name="connsiteY59" fmla="*/ 1979629 h 2884602"/>
                <a:gd name="connsiteX60" fmla="*/ 1538306 w 2481028"/>
                <a:gd name="connsiteY60" fmla="*/ 1970202 h 2884602"/>
                <a:gd name="connsiteX61" fmla="*/ 1642000 w 2481028"/>
                <a:gd name="connsiteY61" fmla="*/ 1923068 h 2884602"/>
                <a:gd name="connsiteX62" fmla="*/ 1689134 w 2481028"/>
                <a:gd name="connsiteY62" fmla="*/ 1913641 h 2884602"/>
                <a:gd name="connsiteX63" fmla="*/ 1773976 w 2481028"/>
                <a:gd name="connsiteY63" fmla="*/ 1857080 h 2884602"/>
                <a:gd name="connsiteX64" fmla="*/ 1802256 w 2481028"/>
                <a:gd name="connsiteY64" fmla="*/ 1809946 h 2884602"/>
                <a:gd name="connsiteX65" fmla="*/ 1849390 w 2481028"/>
                <a:gd name="connsiteY65" fmla="*/ 1706251 h 2884602"/>
                <a:gd name="connsiteX66" fmla="*/ 1905951 w 2481028"/>
                <a:gd name="connsiteY66" fmla="*/ 1640264 h 2884602"/>
                <a:gd name="connsiteX67" fmla="*/ 2075633 w 2481028"/>
                <a:gd name="connsiteY67" fmla="*/ 1414020 h 2884602"/>
                <a:gd name="connsiteX68" fmla="*/ 2207609 w 2481028"/>
                <a:gd name="connsiteY68" fmla="*/ 1300899 h 2884602"/>
                <a:gd name="connsiteX69" fmla="*/ 2386718 w 2481028"/>
                <a:gd name="connsiteY69" fmla="*/ 1197204 h 2884602"/>
                <a:gd name="connsiteX70" fmla="*/ 2471559 w 2481028"/>
                <a:gd name="connsiteY70" fmla="*/ 1102936 h 2884602"/>
                <a:gd name="connsiteX71" fmla="*/ 2480986 w 2481028"/>
                <a:gd name="connsiteY71" fmla="*/ 1065229 h 2884602"/>
                <a:gd name="connsiteX72" fmla="*/ 2452706 w 2481028"/>
                <a:gd name="connsiteY72" fmla="*/ 725864 h 2884602"/>
                <a:gd name="connsiteX73" fmla="*/ 2339584 w 2481028"/>
                <a:gd name="connsiteY73" fmla="*/ 537328 h 2884602"/>
                <a:gd name="connsiteX74" fmla="*/ 2264170 w 2481028"/>
                <a:gd name="connsiteY74" fmla="*/ 386499 h 2884602"/>
                <a:gd name="connsiteX75" fmla="*/ 2235889 w 2481028"/>
                <a:gd name="connsiteY75" fmla="*/ 311084 h 2884602"/>
                <a:gd name="connsiteX76" fmla="*/ 2122767 w 2481028"/>
                <a:gd name="connsiteY76" fmla="*/ 150829 h 2884602"/>
                <a:gd name="connsiteX77" fmla="*/ 2085060 w 2481028"/>
                <a:gd name="connsiteY77" fmla="*/ 103695 h 2884602"/>
                <a:gd name="connsiteX78" fmla="*/ 2056780 w 2481028"/>
                <a:gd name="connsiteY78" fmla="*/ 84841 h 2884602"/>
                <a:gd name="connsiteX79" fmla="*/ 2019073 w 2481028"/>
                <a:gd name="connsiteY79" fmla="*/ 56561 h 2884602"/>
                <a:gd name="connsiteX80" fmla="*/ 1924805 w 2481028"/>
                <a:gd name="connsiteY80" fmla="*/ 28280 h 2884602"/>
                <a:gd name="connsiteX81" fmla="*/ 1839963 w 2481028"/>
                <a:gd name="connsiteY81" fmla="*/ 0 h 2884602"/>
                <a:gd name="connsiteX82" fmla="*/ 1651427 w 2481028"/>
                <a:gd name="connsiteY82" fmla="*/ 37707 h 2884602"/>
                <a:gd name="connsiteX83" fmla="*/ 1613720 w 2481028"/>
                <a:gd name="connsiteY83" fmla="*/ 56561 h 2884602"/>
                <a:gd name="connsiteX84" fmla="*/ 1566586 w 2481028"/>
                <a:gd name="connsiteY84" fmla="*/ 113122 h 2884602"/>
                <a:gd name="connsiteX85" fmla="*/ 1519452 w 2481028"/>
                <a:gd name="connsiteY85" fmla="*/ 122548 h 2884602"/>
                <a:gd name="connsiteX86" fmla="*/ 1462891 w 2481028"/>
                <a:gd name="connsiteY86" fmla="*/ 169682 h 2884602"/>
                <a:gd name="connsiteX87" fmla="*/ 1406330 w 2481028"/>
                <a:gd name="connsiteY87" fmla="*/ 188536 h 2884602"/>
                <a:gd name="connsiteX88" fmla="*/ 1368623 w 2481028"/>
                <a:gd name="connsiteY88" fmla="*/ 235670 h 2884602"/>
                <a:gd name="connsiteX0" fmla="*/ 1368623 w 2481028"/>
                <a:gd name="connsiteY0" fmla="*/ 235670 h 2884602"/>
                <a:gd name="connsiteX1" fmla="*/ 1227221 w 2481028"/>
                <a:gd name="connsiteY1" fmla="*/ 245097 h 2884602"/>
                <a:gd name="connsiteX2" fmla="*/ 1180087 w 2481028"/>
                <a:gd name="connsiteY2" fmla="*/ 311084 h 2884602"/>
                <a:gd name="connsiteX3" fmla="*/ 1151807 w 2481028"/>
                <a:gd name="connsiteY3" fmla="*/ 329938 h 2884602"/>
                <a:gd name="connsiteX4" fmla="*/ 1076392 w 2481028"/>
                <a:gd name="connsiteY4" fmla="*/ 414779 h 2884602"/>
                <a:gd name="connsiteX5" fmla="*/ 1038685 w 2481028"/>
                <a:gd name="connsiteY5" fmla="*/ 433633 h 2884602"/>
                <a:gd name="connsiteX6" fmla="*/ 972697 w 2481028"/>
                <a:gd name="connsiteY6" fmla="*/ 509047 h 2884602"/>
                <a:gd name="connsiteX7" fmla="*/ 944417 w 2481028"/>
                <a:gd name="connsiteY7" fmla="*/ 556181 h 2884602"/>
                <a:gd name="connsiteX8" fmla="*/ 925563 w 2481028"/>
                <a:gd name="connsiteY8" fmla="*/ 584462 h 2884602"/>
                <a:gd name="connsiteX9" fmla="*/ 897283 w 2481028"/>
                <a:gd name="connsiteY9" fmla="*/ 678730 h 2884602"/>
                <a:gd name="connsiteX10" fmla="*/ 887856 w 2481028"/>
                <a:gd name="connsiteY10" fmla="*/ 716437 h 2884602"/>
                <a:gd name="connsiteX11" fmla="*/ 869003 w 2481028"/>
                <a:gd name="connsiteY11" fmla="*/ 744717 h 2884602"/>
                <a:gd name="connsiteX12" fmla="*/ 840722 w 2481028"/>
                <a:gd name="connsiteY12" fmla="*/ 820132 h 2884602"/>
                <a:gd name="connsiteX13" fmla="*/ 821869 w 2481028"/>
                <a:gd name="connsiteY13" fmla="*/ 867266 h 2884602"/>
                <a:gd name="connsiteX14" fmla="*/ 765308 w 2481028"/>
                <a:gd name="connsiteY14" fmla="*/ 1018095 h 2884602"/>
                <a:gd name="connsiteX15" fmla="*/ 699320 w 2481028"/>
                <a:gd name="connsiteY15" fmla="*/ 1150070 h 2884602"/>
                <a:gd name="connsiteX16" fmla="*/ 680466 w 2481028"/>
                <a:gd name="connsiteY16" fmla="*/ 1187777 h 2884602"/>
                <a:gd name="connsiteX17" fmla="*/ 567345 w 2481028"/>
                <a:gd name="connsiteY17" fmla="*/ 1263192 h 2884602"/>
                <a:gd name="connsiteX18" fmla="*/ 529638 w 2481028"/>
                <a:gd name="connsiteY18" fmla="*/ 1282045 h 2884602"/>
                <a:gd name="connsiteX19" fmla="*/ 444796 w 2481028"/>
                <a:gd name="connsiteY19" fmla="*/ 1319752 h 2884602"/>
                <a:gd name="connsiteX20" fmla="*/ 388236 w 2481028"/>
                <a:gd name="connsiteY20" fmla="*/ 1366886 h 2884602"/>
                <a:gd name="connsiteX21" fmla="*/ 350528 w 2481028"/>
                <a:gd name="connsiteY21" fmla="*/ 1376313 h 2884602"/>
                <a:gd name="connsiteX22" fmla="*/ 322248 w 2481028"/>
                <a:gd name="connsiteY22" fmla="*/ 1395167 h 2884602"/>
                <a:gd name="connsiteX23" fmla="*/ 293967 w 2481028"/>
                <a:gd name="connsiteY23" fmla="*/ 1404594 h 2884602"/>
                <a:gd name="connsiteX24" fmla="*/ 227980 w 2481028"/>
                <a:gd name="connsiteY24" fmla="*/ 1451728 h 2884602"/>
                <a:gd name="connsiteX25" fmla="*/ 171419 w 2481028"/>
                <a:gd name="connsiteY25" fmla="*/ 1536569 h 2884602"/>
                <a:gd name="connsiteX26" fmla="*/ 161992 w 2481028"/>
                <a:gd name="connsiteY26" fmla="*/ 1574276 h 2884602"/>
                <a:gd name="connsiteX27" fmla="*/ 143139 w 2481028"/>
                <a:gd name="connsiteY27" fmla="*/ 1640264 h 2884602"/>
                <a:gd name="connsiteX28" fmla="*/ 20590 w 2481028"/>
                <a:gd name="connsiteY28" fmla="*/ 2036190 h 2884602"/>
                <a:gd name="connsiteX29" fmla="*/ 11163 w 2481028"/>
                <a:gd name="connsiteY29" fmla="*/ 2224725 h 2884602"/>
                <a:gd name="connsiteX30" fmla="*/ 133712 w 2481028"/>
                <a:gd name="connsiteY30" fmla="*/ 2809187 h 2884602"/>
                <a:gd name="connsiteX31" fmla="*/ 180846 w 2481028"/>
                <a:gd name="connsiteY31" fmla="*/ 2846895 h 2884602"/>
                <a:gd name="connsiteX32" fmla="*/ 284541 w 2481028"/>
                <a:gd name="connsiteY32" fmla="*/ 2856322 h 2884602"/>
                <a:gd name="connsiteX33" fmla="*/ 359955 w 2481028"/>
                <a:gd name="connsiteY33" fmla="*/ 2875175 h 2884602"/>
                <a:gd name="connsiteX34" fmla="*/ 388236 w 2481028"/>
                <a:gd name="connsiteY34" fmla="*/ 2884602 h 2884602"/>
                <a:gd name="connsiteX35" fmla="*/ 482504 w 2481028"/>
                <a:gd name="connsiteY35" fmla="*/ 2856322 h 2884602"/>
                <a:gd name="connsiteX36" fmla="*/ 520211 w 2481028"/>
                <a:gd name="connsiteY36" fmla="*/ 2837468 h 2884602"/>
                <a:gd name="connsiteX37" fmla="*/ 605052 w 2481028"/>
                <a:gd name="connsiteY37" fmla="*/ 2771480 h 2884602"/>
                <a:gd name="connsiteX38" fmla="*/ 623906 w 2481028"/>
                <a:gd name="connsiteY38" fmla="*/ 2743200 h 2884602"/>
                <a:gd name="connsiteX39" fmla="*/ 652186 w 2481028"/>
                <a:gd name="connsiteY39" fmla="*/ 2705493 h 2884602"/>
                <a:gd name="connsiteX40" fmla="*/ 671040 w 2481028"/>
                <a:gd name="connsiteY40" fmla="*/ 2658359 h 2884602"/>
                <a:gd name="connsiteX41" fmla="*/ 699320 w 2481028"/>
                <a:gd name="connsiteY41" fmla="*/ 2620651 h 2884602"/>
                <a:gd name="connsiteX42" fmla="*/ 746454 w 2481028"/>
                <a:gd name="connsiteY42" fmla="*/ 2554664 h 2884602"/>
                <a:gd name="connsiteX43" fmla="*/ 765308 w 2481028"/>
                <a:gd name="connsiteY43" fmla="*/ 2526383 h 2884602"/>
                <a:gd name="connsiteX44" fmla="*/ 850149 w 2481028"/>
                <a:gd name="connsiteY44" fmla="*/ 2432115 h 2884602"/>
                <a:gd name="connsiteX45" fmla="*/ 869003 w 2481028"/>
                <a:gd name="connsiteY45" fmla="*/ 2394408 h 2884602"/>
                <a:gd name="connsiteX46" fmla="*/ 897283 w 2481028"/>
                <a:gd name="connsiteY46" fmla="*/ 2366128 h 2884602"/>
                <a:gd name="connsiteX47" fmla="*/ 916137 w 2481028"/>
                <a:gd name="connsiteY47" fmla="*/ 2328420 h 2884602"/>
                <a:gd name="connsiteX48" fmla="*/ 934990 w 2481028"/>
                <a:gd name="connsiteY48" fmla="*/ 2300140 h 2884602"/>
                <a:gd name="connsiteX49" fmla="*/ 972697 w 2481028"/>
                <a:gd name="connsiteY49" fmla="*/ 2234152 h 2884602"/>
                <a:gd name="connsiteX50" fmla="*/ 1000978 w 2481028"/>
                <a:gd name="connsiteY50" fmla="*/ 2215299 h 2884602"/>
                <a:gd name="connsiteX51" fmla="*/ 1019831 w 2481028"/>
                <a:gd name="connsiteY51" fmla="*/ 2187018 h 2884602"/>
                <a:gd name="connsiteX52" fmla="*/ 1123526 w 2481028"/>
                <a:gd name="connsiteY52" fmla="*/ 2130458 h 2884602"/>
                <a:gd name="connsiteX53" fmla="*/ 1170660 w 2481028"/>
                <a:gd name="connsiteY53" fmla="*/ 2092750 h 2884602"/>
                <a:gd name="connsiteX54" fmla="*/ 1227221 w 2481028"/>
                <a:gd name="connsiteY54" fmla="*/ 2073897 h 2884602"/>
                <a:gd name="connsiteX55" fmla="*/ 1264928 w 2481028"/>
                <a:gd name="connsiteY55" fmla="*/ 2055043 h 2884602"/>
                <a:gd name="connsiteX56" fmla="*/ 1312062 w 2481028"/>
                <a:gd name="connsiteY56" fmla="*/ 2036190 h 2884602"/>
                <a:gd name="connsiteX57" fmla="*/ 1359196 w 2481028"/>
                <a:gd name="connsiteY57" fmla="*/ 2007909 h 2884602"/>
                <a:gd name="connsiteX58" fmla="*/ 1444038 w 2481028"/>
                <a:gd name="connsiteY58" fmla="*/ 1998482 h 2884602"/>
                <a:gd name="connsiteX59" fmla="*/ 1500598 w 2481028"/>
                <a:gd name="connsiteY59" fmla="*/ 1979629 h 2884602"/>
                <a:gd name="connsiteX60" fmla="*/ 1538306 w 2481028"/>
                <a:gd name="connsiteY60" fmla="*/ 1970202 h 2884602"/>
                <a:gd name="connsiteX61" fmla="*/ 1642000 w 2481028"/>
                <a:gd name="connsiteY61" fmla="*/ 1923068 h 2884602"/>
                <a:gd name="connsiteX62" fmla="*/ 1689134 w 2481028"/>
                <a:gd name="connsiteY62" fmla="*/ 1913641 h 2884602"/>
                <a:gd name="connsiteX63" fmla="*/ 1773976 w 2481028"/>
                <a:gd name="connsiteY63" fmla="*/ 1857080 h 2884602"/>
                <a:gd name="connsiteX64" fmla="*/ 1802256 w 2481028"/>
                <a:gd name="connsiteY64" fmla="*/ 1809946 h 2884602"/>
                <a:gd name="connsiteX65" fmla="*/ 1849390 w 2481028"/>
                <a:gd name="connsiteY65" fmla="*/ 1706251 h 2884602"/>
                <a:gd name="connsiteX66" fmla="*/ 1905951 w 2481028"/>
                <a:gd name="connsiteY66" fmla="*/ 1640264 h 2884602"/>
                <a:gd name="connsiteX67" fmla="*/ 2075633 w 2481028"/>
                <a:gd name="connsiteY67" fmla="*/ 1414020 h 2884602"/>
                <a:gd name="connsiteX68" fmla="*/ 2207609 w 2481028"/>
                <a:gd name="connsiteY68" fmla="*/ 1300899 h 2884602"/>
                <a:gd name="connsiteX69" fmla="*/ 2386718 w 2481028"/>
                <a:gd name="connsiteY69" fmla="*/ 1197204 h 2884602"/>
                <a:gd name="connsiteX70" fmla="*/ 2471559 w 2481028"/>
                <a:gd name="connsiteY70" fmla="*/ 1102936 h 2884602"/>
                <a:gd name="connsiteX71" fmla="*/ 2480986 w 2481028"/>
                <a:gd name="connsiteY71" fmla="*/ 1065229 h 2884602"/>
                <a:gd name="connsiteX72" fmla="*/ 2452706 w 2481028"/>
                <a:gd name="connsiteY72" fmla="*/ 725864 h 2884602"/>
                <a:gd name="connsiteX73" fmla="*/ 2339584 w 2481028"/>
                <a:gd name="connsiteY73" fmla="*/ 537328 h 2884602"/>
                <a:gd name="connsiteX74" fmla="*/ 2264170 w 2481028"/>
                <a:gd name="connsiteY74" fmla="*/ 386499 h 2884602"/>
                <a:gd name="connsiteX75" fmla="*/ 2235889 w 2481028"/>
                <a:gd name="connsiteY75" fmla="*/ 311084 h 2884602"/>
                <a:gd name="connsiteX76" fmla="*/ 2122767 w 2481028"/>
                <a:gd name="connsiteY76" fmla="*/ 150829 h 2884602"/>
                <a:gd name="connsiteX77" fmla="*/ 2085060 w 2481028"/>
                <a:gd name="connsiteY77" fmla="*/ 103695 h 2884602"/>
                <a:gd name="connsiteX78" fmla="*/ 2056780 w 2481028"/>
                <a:gd name="connsiteY78" fmla="*/ 84841 h 2884602"/>
                <a:gd name="connsiteX79" fmla="*/ 2019073 w 2481028"/>
                <a:gd name="connsiteY79" fmla="*/ 56561 h 2884602"/>
                <a:gd name="connsiteX80" fmla="*/ 1924805 w 2481028"/>
                <a:gd name="connsiteY80" fmla="*/ 28280 h 2884602"/>
                <a:gd name="connsiteX81" fmla="*/ 1839963 w 2481028"/>
                <a:gd name="connsiteY81" fmla="*/ 0 h 2884602"/>
                <a:gd name="connsiteX82" fmla="*/ 1651427 w 2481028"/>
                <a:gd name="connsiteY82" fmla="*/ 37707 h 2884602"/>
                <a:gd name="connsiteX83" fmla="*/ 1613720 w 2481028"/>
                <a:gd name="connsiteY83" fmla="*/ 56561 h 2884602"/>
                <a:gd name="connsiteX84" fmla="*/ 1566586 w 2481028"/>
                <a:gd name="connsiteY84" fmla="*/ 113122 h 2884602"/>
                <a:gd name="connsiteX85" fmla="*/ 1519452 w 2481028"/>
                <a:gd name="connsiteY85" fmla="*/ 122548 h 2884602"/>
                <a:gd name="connsiteX86" fmla="*/ 1462891 w 2481028"/>
                <a:gd name="connsiteY86" fmla="*/ 169682 h 2884602"/>
                <a:gd name="connsiteX87" fmla="*/ 1406330 w 2481028"/>
                <a:gd name="connsiteY87" fmla="*/ 188536 h 2884602"/>
                <a:gd name="connsiteX88" fmla="*/ 1368623 w 2481028"/>
                <a:gd name="connsiteY88" fmla="*/ 235670 h 2884602"/>
                <a:gd name="connsiteX0" fmla="*/ 1368623 w 2481028"/>
                <a:gd name="connsiteY0" fmla="*/ 235670 h 2884602"/>
                <a:gd name="connsiteX1" fmla="*/ 1227221 w 2481028"/>
                <a:gd name="connsiteY1" fmla="*/ 245097 h 2884602"/>
                <a:gd name="connsiteX2" fmla="*/ 1180087 w 2481028"/>
                <a:gd name="connsiteY2" fmla="*/ 311084 h 2884602"/>
                <a:gd name="connsiteX3" fmla="*/ 1151807 w 2481028"/>
                <a:gd name="connsiteY3" fmla="*/ 329938 h 2884602"/>
                <a:gd name="connsiteX4" fmla="*/ 1076392 w 2481028"/>
                <a:gd name="connsiteY4" fmla="*/ 414779 h 2884602"/>
                <a:gd name="connsiteX5" fmla="*/ 1038685 w 2481028"/>
                <a:gd name="connsiteY5" fmla="*/ 433633 h 2884602"/>
                <a:gd name="connsiteX6" fmla="*/ 972697 w 2481028"/>
                <a:gd name="connsiteY6" fmla="*/ 509047 h 2884602"/>
                <a:gd name="connsiteX7" fmla="*/ 944417 w 2481028"/>
                <a:gd name="connsiteY7" fmla="*/ 556181 h 2884602"/>
                <a:gd name="connsiteX8" fmla="*/ 925563 w 2481028"/>
                <a:gd name="connsiteY8" fmla="*/ 584462 h 2884602"/>
                <a:gd name="connsiteX9" fmla="*/ 897283 w 2481028"/>
                <a:gd name="connsiteY9" fmla="*/ 678730 h 2884602"/>
                <a:gd name="connsiteX10" fmla="*/ 887856 w 2481028"/>
                <a:gd name="connsiteY10" fmla="*/ 716437 h 2884602"/>
                <a:gd name="connsiteX11" fmla="*/ 869003 w 2481028"/>
                <a:gd name="connsiteY11" fmla="*/ 744717 h 2884602"/>
                <a:gd name="connsiteX12" fmla="*/ 840722 w 2481028"/>
                <a:gd name="connsiteY12" fmla="*/ 820132 h 2884602"/>
                <a:gd name="connsiteX13" fmla="*/ 821869 w 2481028"/>
                <a:gd name="connsiteY13" fmla="*/ 867266 h 2884602"/>
                <a:gd name="connsiteX14" fmla="*/ 765308 w 2481028"/>
                <a:gd name="connsiteY14" fmla="*/ 1018095 h 2884602"/>
                <a:gd name="connsiteX15" fmla="*/ 699320 w 2481028"/>
                <a:gd name="connsiteY15" fmla="*/ 1150070 h 2884602"/>
                <a:gd name="connsiteX16" fmla="*/ 680466 w 2481028"/>
                <a:gd name="connsiteY16" fmla="*/ 1187777 h 2884602"/>
                <a:gd name="connsiteX17" fmla="*/ 567345 w 2481028"/>
                <a:gd name="connsiteY17" fmla="*/ 1263192 h 2884602"/>
                <a:gd name="connsiteX18" fmla="*/ 529638 w 2481028"/>
                <a:gd name="connsiteY18" fmla="*/ 1282045 h 2884602"/>
                <a:gd name="connsiteX19" fmla="*/ 444796 w 2481028"/>
                <a:gd name="connsiteY19" fmla="*/ 1319752 h 2884602"/>
                <a:gd name="connsiteX20" fmla="*/ 388236 w 2481028"/>
                <a:gd name="connsiteY20" fmla="*/ 1366886 h 2884602"/>
                <a:gd name="connsiteX21" fmla="*/ 350528 w 2481028"/>
                <a:gd name="connsiteY21" fmla="*/ 1376313 h 2884602"/>
                <a:gd name="connsiteX22" fmla="*/ 322248 w 2481028"/>
                <a:gd name="connsiteY22" fmla="*/ 1395167 h 2884602"/>
                <a:gd name="connsiteX23" fmla="*/ 293967 w 2481028"/>
                <a:gd name="connsiteY23" fmla="*/ 1404594 h 2884602"/>
                <a:gd name="connsiteX24" fmla="*/ 227980 w 2481028"/>
                <a:gd name="connsiteY24" fmla="*/ 1451728 h 2884602"/>
                <a:gd name="connsiteX25" fmla="*/ 171419 w 2481028"/>
                <a:gd name="connsiteY25" fmla="*/ 1536569 h 2884602"/>
                <a:gd name="connsiteX26" fmla="*/ 161992 w 2481028"/>
                <a:gd name="connsiteY26" fmla="*/ 1574276 h 2884602"/>
                <a:gd name="connsiteX27" fmla="*/ 143139 w 2481028"/>
                <a:gd name="connsiteY27" fmla="*/ 1640264 h 2884602"/>
                <a:gd name="connsiteX28" fmla="*/ 20590 w 2481028"/>
                <a:gd name="connsiteY28" fmla="*/ 2036190 h 2884602"/>
                <a:gd name="connsiteX29" fmla="*/ 11163 w 2481028"/>
                <a:gd name="connsiteY29" fmla="*/ 2224725 h 2884602"/>
                <a:gd name="connsiteX30" fmla="*/ 133712 w 2481028"/>
                <a:gd name="connsiteY30" fmla="*/ 2809187 h 2884602"/>
                <a:gd name="connsiteX31" fmla="*/ 180846 w 2481028"/>
                <a:gd name="connsiteY31" fmla="*/ 2846895 h 2884602"/>
                <a:gd name="connsiteX32" fmla="*/ 284541 w 2481028"/>
                <a:gd name="connsiteY32" fmla="*/ 2856322 h 2884602"/>
                <a:gd name="connsiteX33" fmla="*/ 359955 w 2481028"/>
                <a:gd name="connsiteY33" fmla="*/ 2875175 h 2884602"/>
                <a:gd name="connsiteX34" fmla="*/ 388236 w 2481028"/>
                <a:gd name="connsiteY34" fmla="*/ 2884602 h 2884602"/>
                <a:gd name="connsiteX35" fmla="*/ 482504 w 2481028"/>
                <a:gd name="connsiteY35" fmla="*/ 2856322 h 2884602"/>
                <a:gd name="connsiteX36" fmla="*/ 520211 w 2481028"/>
                <a:gd name="connsiteY36" fmla="*/ 2837468 h 2884602"/>
                <a:gd name="connsiteX37" fmla="*/ 605052 w 2481028"/>
                <a:gd name="connsiteY37" fmla="*/ 2771480 h 2884602"/>
                <a:gd name="connsiteX38" fmla="*/ 623906 w 2481028"/>
                <a:gd name="connsiteY38" fmla="*/ 2743200 h 2884602"/>
                <a:gd name="connsiteX39" fmla="*/ 652186 w 2481028"/>
                <a:gd name="connsiteY39" fmla="*/ 2705493 h 2884602"/>
                <a:gd name="connsiteX40" fmla="*/ 671040 w 2481028"/>
                <a:gd name="connsiteY40" fmla="*/ 2658359 h 2884602"/>
                <a:gd name="connsiteX41" fmla="*/ 699320 w 2481028"/>
                <a:gd name="connsiteY41" fmla="*/ 2620651 h 2884602"/>
                <a:gd name="connsiteX42" fmla="*/ 746454 w 2481028"/>
                <a:gd name="connsiteY42" fmla="*/ 2554664 h 2884602"/>
                <a:gd name="connsiteX43" fmla="*/ 765308 w 2481028"/>
                <a:gd name="connsiteY43" fmla="*/ 2526383 h 2884602"/>
                <a:gd name="connsiteX44" fmla="*/ 850149 w 2481028"/>
                <a:gd name="connsiteY44" fmla="*/ 2432115 h 2884602"/>
                <a:gd name="connsiteX45" fmla="*/ 869003 w 2481028"/>
                <a:gd name="connsiteY45" fmla="*/ 2394408 h 2884602"/>
                <a:gd name="connsiteX46" fmla="*/ 897283 w 2481028"/>
                <a:gd name="connsiteY46" fmla="*/ 2366128 h 2884602"/>
                <a:gd name="connsiteX47" fmla="*/ 916137 w 2481028"/>
                <a:gd name="connsiteY47" fmla="*/ 2328420 h 2884602"/>
                <a:gd name="connsiteX48" fmla="*/ 934990 w 2481028"/>
                <a:gd name="connsiteY48" fmla="*/ 2300140 h 2884602"/>
                <a:gd name="connsiteX49" fmla="*/ 972697 w 2481028"/>
                <a:gd name="connsiteY49" fmla="*/ 2234152 h 2884602"/>
                <a:gd name="connsiteX50" fmla="*/ 1000978 w 2481028"/>
                <a:gd name="connsiteY50" fmla="*/ 2215299 h 2884602"/>
                <a:gd name="connsiteX51" fmla="*/ 1019831 w 2481028"/>
                <a:gd name="connsiteY51" fmla="*/ 2187018 h 2884602"/>
                <a:gd name="connsiteX52" fmla="*/ 1123526 w 2481028"/>
                <a:gd name="connsiteY52" fmla="*/ 2130458 h 2884602"/>
                <a:gd name="connsiteX53" fmla="*/ 1170660 w 2481028"/>
                <a:gd name="connsiteY53" fmla="*/ 2092750 h 2884602"/>
                <a:gd name="connsiteX54" fmla="*/ 1227221 w 2481028"/>
                <a:gd name="connsiteY54" fmla="*/ 2073897 h 2884602"/>
                <a:gd name="connsiteX55" fmla="*/ 1264928 w 2481028"/>
                <a:gd name="connsiteY55" fmla="*/ 2055043 h 2884602"/>
                <a:gd name="connsiteX56" fmla="*/ 1312062 w 2481028"/>
                <a:gd name="connsiteY56" fmla="*/ 2036190 h 2884602"/>
                <a:gd name="connsiteX57" fmla="*/ 1359196 w 2481028"/>
                <a:gd name="connsiteY57" fmla="*/ 2007909 h 2884602"/>
                <a:gd name="connsiteX58" fmla="*/ 1444038 w 2481028"/>
                <a:gd name="connsiteY58" fmla="*/ 1998482 h 2884602"/>
                <a:gd name="connsiteX59" fmla="*/ 1500598 w 2481028"/>
                <a:gd name="connsiteY59" fmla="*/ 1979629 h 2884602"/>
                <a:gd name="connsiteX60" fmla="*/ 1538306 w 2481028"/>
                <a:gd name="connsiteY60" fmla="*/ 1970202 h 2884602"/>
                <a:gd name="connsiteX61" fmla="*/ 1642000 w 2481028"/>
                <a:gd name="connsiteY61" fmla="*/ 1923068 h 2884602"/>
                <a:gd name="connsiteX62" fmla="*/ 1689134 w 2481028"/>
                <a:gd name="connsiteY62" fmla="*/ 1913641 h 2884602"/>
                <a:gd name="connsiteX63" fmla="*/ 1773976 w 2481028"/>
                <a:gd name="connsiteY63" fmla="*/ 1857080 h 2884602"/>
                <a:gd name="connsiteX64" fmla="*/ 1802256 w 2481028"/>
                <a:gd name="connsiteY64" fmla="*/ 1809946 h 2884602"/>
                <a:gd name="connsiteX65" fmla="*/ 1849390 w 2481028"/>
                <a:gd name="connsiteY65" fmla="*/ 1706251 h 2884602"/>
                <a:gd name="connsiteX66" fmla="*/ 1905951 w 2481028"/>
                <a:gd name="connsiteY66" fmla="*/ 1640264 h 2884602"/>
                <a:gd name="connsiteX67" fmla="*/ 2075633 w 2481028"/>
                <a:gd name="connsiteY67" fmla="*/ 1414020 h 2884602"/>
                <a:gd name="connsiteX68" fmla="*/ 2207609 w 2481028"/>
                <a:gd name="connsiteY68" fmla="*/ 1300899 h 2884602"/>
                <a:gd name="connsiteX69" fmla="*/ 2386718 w 2481028"/>
                <a:gd name="connsiteY69" fmla="*/ 1197204 h 2884602"/>
                <a:gd name="connsiteX70" fmla="*/ 2471559 w 2481028"/>
                <a:gd name="connsiteY70" fmla="*/ 1102936 h 2884602"/>
                <a:gd name="connsiteX71" fmla="*/ 2480986 w 2481028"/>
                <a:gd name="connsiteY71" fmla="*/ 1065229 h 2884602"/>
                <a:gd name="connsiteX72" fmla="*/ 2452706 w 2481028"/>
                <a:gd name="connsiteY72" fmla="*/ 725864 h 2884602"/>
                <a:gd name="connsiteX73" fmla="*/ 2339584 w 2481028"/>
                <a:gd name="connsiteY73" fmla="*/ 537328 h 2884602"/>
                <a:gd name="connsiteX74" fmla="*/ 2264170 w 2481028"/>
                <a:gd name="connsiteY74" fmla="*/ 386499 h 2884602"/>
                <a:gd name="connsiteX75" fmla="*/ 2235889 w 2481028"/>
                <a:gd name="connsiteY75" fmla="*/ 311084 h 2884602"/>
                <a:gd name="connsiteX76" fmla="*/ 2122767 w 2481028"/>
                <a:gd name="connsiteY76" fmla="*/ 150829 h 2884602"/>
                <a:gd name="connsiteX77" fmla="*/ 2085060 w 2481028"/>
                <a:gd name="connsiteY77" fmla="*/ 103695 h 2884602"/>
                <a:gd name="connsiteX78" fmla="*/ 2056780 w 2481028"/>
                <a:gd name="connsiteY78" fmla="*/ 84841 h 2884602"/>
                <a:gd name="connsiteX79" fmla="*/ 2019073 w 2481028"/>
                <a:gd name="connsiteY79" fmla="*/ 56561 h 2884602"/>
                <a:gd name="connsiteX80" fmla="*/ 1924805 w 2481028"/>
                <a:gd name="connsiteY80" fmla="*/ 28280 h 2884602"/>
                <a:gd name="connsiteX81" fmla="*/ 1839963 w 2481028"/>
                <a:gd name="connsiteY81" fmla="*/ 0 h 2884602"/>
                <a:gd name="connsiteX82" fmla="*/ 1651427 w 2481028"/>
                <a:gd name="connsiteY82" fmla="*/ 37707 h 2884602"/>
                <a:gd name="connsiteX83" fmla="*/ 1613720 w 2481028"/>
                <a:gd name="connsiteY83" fmla="*/ 56561 h 2884602"/>
                <a:gd name="connsiteX84" fmla="*/ 1566586 w 2481028"/>
                <a:gd name="connsiteY84" fmla="*/ 113122 h 2884602"/>
                <a:gd name="connsiteX85" fmla="*/ 1519452 w 2481028"/>
                <a:gd name="connsiteY85" fmla="*/ 122548 h 2884602"/>
                <a:gd name="connsiteX86" fmla="*/ 1462891 w 2481028"/>
                <a:gd name="connsiteY86" fmla="*/ 169682 h 2884602"/>
                <a:gd name="connsiteX87" fmla="*/ 1406330 w 2481028"/>
                <a:gd name="connsiteY87" fmla="*/ 188536 h 2884602"/>
                <a:gd name="connsiteX88" fmla="*/ 1368623 w 2481028"/>
                <a:gd name="connsiteY88" fmla="*/ 235670 h 2884602"/>
                <a:gd name="connsiteX0" fmla="*/ 1368623 w 2481028"/>
                <a:gd name="connsiteY0" fmla="*/ 235670 h 2884602"/>
                <a:gd name="connsiteX1" fmla="*/ 1227221 w 2481028"/>
                <a:gd name="connsiteY1" fmla="*/ 245097 h 2884602"/>
                <a:gd name="connsiteX2" fmla="*/ 1180087 w 2481028"/>
                <a:gd name="connsiteY2" fmla="*/ 311084 h 2884602"/>
                <a:gd name="connsiteX3" fmla="*/ 1151807 w 2481028"/>
                <a:gd name="connsiteY3" fmla="*/ 329938 h 2884602"/>
                <a:gd name="connsiteX4" fmla="*/ 1076392 w 2481028"/>
                <a:gd name="connsiteY4" fmla="*/ 414779 h 2884602"/>
                <a:gd name="connsiteX5" fmla="*/ 1038685 w 2481028"/>
                <a:gd name="connsiteY5" fmla="*/ 433633 h 2884602"/>
                <a:gd name="connsiteX6" fmla="*/ 972697 w 2481028"/>
                <a:gd name="connsiteY6" fmla="*/ 509047 h 2884602"/>
                <a:gd name="connsiteX7" fmla="*/ 944417 w 2481028"/>
                <a:gd name="connsiteY7" fmla="*/ 556181 h 2884602"/>
                <a:gd name="connsiteX8" fmla="*/ 925563 w 2481028"/>
                <a:gd name="connsiteY8" fmla="*/ 584462 h 2884602"/>
                <a:gd name="connsiteX9" fmla="*/ 897283 w 2481028"/>
                <a:gd name="connsiteY9" fmla="*/ 678730 h 2884602"/>
                <a:gd name="connsiteX10" fmla="*/ 887856 w 2481028"/>
                <a:gd name="connsiteY10" fmla="*/ 716437 h 2884602"/>
                <a:gd name="connsiteX11" fmla="*/ 869003 w 2481028"/>
                <a:gd name="connsiteY11" fmla="*/ 744717 h 2884602"/>
                <a:gd name="connsiteX12" fmla="*/ 840722 w 2481028"/>
                <a:gd name="connsiteY12" fmla="*/ 820132 h 2884602"/>
                <a:gd name="connsiteX13" fmla="*/ 821869 w 2481028"/>
                <a:gd name="connsiteY13" fmla="*/ 867266 h 2884602"/>
                <a:gd name="connsiteX14" fmla="*/ 765308 w 2481028"/>
                <a:gd name="connsiteY14" fmla="*/ 1018095 h 2884602"/>
                <a:gd name="connsiteX15" fmla="*/ 699320 w 2481028"/>
                <a:gd name="connsiteY15" fmla="*/ 1150070 h 2884602"/>
                <a:gd name="connsiteX16" fmla="*/ 680466 w 2481028"/>
                <a:gd name="connsiteY16" fmla="*/ 1187777 h 2884602"/>
                <a:gd name="connsiteX17" fmla="*/ 567345 w 2481028"/>
                <a:gd name="connsiteY17" fmla="*/ 1263192 h 2884602"/>
                <a:gd name="connsiteX18" fmla="*/ 529638 w 2481028"/>
                <a:gd name="connsiteY18" fmla="*/ 1282045 h 2884602"/>
                <a:gd name="connsiteX19" fmla="*/ 444796 w 2481028"/>
                <a:gd name="connsiteY19" fmla="*/ 1319752 h 2884602"/>
                <a:gd name="connsiteX20" fmla="*/ 388236 w 2481028"/>
                <a:gd name="connsiteY20" fmla="*/ 1366886 h 2884602"/>
                <a:gd name="connsiteX21" fmla="*/ 350528 w 2481028"/>
                <a:gd name="connsiteY21" fmla="*/ 1376313 h 2884602"/>
                <a:gd name="connsiteX22" fmla="*/ 322248 w 2481028"/>
                <a:gd name="connsiteY22" fmla="*/ 1395167 h 2884602"/>
                <a:gd name="connsiteX23" fmla="*/ 293967 w 2481028"/>
                <a:gd name="connsiteY23" fmla="*/ 1404594 h 2884602"/>
                <a:gd name="connsiteX24" fmla="*/ 227980 w 2481028"/>
                <a:gd name="connsiteY24" fmla="*/ 1451728 h 2884602"/>
                <a:gd name="connsiteX25" fmla="*/ 171419 w 2481028"/>
                <a:gd name="connsiteY25" fmla="*/ 1536569 h 2884602"/>
                <a:gd name="connsiteX26" fmla="*/ 161992 w 2481028"/>
                <a:gd name="connsiteY26" fmla="*/ 1574276 h 2884602"/>
                <a:gd name="connsiteX27" fmla="*/ 143139 w 2481028"/>
                <a:gd name="connsiteY27" fmla="*/ 1640264 h 2884602"/>
                <a:gd name="connsiteX28" fmla="*/ 20590 w 2481028"/>
                <a:gd name="connsiteY28" fmla="*/ 2036190 h 2884602"/>
                <a:gd name="connsiteX29" fmla="*/ 11163 w 2481028"/>
                <a:gd name="connsiteY29" fmla="*/ 2224725 h 2884602"/>
                <a:gd name="connsiteX30" fmla="*/ 133712 w 2481028"/>
                <a:gd name="connsiteY30" fmla="*/ 2809187 h 2884602"/>
                <a:gd name="connsiteX31" fmla="*/ 284541 w 2481028"/>
                <a:gd name="connsiteY31" fmla="*/ 2856322 h 2884602"/>
                <a:gd name="connsiteX32" fmla="*/ 359955 w 2481028"/>
                <a:gd name="connsiteY32" fmla="*/ 2875175 h 2884602"/>
                <a:gd name="connsiteX33" fmla="*/ 388236 w 2481028"/>
                <a:gd name="connsiteY33" fmla="*/ 2884602 h 2884602"/>
                <a:gd name="connsiteX34" fmla="*/ 482504 w 2481028"/>
                <a:gd name="connsiteY34" fmla="*/ 2856322 h 2884602"/>
                <a:gd name="connsiteX35" fmla="*/ 520211 w 2481028"/>
                <a:gd name="connsiteY35" fmla="*/ 2837468 h 2884602"/>
                <a:gd name="connsiteX36" fmla="*/ 605052 w 2481028"/>
                <a:gd name="connsiteY36" fmla="*/ 2771480 h 2884602"/>
                <a:gd name="connsiteX37" fmla="*/ 623906 w 2481028"/>
                <a:gd name="connsiteY37" fmla="*/ 2743200 h 2884602"/>
                <a:gd name="connsiteX38" fmla="*/ 652186 w 2481028"/>
                <a:gd name="connsiteY38" fmla="*/ 2705493 h 2884602"/>
                <a:gd name="connsiteX39" fmla="*/ 671040 w 2481028"/>
                <a:gd name="connsiteY39" fmla="*/ 2658359 h 2884602"/>
                <a:gd name="connsiteX40" fmla="*/ 699320 w 2481028"/>
                <a:gd name="connsiteY40" fmla="*/ 2620651 h 2884602"/>
                <a:gd name="connsiteX41" fmla="*/ 746454 w 2481028"/>
                <a:gd name="connsiteY41" fmla="*/ 2554664 h 2884602"/>
                <a:gd name="connsiteX42" fmla="*/ 765308 w 2481028"/>
                <a:gd name="connsiteY42" fmla="*/ 2526383 h 2884602"/>
                <a:gd name="connsiteX43" fmla="*/ 850149 w 2481028"/>
                <a:gd name="connsiteY43" fmla="*/ 2432115 h 2884602"/>
                <a:gd name="connsiteX44" fmla="*/ 869003 w 2481028"/>
                <a:gd name="connsiteY44" fmla="*/ 2394408 h 2884602"/>
                <a:gd name="connsiteX45" fmla="*/ 897283 w 2481028"/>
                <a:gd name="connsiteY45" fmla="*/ 2366128 h 2884602"/>
                <a:gd name="connsiteX46" fmla="*/ 916137 w 2481028"/>
                <a:gd name="connsiteY46" fmla="*/ 2328420 h 2884602"/>
                <a:gd name="connsiteX47" fmla="*/ 934990 w 2481028"/>
                <a:gd name="connsiteY47" fmla="*/ 2300140 h 2884602"/>
                <a:gd name="connsiteX48" fmla="*/ 972697 w 2481028"/>
                <a:gd name="connsiteY48" fmla="*/ 2234152 h 2884602"/>
                <a:gd name="connsiteX49" fmla="*/ 1000978 w 2481028"/>
                <a:gd name="connsiteY49" fmla="*/ 2215299 h 2884602"/>
                <a:gd name="connsiteX50" fmla="*/ 1019831 w 2481028"/>
                <a:gd name="connsiteY50" fmla="*/ 2187018 h 2884602"/>
                <a:gd name="connsiteX51" fmla="*/ 1123526 w 2481028"/>
                <a:gd name="connsiteY51" fmla="*/ 2130458 h 2884602"/>
                <a:gd name="connsiteX52" fmla="*/ 1170660 w 2481028"/>
                <a:gd name="connsiteY52" fmla="*/ 2092750 h 2884602"/>
                <a:gd name="connsiteX53" fmla="*/ 1227221 w 2481028"/>
                <a:gd name="connsiteY53" fmla="*/ 2073897 h 2884602"/>
                <a:gd name="connsiteX54" fmla="*/ 1264928 w 2481028"/>
                <a:gd name="connsiteY54" fmla="*/ 2055043 h 2884602"/>
                <a:gd name="connsiteX55" fmla="*/ 1312062 w 2481028"/>
                <a:gd name="connsiteY55" fmla="*/ 2036190 h 2884602"/>
                <a:gd name="connsiteX56" fmla="*/ 1359196 w 2481028"/>
                <a:gd name="connsiteY56" fmla="*/ 2007909 h 2884602"/>
                <a:gd name="connsiteX57" fmla="*/ 1444038 w 2481028"/>
                <a:gd name="connsiteY57" fmla="*/ 1998482 h 2884602"/>
                <a:gd name="connsiteX58" fmla="*/ 1500598 w 2481028"/>
                <a:gd name="connsiteY58" fmla="*/ 1979629 h 2884602"/>
                <a:gd name="connsiteX59" fmla="*/ 1538306 w 2481028"/>
                <a:gd name="connsiteY59" fmla="*/ 1970202 h 2884602"/>
                <a:gd name="connsiteX60" fmla="*/ 1642000 w 2481028"/>
                <a:gd name="connsiteY60" fmla="*/ 1923068 h 2884602"/>
                <a:gd name="connsiteX61" fmla="*/ 1689134 w 2481028"/>
                <a:gd name="connsiteY61" fmla="*/ 1913641 h 2884602"/>
                <a:gd name="connsiteX62" fmla="*/ 1773976 w 2481028"/>
                <a:gd name="connsiteY62" fmla="*/ 1857080 h 2884602"/>
                <a:gd name="connsiteX63" fmla="*/ 1802256 w 2481028"/>
                <a:gd name="connsiteY63" fmla="*/ 1809946 h 2884602"/>
                <a:gd name="connsiteX64" fmla="*/ 1849390 w 2481028"/>
                <a:gd name="connsiteY64" fmla="*/ 1706251 h 2884602"/>
                <a:gd name="connsiteX65" fmla="*/ 1905951 w 2481028"/>
                <a:gd name="connsiteY65" fmla="*/ 1640264 h 2884602"/>
                <a:gd name="connsiteX66" fmla="*/ 2075633 w 2481028"/>
                <a:gd name="connsiteY66" fmla="*/ 1414020 h 2884602"/>
                <a:gd name="connsiteX67" fmla="*/ 2207609 w 2481028"/>
                <a:gd name="connsiteY67" fmla="*/ 1300899 h 2884602"/>
                <a:gd name="connsiteX68" fmla="*/ 2386718 w 2481028"/>
                <a:gd name="connsiteY68" fmla="*/ 1197204 h 2884602"/>
                <a:gd name="connsiteX69" fmla="*/ 2471559 w 2481028"/>
                <a:gd name="connsiteY69" fmla="*/ 1102936 h 2884602"/>
                <a:gd name="connsiteX70" fmla="*/ 2480986 w 2481028"/>
                <a:gd name="connsiteY70" fmla="*/ 1065229 h 2884602"/>
                <a:gd name="connsiteX71" fmla="*/ 2452706 w 2481028"/>
                <a:gd name="connsiteY71" fmla="*/ 725864 h 2884602"/>
                <a:gd name="connsiteX72" fmla="*/ 2339584 w 2481028"/>
                <a:gd name="connsiteY72" fmla="*/ 537328 h 2884602"/>
                <a:gd name="connsiteX73" fmla="*/ 2264170 w 2481028"/>
                <a:gd name="connsiteY73" fmla="*/ 386499 h 2884602"/>
                <a:gd name="connsiteX74" fmla="*/ 2235889 w 2481028"/>
                <a:gd name="connsiteY74" fmla="*/ 311084 h 2884602"/>
                <a:gd name="connsiteX75" fmla="*/ 2122767 w 2481028"/>
                <a:gd name="connsiteY75" fmla="*/ 150829 h 2884602"/>
                <a:gd name="connsiteX76" fmla="*/ 2085060 w 2481028"/>
                <a:gd name="connsiteY76" fmla="*/ 103695 h 2884602"/>
                <a:gd name="connsiteX77" fmla="*/ 2056780 w 2481028"/>
                <a:gd name="connsiteY77" fmla="*/ 84841 h 2884602"/>
                <a:gd name="connsiteX78" fmla="*/ 2019073 w 2481028"/>
                <a:gd name="connsiteY78" fmla="*/ 56561 h 2884602"/>
                <a:gd name="connsiteX79" fmla="*/ 1924805 w 2481028"/>
                <a:gd name="connsiteY79" fmla="*/ 28280 h 2884602"/>
                <a:gd name="connsiteX80" fmla="*/ 1839963 w 2481028"/>
                <a:gd name="connsiteY80" fmla="*/ 0 h 2884602"/>
                <a:gd name="connsiteX81" fmla="*/ 1651427 w 2481028"/>
                <a:gd name="connsiteY81" fmla="*/ 37707 h 2884602"/>
                <a:gd name="connsiteX82" fmla="*/ 1613720 w 2481028"/>
                <a:gd name="connsiteY82" fmla="*/ 56561 h 2884602"/>
                <a:gd name="connsiteX83" fmla="*/ 1566586 w 2481028"/>
                <a:gd name="connsiteY83" fmla="*/ 113122 h 2884602"/>
                <a:gd name="connsiteX84" fmla="*/ 1519452 w 2481028"/>
                <a:gd name="connsiteY84" fmla="*/ 122548 h 2884602"/>
                <a:gd name="connsiteX85" fmla="*/ 1462891 w 2481028"/>
                <a:gd name="connsiteY85" fmla="*/ 169682 h 2884602"/>
                <a:gd name="connsiteX86" fmla="*/ 1406330 w 2481028"/>
                <a:gd name="connsiteY86" fmla="*/ 188536 h 2884602"/>
                <a:gd name="connsiteX87" fmla="*/ 1368623 w 2481028"/>
                <a:gd name="connsiteY87" fmla="*/ 235670 h 2884602"/>
                <a:gd name="connsiteX0" fmla="*/ 1368623 w 2481028"/>
                <a:gd name="connsiteY0" fmla="*/ 235670 h 2875282"/>
                <a:gd name="connsiteX1" fmla="*/ 1227221 w 2481028"/>
                <a:gd name="connsiteY1" fmla="*/ 245097 h 2875282"/>
                <a:gd name="connsiteX2" fmla="*/ 1180087 w 2481028"/>
                <a:gd name="connsiteY2" fmla="*/ 311084 h 2875282"/>
                <a:gd name="connsiteX3" fmla="*/ 1151807 w 2481028"/>
                <a:gd name="connsiteY3" fmla="*/ 329938 h 2875282"/>
                <a:gd name="connsiteX4" fmla="*/ 1076392 w 2481028"/>
                <a:gd name="connsiteY4" fmla="*/ 414779 h 2875282"/>
                <a:gd name="connsiteX5" fmla="*/ 1038685 w 2481028"/>
                <a:gd name="connsiteY5" fmla="*/ 433633 h 2875282"/>
                <a:gd name="connsiteX6" fmla="*/ 972697 w 2481028"/>
                <a:gd name="connsiteY6" fmla="*/ 509047 h 2875282"/>
                <a:gd name="connsiteX7" fmla="*/ 944417 w 2481028"/>
                <a:gd name="connsiteY7" fmla="*/ 556181 h 2875282"/>
                <a:gd name="connsiteX8" fmla="*/ 925563 w 2481028"/>
                <a:gd name="connsiteY8" fmla="*/ 584462 h 2875282"/>
                <a:gd name="connsiteX9" fmla="*/ 897283 w 2481028"/>
                <a:gd name="connsiteY9" fmla="*/ 678730 h 2875282"/>
                <a:gd name="connsiteX10" fmla="*/ 887856 w 2481028"/>
                <a:gd name="connsiteY10" fmla="*/ 716437 h 2875282"/>
                <a:gd name="connsiteX11" fmla="*/ 869003 w 2481028"/>
                <a:gd name="connsiteY11" fmla="*/ 744717 h 2875282"/>
                <a:gd name="connsiteX12" fmla="*/ 840722 w 2481028"/>
                <a:gd name="connsiteY12" fmla="*/ 820132 h 2875282"/>
                <a:gd name="connsiteX13" fmla="*/ 821869 w 2481028"/>
                <a:gd name="connsiteY13" fmla="*/ 867266 h 2875282"/>
                <a:gd name="connsiteX14" fmla="*/ 765308 w 2481028"/>
                <a:gd name="connsiteY14" fmla="*/ 1018095 h 2875282"/>
                <a:gd name="connsiteX15" fmla="*/ 699320 w 2481028"/>
                <a:gd name="connsiteY15" fmla="*/ 1150070 h 2875282"/>
                <a:gd name="connsiteX16" fmla="*/ 680466 w 2481028"/>
                <a:gd name="connsiteY16" fmla="*/ 1187777 h 2875282"/>
                <a:gd name="connsiteX17" fmla="*/ 567345 w 2481028"/>
                <a:gd name="connsiteY17" fmla="*/ 1263192 h 2875282"/>
                <a:gd name="connsiteX18" fmla="*/ 529638 w 2481028"/>
                <a:gd name="connsiteY18" fmla="*/ 1282045 h 2875282"/>
                <a:gd name="connsiteX19" fmla="*/ 444796 w 2481028"/>
                <a:gd name="connsiteY19" fmla="*/ 1319752 h 2875282"/>
                <a:gd name="connsiteX20" fmla="*/ 388236 w 2481028"/>
                <a:gd name="connsiteY20" fmla="*/ 1366886 h 2875282"/>
                <a:gd name="connsiteX21" fmla="*/ 350528 w 2481028"/>
                <a:gd name="connsiteY21" fmla="*/ 1376313 h 2875282"/>
                <a:gd name="connsiteX22" fmla="*/ 322248 w 2481028"/>
                <a:gd name="connsiteY22" fmla="*/ 1395167 h 2875282"/>
                <a:gd name="connsiteX23" fmla="*/ 293967 w 2481028"/>
                <a:gd name="connsiteY23" fmla="*/ 1404594 h 2875282"/>
                <a:gd name="connsiteX24" fmla="*/ 227980 w 2481028"/>
                <a:gd name="connsiteY24" fmla="*/ 1451728 h 2875282"/>
                <a:gd name="connsiteX25" fmla="*/ 171419 w 2481028"/>
                <a:gd name="connsiteY25" fmla="*/ 1536569 h 2875282"/>
                <a:gd name="connsiteX26" fmla="*/ 161992 w 2481028"/>
                <a:gd name="connsiteY26" fmla="*/ 1574276 h 2875282"/>
                <a:gd name="connsiteX27" fmla="*/ 143139 w 2481028"/>
                <a:gd name="connsiteY27" fmla="*/ 1640264 h 2875282"/>
                <a:gd name="connsiteX28" fmla="*/ 20590 w 2481028"/>
                <a:gd name="connsiteY28" fmla="*/ 2036190 h 2875282"/>
                <a:gd name="connsiteX29" fmla="*/ 11163 w 2481028"/>
                <a:gd name="connsiteY29" fmla="*/ 2224725 h 2875282"/>
                <a:gd name="connsiteX30" fmla="*/ 133712 w 2481028"/>
                <a:gd name="connsiteY30" fmla="*/ 2809187 h 2875282"/>
                <a:gd name="connsiteX31" fmla="*/ 284541 w 2481028"/>
                <a:gd name="connsiteY31" fmla="*/ 2856322 h 2875282"/>
                <a:gd name="connsiteX32" fmla="*/ 359955 w 2481028"/>
                <a:gd name="connsiteY32" fmla="*/ 2875175 h 2875282"/>
                <a:gd name="connsiteX33" fmla="*/ 482504 w 2481028"/>
                <a:gd name="connsiteY33" fmla="*/ 2856322 h 2875282"/>
                <a:gd name="connsiteX34" fmla="*/ 520211 w 2481028"/>
                <a:gd name="connsiteY34" fmla="*/ 2837468 h 2875282"/>
                <a:gd name="connsiteX35" fmla="*/ 605052 w 2481028"/>
                <a:gd name="connsiteY35" fmla="*/ 2771480 h 2875282"/>
                <a:gd name="connsiteX36" fmla="*/ 623906 w 2481028"/>
                <a:gd name="connsiteY36" fmla="*/ 2743200 h 2875282"/>
                <a:gd name="connsiteX37" fmla="*/ 652186 w 2481028"/>
                <a:gd name="connsiteY37" fmla="*/ 2705493 h 2875282"/>
                <a:gd name="connsiteX38" fmla="*/ 671040 w 2481028"/>
                <a:gd name="connsiteY38" fmla="*/ 2658359 h 2875282"/>
                <a:gd name="connsiteX39" fmla="*/ 699320 w 2481028"/>
                <a:gd name="connsiteY39" fmla="*/ 2620651 h 2875282"/>
                <a:gd name="connsiteX40" fmla="*/ 746454 w 2481028"/>
                <a:gd name="connsiteY40" fmla="*/ 2554664 h 2875282"/>
                <a:gd name="connsiteX41" fmla="*/ 765308 w 2481028"/>
                <a:gd name="connsiteY41" fmla="*/ 2526383 h 2875282"/>
                <a:gd name="connsiteX42" fmla="*/ 850149 w 2481028"/>
                <a:gd name="connsiteY42" fmla="*/ 2432115 h 2875282"/>
                <a:gd name="connsiteX43" fmla="*/ 869003 w 2481028"/>
                <a:gd name="connsiteY43" fmla="*/ 2394408 h 2875282"/>
                <a:gd name="connsiteX44" fmla="*/ 897283 w 2481028"/>
                <a:gd name="connsiteY44" fmla="*/ 2366128 h 2875282"/>
                <a:gd name="connsiteX45" fmla="*/ 916137 w 2481028"/>
                <a:gd name="connsiteY45" fmla="*/ 2328420 h 2875282"/>
                <a:gd name="connsiteX46" fmla="*/ 934990 w 2481028"/>
                <a:gd name="connsiteY46" fmla="*/ 2300140 h 2875282"/>
                <a:gd name="connsiteX47" fmla="*/ 972697 w 2481028"/>
                <a:gd name="connsiteY47" fmla="*/ 2234152 h 2875282"/>
                <a:gd name="connsiteX48" fmla="*/ 1000978 w 2481028"/>
                <a:gd name="connsiteY48" fmla="*/ 2215299 h 2875282"/>
                <a:gd name="connsiteX49" fmla="*/ 1019831 w 2481028"/>
                <a:gd name="connsiteY49" fmla="*/ 2187018 h 2875282"/>
                <a:gd name="connsiteX50" fmla="*/ 1123526 w 2481028"/>
                <a:gd name="connsiteY50" fmla="*/ 2130458 h 2875282"/>
                <a:gd name="connsiteX51" fmla="*/ 1170660 w 2481028"/>
                <a:gd name="connsiteY51" fmla="*/ 2092750 h 2875282"/>
                <a:gd name="connsiteX52" fmla="*/ 1227221 w 2481028"/>
                <a:gd name="connsiteY52" fmla="*/ 2073897 h 2875282"/>
                <a:gd name="connsiteX53" fmla="*/ 1264928 w 2481028"/>
                <a:gd name="connsiteY53" fmla="*/ 2055043 h 2875282"/>
                <a:gd name="connsiteX54" fmla="*/ 1312062 w 2481028"/>
                <a:gd name="connsiteY54" fmla="*/ 2036190 h 2875282"/>
                <a:gd name="connsiteX55" fmla="*/ 1359196 w 2481028"/>
                <a:gd name="connsiteY55" fmla="*/ 2007909 h 2875282"/>
                <a:gd name="connsiteX56" fmla="*/ 1444038 w 2481028"/>
                <a:gd name="connsiteY56" fmla="*/ 1998482 h 2875282"/>
                <a:gd name="connsiteX57" fmla="*/ 1500598 w 2481028"/>
                <a:gd name="connsiteY57" fmla="*/ 1979629 h 2875282"/>
                <a:gd name="connsiteX58" fmla="*/ 1538306 w 2481028"/>
                <a:gd name="connsiteY58" fmla="*/ 1970202 h 2875282"/>
                <a:gd name="connsiteX59" fmla="*/ 1642000 w 2481028"/>
                <a:gd name="connsiteY59" fmla="*/ 1923068 h 2875282"/>
                <a:gd name="connsiteX60" fmla="*/ 1689134 w 2481028"/>
                <a:gd name="connsiteY60" fmla="*/ 1913641 h 2875282"/>
                <a:gd name="connsiteX61" fmla="*/ 1773976 w 2481028"/>
                <a:gd name="connsiteY61" fmla="*/ 1857080 h 2875282"/>
                <a:gd name="connsiteX62" fmla="*/ 1802256 w 2481028"/>
                <a:gd name="connsiteY62" fmla="*/ 1809946 h 2875282"/>
                <a:gd name="connsiteX63" fmla="*/ 1849390 w 2481028"/>
                <a:gd name="connsiteY63" fmla="*/ 1706251 h 2875282"/>
                <a:gd name="connsiteX64" fmla="*/ 1905951 w 2481028"/>
                <a:gd name="connsiteY64" fmla="*/ 1640264 h 2875282"/>
                <a:gd name="connsiteX65" fmla="*/ 2075633 w 2481028"/>
                <a:gd name="connsiteY65" fmla="*/ 1414020 h 2875282"/>
                <a:gd name="connsiteX66" fmla="*/ 2207609 w 2481028"/>
                <a:gd name="connsiteY66" fmla="*/ 1300899 h 2875282"/>
                <a:gd name="connsiteX67" fmla="*/ 2386718 w 2481028"/>
                <a:gd name="connsiteY67" fmla="*/ 1197204 h 2875282"/>
                <a:gd name="connsiteX68" fmla="*/ 2471559 w 2481028"/>
                <a:gd name="connsiteY68" fmla="*/ 1102936 h 2875282"/>
                <a:gd name="connsiteX69" fmla="*/ 2480986 w 2481028"/>
                <a:gd name="connsiteY69" fmla="*/ 1065229 h 2875282"/>
                <a:gd name="connsiteX70" fmla="*/ 2452706 w 2481028"/>
                <a:gd name="connsiteY70" fmla="*/ 725864 h 2875282"/>
                <a:gd name="connsiteX71" fmla="*/ 2339584 w 2481028"/>
                <a:gd name="connsiteY71" fmla="*/ 537328 h 2875282"/>
                <a:gd name="connsiteX72" fmla="*/ 2264170 w 2481028"/>
                <a:gd name="connsiteY72" fmla="*/ 386499 h 2875282"/>
                <a:gd name="connsiteX73" fmla="*/ 2235889 w 2481028"/>
                <a:gd name="connsiteY73" fmla="*/ 311084 h 2875282"/>
                <a:gd name="connsiteX74" fmla="*/ 2122767 w 2481028"/>
                <a:gd name="connsiteY74" fmla="*/ 150829 h 2875282"/>
                <a:gd name="connsiteX75" fmla="*/ 2085060 w 2481028"/>
                <a:gd name="connsiteY75" fmla="*/ 103695 h 2875282"/>
                <a:gd name="connsiteX76" fmla="*/ 2056780 w 2481028"/>
                <a:gd name="connsiteY76" fmla="*/ 84841 h 2875282"/>
                <a:gd name="connsiteX77" fmla="*/ 2019073 w 2481028"/>
                <a:gd name="connsiteY77" fmla="*/ 56561 h 2875282"/>
                <a:gd name="connsiteX78" fmla="*/ 1924805 w 2481028"/>
                <a:gd name="connsiteY78" fmla="*/ 28280 h 2875282"/>
                <a:gd name="connsiteX79" fmla="*/ 1839963 w 2481028"/>
                <a:gd name="connsiteY79" fmla="*/ 0 h 2875282"/>
                <a:gd name="connsiteX80" fmla="*/ 1651427 w 2481028"/>
                <a:gd name="connsiteY80" fmla="*/ 37707 h 2875282"/>
                <a:gd name="connsiteX81" fmla="*/ 1613720 w 2481028"/>
                <a:gd name="connsiteY81" fmla="*/ 56561 h 2875282"/>
                <a:gd name="connsiteX82" fmla="*/ 1566586 w 2481028"/>
                <a:gd name="connsiteY82" fmla="*/ 113122 h 2875282"/>
                <a:gd name="connsiteX83" fmla="*/ 1519452 w 2481028"/>
                <a:gd name="connsiteY83" fmla="*/ 122548 h 2875282"/>
                <a:gd name="connsiteX84" fmla="*/ 1462891 w 2481028"/>
                <a:gd name="connsiteY84" fmla="*/ 169682 h 2875282"/>
                <a:gd name="connsiteX85" fmla="*/ 1406330 w 2481028"/>
                <a:gd name="connsiteY85" fmla="*/ 188536 h 2875282"/>
                <a:gd name="connsiteX86" fmla="*/ 1368623 w 2481028"/>
                <a:gd name="connsiteY86" fmla="*/ 235670 h 2875282"/>
                <a:gd name="connsiteX0" fmla="*/ 1368623 w 2481028"/>
                <a:gd name="connsiteY0" fmla="*/ 235670 h 2875282"/>
                <a:gd name="connsiteX1" fmla="*/ 1227221 w 2481028"/>
                <a:gd name="connsiteY1" fmla="*/ 245097 h 2875282"/>
                <a:gd name="connsiteX2" fmla="*/ 1180087 w 2481028"/>
                <a:gd name="connsiteY2" fmla="*/ 311084 h 2875282"/>
                <a:gd name="connsiteX3" fmla="*/ 1151807 w 2481028"/>
                <a:gd name="connsiteY3" fmla="*/ 329938 h 2875282"/>
                <a:gd name="connsiteX4" fmla="*/ 1076392 w 2481028"/>
                <a:gd name="connsiteY4" fmla="*/ 414779 h 2875282"/>
                <a:gd name="connsiteX5" fmla="*/ 1038685 w 2481028"/>
                <a:gd name="connsiteY5" fmla="*/ 433633 h 2875282"/>
                <a:gd name="connsiteX6" fmla="*/ 972697 w 2481028"/>
                <a:gd name="connsiteY6" fmla="*/ 509047 h 2875282"/>
                <a:gd name="connsiteX7" fmla="*/ 944417 w 2481028"/>
                <a:gd name="connsiteY7" fmla="*/ 556181 h 2875282"/>
                <a:gd name="connsiteX8" fmla="*/ 925563 w 2481028"/>
                <a:gd name="connsiteY8" fmla="*/ 584462 h 2875282"/>
                <a:gd name="connsiteX9" fmla="*/ 897283 w 2481028"/>
                <a:gd name="connsiteY9" fmla="*/ 678730 h 2875282"/>
                <a:gd name="connsiteX10" fmla="*/ 887856 w 2481028"/>
                <a:gd name="connsiteY10" fmla="*/ 716437 h 2875282"/>
                <a:gd name="connsiteX11" fmla="*/ 869003 w 2481028"/>
                <a:gd name="connsiteY11" fmla="*/ 744717 h 2875282"/>
                <a:gd name="connsiteX12" fmla="*/ 840722 w 2481028"/>
                <a:gd name="connsiteY12" fmla="*/ 820132 h 2875282"/>
                <a:gd name="connsiteX13" fmla="*/ 821869 w 2481028"/>
                <a:gd name="connsiteY13" fmla="*/ 867266 h 2875282"/>
                <a:gd name="connsiteX14" fmla="*/ 765308 w 2481028"/>
                <a:gd name="connsiteY14" fmla="*/ 1018095 h 2875282"/>
                <a:gd name="connsiteX15" fmla="*/ 699320 w 2481028"/>
                <a:gd name="connsiteY15" fmla="*/ 1150070 h 2875282"/>
                <a:gd name="connsiteX16" fmla="*/ 680466 w 2481028"/>
                <a:gd name="connsiteY16" fmla="*/ 1187777 h 2875282"/>
                <a:gd name="connsiteX17" fmla="*/ 567345 w 2481028"/>
                <a:gd name="connsiteY17" fmla="*/ 1263192 h 2875282"/>
                <a:gd name="connsiteX18" fmla="*/ 529638 w 2481028"/>
                <a:gd name="connsiteY18" fmla="*/ 1282045 h 2875282"/>
                <a:gd name="connsiteX19" fmla="*/ 444796 w 2481028"/>
                <a:gd name="connsiteY19" fmla="*/ 1319752 h 2875282"/>
                <a:gd name="connsiteX20" fmla="*/ 388236 w 2481028"/>
                <a:gd name="connsiteY20" fmla="*/ 1366886 h 2875282"/>
                <a:gd name="connsiteX21" fmla="*/ 350528 w 2481028"/>
                <a:gd name="connsiteY21" fmla="*/ 1376313 h 2875282"/>
                <a:gd name="connsiteX22" fmla="*/ 322248 w 2481028"/>
                <a:gd name="connsiteY22" fmla="*/ 1395167 h 2875282"/>
                <a:gd name="connsiteX23" fmla="*/ 293967 w 2481028"/>
                <a:gd name="connsiteY23" fmla="*/ 1404594 h 2875282"/>
                <a:gd name="connsiteX24" fmla="*/ 227980 w 2481028"/>
                <a:gd name="connsiteY24" fmla="*/ 1451728 h 2875282"/>
                <a:gd name="connsiteX25" fmla="*/ 171419 w 2481028"/>
                <a:gd name="connsiteY25" fmla="*/ 1536569 h 2875282"/>
                <a:gd name="connsiteX26" fmla="*/ 161992 w 2481028"/>
                <a:gd name="connsiteY26" fmla="*/ 1574276 h 2875282"/>
                <a:gd name="connsiteX27" fmla="*/ 143139 w 2481028"/>
                <a:gd name="connsiteY27" fmla="*/ 1640264 h 2875282"/>
                <a:gd name="connsiteX28" fmla="*/ 20590 w 2481028"/>
                <a:gd name="connsiteY28" fmla="*/ 2036190 h 2875282"/>
                <a:gd name="connsiteX29" fmla="*/ 11163 w 2481028"/>
                <a:gd name="connsiteY29" fmla="*/ 2224725 h 2875282"/>
                <a:gd name="connsiteX30" fmla="*/ 133712 w 2481028"/>
                <a:gd name="connsiteY30" fmla="*/ 2809187 h 2875282"/>
                <a:gd name="connsiteX31" fmla="*/ 284541 w 2481028"/>
                <a:gd name="connsiteY31" fmla="*/ 2856322 h 2875282"/>
                <a:gd name="connsiteX32" fmla="*/ 359955 w 2481028"/>
                <a:gd name="connsiteY32" fmla="*/ 2875175 h 2875282"/>
                <a:gd name="connsiteX33" fmla="*/ 482504 w 2481028"/>
                <a:gd name="connsiteY33" fmla="*/ 2856322 h 2875282"/>
                <a:gd name="connsiteX34" fmla="*/ 605052 w 2481028"/>
                <a:gd name="connsiteY34" fmla="*/ 2771480 h 2875282"/>
                <a:gd name="connsiteX35" fmla="*/ 623906 w 2481028"/>
                <a:gd name="connsiteY35" fmla="*/ 2743200 h 2875282"/>
                <a:gd name="connsiteX36" fmla="*/ 652186 w 2481028"/>
                <a:gd name="connsiteY36" fmla="*/ 2705493 h 2875282"/>
                <a:gd name="connsiteX37" fmla="*/ 671040 w 2481028"/>
                <a:gd name="connsiteY37" fmla="*/ 2658359 h 2875282"/>
                <a:gd name="connsiteX38" fmla="*/ 699320 w 2481028"/>
                <a:gd name="connsiteY38" fmla="*/ 2620651 h 2875282"/>
                <a:gd name="connsiteX39" fmla="*/ 746454 w 2481028"/>
                <a:gd name="connsiteY39" fmla="*/ 2554664 h 2875282"/>
                <a:gd name="connsiteX40" fmla="*/ 765308 w 2481028"/>
                <a:gd name="connsiteY40" fmla="*/ 2526383 h 2875282"/>
                <a:gd name="connsiteX41" fmla="*/ 850149 w 2481028"/>
                <a:gd name="connsiteY41" fmla="*/ 2432115 h 2875282"/>
                <a:gd name="connsiteX42" fmla="*/ 869003 w 2481028"/>
                <a:gd name="connsiteY42" fmla="*/ 2394408 h 2875282"/>
                <a:gd name="connsiteX43" fmla="*/ 897283 w 2481028"/>
                <a:gd name="connsiteY43" fmla="*/ 2366128 h 2875282"/>
                <a:gd name="connsiteX44" fmla="*/ 916137 w 2481028"/>
                <a:gd name="connsiteY44" fmla="*/ 2328420 h 2875282"/>
                <a:gd name="connsiteX45" fmla="*/ 934990 w 2481028"/>
                <a:gd name="connsiteY45" fmla="*/ 2300140 h 2875282"/>
                <a:gd name="connsiteX46" fmla="*/ 972697 w 2481028"/>
                <a:gd name="connsiteY46" fmla="*/ 2234152 h 2875282"/>
                <a:gd name="connsiteX47" fmla="*/ 1000978 w 2481028"/>
                <a:gd name="connsiteY47" fmla="*/ 2215299 h 2875282"/>
                <a:gd name="connsiteX48" fmla="*/ 1019831 w 2481028"/>
                <a:gd name="connsiteY48" fmla="*/ 2187018 h 2875282"/>
                <a:gd name="connsiteX49" fmla="*/ 1123526 w 2481028"/>
                <a:gd name="connsiteY49" fmla="*/ 2130458 h 2875282"/>
                <a:gd name="connsiteX50" fmla="*/ 1170660 w 2481028"/>
                <a:gd name="connsiteY50" fmla="*/ 2092750 h 2875282"/>
                <a:gd name="connsiteX51" fmla="*/ 1227221 w 2481028"/>
                <a:gd name="connsiteY51" fmla="*/ 2073897 h 2875282"/>
                <a:gd name="connsiteX52" fmla="*/ 1264928 w 2481028"/>
                <a:gd name="connsiteY52" fmla="*/ 2055043 h 2875282"/>
                <a:gd name="connsiteX53" fmla="*/ 1312062 w 2481028"/>
                <a:gd name="connsiteY53" fmla="*/ 2036190 h 2875282"/>
                <a:gd name="connsiteX54" fmla="*/ 1359196 w 2481028"/>
                <a:gd name="connsiteY54" fmla="*/ 2007909 h 2875282"/>
                <a:gd name="connsiteX55" fmla="*/ 1444038 w 2481028"/>
                <a:gd name="connsiteY55" fmla="*/ 1998482 h 2875282"/>
                <a:gd name="connsiteX56" fmla="*/ 1500598 w 2481028"/>
                <a:gd name="connsiteY56" fmla="*/ 1979629 h 2875282"/>
                <a:gd name="connsiteX57" fmla="*/ 1538306 w 2481028"/>
                <a:gd name="connsiteY57" fmla="*/ 1970202 h 2875282"/>
                <a:gd name="connsiteX58" fmla="*/ 1642000 w 2481028"/>
                <a:gd name="connsiteY58" fmla="*/ 1923068 h 2875282"/>
                <a:gd name="connsiteX59" fmla="*/ 1689134 w 2481028"/>
                <a:gd name="connsiteY59" fmla="*/ 1913641 h 2875282"/>
                <a:gd name="connsiteX60" fmla="*/ 1773976 w 2481028"/>
                <a:gd name="connsiteY60" fmla="*/ 1857080 h 2875282"/>
                <a:gd name="connsiteX61" fmla="*/ 1802256 w 2481028"/>
                <a:gd name="connsiteY61" fmla="*/ 1809946 h 2875282"/>
                <a:gd name="connsiteX62" fmla="*/ 1849390 w 2481028"/>
                <a:gd name="connsiteY62" fmla="*/ 1706251 h 2875282"/>
                <a:gd name="connsiteX63" fmla="*/ 1905951 w 2481028"/>
                <a:gd name="connsiteY63" fmla="*/ 1640264 h 2875282"/>
                <a:gd name="connsiteX64" fmla="*/ 2075633 w 2481028"/>
                <a:gd name="connsiteY64" fmla="*/ 1414020 h 2875282"/>
                <a:gd name="connsiteX65" fmla="*/ 2207609 w 2481028"/>
                <a:gd name="connsiteY65" fmla="*/ 1300899 h 2875282"/>
                <a:gd name="connsiteX66" fmla="*/ 2386718 w 2481028"/>
                <a:gd name="connsiteY66" fmla="*/ 1197204 h 2875282"/>
                <a:gd name="connsiteX67" fmla="*/ 2471559 w 2481028"/>
                <a:gd name="connsiteY67" fmla="*/ 1102936 h 2875282"/>
                <a:gd name="connsiteX68" fmla="*/ 2480986 w 2481028"/>
                <a:gd name="connsiteY68" fmla="*/ 1065229 h 2875282"/>
                <a:gd name="connsiteX69" fmla="*/ 2452706 w 2481028"/>
                <a:gd name="connsiteY69" fmla="*/ 725864 h 2875282"/>
                <a:gd name="connsiteX70" fmla="*/ 2339584 w 2481028"/>
                <a:gd name="connsiteY70" fmla="*/ 537328 h 2875282"/>
                <a:gd name="connsiteX71" fmla="*/ 2264170 w 2481028"/>
                <a:gd name="connsiteY71" fmla="*/ 386499 h 2875282"/>
                <a:gd name="connsiteX72" fmla="*/ 2235889 w 2481028"/>
                <a:gd name="connsiteY72" fmla="*/ 311084 h 2875282"/>
                <a:gd name="connsiteX73" fmla="*/ 2122767 w 2481028"/>
                <a:gd name="connsiteY73" fmla="*/ 150829 h 2875282"/>
                <a:gd name="connsiteX74" fmla="*/ 2085060 w 2481028"/>
                <a:gd name="connsiteY74" fmla="*/ 103695 h 2875282"/>
                <a:gd name="connsiteX75" fmla="*/ 2056780 w 2481028"/>
                <a:gd name="connsiteY75" fmla="*/ 84841 h 2875282"/>
                <a:gd name="connsiteX76" fmla="*/ 2019073 w 2481028"/>
                <a:gd name="connsiteY76" fmla="*/ 56561 h 2875282"/>
                <a:gd name="connsiteX77" fmla="*/ 1924805 w 2481028"/>
                <a:gd name="connsiteY77" fmla="*/ 28280 h 2875282"/>
                <a:gd name="connsiteX78" fmla="*/ 1839963 w 2481028"/>
                <a:gd name="connsiteY78" fmla="*/ 0 h 2875282"/>
                <a:gd name="connsiteX79" fmla="*/ 1651427 w 2481028"/>
                <a:gd name="connsiteY79" fmla="*/ 37707 h 2875282"/>
                <a:gd name="connsiteX80" fmla="*/ 1613720 w 2481028"/>
                <a:gd name="connsiteY80" fmla="*/ 56561 h 2875282"/>
                <a:gd name="connsiteX81" fmla="*/ 1566586 w 2481028"/>
                <a:gd name="connsiteY81" fmla="*/ 113122 h 2875282"/>
                <a:gd name="connsiteX82" fmla="*/ 1519452 w 2481028"/>
                <a:gd name="connsiteY82" fmla="*/ 122548 h 2875282"/>
                <a:gd name="connsiteX83" fmla="*/ 1462891 w 2481028"/>
                <a:gd name="connsiteY83" fmla="*/ 169682 h 2875282"/>
                <a:gd name="connsiteX84" fmla="*/ 1406330 w 2481028"/>
                <a:gd name="connsiteY84" fmla="*/ 188536 h 2875282"/>
                <a:gd name="connsiteX85" fmla="*/ 1368623 w 2481028"/>
                <a:gd name="connsiteY85" fmla="*/ 235670 h 2875282"/>
                <a:gd name="connsiteX0" fmla="*/ 1368623 w 2481028"/>
                <a:gd name="connsiteY0" fmla="*/ 235670 h 2875282"/>
                <a:gd name="connsiteX1" fmla="*/ 1227221 w 2481028"/>
                <a:gd name="connsiteY1" fmla="*/ 245097 h 2875282"/>
                <a:gd name="connsiteX2" fmla="*/ 1180087 w 2481028"/>
                <a:gd name="connsiteY2" fmla="*/ 311084 h 2875282"/>
                <a:gd name="connsiteX3" fmla="*/ 1151807 w 2481028"/>
                <a:gd name="connsiteY3" fmla="*/ 329938 h 2875282"/>
                <a:gd name="connsiteX4" fmla="*/ 1076392 w 2481028"/>
                <a:gd name="connsiteY4" fmla="*/ 414779 h 2875282"/>
                <a:gd name="connsiteX5" fmla="*/ 1038685 w 2481028"/>
                <a:gd name="connsiteY5" fmla="*/ 433633 h 2875282"/>
                <a:gd name="connsiteX6" fmla="*/ 972697 w 2481028"/>
                <a:gd name="connsiteY6" fmla="*/ 509047 h 2875282"/>
                <a:gd name="connsiteX7" fmla="*/ 944417 w 2481028"/>
                <a:gd name="connsiteY7" fmla="*/ 556181 h 2875282"/>
                <a:gd name="connsiteX8" fmla="*/ 925563 w 2481028"/>
                <a:gd name="connsiteY8" fmla="*/ 584462 h 2875282"/>
                <a:gd name="connsiteX9" fmla="*/ 897283 w 2481028"/>
                <a:gd name="connsiteY9" fmla="*/ 678730 h 2875282"/>
                <a:gd name="connsiteX10" fmla="*/ 887856 w 2481028"/>
                <a:gd name="connsiteY10" fmla="*/ 716437 h 2875282"/>
                <a:gd name="connsiteX11" fmla="*/ 869003 w 2481028"/>
                <a:gd name="connsiteY11" fmla="*/ 744717 h 2875282"/>
                <a:gd name="connsiteX12" fmla="*/ 840722 w 2481028"/>
                <a:gd name="connsiteY12" fmla="*/ 820132 h 2875282"/>
                <a:gd name="connsiteX13" fmla="*/ 821869 w 2481028"/>
                <a:gd name="connsiteY13" fmla="*/ 867266 h 2875282"/>
                <a:gd name="connsiteX14" fmla="*/ 765308 w 2481028"/>
                <a:gd name="connsiteY14" fmla="*/ 1018095 h 2875282"/>
                <a:gd name="connsiteX15" fmla="*/ 699320 w 2481028"/>
                <a:gd name="connsiteY15" fmla="*/ 1150070 h 2875282"/>
                <a:gd name="connsiteX16" fmla="*/ 680466 w 2481028"/>
                <a:gd name="connsiteY16" fmla="*/ 1187777 h 2875282"/>
                <a:gd name="connsiteX17" fmla="*/ 567345 w 2481028"/>
                <a:gd name="connsiteY17" fmla="*/ 1263192 h 2875282"/>
                <a:gd name="connsiteX18" fmla="*/ 529638 w 2481028"/>
                <a:gd name="connsiteY18" fmla="*/ 1282045 h 2875282"/>
                <a:gd name="connsiteX19" fmla="*/ 444796 w 2481028"/>
                <a:gd name="connsiteY19" fmla="*/ 1319752 h 2875282"/>
                <a:gd name="connsiteX20" fmla="*/ 388236 w 2481028"/>
                <a:gd name="connsiteY20" fmla="*/ 1366886 h 2875282"/>
                <a:gd name="connsiteX21" fmla="*/ 350528 w 2481028"/>
                <a:gd name="connsiteY21" fmla="*/ 1376313 h 2875282"/>
                <a:gd name="connsiteX22" fmla="*/ 322248 w 2481028"/>
                <a:gd name="connsiteY22" fmla="*/ 1395167 h 2875282"/>
                <a:gd name="connsiteX23" fmla="*/ 293967 w 2481028"/>
                <a:gd name="connsiteY23" fmla="*/ 1404594 h 2875282"/>
                <a:gd name="connsiteX24" fmla="*/ 227980 w 2481028"/>
                <a:gd name="connsiteY24" fmla="*/ 1451728 h 2875282"/>
                <a:gd name="connsiteX25" fmla="*/ 171419 w 2481028"/>
                <a:gd name="connsiteY25" fmla="*/ 1536569 h 2875282"/>
                <a:gd name="connsiteX26" fmla="*/ 161992 w 2481028"/>
                <a:gd name="connsiteY26" fmla="*/ 1574276 h 2875282"/>
                <a:gd name="connsiteX27" fmla="*/ 143139 w 2481028"/>
                <a:gd name="connsiteY27" fmla="*/ 1640264 h 2875282"/>
                <a:gd name="connsiteX28" fmla="*/ 20590 w 2481028"/>
                <a:gd name="connsiteY28" fmla="*/ 2036190 h 2875282"/>
                <a:gd name="connsiteX29" fmla="*/ 11163 w 2481028"/>
                <a:gd name="connsiteY29" fmla="*/ 2224725 h 2875282"/>
                <a:gd name="connsiteX30" fmla="*/ 133712 w 2481028"/>
                <a:gd name="connsiteY30" fmla="*/ 2809187 h 2875282"/>
                <a:gd name="connsiteX31" fmla="*/ 284541 w 2481028"/>
                <a:gd name="connsiteY31" fmla="*/ 2856322 h 2875282"/>
                <a:gd name="connsiteX32" fmla="*/ 359955 w 2481028"/>
                <a:gd name="connsiteY32" fmla="*/ 2875175 h 2875282"/>
                <a:gd name="connsiteX33" fmla="*/ 482504 w 2481028"/>
                <a:gd name="connsiteY33" fmla="*/ 2856322 h 2875282"/>
                <a:gd name="connsiteX34" fmla="*/ 605052 w 2481028"/>
                <a:gd name="connsiteY34" fmla="*/ 2771480 h 2875282"/>
                <a:gd name="connsiteX35" fmla="*/ 623906 w 2481028"/>
                <a:gd name="connsiteY35" fmla="*/ 2743200 h 2875282"/>
                <a:gd name="connsiteX36" fmla="*/ 671040 w 2481028"/>
                <a:gd name="connsiteY36" fmla="*/ 2658359 h 2875282"/>
                <a:gd name="connsiteX37" fmla="*/ 699320 w 2481028"/>
                <a:gd name="connsiteY37" fmla="*/ 2620651 h 2875282"/>
                <a:gd name="connsiteX38" fmla="*/ 746454 w 2481028"/>
                <a:gd name="connsiteY38" fmla="*/ 2554664 h 2875282"/>
                <a:gd name="connsiteX39" fmla="*/ 765308 w 2481028"/>
                <a:gd name="connsiteY39" fmla="*/ 2526383 h 2875282"/>
                <a:gd name="connsiteX40" fmla="*/ 850149 w 2481028"/>
                <a:gd name="connsiteY40" fmla="*/ 2432115 h 2875282"/>
                <a:gd name="connsiteX41" fmla="*/ 869003 w 2481028"/>
                <a:gd name="connsiteY41" fmla="*/ 2394408 h 2875282"/>
                <a:gd name="connsiteX42" fmla="*/ 897283 w 2481028"/>
                <a:gd name="connsiteY42" fmla="*/ 2366128 h 2875282"/>
                <a:gd name="connsiteX43" fmla="*/ 916137 w 2481028"/>
                <a:gd name="connsiteY43" fmla="*/ 2328420 h 2875282"/>
                <a:gd name="connsiteX44" fmla="*/ 934990 w 2481028"/>
                <a:gd name="connsiteY44" fmla="*/ 2300140 h 2875282"/>
                <a:gd name="connsiteX45" fmla="*/ 972697 w 2481028"/>
                <a:gd name="connsiteY45" fmla="*/ 2234152 h 2875282"/>
                <a:gd name="connsiteX46" fmla="*/ 1000978 w 2481028"/>
                <a:gd name="connsiteY46" fmla="*/ 2215299 h 2875282"/>
                <a:gd name="connsiteX47" fmla="*/ 1019831 w 2481028"/>
                <a:gd name="connsiteY47" fmla="*/ 2187018 h 2875282"/>
                <a:gd name="connsiteX48" fmla="*/ 1123526 w 2481028"/>
                <a:gd name="connsiteY48" fmla="*/ 2130458 h 2875282"/>
                <a:gd name="connsiteX49" fmla="*/ 1170660 w 2481028"/>
                <a:gd name="connsiteY49" fmla="*/ 2092750 h 2875282"/>
                <a:gd name="connsiteX50" fmla="*/ 1227221 w 2481028"/>
                <a:gd name="connsiteY50" fmla="*/ 2073897 h 2875282"/>
                <a:gd name="connsiteX51" fmla="*/ 1264928 w 2481028"/>
                <a:gd name="connsiteY51" fmla="*/ 2055043 h 2875282"/>
                <a:gd name="connsiteX52" fmla="*/ 1312062 w 2481028"/>
                <a:gd name="connsiteY52" fmla="*/ 2036190 h 2875282"/>
                <a:gd name="connsiteX53" fmla="*/ 1359196 w 2481028"/>
                <a:gd name="connsiteY53" fmla="*/ 2007909 h 2875282"/>
                <a:gd name="connsiteX54" fmla="*/ 1444038 w 2481028"/>
                <a:gd name="connsiteY54" fmla="*/ 1998482 h 2875282"/>
                <a:gd name="connsiteX55" fmla="*/ 1500598 w 2481028"/>
                <a:gd name="connsiteY55" fmla="*/ 1979629 h 2875282"/>
                <a:gd name="connsiteX56" fmla="*/ 1538306 w 2481028"/>
                <a:gd name="connsiteY56" fmla="*/ 1970202 h 2875282"/>
                <a:gd name="connsiteX57" fmla="*/ 1642000 w 2481028"/>
                <a:gd name="connsiteY57" fmla="*/ 1923068 h 2875282"/>
                <a:gd name="connsiteX58" fmla="*/ 1689134 w 2481028"/>
                <a:gd name="connsiteY58" fmla="*/ 1913641 h 2875282"/>
                <a:gd name="connsiteX59" fmla="*/ 1773976 w 2481028"/>
                <a:gd name="connsiteY59" fmla="*/ 1857080 h 2875282"/>
                <a:gd name="connsiteX60" fmla="*/ 1802256 w 2481028"/>
                <a:gd name="connsiteY60" fmla="*/ 1809946 h 2875282"/>
                <a:gd name="connsiteX61" fmla="*/ 1849390 w 2481028"/>
                <a:gd name="connsiteY61" fmla="*/ 1706251 h 2875282"/>
                <a:gd name="connsiteX62" fmla="*/ 1905951 w 2481028"/>
                <a:gd name="connsiteY62" fmla="*/ 1640264 h 2875282"/>
                <a:gd name="connsiteX63" fmla="*/ 2075633 w 2481028"/>
                <a:gd name="connsiteY63" fmla="*/ 1414020 h 2875282"/>
                <a:gd name="connsiteX64" fmla="*/ 2207609 w 2481028"/>
                <a:gd name="connsiteY64" fmla="*/ 1300899 h 2875282"/>
                <a:gd name="connsiteX65" fmla="*/ 2386718 w 2481028"/>
                <a:gd name="connsiteY65" fmla="*/ 1197204 h 2875282"/>
                <a:gd name="connsiteX66" fmla="*/ 2471559 w 2481028"/>
                <a:gd name="connsiteY66" fmla="*/ 1102936 h 2875282"/>
                <a:gd name="connsiteX67" fmla="*/ 2480986 w 2481028"/>
                <a:gd name="connsiteY67" fmla="*/ 1065229 h 2875282"/>
                <a:gd name="connsiteX68" fmla="*/ 2452706 w 2481028"/>
                <a:gd name="connsiteY68" fmla="*/ 725864 h 2875282"/>
                <a:gd name="connsiteX69" fmla="*/ 2339584 w 2481028"/>
                <a:gd name="connsiteY69" fmla="*/ 537328 h 2875282"/>
                <a:gd name="connsiteX70" fmla="*/ 2264170 w 2481028"/>
                <a:gd name="connsiteY70" fmla="*/ 386499 h 2875282"/>
                <a:gd name="connsiteX71" fmla="*/ 2235889 w 2481028"/>
                <a:gd name="connsiteY71" fmla="*/ 311084 h 2875282"/>
                <a:gd name="connsiteX72" fmla="*/ 2122767 w 2481028"/>
                <a:gd name="connsiteY72" fmla="*/ 150829 h 2875282"/>
                <a:gd name="connsiteX73" fmla="*/ 2085060 w 2481028"/>
                <a:gd name="connsiteY73" fmla="*/ 103695 h 2875282"/>
                <a:gd name="connsiteX74" fmla="*/ 2056780 w 2481028"/>
                <a:gd name="connsiteY74" fmla="*/ 84841 h 2875282"/>
                <a:gd name="connsiteX75" fmla="*/ 2019073 w 2481028"/>
                <a:gd name="connsiteY75" fmla="*/ 56561 h 2875282"/>
                <a:gd name="connsiteX76" fmla="*/ 1924805 w 2481028"/>
                <a:gd name="connsiteY76" fmla="*/ 28280 h 2875282"/>
                <a:gd name="connsiteX77" fmla="*/ 1839963 w 2481028"/>
                <a:gd name="connsiteY77" fmla="*/ 0 h 2875282"/>
                <a:gd name="connsiteX78" fmla="*/ 1651427 w 2481028"/>
                <a:gd name="connsiteY78" fmla="*/ 37707 h 2875282"/>
                <a:gd name="connsiteX79" fmla="*/ 1613720 w 2481028"/>
                <a:gd name="connsiteY79" fmla="*/ 56561 h 2875282"/>
                <a:gd name="connsiteX80" fmla="*/ 1566586 w 2481028"/>
                <a:gd name="connsiteY80" fmla="*/ 113122 h 2875282"/>
                <a:gd name="connsiteX81" fmla="*/ 1519452 w 2481028"/>
                <a:gd name="connsiteY81" fmla="*/ 122548 h 2875282"/>
                <a:gd name="connsiteX82" fmla="*/ 1462891 w 2481028"/>
                <a:gd name="connsiteY82" fmla="*/ 169682 h 2875282"/>
                <a:gd name="connsiteX83" fmla="*/ 1406330 w 2481028"/>
                <a:gd name="connsiteY83" fmla="*/ 188536 h 2875282"/>
                <a:gd name="connsiteX84" fmla="*/ 1368623 w 2481028"/>
                <a:gd name="connsiteY84" fmla="*/ 235670 h 2875282"/>
                <a:gd name="connsiteX0" fmla="*/ 1368623 w 2481028"/>
                <a:gd name="connsiteY0" fmla="*/ 235670 h 2875282"/>
                <a:gd name="connsiteX1" fmla="*/ 1227221 w 2481028"/>
                <a:gd name="connsiteY1" fmla="*/ 245097 h 2875282"/>
                <a:gd name="connsiteX2" fmla="*/ 1180087 w 2481028"/>
                <a:gd name="connsiteY2" fmla="*/ 311084 h 2875282"/>
                <a:gd name="connsiteX3" fmla="*/ 1151807 w 2481028"/>
                <a:gd name="connsiteY3" fmla="*/ 329938 h 2875282"/>
                <a:gd name="connsiteX4" fmla="*/ 1076392 w 2481028"/>
                <a:gd name="connsiteY4" fmla="*/ 414779 h 2875282"/>
                <a:gd name="connsiteX5" fmla="*/ 1038685 w 2481028"/>
                <a:gd name="connsiteY5" fmla="*/ 433633 h 2875282"/>
                <a:gd name="connsiteX6" fmla="*/ 972697 w 2481028"/>
                <a:gd name="connsiteY6" fmla="*/ 509047 h 2875282"/>
                <a:gd name="connsiteX7" fmla="*/ 944417 w 2481028"/>
                <a:gd name="connsiteY7" fmla="*/ 556181 h 2875282"/>
                <a:gd name="connsiteX8" fmla="*/ 925563 w 2481028"/>
                <a:gd name="connsiteY8" fmla="*/ 584462 h 2875282"/>
                <a:gd name="connsiteX9" fmla="*/ 897283 w 2481028"/>
                <a:gd name="connsiteY9" fmla="*/ 678730 h 2875282"/>
                <a:gd name="connsiteX10" fmla="*/ 887856 w 2481028"/>
                <a:gd name="connsiteY10" fmla="*/ 716437 h 2875282"/>
                <a:gd name="connsiteX11" fmla="*/ 869003 w 2481028"/>
                <a:gd name="connsiteY11" fmla="*/ 744717 h 2875282"/>
                <a:gd name="connsiteX12" fmla="*/ 840722 w 2481028"/>
                <a:gd name="connsiteY12" fmla="*/ 820132 h 2875282"/>
                <a:gd name="connsiteX13" fmla="*/ 821869 w 2481028"/>
                <a:gd name="connsiteY13" fmla="*/ 867266 h 2875282"/>
                <a:gd name="connsiteX14" fmla="*/ 765308 w 2481028"/>
                <a:gd name="connsiteY14" fmla="*/ 1018095 h 2875282"/>
                <a:gd name="connsiteX15" fmla="*/ 699320 w 2481028"/>
                <a:gd name="connsiteY15" fmla="*/ 1150070 h 2875282"/>
                <a:gd name="connsiteX16" fmla="*/ 680466 w 2481028"/>
                <a:gd name="connsiteY16" fmla="*/ 1187777 h 2875282"/>
                <a:gd name="connsiteX17" fmla="*/ 567345 w 2481028"/>
                <a:gd name="connsiteY17" fmla="*/ 1263192 h 2875282"/>
                <a:gd name="connsiteX18" fmla="*/ 529638 w 2481028"/>
                <a:gd name="connsiteY18" fmla="*/ 1282045 h 2875282"/>
                <a:gd name="connsiteX19" fmla="*/ 444796 w 2481028"/>
                <a:gd name="connsiteY19" fmla="*/ 1319752 h 2875282"/>
                <a:gd name="connsiteX20" fmla="*/ 388236 w 2481028"/>
                <a:gd name="connsiteY20" fmla="*/ 1366886 h 2875282"/>
                <a:gd name="connsiteX21" fmla="*/ 350528 w 2481028"/>
                <a:gd name="connsiteY21" fmla="*/ 1376313 h 2875282"/>
                <a:gd name="connsiteX22" fmla="*/ 322248 w 2481028"/>
                <a:gd name="connsiteY22" fmla="*/ 1395167 h 2875282"/>
                <a:gd name="connsiteX23" fmla="*/ 293967 w 2481028"/>
                <a:gd name="connsiteY23" fmla="*/ 1404594 h 2875282"/>
                <a:gd name="connsiteX24" fmla="*/ 227980 w 2481028"/>
                <a:gd name="connsiteY24" fmla="*/ 1451728 h 2875282"/>
                <a:gd name="connsiteX25" fmla="*/ 171419 w 2481028"/>
                <a:gd name="connsiteY25" fmla="*/ 1536569 h 2875282"/>
                <a:gd name="connsiteX26" fmla="*/ 161992 w 2481028"/>
                <a:gd name="connsiteY26" fmla="*/ 1574276 h 2875282"/>
                <a:gd name="connsiteX27" fmla="*/ 143139 w 2481028"/>
                <a:gd name="connsiteY27" fmla="*/ 1640264 h 2875282"/>
                <a:gd name="connsiteX28" fmla="*/ 20590 w 2481028"/>
                <a:gd name="connsiteY28" fmla="*/ 2036190 h 2875282"/>
                <a:gd name="connsiteX29" fmla="*/ 11163 w 2481028"/>
                <a:gd name="connsiteY29" fmla="*/ 2224725 h 2875282"/>
                <a:gd name="connsiteX30" fmla="*/ 133712 w 2481028"/>
                <a:gd name="connsiteY30" fmla="*/ 2809187 h 2875282"/>
                <a:gd name="connsiteX31" fmla="*/ 284541 w 2481028"/>
                <a:gd name="connsiteY31" fmla="*/ 2856322 h 2875282"/>
                <a:gd name="connsiteX32" fmla="*/ 359955 w 2481028"/>
                <a:gd name="connsiteY32" fmla="*/ 2875175 h 2875282"/>
                <a:gd name="connsiteX33" fmla="*/ 482504 w 2481028"/>
                <a:gd name="connsiteY33" fmla="*/ 2856322 h 2875282"/>
                <a:gd name="connsiteX34" fmla="*/ 605052 w 2481028"/>
                <a:gd name="connsiteY34" fmla="*/ 2771480 h 2875282"/>
                <a:gd name="connsiteX35" fmla="*/ 623906 w 2481028"/>
                <a:gd name="connsiteY35" fmla="*/ 2743200 h 2875282"/>
                <a:gd name="connsiteX36" fmla="*/ 671040 w 2481028"/>
                <a:gd name="connsiteY36" fmla="*/ 2658359 h 2875282"/>
                <a:gd name="connsiteX37" fmla="*/ 699320 w 2481028"/>
                <a:gd name="connsiteY37" fmla="*/ 2620651 h 2875282"/>
                <a:gd name="connsiteX38" fmla="*/ 746454 w 2481028"/>
                <a:gd name="connsiteY38" fmla="*/ 2554664 h 2875282"/>
                <a:gd name="connsiteX39" fmla="*/ 850149 w 2481028"/>
                <a:gd name="connsiteY39" fmla="*/ 2432115 h 2875282"/>
                <a:gd name="connsiteX40" fmla="*/ 869003 w 2481028"/>
                <a:gd name="connsiteY40" fmla="*/ 2394408 h 2875282"/>
                <a:gd name="connsiteX41" fmla="*/ 897283 w 2481028"/>
                <a:gd name="connsiteY41" fmla="*/ 2366128 h 2875282"/>
                <a:gd name="connsiteX42" fmla="*/ 916137 w 2481028"/>
                <a:gd name="connsiteY42" fmla="*/ 2328420 h 2875282"/>
                <a:gd name="connsiteX43" fmla="*/ 934990 w 2481028"/>
                <a:gd name="connsiteY43" fmla="*/ 2300140 h 2875282"/>
                <a:gd name="connsiteX44" fmla="*/ 972697 w 2481028"/>
                <a:gd name="connsiteY44" fmla="*/ 2234152 h 2875282"/>
                <a:gd name="connsiteX45" fmla="*/ 1000978 w 2481028"/>
                <a:gd name="connsiteY45" fmla="*/ 2215299 h 2875282"/>
                <a:gd name="connsiteX46" fmla="*/ 1019831 w 2481028"/>
                <a:gd name="connsiteY46" fmla="*/ 2187018 h 2875282"/>
                <a:gd name="connsiteX47" fmla="*/ 1123526 w 2481028"/>
                <a:gd name="connsiteY47" fmla="*/ 2130458 h 2875282"/>
                <a:gd name="connsiteX48" fmla="*/ 1170660 w 2481028"/>
                <a:gd name="connsiteY48" fmla="*/ 2092750 h 2875282"/>
                <a:gd name="connsiteX49" fmla="*/ 1227221 w 2481028"/>
                <a:gd name="connsiteY49" fmla="*/ 2073897 h 2875282"/>
                <a:gd name="connsiteX50" fmla="*/ 1264928 w 2481028"/>
                <a:gd name="connsiteY50" fmla="*/ 2055043 h 2875282"/>
                <a:gd name="connsiteX51" fmla="*/ 1312062 w 2481028"/>
                <a:gd name="connsiteY51" fmla="*/ 2036190 h 2875282"/>
                <a:gd name="connsiteX52" fmla="*/ 1359196 w 2481028"/>
                <a:gd name="connsiteY52" fmla="*/ 2007909 h 2875282"/>
                <a:gd name="connsiteX53" fmla="*/ 1444038 w 2481028"/>
                <a:gd name="connsiteY53" fmla="*/ 1998482 h 2875282"/>
                <a:gd name="connsiteX54" fmla="*/ 1500598 w 2481028"/>
                <a:gd name="connsiteY54" fmla="*/ 1979629 h 2875282"/>
                <a:gd name="connsiteX55" fmla="*/ 1538306 w 2481028"/>
                <a:gd name="connsiteY55" fmla="*/ 1970202 h 2875282"/>
                <a:gd name="connsiteX56" fmla="*/ 1642000 w 2481028"/>
                <a:gd name="connsiteY56" fmla="*/ 1923068 h 2875282"/>
                <a:gd name="connsiteX57" fmla="*/ 1689134 w 2481028"/>
                <a:gd name="connsiteY57" fmla="*/ 1913641 h 2875282"/>
                <a:gd name="connsiteX58" fmla="*/ 1773976 w 2481028"/>
                <a:gd name="connsiteY58" fmla="*/ 1857080 h 2875282"/>
                <a:gd name="connsiteX59" fmla="*/ 1802256 w 2481028"/>
                <a:gd name="connsiteY59" fmla="*/ 1809946 h 2875282"/>
                <a:gd name="connsiteX60" fmla="*/ 1849390 w 2481028"/>
                <a:gd name="connsiteY60" fmla="*/ 1706251 h 2875282"/>
                <a:gd name="connsiteX61" fmla="*/ 1905951 w 2481028"/>
                <a:gd name="connsiteY61" fmla="*/ 1640264 h 2875282"/>
                <a:gd name="connsiteX62" fmla="*/ 2075633 w 2481028"/>
                <a:gd name="connsiteY62" fmla="*/ 1414020 h 2875282"/>
                <a:gd name="connsiteX63" fmla="*/ 2207609 w 2481028"/>
                <a:gd name="connsiteY63" fmla="*/ 1300899 h 2875282"/>
                <a:gd name="connsiteX64" fmla="*/ 2386718 w 2481028"/>
                <a:gd name="connsiteY64" fmla="*/ 1197204 h 2875282"/>
                <a:gd name="connsiteX65" fmla="*/ 2471559 w 2481028"/>
                <a:gd name="connsiteY65" fmla="*/ 1102936 h 2875282"/>
                <a:gd name="connsiteX66" fmla="*/ 2480986 w 2481028"/>
                <a:gd name="connsiteY66" fmla="*/ 1065229 h 2875282"/>
                <a:gd name="connsiteX67" fmla="*/ 2452706 w 2481028"/>
                <a:gd name="connsiteY67" fmla="*/ 725864 h 2875282"/>
                <a:gd name="connsiteX68" fmla="*/ 2339584 w 2481028"/>
                <a:gd name="connsiteY68" fmla="*/ 537328 h 2875282"/>
                <a:gd name="connsiteX69" fmla="*/ 2264170 w 2481028"/>
                <a:gd name="connsiteY69" fmla="*/ 386499 h 2875282"/>
                <a:gd name="connsiteX70" fmla="*/ 2235889 w 2481028"/>
                <a:gd name="connsiteY70" fmla="*/ 311084 h 2875282"/>
                <a:gd name="connsiteX71" fmla="*/ 2122767 w 2481028"/>
                <a:gd name="connsiteY71" fmla="*/ 150829 h 2875282"/>
                <a:gd name="connsiteX72" fmla="*/ 2085060 w 2481028"/>
                <a:gd name="connsiteY72" fmla="*/ 103695 h 2875282"/>
                <a:gd name="connsiteX73" fmla="*/ 2056780 w 2481028"/>
                <a:gd name="connsiteY73" fmla="*/ 84841 h 2875282"/>
                <a:gd name="connsiteX74" fmla="*/ 2019073 w 2481028"/>
                <a:gd name="connsiteY74" fmla="*/ 56561 h 2875282"/>
                <a:gd name="connsiteX75" fmla="*/ 1924805 w 2481028"/>
                <a:gd name="connsiteY75" fmla="*/ 28280 h 2875282"/>
                <a:gd name="connsiteX76" fmla="*/ 1839963 w 2481028"/>
                <a:gd name="connsiteY76" fmla="*/ 0 h 2875282"/>
                <a:gd name="connsiteX77" fmla="*/ 1651427 w 2481028"/>
                <a:gd name="connsiteY77" fmla="*/ 37707 h 2875282"/>
                <a:gd name="connsiteX78" fmla="*/ 1613720 w 2481028"/>
                <a:gd name="connsiteY78" fmla="*/ 56561 h 2875282"/>
                <a:gd name="connsiteX79" fmla="*/ 1566586 w 2481028"/>
                <a:gd name="connsiteY79" fmla="*/ 113122 h 2875282"/>
                <a:gd name="connsiteX80" fmla="*/ 1519452 w 2481028"/>
                <a:gd name="connsiteY80" fmla="*/ 122548 h 2875282"/>
                <a:gd name="connsiteX81" fmla="*/ 1462891 w 2481028"/>
                <a:gd name="connsiteY81" fmla="*/ 169682 h 2875282"/>
                <a:gd name="connsiteX82" fmla="*/ 1406330 w 2481028"/>
                <a:gd name="connsiteY82" fmla="*/ 188536 h 2875282"/>
                <a:gd name="connsiteX83" fmla="*/ 1368623 w 2481028"/>
                <a:gd name="connsiteY83" fmla="*/ 235670 h 2875282"/>
                <a:gd name="connsiteX0" fmla="*/ 1368623 w 2481028"/>
                <a:gd name="connsiteY0" fmla="*/ 235670 h 2875282"/>
                <a:gd name="connsiteX1" fmla="*/ 1227221 w 2481028"/>
                <a:gd name="connsiteY1" fmla="*/ 245097 h 2875282"/>
                <a:gd name="connsiteX2" fmla="*/ 1180087 w 2481028"/>
                <a:gd name="connsiteY2" fmla="*/ 311084 h 2875282"/>
                <a:gd name="connsiteX3" fmla="*/ 1151807 w 2481028"/>
                <a:gd name="connsiteY3" fmla="*/ 329938 h 2875282"/>
                <a:gd name="connsiteX4" fmla="*/ 1076392 w 2481028"/>
                <a:gd name="connsiteY4" fmla="*/ 414779 h 2875282"/>
                <a:gd name="connsiteX5" fmla="*/ 1038685 w 2481028"/>
                <a:gd name="connsiteY5" fmla="*/ 433633 h 2875282"/>
                <a:gd name="connsiteX6" fmla="*/ 972697 w 2481028"/>
                <a:gd name="connsiteY6" fmla="*/ 509047 h 2875282"/>
                <a:gd name="connsiteX7" fmla="*/ 944417 w 2481028"/>
                <a:gd name="connsiteY7" fmla="*/ 556181 h 2875282"/>
                <a:gd name="connsiteX8" fmla="*/ 925563 w 2481028"/>
                <a:gd name="connsiteY8" fmla="*/ 584462 h 2875282"/>
                <a:gd name="connsiteX9" fmla="*/ 897283 w 2481028"/>
                <a:gd name="connsiteY9" fmla="*/ 678730 h 2875282"/>
                <a:gd name="connsiteX10" fmla="*/ 887856 w 2481028"/>
                <a:gd name="connsiteY10" fmla="*/ 716437 h 2875282"/>
                <a:gd name="connsiteX11" fmla="*/ 869003 w 2481028"/>
                <a:gd name="connsiteY11" fmla="*/ 744717 h 2875282"/>
                <a:gd name="connsiteX12" fmla="*/ 840722 w 2481028"/>
                <a:gd name="connsiteY12" fmla="*/ 820132 h 2875282"/>
                <a:gd name="connsiteX13" fmla="*/ 821869 w 2481028"/>
                <a:gd name="connsiteY13" fmla="*/ 867266 h 2875282"/>
                <a:gd name="connsiteX14" fmla="*/ 765308 w 2481028"/>
                <a:gd name="connsiteY14" fmla="*/ 1018095 h 2875282"/>
                <a:gd name="connsiteX15" fmla="*/ 699320 w 2481028"/>
                <a:gd name="connsiteY15" fmla="*/ 1150070 h 2875282"/>
                <a:gd name="connsiteX16" fmla="*/ 680466 w 2481028"/>
                <a:gd name="connsiteY16" fmla="*/ 1187777 h 2875282"/>
                <a:gd name="connsiteX17" fmla="*/ 567345 w 2481028"/>
                <a:gd name="connsiteY17" fmla="*/ 1263192 h 2875282"/>
                <a:gd name="connsiteX18" fmla="*/ 529638 w 2481028"/>
                <a:gd name="connsiteY18" fmla="*/ 1282045 h 2875282"/>
                <a:gd name="connsiteX19" fmla="*/ 444796 w 2481028"/>
                <a:gd name="connsiteY19" fmla="*/ 1319752 h 2875282"/>
                <a:gd name="connsiteX20" fmla="*/ 388236 w 2481028"/>
                <a:gd name="connsiteY20" fmla="*/ 1366886 h 2875282"/>
                <a:gd name="connsiteX21" fmla="*/ 350528 w 2481028"/>
                <a:gd name="connsiteY21" fmla="*/ 1376313 h 2875282"/>
                <a:gd name="connsiteX22" fmla="*/ 322248 w 2481028"/>
                <a:gd name="connsiteY22" fmla="*/ 1395167 h 2875282"/>
                <a:gd name="connsiteX23" fmla="*/ 293967 w 2481028"/>
                <a:gd name="connsiteY23" fmla="*/ 1404594 h 2875282"/>
                <a:gd name="connsiteX24" fmla="*/ 227980 w 2481028"/>
                <a:gd name="connsiteY24" fmla="*/ 1451728 h 2875282"/>
                <a:gd name="connsiteX25" fmla="*/ 171419 w 2481028"/>
                <a:gd name="connsiteY25" fmla="*/ 1536569 h 2875282"/>
                <a:gd name="connsiteX26" fmla="*/ 161992 w 2481028"/>
                <a:gd name="connsiteY26" fmla="*/ 1574276 h 2875282"/>
                <a:gd name="connsiteX27" fmla="*/ 143139 w 2481028"/>
                <a:gd name="connsiteY27" fmla="*/ 1640264 h 2875282"/>
                <a:gd name="connsiteX28" fmla="*/ 20590 w 2481028"/>
                <a:gd name="connsiteY28" fmla="*/ 2036190 h 2875282"/>
                <a:gd name="connsiteX29" fmla="*/ 11163 w 2481028"/>
                <a:gd name="connsiteY29" fmla="*/ 2224725 h 2875282"/>
                <a:gd name="connsiteX30" fmla="*/ 133712 w 2481028"/>
                <a:gd name="connsiteY30" fmla="*/ 2809187 h 2875282"/>
                <a:gd name="connsiteX31" fmla="*/ 284541 w 2481028"/>
                <a:gd name="connsiteY31" fmla="*/ 2856322 h 2875282"/>
                <a:gd name="connsiteX32" fmla="*/ 359955 w 2481028"/>
                <a:gd name="connsiteY32" fmla="*/ 2875175 h 2875282"/>
                <a:gd name="connsiteX33" fmla="*/ 482504 w 2481028"/>
                <a:gd name="connsiteY33" fmla="*/ 2856322 h 2875282"/>
                <a:gd name="connsiteX34" fmla="*/ 605052 w 2481028"/>
                <a:gd name="connsiteY34" fmla="*/ 2771480 h 2875282"/>
                <a:gd name="connsiteX35" fmla="*/ 623906 w 2481028"/>
                <a:gd name="connsiteY35" fmla="*/ 2743200 h 2875282"/>
                <a:gd name="connsiteX36" fmla="*/ 671040 w 2481028"/>
                <a:gd name="connsiteY36" fmla="*/ 2658359 h 2875282"/>
                <a:gd name="connsiteX37" fmla="*/ 699320 w 2481028"/>
                <a:gd name="connsiteY37" fmla="*/ 2620651 h 2875282"/>
                <a:gd name="connsiteX38" fmla="*/ 746454 w 2481028"/>
                <a:gd name="connsiteY38" fmla="*/ 2554664 h 2875282"/>
                <a:gd name="connsiteX39" fmla="*/ 850149 w 2481028"/>
                <a:gd name="connsiteY39" fmla="*/ 2432115 h 2875282"/>
                <a:gd name="connsiteX40" fmla="*/ 869003 w 2481028"/>
                <a:gd name="connsiteY40" fmla="*/ 2394408 h 2875282"/>
                <a:gd name="connsiteX41" fmla="*/ 897283 w 2481028"/>
                <a:gd name="connsiteY41" fmla="*/ 2366128 h 2875282"/>
                <a:gd name="connsiteX42" fmla="*/ 916137 w 2481028"/>
                <a:gd name="connsiteY42" fmla="*/ 2328420 h 2875282"/>
                <a:gd name="connsiteX43" fmla="*/ 972697 w 2481028"/>
                <a:gd name="connsiteY43" fmla="*/ 2234152 h 2875282"/>
                <a:gd name="connsiteX44" fmla="*/ 1000978 w 2481028"/>
                <a:gd name="connsiteY44" fmla="*/ 2215299 h 2875282"/>
                <a:gd name="connsiteX45" fmla="*/ 1019831 w 2481028"/>
                <a:gd name="connsiteY45" fmla="*/ 2187018 h 2875282"/>
                <a:gd name="connsiteX46" fmla="*/ 1123526 w 2481028"/>
                <a:gd name="connsiteY46" fmla="*/ 2130458 h 2875282"/>
                <a:gd name="connsiteX47" fmla="*/ 1170660 w 2481028"/>
                <a:gd name="connsiteY47" fmla="*/ 2092750 h 2875282"/>
                <a:gd name="connsiteX48" fmla="*/ 1227221 w 2481028"/>
                <a:gd name="connsiteY48" fmla="*/ 2073897 h 2875282"/>
                <a:gd name="connsiteX49" fmla="*/ 1264928 w 2481028"/>
                <a:gd name="connsiteY49" fmla="*/ 2055043 h 2875282"/>
                <a:gd name="connsiteX50" fmla="*/ 1312062 w 2481028"/>
                <a:gd name="connsiteY50" fmla="*/ 2036190 h 2875282"/>
                <a:gd name="connsiteX51" fmla="*/ 1359196 w 2481028"/>
                <a:gd name="connsiteY51" fmla="*/ 2007909 h 2875282"/>
                <a:gd name="connsiteX52" fmla="*/ 1444038 w 2481028"/>
                <a:gd name="connsiteY52" fmla="*/ 1998482 h 2875282"/>
                <a:gd name="connsiteX53" fmla="*/ 1500598 w 2481028"/>
                <a:gd name="connsiteY53" fmla="*/ 1979629 h 2875282"/>
                <a:gd name="connsiteX54" fmla="*/ 1538306 w 2481028"/>
                <a:gd name="connsiteY54" fmla="*/ 1970202 h 2875282"/>
                <a:gd name="connsiteX55" fmla="*/ 1642000 w 2481028"/>
                <a:gd name="connsiteY55" fmla="*/ 1923068 h 2875282"/>
                <a:gd name="connsiteX56" fmla="*/ 1689134 w 2481028"/>
                <a:gd name="connsiteY56" fmla="*/ 1913641 h 2875282"/>
                <a:gd name="connsiteX57" fmla="*/ 1773976 w 2481028"/>
                <a:gd name="connsiteY57" fmla="*/ 1857080 h 2875282"/>
                <a:gd name="connsiteX58" fmla="*/ 1802256 w 2481028"/>
                <a:gd name="connsiteY58" fmla="*/ 1809946 h 2875282"/>
                <a:gd name="connsiteX59" fmla="*/ 1849390 w 2481028"/>
                <a:gd name="connsiteY59" fmla="*/ 1706251 h 2875282"/>
                <a:gd name="connsiteX60" fmla="*/ 1905951 w 2481028"/>
                <a:gd name="connsiteY60" fmla="*/ 1640264 h 2875282"/>
                <a:gd name="connsiteX61" fmla="*/ 2075633 w 2481028"/>
                <a:gd name="connsiteY61" fmla="*/ 1414020 h 2875282"/>
                <a:gd name="connsiteX62" fmla="*/ 2207609 w 2481028"/>
                <a:gd name="connsiteY62" fmla="*/ 1300899 h 2875282"/>
                <a:gd name="connsiteX63" fmla="*/ 2386718 w 2481028"/>
                <a:gd name="connsiteY63" fmla="*/ 1197204 h 2875282"/>
                <a:gd name="connsiteX64" fmla="*/ 2471559 w 2481028"/>
                <a:gd name="connsiteY64" fmla="*/ 1102936 h 2875282"/>
                <a:gd name="connsiteX65" fmla="*/ 2480986 w 2481028"/>
                <a:gd name="connsiteY65" fmla="*/ 1065229 h 2875282"/>
                <a:gd name="connsiteX66" fmla="*/ 2452706 w 2481028"/>
                <a:gd name="connsiteY66" fmla="*/ 725864 h 2875282"/>
                <a:gd name="connsiteX67" fmla="*/ 2339584 w 2481028"/>
                <a:gd name="connsiteY67" fmla="*/ 537328 h 2875282"/>
                <a:gd name="connsiteX68" fmla="*/ 2264170 w 2481028"/>
                <a:gd name="connsiteY68" fmla="*/ 386499 h 2875282"/>
                <a:gd name="connsiteX69" fmla="*/ 2235889 w 2481028"/>
                <a:gd name="connsiteY69" fmla="*/ 311084 h 2875282"/>
                <a:gd name="connsiteX70" fmla="*/ 2122767 w 2481028"/>
                <a:gd name="connsiteY70" fmla="*/ 150829 h 2875282"/>
                <a:gd name="connsiteX71" fmla="*/ 2085060 w 2481028"/>
                <a:gd name="connsiteY71" fmla="*/ 103695 h 2875282"/>
                <a:gd name="connsiteX72" fmla="*/ 2056780 w 2481028"/>
                <a:gd name="connsiteY72" fmla="*/ 84841 h 2875282"/>
                <a:gd name="connsiteX73" fmla="*/ 2019073 w 2481028"/>
                <a:gd name="connsiteY73" fmla="*/ 56561 h 2875282"/>
                <a:gd name="connsiteX74" fmla="*/ 1924805 w 2481028"/>
                <a:gd name="connsiteY74" fmla="*/ 28280 h 2875282"/>
                <a:gd name="connsiteX75" fmla="*/ 1839963 w 2481028"/>
                <a:gd name="connsiteY75" fmla="*/ 0 h 2875282"/>
                <a:gd name="connsiteX76" fmla="*/ 1651427 w 2481028"/>
                <a:gd name="connsiteY76" fmla="*/ 37707 h 2875282"/>
                <a:gd name="connsiteX77" fmla="*/ 1613720 w 2481028"/>
                <a:gd name="connsiteY77" fmla="*/ 56561 h 2875282"/>
                <a:gd name="connsiteX78" fmla="*/ 1566586 w 2481028"/>
                <a:gd name="connsiteY78" fmla="*/ 113122 h 2875282"/>
                <a:gd name="connsiteX79" fmla="*/ 1519452 w 2481028"/>
                <a:gd name="connsiteY79" fmla="*/ 122548 h 2875282"/>
                <a:gd name="connsiteX80" fmla="*/ 1462891 w 2481028"/>
                <a:gd name="connsiteY80" fmla="*/ 169682 h 2875282"/>
                <a:gd name="connsiteX81" fmla="*/ 1406330 w 2481028"/>
                <a:gd name="connsiteY81" fmla="*/ 188536 h 2875282"/>
                <a:gd name="connsiteX82" fmla="*/ 1368623 w 2481028"/>
                <a:gd name="connsiteY82" fmla="*/ 235670 h 2875282"/>
                <a:gd name="connsiteX0" fmla="*/ 1365953 w 2478358"/>
                <a:gd name="connsiteY0" fmla="*/ 235670 h 2875282"/>
                <a:gd name="connsiteX1" fmla="*/ 1224551 w 2478358"/>
                <a:gd name="connsiteY1" fmla="*/ 245097 h 2875282"/>
                <a:gd name="connsiteX2" fmla="*/ 1177417 w 2478358"/>
                <a:gd name="connsiteY2" fmla="*/ 311084 h 2875282"/>
                <a:gd name="connsiteX3" fmla="*/ 1149137 w 2478358"/>
                <a:gd name="connsiteY3" fmla="*/ 329938 h 2875282"/>
                <a:gd name="connsiteX4" fmla="*/ 1073722 w 2478358"/>
                <a:gd name="connsiteY4" fmla="*/ 414779 h 2875282"/>
                <a:gd name="connsiteX5" fmla="*/ 1036015 w 2478358"/>
                <a:gd name="connsiteY5" fmla="*/ 433633 h 2875282"/>
                <a:gd name="connsiteX6" fmla="*/ 970027 w 2478358"/>
                <a:gd name="connsiteY6" fmla="*/ 509047 h 2875282"/>
                <a:gd name="connsiteX7" fmla="*/ 941747 w 2478358"/>
                <a:gd name="connsiteY7" fmla="*/ 556181 h 2875282"/>
                <a:gd name="connsiteX8" fmla="*/ 922893 w 2478358"/>
                <a:gd name="connsiteY8" fmla="*/ 584462 h 2875282"/>
                <a:gd name="connsiteX9" fmla="*/ 894613 w 2478358"/>
                <a:gd name="connsiteY9" fmla="*/ 678730 h 2875282"/>
                <a:gd name="connsiteX10" fmla="*/ 885186 w 2478358"/>
                <a:gd name="connsiteY10" fmla="*/ 716437 h 2875282"/>
                <a:gd name="connsiteX11" fmla="*/ 866333 w 2478358"/>
                <a:gd name="connsiteY11" fmla="*/ 744717 h 2875282"/>
                <a:gd name="connsiteX12" fmla="*/ 838052 w 2478358"/>
                <a:gd name="connsiteY12" fmla="*/ 820132 h 2875282"/>
                <a:gd name="connsiteX13" fmla="*/ 819199 w 2478358"/>
                <a:gd name="connsiteY13" fmla="*/ 867266 h 2875282"/>
                <a:gd name="connsiteX14" fmla="*/ 762638 w 2478358"/>
                <a:gd name="connsiteY14" fmla="*/ 1018095 h 2875282"/>
                <a:gd name="connsiteX15" fmla="*/ 696650 w 2478358"/>
                <a:gd name="connsiteY15" fmla="*/ 1150070 h 2875282"/>
                <a:gd name="connsiteX16" fmla="*/ 677796 w 2478358"/>
                <a:gd name="connsiteY16" fmla="*/ 1187777 h 2875282"/>
                <a:gd name="connsiteX17" fmla="*/ 564675 w 2478358"/>
                <a:gd name="connsiteY17" fmla="*/ 1263192 h 2875282"/>
                <a:gd name="connsiteX18" fmla="*/ 526968 w 2478358"/>
                <a:gd name="connsiteY18" fmla="*/ 1282045 h 2875282"/>
                <a:gd name="connsiteX19" fmla="*/ 442126 w 2478358"/>
                <a:gd name="connsiteY19" fmla="*/ 1319752 h 2875282"/>
                <a:gd name="connsiteX20" fmla="*/ 385566 w 2478358"/>
                <a:gd name="connsiteY20" fmla="*/ 1366886 h 2875282"/>
                <a:gd name="connsiteX21" fmla="*/ 347858 w 2478358"/>
                <a:gd name="connsiteY21" fmla="*/ 1376313 h 2875282"/>
                <a:gd name="connsiteX22" fmla="*/ 319578 w 2478358"/>
                <a:gd name="connsiteY22" fmla="*/ 1395167 h 2875282"/>
                <a:gd name="connsiteX23" fmla="*/ 291297 w 2478358"/>
                <a:gd name="connsiteY23" fmla="*/ 1404594 h 2875282"/>
                <a:gd name="connsiteX24" fmla="*/ 225310 w 2478358"/>
                <a:gd name="connsiteY24" fmla="*/ 1451728 h 2875282"/>
                <a:gd name="connsiteX25" fmla="*/ 168749 w 2478358"/>
                <a:gd name="connsiteY25" fmla="*/ 1536569 h 2875282"/>
                <a:gd name="connsiteX26" fmla="*/ 159322 w 2478358"/>
                <a:gd name="connsiteY26" fmla="*/ 1574276 h 2875282"/>
                <a:gd name="connsiteX27" fmla="*/ 140469 w 2478358"/>
                <a:gd name="connsiteY27" fmla="*/ 1640264 h 2875282"/>
                <a:gd name="connsiteX28" fmla="*/ 17920 w 2478358"/>
                <a:gd name="connsiteY28" fmla="*/ 2036190 h 2875282"/>
                <a:gd name="connsiteX29" fmla="*/ 8493 w 2478358"/>
                <a:gd name="connsiteY29" fmla="*/ 2224725 h 2875282"/>
                <a:gd name="connsiteX30" fmla="*/ 93334 w 2478358"/>
                <a:gd name="connsiteY30" fmla="*/ 2639504 h 2875282"/>
                <a:gd name="connsiteX31" fmla="*/ 281871 w 2478358"/>
                <a:gd name="connsiteY31" fmla="*/ 2856322 h 2875282"/>
                <a:gd name="connsiteX32" fmla="*/ 357285 w 2478358"/>
                <a:gd name="connsiteY32" fmla="*/ 2875175 h 2875282"/>
                <a:gd name="connsiteX33" fmla="*/ 479834 w 2478358"/>
                <a:gd name="connsiteY33" fmla="*/ 2856322 h 2875282"/>
                <a:gd name="connsiteX34" fmla="*/ 602382 w 2478358"/>
                <a:gd name="connsiteY34" fmla="*/ 2771480 h 2875282"/>
                <a:gd name="connsiteX35" fmla="*/ 621236 w 2478358"/>
                <a:gd name="connsiteY35" fmla="*/ 2743200 h 2875282"/>
                <a:gd name="connsiteX36" fmla="*/ 668370 w 2478358"/>
                <a:gd name="connsiteY36" fmla="*/ 2658359 h 2875282"/>
                <a:gd name="connsiteX37" fmla="*/ 696650 w 2478358"/>
                <a:gd name="connsiteY37" fmla="*/ 2620651 h 2875282"/>
                <a:gd name="connsiteX38" fmla="*/ 743784 w 2478358"/>
                <a:gd name="connsiteY38" fmla="*/ 2554664 h 2875282"/>
                <a:gd name="connsiteX39" fmla="*/ 847479 w 2478358"/>
                <a:gd name="connsiteY39" fmla="*/ 2432115 h 2875282"/>
                <a:gd name="connsiteX40" fmla="*/ 866333 w 2478358"/>
                <a:gd name="connsiteY40" fmla="*/ 2394408 h 2875282"/>
                <a:gd name="connsiteX41" fmla="*/ 894613 w 2478358"/>
                <a:gd name="connsiteY41" fmla="*/ 2366128 h 2875282"/>
                <a:gd name="connsiteX42" fmla="*/ 913467 w 2478358"/>
                <a:gd name="connsiteY42" fmla="*/ 2328420 h 2875282"/>
                <a:gd name="connsiteX43" fmla="*/ 970027 w 2478358"/>
                <a:gd name="connsiteY43" fmla="*/ 2234152 h 2875282"/>
                <a:gd name="connsiteX44" fmla="*/ 998308 w 2478358"/>
                <a:gd name="connsiteY44" fmla="*/ 2215299 h 2875282"/>
                <a:gd name="connsiteX45" fmla="*/ 1017161 w 2478358"/>
                <a:gd name="connsiteY45" fmla="*/ 2187018 h 2875282"/>
                <a:gd name="connsiteX46" fmla="*/ 1120856 w 2478358"/>
                <a:gd name="connsiteY46" fmla="*/ 2130458 h 2875282"/>
                <a:gd name="connsiteX47" fmla="*/ 1167990 w 2478358"/>
                <a:gd name="connsiteY47" fmla="*/ 2092750 h 2875282"/>
                <a:gd name="connsiteX48" fmla="*/ 1224551 w 2478358"/>
                <a:gd name="connsiteY48" fmla="*/ 2073897 h 2875282"/>
                <a:gd name="connsiteX49" fmla="*/ 1262258 w 2478358"/>
                <a:gd name="connsiteY49" fmla="*/ 2055043 h 2875282"/>
                <a:gd name="connsiteX50" fmla="*/ 1309392 w 2478358"/>
                <a:gd name="connsiteY50" fmla="*/ 2036190 h 2875282"/>
                <a:gd name="connsiteX51" fmla="*/ 1356526 w 2478358"/>
                <a:gd name="connsiteY51" fmla="*/ 2007909 h 2875282"/>
                <a:gd name="connsiteX52" fmla="*/ 1441368 w 2478358"/>
                <a:gd name="connsiteY52" fmla="*/ 1998482 h 2875282"/>
                <a:gd name="connsiteX53" fmla="*/ 1497928 w 2478358"/>
                <a:gd name="connsiteY53" fmla="*/ 1979629 h 2875282"/>
                <a:gd name="connsiteX54" fmla="*/ 1535636 w 2478358"/>
                <a:gd name="connsiteY54" fmla="*/ 1970202 h 2875282"/>
                <a:gd name="connsiteX55" fmla="*/ 1639330 w 2478358"/>
                <a:gd name="connsiteY55" fmla="*/ 1923068 h 2875282"/>
                <a:gd name="connsiteX56" fmla="*/ 1686464 w 2478358"/>
                <a:gd name="connsiteY56" fmla="*/ 1913641 h 2875282"/>
                <a:gd name="connsiteX57" fmla="*/ 1771306 w 2478358"/>
                <a:gd name="connsiteY57" fmla="*/ 1857080 h 2875282"/>
                <a:gd name="connsiteX58" fmla="*/ 1799586 w 2478358"/>
                <a:gd name="connsiteY58" fmla="*/ 1809946 h 2875282"/>
                <a:gd name="connsiteX59" fmla="*/ 1846720 w 2478358"/>
                <a:gd name="connsiteY59" fmla="*/ 1706251 h 2875282"/>
                <a:gd name="connsiteX60" fmla="*/ 1903281 w 2478358"/>
                <a:gd name="connsiteY60" fmla="*/ 1640264 h 2875282"/>
                <a:gd name="connsiteX61" fmla="*/ 2072963 w 2478358"/>
                <a:gd name="connsiteY61" fmla="*/ 1414020 h 2875282"/>
                <a:gd name="connsiteX62" fmla="*/ 2204939 w 2478358"/>
                <a:gd name="connsiteY62" fmla="*/ 1300899 h 2875282"/>
                <a:gd name="connsiteX63" fmla="*/ 2384048 w 2478358"/>
                <a:gd name="connsiteY63" fmla="*/ 1197204 h 2875282"/>
                <a:gd name="connsiteX64" fmla="*/ 2468889 w 2478358"/>
                <a:gd name="connsiteY64" fmla="*/ 1102936 h 2875282"/>
                <a:gd name="connsiteX65" fmla="*/ 2478316 w 2478358"/>
                <a:gd name="connsiteY65" fmla="*/ 1065229 h 2875282"/>
                <a:gd name="connsiteX66" fmla="*/ 2450036 w 2478358"/>
                <a:gd name="connsiteY66" fmla="*/ 725864 h 2875282"/>
                <a:gd name="connsiteX67" fmla="*/ 2336914 w 2478358"/>
                <a:gd name="connsiteY67" fmla="*/ 537328 h 2875282"/>
                <a:gd name="connsiteX68" fmla="*/ 2261500 w 2478358"/>
                <a:gd name="connsiteY68" fmla="*/ 386499 h 2875282"/>
                <a:gd name="connsiteX69" fmla="*/ 2233219 w 2478358"/>
                <a:gd name="connsiteY69" fmla="*/ 311084 h 2875282"/>
                <a:gd name="connsiteX70" fmla="*/ 2120097 w 2478358"/>
                <a:gd name="connsiteY70" fmla="*/ 150829 h 2875282"/>
                <a:gd name="connsiteX71" fmla="*/ 2082390 w 2478358"/>
                <a:gd name="connsiteY71" fmla="*/ 103695 h 2875282"/>
                <a:gd name="connsiteX72" fmla="*/ 2054110 w 2478358"/>
                <a:gd name="connsiteY72" fmla="*/ 84841 h 2875282"/>
                <a:gd name="connsiteX73" fmla="*/ 2016403 w 2478358"/>
                <a:gd name="connsiteY73" fmla="*/ 56561 h 2875282"/>
                <a:gd name="connsiteX74" fmla="*/ 1922135 w 2478358"/>
                <a:gd name="connsiteY74" fmla="*/ 28280 h 2875282"/>
                <a:gd name="connsiteX75" fmla="*/ 1837293 w 2478358"/>
                <a:gd name="connsiteY75" fmla="*/ 0 h 2875282"/>
                <a:gd name="connsiteX76" fmla="*/ 1648757 w 2478358"/>
                <a:gd name="connsiteY76" fmla="*/ 37707 h 2875282"/>
                <a:gd name="connsiteX77" fmla="*/ 1611050 w 2478358"/>
                <a:gd name="connsiteY77" fmla="*/ 56561 h 2875282"/>
                <a:gd name="connsiteX78" fmla="*/ 1563916 w 2478358"/>
                <a:gd name="connsiteY78" fmla="*/ 113122 h 2875282"/>
                <a:gd name="connsiteX79" fmla="*/ 1516782 w 2478358"/>
                <a:gd name="connsiteY79" fmla="*/ 122548 h 2875282"/>
                <a:gd name="connsiteX80" fmla="*/ 1460221 w 2478358"/>
                <a:gd name="connsiteY80" fmla="*/ 169682 h 2875282"/>
                <a:gd name="connsiteX81" fmla="*/ 1403660 w 2478358"/>
                <a:gd name="connsiteY81" fmla="*/ 188536 h 2875282"/>
                <a:gd name="connsiteX82" fmla="*/ 1365953 w 2478358"/>
                <a:gd name="connsiteY82" fmla="*/ 235670 h 28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8358" h="2875282">
                  <a:moveTo>
                    <a:pt x="1365953" y="235670"/>
                  </a:moveTo>
                  <a:cubicBezTo>
                    <a:pt x="1318819" y="238812"/>
                    <a:pt x="1271147" y="237331"/>
                    <a:pt x="1224551" y="245097"/>
                  </a:cubicBezTo>
                  <a:cubicBezTo>
                    <a:pt x="1185593" y="251590"/>
                    <a:pt x="1195397" y="285912"/>
                    <a:pt x="1177417" y="311084"/>
                  </a:cubicBezTo>
                  <a:cubicBezTo>
                    <a:pt x="1170832" y="320303"/>
                    <a:pt x="1157148" y="321927"/>
                    <a:pt x="1149137" y="329938"/>
                  </a:cubicBezTo>
                  <a:cubicBezTo>
                    <a:pt x="1138499" y="340576"/>
                    <a:pt x="1094896" y="399655"/>
                    <a:pt x="1073722" y="414779"/>
                  </a:cubicBezTo>
                  <a:cubicBezTo>
                    <a:pt x="1062287" y="422947"/>
                    <a:pt x="1048584" y="427348"/>
                    <a:pt x="1036015" y="433633"/>
                  </a:cubicBezTo>
                  <a:cubicBezTo>
                    <a:pt x="976710" y="522588"/>
                    <a:pt x="1080332" y="371165"/>
                    <a:pt x="970027" y="509047"/>
                  </a:cubicBezTo>
                  <a:cubicBezTo>
                    <a:pt x="958581" y="523354"/>
                    <a:pt x="951458" y="540644"/>
                    <a:pt x="941747" y="556181"/>
                  </a:cubicBezTo>
                  <a:cubicBezTo>
                    <a:pt x="935742" y="565789"/>
                    <a:pt x="929178" y="575035"/>
                    <a:pt x="922893" y="584462"/>
                  </a:cubicBezTo>
                  <a:cubicBezTo>
                    <a:pt x="903704" y="699604"/>
                    <a:pt x="927494" y="591049"/>
                    <a:pt x="894613" y="678730"/>
                  </a:cubicBezTo>
                  <a:cubicBezTo>
                    <a:pt x="890064" y="690861"/>
                    <a:pt x="890290" y="704529"/>
                    <a:pt x="885186" y="716437"/>
                  </a:cubicBezTo>
                  <a:cubicBezTo>
                    <a:pt x="880723" y="726850"/>
                    <a:pt x="871400" y="734584"/>
                    <a:pt x="866333" y="744717"/>
                  </a:cubicBezTo>
                  <a:cubicBezTo>
                    <a:pt x="848114" y="781155"/>
                    <a:pt x="850290" y="787497"/>
                    <a:pt x="838052" y="820132"/>
                  </a:cubicBezTo>
                  <a:cubicBezTo>
                    <a:pt x="832111" y="835976"/>
                    <a:pt x="825483" y="851555"/>
                    <a:pt x="819199" y="867266"/>
                  </a:cubicBezTo>
                  <a:cubicBezTo>
                    <a:pt x="803996" y="958480"/>
                    <a:pt x="818320" y="906732"/>
                    <a:pt x="762638" y="1018095"/>
                  </a:cubicBezTo>
                  <a:lnTo>
                    <a:pt x="696650" y="1150070"/>
                  </a:lnTo>
                  <a:cubicBezTo>
                    <a:pt x="690365" y="1162639"/>
                    <a:pt x="689038" y="1179345"/>
                    <a:pt x="677796" y="1187777"/>
                  </a:cubicBezTo>
                  <a:cubicBezTo>
                    <a:pt x="639890" y="1216208"/>
                    <a:pt x="609044" y="1241008"/>
                    <a:pt x="564675" y="1263192"/>
                  </a:cubicBezTo>
                  <a:cubicBezTo>
                    <a:pt x="552106" y="1269476"/>
                    <a:pt x="539252" y="1275220"/>
                    <a:pt x="526968" y="1282045"/>
                  </a:cubicBezTo>
                  <a:cubicBezTo>
                    <a:pt x="460251" y="1319110"/>
                    <a:pt x="503601" y="1304385"/>
                    <a:pt x="442126" y="1319752"/>
                  </a:cubicBezTo>
                  <a:cubicBezTo>
                    <a:pt x="423273" y="1335463"/>
                    <a:pt x="406610" y="1354259"/>
                    <a:pt x="385566" y="1366886"/>
                  </a:cubicBezTo>
                  <a:cubicBezTo>
                    <a:pt x="374456" y="1373552"/>
                    <a:pt x="359767" y="1371209"/>
                    <a:pt x="347858" y="1376313"/>
                  </a:cubicBezTo>
                  <a:cubicBezTo>
                    <a:pt x="337445" y="1380776"/>
                    <a:pt x="329711" y="1390100"/>
                    <a:pt x="319578" y="1395167"/>
                  </a:cubicBezTo>
                  <a:cubicBezTo>
                    <a:pt x="310690" y="1399611"/>
                    <a:pt x="300185" y="1400150"/>
                    <a:pt x="291297" y="1404594"/>
                  </a:cubicBezTo>
                  <a:cubicBezTo>
                    <a:pt x="280589" y="1409948"/>
                    <a:pt x="229582" y="1447456"/>
                    <a:pt x="225310" y="1451728"/>
                  </a:cubicBezTo>
                  <a:cubicBezTo>
                    <a:pt x="201749" y="1475289"/>
                    <a:pt x="180590" y="1504994"/>
                    <a:pt x="168749" y="1536569"/>
                  </a:cubicBezTo>
                  <a:cubicBezTo>
                    <a:pt x="164200" y="1548700"/>
                    <a:pt x="162881" y="1561819"/>
                    <a:pt x="159322" y="1574276"/>
                  </a:cubicBezTo>
                  <a:cubicBezTo>
                    <a:pt x="132286" y="1668902"/>
                    <a:pt x="169922" y="1522441"/>
                    <a:pt x="140469" y="1640264"/>
                  </a:cubicBezTo>
                  <a:cubicBezTo>
                    <a:pt x="137327" y="1825658"/>
                    <a:pt x="39916" y="1938780"/>
                    <a:pt x="17920" y="2036190"/>
                  </a:cubicBezTo>
                  <a:cubicBezTo>
                    <a:pt x="-4076" y="2133600"/>
                    <a:pt x="-4076" y="2124173"/>
                    <a:pt x="8493" y="2224725"/>
                  </a:cubicBezTo>
                  <a:cubicBezTo>
                    <a:pt x="21062" y="2325277"/>
                    <a:pt x="47771" y="2534238"/>
                    <a:pt x="93334" y="2639504"/>
                  </a:cubicBezTo>
                  <a:cubicBezTo>
                    <a:pt x="138897" y="2744770"/>
                    <a:pt x="244164" y="2845324"/>
                    <a:pt x="281871" y="2856322"/>
                  </a:cubicBezTo>
                  <a:cubicBezTo>
                    <a:pt x="346522" y="2877871"/>
                    <a:pt x="324291" y="2875175"/>
                    <a:pt x="357285" y="2875175"/>
                  </a:cubicBezTo>
                  <a:cubicBezTo>
                    <a:pt x="390279" y="2875175"/>
                    <a:pt x="438985" y="2873604"/>
                    <a:pt x="479834" y="2856322"/>
                  </a:cubicBezTo>
                  <a:cubicBezTo>
                    <a:pt x="520683" y="2839040"/>
                    <a:pt x="578815" y="2790334"/>
                    <a:pt x="602382" y="2771480"/>
                  </a:cubicBezTo>
                  <a:cubicBezTo>
                    <a:pt x="625949" y="2752626"/>
                    <a:pt x="610238" y="2762054"/>
                    <a:pt x="621236" y="2743200"/>
                  </a:cubicBezTo>
                  <a:cubicBezTo>
                    <a:pt x="632234" y="2724347"/>
                    <a:pt x="655801" y="2678784"/>
                    <a:pt x="668370" y="2658359"/>
                  </a:cubicBezTo>
                  <a:cubicBezTo>
                    <a:pt x="680939" y="2637934"/>
                    <a:pt x="689020" y="2634385"/>
                    <a:pt x="696650" y="2620651"/>
                  </a:cubicBezTo>
                  <a:cubicBezTo>
                    <a:pt x="733954" y="2553503"/>
                    <a:pt x="691889" y="2589260"/>
                    <a:pt x="743784" y="2554664"/>
                  </a:cubicBezTo>
                  <a:cubicBezTo>
                    <a:pt x="768922" y="2523241"/>
                    <a:pt x="827054" y="2458824"/>
                    <a:pt x="847479" y="2432115"/>
                  </a:cubicBezTo>
                  <a:cubicBezTo>
                    <a:pt x="867904" y="2405406"/>
                    <a:pt x="858165" y="2405843"/>
                    <a:pt x="866333" y="2394408"/>
                  </a:cubicBezTo>
                  <a:cubicBezTo>
                    <a:pt x="874082" y="2383560"/>
                    <a:pt x="886864" y="2376976"/>
                    <a:pt x="894613" y="2366128"/>
                  </a:cubicBezTo>
                  <a:cubicBezTo>
                    <a:pt x="902781" y="2354693"/>
                    <a:pt x="900898" y="2350416"/>
                    <a:pt x="913467" y="2328420"/>
                  </a:cubicBezTo>
                  <a:cubicBezTo>
                    <a:pt x="926036" y="2306424"/>
                    <a:pt x="955887" y="2253006"/>
                    <a:pt x="970027" y="2234152"/>
                  </a:cubicBezTo>
                  <a:cubicBezTo>
                    <a:pt x="984167" y="2215299"/>
                    <a:pt x="988881" y="2221583"/>
                    <a:pt x="998308" y="2215299"/>
                  </a:cubicBezTo>
                  <a:cubicBezTo>
                    <a:pt x="1004592" y="2205872"/>
                    <a:pt x="1008559" y="2194391"/>
                    <a:pt x="1017161" y="2187018"/>
                  </a:cubicBezTo>
                  <a:cubicBezTo>
                    <a:pt x="1045584" y="2162655"/>
                    <a:pt x="1090228" y="2149949"/>
                    <a:pt x="1120856" y="2130458"/>
                  </a:cubicBezTo>
                  <a:cubicBezTo>
                    <a:pt x="1137831" y="2119656"/>
                    <a:pt x="1150326" y="2102385"/>
                    <a:pt x="1167990" y="2092750"/>
                  </a:cubicBezTo>
                  <a:cubicBezTo>
                    <a:pt x="1185437" y="2083234"/>
                    <a:pt x="1206099" y="2081278"/>
                    <a:pt x="1224551" y="2073897"/>
                  </a:cubicBezTo>
                  <a:cubicBezTo>
                    <a:pt x="1237599" y="2068678"/>
                    <a:pt x="1249417" y="2060750"/>
                    <a:pt x="1262258" y="2055043"/>
                  </a:cubicBezTo>
                  <a:cubicBezTo>
                    <a:pt x="1277721" y="2048171"/>
                    <a:pt x="1294257" y="2043758"/>
                    <a:pt x="1309392" y="2036190"/>
                  </a:cubicBezTo>
                  <a:cubicBezTo>
                    <a:pt x="1325780" y="2027996"/>
                    <a:pt x="1338908" y="2012943"/>
                    <a:pt x="1356526" y="2007909"/>
                  </a:cubicBezTo>
                  <a:cubicBezTo>
                    <a:pt x="1383886" y="2000092"/>
                    <a:pt x="1413087" y="2001624"/>
                    <a:pt x="1441368" y="1998482"/>
                  </a:cubicBezTo>
                  <a:cubicBezTo>
                    <a:pt x="1460221" y="1992198"/>
                    <a:pt x="1478893" y="1985339"/>
                    <a:pt x="1497928" y="1979629"/>
                  </a:cubicBezTo>
                  <a:cubicBezTo>
                    <a:pt x="1510338" y="1975906"/>
                    <a:pt x="1523676" y="1975185"/>
                    <a:pt x="1535636" y="1970202"/>
                  </a:cubicBezTo>
                  <a:cubicBezTo>
                    <a:pt x="1584381" y="1949892"/>
                    <a:pt x="1596958" y="1933661"/>
                    <a:pt x="1639330" y="1923068"/>
                  </a:cubicBezTo>
                  <a:cubicBezTo>
                    <a:pt x="1654874" y="1919182"/>
                    <a:pt x="1670753" y="1916783"/>
                    <a:pt x="1686464" y="1913641"/>
                  </a:cubicBezTo>
                  <a:cubicBezTo>
                    <a:pt x="1727637" y="1893055"/>
                    <a:pt x="1745394" y="1891629"/>
                    <a:pt x="1771306" y="1857080"/>
                  </a:cubicBezTo>
                  <a:cubicBezTo>
                    <a:pt x="1782299" y="1842422"/>
                    <a:pt x="1792004" y="1826626"/>
                    <a:pt x="1799586" y="1809946"/>
                  </a:cubicBezTo>
                  <a:cubicBezTo>
                    <a:pt x="1830920" y="1741011"/>
                    <a:pt x="1802051" y="1765809"/>
                    <a:pt x="1846720" y="1706251"/>
                  </a:cubicBezTo>
                  <a:cubicBezTo>
                    <a:pt x="1864102" y="1683075"/>
                    <a:pt x="1886868" y="1664137"/>
                    <a:pt x="1903281" y="1640264"/>
                  </a:cubicBezTo>
                  <a:cubicBezTo>
                    <a:pt x="2046914" y="1431345"/>
                    <a:pt x="1801581" y="1713969"/>
                    <a:pt x="2072963" y="1414020"/>
                  </a:cubicBezTo>
                  <a:cubicBezTo>
                    <a:pt x="2113531" y="1369181"/>
                    <a:pt x="2153228" y="1333458"/>
                    <a:pt x="2204939" y="1300899"/>
                  </a:cubicBezTo>
                  <a:cubicBezTo>
                    <a:pt x="2263318" y="1264142"/>
                    <a:pt x="2335267" y="1245985"/>
                    <a:pt x="2384048" y="1197204"/>
                  </a:cubicBezTo>
                  <a:cubicBezTo>
                    <a:pt x="2445409" y="1135843"/>
                    <a:pt x="2417302" y="1167420"/>
                    <a:pt x="2468889" y="1102936"/>
                  </a:cubicBezTo>
                  <a:cubicBezTo>
                    <a:pt x="2472031" y="1090367"/>
                    <a:pt x="2478963" y="1078169"/>
                    <a:pt x="2478316" y="1065229"/>
                  </a:cubicBezTo>
                  <a:cubicBezTo>
                    <a:pt x="2472648" y="951857"/>
                    <a:pt x="2471385" y="837352"/>
                    <a:pt x="2450036" y="725864"/>
                  </a:cubicBezTo>
                  <a:cubicBezTo>
                    <a:pt x="2441476" y="681160"/>
                    <a:pt x="2359828" y="578246"/>
                    <a:pt x="2336914" y="537328"/>
                  </a:cubicBezTo>
                  <a:cubicBezTo>
                    <a:pt x="2309449" y="488284"/>
                    <a:pt x="2281237" y="439131"/>
                    <a:pt x="2261500" y="386499"/>
                  </a:cubicBezTo>
                  <a:cubicBezTo>
                    <a:pt x="2252073" y="361361"/>
                    <a:pt x="2245677" y="334867"/>
                    <a:pt x="2233219" y="311084"/>
                  </a:cubicBezTo>
                  <a:cubicBezTo>
                    <a:pt x="2148373" y="149106"/>
                    <a:pt x="2191764" y="231454"/>
                    <a:pt x="2120097" y="150829"/>
                  </a:cubicBezTo>
                  <a:cubicBezTo>
                    <a:pt x="2106730" y="135791"/>
                    <a:pt x="2096617" y="117922"/>
                    <a:pt x="2082390" y="103695"/>
                  </a:cubicBezTo>
                  <a:cubicBezTo>
                    <a:pt x="2074379" y="95684"/>
                    <a:pt x="2063329" y="91426"/>
                    <a:pt x="2054110" y="84841"/>
                  </a:cubicBezTo>
                  <a:cubicBezTo>
                    <a:pt x="2041325" y="75709"/>
                    <a:pt x="2029726" y="64888"/>
                    <a:pt x="2016403" y="56561"/>
                  </a:cubicBezTo>
                  <a:cubicBezTo>
                    <a:pt x="1966268" y="25227"/>
                    <a:pt x="1986207" y="45366"/>
                    <a:pt x="1922135" y="28280"/>
                  </a:cubicBezTo>
                  <a:cubicBezTo>
                    <a:pt x="1893331" y="20599"/>
                    <a:pt x="1865574" y="9427"/>
                    <a:pt x="1837293" y="0"/>
                  </a:cubicBezTo>
                  <a:cubicBezTo>
                    <a:pt x="1774448" y="12569"/>
                    <a:pt x="1710933" y="22163"/>
                    <a:pt x="1648757" y="37707"/>
                  </a:cubicBezTo>
                  <a:cubicBezTo>
                    <a:pt x="1635124" y="41115"/>
                    <a:pt x="1621846" y="47565"/>
                    <a:pt x="1611050" y="56561"/>
                  </a:cubicBezTo>
                  <a:cubicBezTo>
                    <a:pt x="1578571" y="83626"/>
                    <a:pt x="1607537" y="91311"/>
                    <a:pt x="1563916" y="113122"/>
                  </a:cubicBezTo>
                  <a:cubicBezTo>
                    <a:pt x="1549585" y="120287"/>
                    <a:pt x="1532493" y="119406"/>
                    <a:pt x="1516782" y="122548"/>
                  </a:cubicBezTo>
                  <a:cubicBezTo>
                    <a:pt x="1499019" y="140311"/>
                    <a:pt x="1483848" y="159181"/>
                    <a:pt x="1460221" y="169682"/>
                  </a:cubicBezTo>
                  <a:cubicBezTo>
                    <a:pt x="1442060" y="177753"/>
                    <a:pt x="1403660" y="188536"/>
                    <a:pt x="1403660" y="188536"/>
                  </a:cubicBezTo>
                  <a:lnTo>
                    <a:pt x="1365953" y="235670"/>
                  </a:lnTo>
                  <a:close/>
                </a:path>
              </a:pathLst>
            </a:custGeom>
            <a:pattFill prst="dkUp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D93EAE-8BD8-CB84-F280-2A13DAFFA055}"/>
                </a:ext>
              </a:extLst>
            </p:cNvPr>
            <p:cNvSpPr txBox="1"/>
            <p:nvPr/>
          </p:nvSpPr>
          <p:spPr>
            <a:xfrm>
              <a:off x="200586" y="2166195"/>
              <a:ext cx="2923610" cy="8678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sz="1200" dirty="0"/>
                <a:t>Mainland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2D571-B580-3F4D-1A01-44ABA4A1B876}"/>
                </a:ext>
              </a:extLst>
            </p:cNvPr>
            <p:cNvSpPr txBox="1"/>
            <p:nvPr/>
          </p:nvSpPr>
          <p:spPr>
            <a:xfrm>
              <a:off x="7084729" y="4190229"/>
              <a:ext cx="2630824" cy="14464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sz="1200" dirty="0"/>
                <a:t>Offshore Island</a:t>
              </a: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24AA5EFB-3848-C655-3CE2-EE8D2CAB9898}"/>
                </a:ext>
              </a:extLst>
            </p:cNvPr>
            <p:cNvSpPr/>
            <p:nvPr/>
          </p:nvSpPr>
          <p:spPr>
            <a:xfrm>
              <a:off x="2123728" y="2708920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552ADC47-C743-9EBE-E818-38EBEE339385}"/>
                </a:ext>
              </a:extLst>
            </p:cNvPr>
            <p:cNvSpPr/>
            <p:nvPr/>
          </p:nvSpPr>
          <p:spPr>
            <a:xfrm>
              <a:off x="2276128" y="2861320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3392E7F3-1839-5561-07D0-A9C4A0D6B9DF}"/>
                </a:ext>
              </a:extLst>
            </p:cNvPr>
            <p:cNvSpPr/>
            <p:nvPr/>
          </p:nvSpPr>
          <p:spPr>
            <a:xfrm>
              <a:off x="2190975" y="3767336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9E6C1EC0-F4E2-F30C-3F8B-3CC91375614C}"/>
                </a:ext>
              </a:extLst>
            </p:cNvPr>
            <p:cNvSpPr/>
            <p:nvPr/>
          </p:nvSpPr>
          <p:spPr>
            <a:xfrm>
              <a:off x="2190975" y="3522662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60FDEC05-280B-AA28-DA20-DA2BBB8C2009}"/>
                </a:ext>
              </a:extLst>
            </p:cNvPr>
            <p:cNvSpPr/>
            <p:nvPr/>
          </p:nvSpPr>
          <p:spPr>
            <a:xfrm>
              <a:off x="1706682" y="3345262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637F713-A480-3EAF-0774-25EE4E0EF917}"/>
                </a:ext>
              </a:extLst>
            </p:cNvPr>
            <p:cNvSpPr/>
            <p:nvPr/>
          </p:nvSpPr>
          <p:spPr>
            <a:xfrm>
              <a:off x="2693257" y="2829471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E0811671-1197-CD6A-C497-1DC0DA466DB3}"/>
                </a:ext>
              </a:extLst>
            </p:cNvPr>
            <p:cNvSpPr/>
            <p:nvPr/>
          </p:nvSpPr>
          <p:spPr>
            <a:xfrm>
              <a:off x="683568" y="5157192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3284F48D-A4DB-5474-B072-315F55119FB0}"/>
                </a:ext>
              </a:extLst>
            </p:cNvPr>
            <p:cNvSpPr/>
            <p:nvPr/>
          </p:nvSpPr>
          <p:spPr>
            <a:xfrm>
              <a:off x="1700563" y="3839344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0CC2E4A4-581B-1E28-0864-87365B9EDB3A}"/>
                </a:ext>
              </a:extLst>
            </p:cNvPr>
            <p:cNvSpPr/>
            <p:nvPr/>
          </p:nvSpPr>
          <p:spPr>
            <a:xfrm>
              <a:off x="1524000" y="3814986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9DCE97B6-F96B-860E-700B-B2A80E5CA145}"/>
                </a:ext>
              </a:extLst>
            </p:cNvPr>
            <p:cNvSpPr/>
            <p:nvPr/>
          </p:nvSpPr>
          <p:spPr>
            <a:xfrm>
              <a:off x="3647728" y="3196553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4BA1C3B8-D980-7962-EE4C-4F565DDBA883}"/>
                </a:ext>
              </a:extLst>
            </p:cNvPr>
            <p:cNvSpPr/>
            <p:nvPr/>
          </p:nvSpPr>
          <p:spPr>
            <a:xfrm>
              <a:off x="3439540" y="2636912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1A2099A7-5DD6-8939-EF39-78AFD46DEBA1}"/>
                </a:ext>
              </a:extLst>
            </p:cNvPr>
            <p:cNvSpPr/>
            <p:nvPr/>
          </p:nvSpPr>
          <p:spPr>
            <a:xfrm>
              <a:off x="2980184" y="2123064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120D141-1C8A-C4CC-5BC0-46B97D60AA00}"/>
                </a:ext>
              </a:extLst>
            </p:cNvPr>
            <p:cNvSpPr/>
            <p:nvPr/>
          </p:nvSpPr>
          <p:spPr>
            <a:xfrm>
              <a:off x="4113881" y="2829471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813F359C-690B-73A4-E0E5-07918784792F}"/>
                </a:ext>
              </a:extLst>
            </p:cNvPr>
            <p:cNvSpPr/>
            <p:nvPr/>
          </p:nvSpPr>
          <p:spPr>
            <a:xfrm>
              <a:off x="1664238" y="4003167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9DAA3842-2DCB-4ADF-63F0-5E53EFF835E7}"/>
                </a:ext>
              </a:extLst>
            </p:cNvPr>
            <p:cNvSpPr/>
            <p:nvPr/>
          </p:nvSpPr>
          <p:spPr>
            <a:xfrm>
              <a:off x="1850698" y="1912077"/>
              <a:ext cx="144016" cy="144016"/>
            </a:xfrm>
            <a:prstGeom prst="diamond">
              <a:avLst/>
            </a:prstGeom>
            <a:solidFill>
              <a:srgbClr val="DE2292"/>
            </a:solidFill>
            <a:ln>
              <a:solidFill>
                <a:srgbClr val="DE2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5A5DD3B-8767-7F92-B9F0-B8567BC9B4F3}"/>
                </a:ext>
              </a:extLst>
            </p:cNvPr>
            <p:cNvSpPr/>
            <p:nvPr/>
          </p:nvSpPr>
          <p:spPr>
            <a:xfrm>
              <a:off x="6876256" y="3196553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FFEFDB5-734E-8FF0-FB46-C1A90333D341}"/>
                </a:ext>
              </a:extLst>
            </p:cNvPr>
            <p:cNvSpPr/>
            <p:nvPr/>
          </p:nvSpPr>
          <p:spPr>
            <a:xfrm>
              <a:off x="6547903" y="3742978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C085E64-BEB7-DD8C-C917-612C1E42EEDB}"/>
                </a:ext>
              </a:extLst>
            </p:cNvPr>
            <p:cNvSpPr/>
            <p:nvPr/>
          </p:nvSpPr>
          <p:spPr>
            <a:xfrm>
              <a:off x="6808100" y="2709569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899FFE8-0489-8BE3-ED7F-30D6887D7767}"/>
                </a:ext>
              </a:extLst>
            </p:cNvPr>
            <p:cNvSpPr/>
            <p:nvPr/>
          </p:nvSpPr>
          <p:spPr>
            <a:xfrm>
              <a:off x="7333456" y="3653753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5FF56AC-2F8C-3104-3206-4C08420EF13D}"/>
                </a:ext>
              </a:extLst>
            </p:cNvPr>
            <p:cNvSpPr/>
            <p:nvPr/>
          </p:nvSpPr>
          <p:spPr>
            <a:xfrm>
              <a:off x="6002075" y="3911352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DD2069F-7882-10A1-A719-54E4DCFD1CB8}"/>
                </a:ext>
              </a:extLst>
            </p:cNvPr>
            <p:cNvSpPr/>
            <p:nvPr/>
          </p:nvSpPr>
          <p:spPr>
            <a:xfrm>
              <a:off x="7384706" y="2685455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0663D2D-8EDE-773B-36D7-859F46B31D21}"/>
                </a:ext>
              </a:extLst>
            </p:cNvPr>
            <p:cNvSpPr/>
            <p:nvPr/>
          </p:nvSpPr>
          <p:spPr>
            <a:xfrm>
              <a:off x="7581939" y="3052537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936A2D5-014B-6B2D-C84B-4C3AACEADFCE}"/>
                </a:ext>
              </a:extLst>
            </p:cNvPr>
            <p:cNvSpPr/>
            <p:nvPr/>
          </p:nvSpPr>
          <p:spPr>
            <a:xfrm>
              <a:off x="7382711" y="3059814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03757DB-2771-1820-BFA4-4ED4AA39C29D}"/>
                </a:ext>
              </a:extLst>
            </p:cNvPr>
            <p:cNvSpPr/>
            <p:nvPr/>
          </p:nvSpPr>
          <p:spPr>
            <a:xfrm>
              <a:off x="7502895" y="3290157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AE57182-B3CD-3DAD-A4BE-3FFBC89CA7A2}"/>
                </a:ext>
              </a:extLst>
            </p:cNvPr>
            <p:cNvSpPr/>
            <p:nvPr/>
          </p:nvSpPr>
          <p:spPr>
            <a:xfrm>
              <a:off x="6796385" y="3672816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8F1A205-0C5B-956B-739C-0F191FFBBBEA}"/>
                </a:ext>
              </a:extLst>
            </p:cNvPr>
            <p:cNvSpPr/>
            <p:nvPr/>
          </p:nvSpPr>
          <p:spPr>
            <a:xfrm>
              <a:off x="6619911" y="3569415"/>
              <a:ext cx="144016" cy="144016"/>
            </a:xfrm>
            <a:prstGeom prst="triangle">
              <a:avLst/>
            </a:prstGeom>
            <a:solidFill>
              <a:srgbClr val="EE7C1E"/>
            </a:solidFill>
            <a:ln>
              <a:solidFill>
                <a:srgbClr val="EE7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37" name="Freeform 42">
            <a:extLst>
              <a:ext uri="{FF2B5EF4-FFF2-40B4-BE49-F238E27FC236}">
                <a16:creationId xmlns:a16="http://schemas.microsoft.com/office/drawing/2014/main" id="{443D135E-F422-D925-2A41-5DBE7E6339DD}"/>
              </a:ext>
            </a:extLst>
          </p:cNvPr>
          <p:cNvSpPr/>
          <p:nvPr/>
        </p:nvSpPr>
        <p:spPr>
          <a:xfrm>
            <a:off x="6903294" y="2245591"/>
            <a:ext cx="344156" cy="301643"/>
          </a:xfrm>
          <a:custGeom>
            <a:avLst/>
            <a:gdLst>
              <a:gd name="connsiteX0" fmla="*/ 350000 w 2190207"/>
              <a:gd name="connsiteY0" fmla="*/ 18854 h 669303"/>
              <a:gd name="connsiteX1" fmla="*/ 284012 w 2190207"/>
              <a:gd name="connsiteY1" fmla="*/ 28281 h 669303"/>
              <a:gd name="connsiteX2" fmla="*/ 208598 w 2190207"/>
              <a:gd name="connsiteY2" fmla="*/ 56561 h 669303"/>
              <a:gd name="connsiteX3" fmla="*/ 152037 w 2190207"/>
              <a:gd name="connsiteY3" fmla="*/ 75415 h 669303"/>
              <a:gd name="connsiteX4" fmla="*/ 104903 w 2190207"/>
              <a:gd name="connsiteY4" fmla="*/ 103695 h 669303"/>
              <a:gd name="connsiteX5" fmla="*/ 48342 w 2190207"/>
              <a:gd name="connsiteY5" fmla="*/ 141402 h 669303"/>
              <a:gd name="connsiteX6" fmla="*/ 29488 w 2190207"/>
              <a:gd name="connsiteY6" fmla="*/ 169683 h 669303"/>
              <a:gd name="connsiteX7" fmla="*/ 20062 w 2190207"/>
              <a:gd name="connsiteY7" fmla="*/ 207390 h 669303"/>
              <a:gd name="connsiteX8" fmla="*/ 1208 w 2190207"/>
              <a:gd name="connsiteY8" fmla="*/ 339365 h 669303"/>
              <a:gd name="connsiteX9" fmla="*/ 38915 w 2190207"/>
              <a:gd name="connsiteY9" fmla="*/ 527901 h 669303"/>
              <a:gd name="connsiteX10" fmla="*/ 67196 w 2190207"/>
              <a:gd name="connsiteY10" fmla="*/ 537328 h 669303"/>
              <a:gd name="connsiteX11" fmla="*/ 142610 w 2190207"/>
              <a:gd name="connsiteY11" fmla="*/ 565608 h 669303"/>
              <a:gd name="connsiteX12" fmla="*/ 180317 w 2190207"/>
              <a:gd name="connsiteY12" fmla="*/ 584462 h 669303"/>
              <a:gd name="connsiteX13" fmla="*/ 265158 w 2190207"/>
              <a:gd name="connsiteY13" fmla="*/ 603316 h 669303"/>
              <a:gd name="connsiteX14" fmla="*/ 293439 w 2190207"/>
              <a:gd name="connsiteY14" fmla="*/ 612742 h 669303"/>
              <a:gd name="connsiteX15" fmla="*/ 340573 w 2190207"/>
              <a:gd name="connsiteY15" fmla="*/ 631596 h 669303"/>
              <a:gd name="connsiteX16" fmla="*/ 453695 w 2190207"/>
              <a:gd name="connsiteY16" fmla="*/ 650450 h 669303"/>
              <a:gd name="connsiteX17" fmla="*/ 529109 w 2190207"/>
              <a:gd name="connsiteY17" fmla="*/ 669303 h 669303"/>
              <a:gd name="connsiteX18" fmla="*/ 953315 w 2190207"/>
              <a:gd name="connsiteY18" fmla="*/ 659876 h 669303"/>
              <a:gd name="connsiteX19" fmla="*/ 1009876 w 2190207"/>
              <a:gd name="connsiteY19" fmla="*/ 622169 h 669303"/>
              <a:gd name="connsiteX20" fmla="*/ 1085290 w 2190207"/>
              <a:gd name="connsiteY20" fmla="*/ 584462 h 669303"/>
              <a:gd name="connsiteX21" fmla="*/ 1132424 w 2190207"/>
              <a:gd name="connsiteY21" fmla="*/ 556182 h 669303"/>
              <a:gd name="connsiteX22" fmla="*/ 1170132 w 2190207"/>
              <a:gd name="connsiteY22" fmla="*/ 546755 h 669303"/>
              <a:gd name="connsiteX23" fmla="*/ 1339814 w 2190207"/>
              <a:gd name="connsiteY23" fmla="*/ 499621 h 669303"/>
              <a:gd name="connsiteX24" fmla="*/ 1368095 w 2190207"/>
              <a:gd name="connsiteY24" fmla="*/ 490194 h 669303"/>
              <a:gd name="connsiteX25" fmla="*/ 1660325 w 2190207"/>
              <a:gd name="connsiteY25" fmla="*/ 461914 h 669303"/>
              <a:gd name="connsiteX26" fmla="*/ 1820581 w 2190207"/>
              <a:gd name="connsiteY26" fmla="*/ 367646 h 669303"/>
              <a:gd name="connsiteX27" fmla="*/ 1848862 w 2190207"/>
              <a:gd name="connsiteY27" fmla="*/ 348792 h 669303"/>
              <a:gd name="connsiteX28" fmla="*/ 1895996 w 2190207"/>
              <a:gd name="connsiteY28" fmla="*/ 329938 h 669303"/>
              <a:gd name="connsiteX29" fmla="*/ 1924276 w 2190207"/>
              <a:gd name="connsiteY29" fmla="*/ 311085 h 669303"/>
              <a:gd name="connsiteX30" fmla="*/ 1980837 w 2190207"/>
              <a:gd name="connsiteY30" fmla="*/ 282804 h 669303"/>
              <a:gd name="connsiteX31" fmla="*/ 2027971 w 2190207"/>
              <a:gd name="connsiteY31" fmla="*/ 245097 h 669303"/>
              <a:gd name="connsiteX32" fmla="*/ 2056251 w 2190207"/>
              <a:gd name="connsiteY32" fmla="*/ 226243 h 669303"/>
              <a:gd name="connsiteX33" fmla="*/ 2169373 w 2190207"/>
              <a:gd name="connsiteY33" fmla="*/ 103695 h 669303"/>
              <a:gd name="connsiteX34" fmla="*/ 2178800 w 2190207"/>
              <a:gd name="connsiteY34" fmla="*/ 65988 h 669303"/>
              <a:gd name="connsiteX35" fmla="*/ 2188227 w 2190207"/>
              <a:gd name="connsiteY35" fmla="*/ 37707 h 669303"/>
              <a:gd name="connsiteX36" fmla="*/ 2141092 w 2190207"/>
              <a:gd name="connsiteY36" fmla="*/ 28281 h 669303"/>
              <a:gd name="connsiteX37" fmla="*/ 2112812 w 2190207"/>
              <a:gd name="connsiteY37" fmla="*/ 18854 h 669303"/>
              <a:gd name="connsiteX38" fmla="*/ 2037398 w 2190207"/>
              <a:gd name="connsiteY38" fmla="*/ 0 h 669303"/>
              <a:gd name="connsiteX39" fmla="*/ 1801728 w 2190207"/>
              <a:gd name="connsiteY39" fmla="*/ 9427 h 669303"/>
              <a:gd name="connsiteX40" fmla="*/ 1716886 w 2190207"/>
              <a:gd name="connsiteY40" fmla="*/ 37707 h 669303"/>
              <a:gd name="connsiteX41" fmla="*/ 1556631 w 2190207"/>
              <a:gd name="connsiteY41" fmla="*/ 65988 h 669303"/>
              <a:gd name="connsiteX42" fmla="*/ 1509497 w 2190207"/>
              <a:gd name="connsiteY42" fmla="*/ 75415 h 669303"/>
              <a:gd name="connsiteX43" fmla="*/ 1330387 w 2190207"/>
              <a:gd name="connsiteY43" fmla="*/ 103695 h 669303"/>
              <a:gd name="connsiteX44" fmla="*/ 1085290 w 2190207"/>
              <a:gd name="connsiteY44" fmla="*/ 94268 h 669303"/>
              <a:gd name="connsiteX45" fmla="*/ 1057010 w 2190207"/>
              <a:gd name="connsiteY45" fmla="*/ 75415 h 669303"/>
              <a:gd name="connsiteX46" fmla="*/ 1028730 w 2190207"/>
              <a:gd name="connsiteY46" fmla="*/ 65988 h 669303"/>
              <a:gd name="connsiteX47" fmla="*/ 934462 w 2190207"/>
              <a:gd name="connsiteY47" fmla="*/ 28281 h 669303"/>
              <a:gd name="connsiteX48" fmla="*/ 868474 w 2190207"/>
              <a:gd name="connsiteY48" fmla="*/ 9427 h 669303"/>
              <a:gd name="connsiteX49" fmla="*/ 350000 w 2190207"/>
              <a:gd name="connsiteY49" fmla="*/ 18854 h 669303"/>
              <a:gd name="connsiteX0" fmla="*/ 350000 w 2179957"/>
              <a:gd name="connsiteY0" fmla="*/ 18854 h 669303"/>
              <a:gd name="connsiteX1" fmla="*/ 284012 w 2179957"/>
              <a:gd name="connsiteY1" fmla="*/ 28281 h 669303"/>
              <a:gd name="connsiteX2" fmla="*/ 208598 w 2179957"/>
              <a:gd name="connsiteY2" fmla="*/ 56561 h 669303"/>
              <a:gd name="connsiteX3" fmla="*/ 152037 w 2179957"/>
              <a:gd name="connsiteY3" fmla="*/ 75415 h 669303"/>
              <a:gd name="connsiteX4" fmla="*/ 104903 w 2179957"/>
              <a:gd name="connsiteY4" fmla="*/ 103695 h 669303"/>
              <a:gd name="connsiteX5" fmla="*/ 48342 w 2179957"/>
              <a:gd name="connsiteY5" fmla="*/ 141402 h 669303"/>
              <a:gd name="connsiteX6" fmla="*/ 29488 w 2179957"/>
              <a:gd name="connsiteY6" fmla="*/ 169683 h 669303"/>
              <a:gd name="connsiteX7" fmla="*/ 20062 w 2179957"/>
              <a:gd name="connsiteY7" fmla="*/ 207390 h 669303"/>
              <a:gd name="connsiteX8" fmla="*/ 1208 w 2179957"/>
              <a:gd name="connsiteY8" fmla="*/ 339365 h 669303"/>
              <a:gd name="connsiteX9" fmla="*/ 38915 w 2179957"/>
              <a:gd name="connsiteY9" fmla="*/ 527901 h 669303"/>
              <a:gd name="connsiteX10" fmla="*/ 67196 w 2179957"/>
              <a:gd name="connsiteY10" fmla="*/ 537328 h 669303"/>
              <a:gd name="connsiteX11" fmla="*/ 142610 w 2179957"/>
              <a:gd name="connsiteY11" fmla="*/ 565608 h 669303"/>
              <a:gd name="connsiteX12" fmla="*/ 180317 w 2179957"/>
              <a:gd name="connsiteY12" fmla="*/ 584462 h 669303"/>
              <a:gd name="connsiteX13" fmla="*/ 265158 w 2179957"/>
              <a:gd name="connsiteY13" fmla="*/ 603316 h 669303"/>
              <a:gd name="connsiteX14" fmla="*/ 293439 w 2179957"/>
              <a:gd name="connsiteY14" fmla="*/ 612742 h 669303"/>
              <a:gd name="connsiteX15" fmla="*/ 340573 w 2179957"/>
              <a:gd name="connsiteY15" fmla="*/ 631596 h 669303"/>
              <a:gd name="connsiteX16" fmla="*/ 453695 w 2179957"/>
              <a:gd name="connsiteY16" fmla="*/ 650450 h 669303"/>
              <a:gd name="connsiteX17" fmla="*/ 529109 w 2179957"/>
              <a:gd name="connsiteY17" fmla="*/ 669303 h 669303"/>
              <a:gd name="connsiteX18" fmla="*/ 953315 w 2179957"/>
              <a:gd name="connsiteY18" fmla="*/ 659876 h 669303"/>
              <a:gd name="connsiteX19" fmla="*/ 1009876 w 2179957"/>
              <a:gd name="connsiteY19" fmla="*/ 622169 h 669303"/>
              <a:gd name="connsiteX20" fmla="*/ 1085290 w 2179957"/>
              <a:gd name="connsiteY20" fmla="*/ 584462 h 669303"/>
              <a:gd name="connsiteX21" fmla="*/ 1132424 w 2179957"/>
              <a:gd name="connsiteY21" fmla="*/ 556182 h 669303"/>
              <a:gd name="connsiteX22" fmla="*/ 1170132 w 2179957"/>
              <a:gd name="connsiteY22" fmla="*/ 546755 h 669303"/>
              <a:gd name="connsiteX23" fmla="*/ 1339814 w 2179957"/>
              <a:gd name="connsiteY23" fmla="*/ 499621 h 669303"/>
              <a:gd name="connsiteX24" fmla="*/ 1368095 w 2179957"/>
              <a:gd name="connsiteY24" fmla="*/ 490194 h 669303"/>
              <a:gd name="connsiteX25" fmla="*/ 1660325 w 2179957"/>
              <a:gd name="connsiteY25" fmla="*/ 461914 h 669303"/>
              <a:gd name="connsiteX26" fmla="*/ 1820581 w 2179957"/>
              <a:gd name="connsiteY26" fmla="*/ 367646 h 669303"/>
              <a:gd name="connsiteX27" fmla="*/ 1848862 w 2179957"/>
              <a:gd name="connsiteY27" fmla="*/ 348792 h 669303"/>
              <a:gd name="connsiteX28" fmla="*/ 1895996 w 2179957"/>
              <a:gd name="connsiteY28" fmla="*/ 329938 h 669303"/>
              <a:gd name="connsiteX29" fmla="*/ 1924276 w 2179957"/>
              <a:gd name="connsiteY29" fmla="*/ 311085 h 669303"/>
              <a:gd name="connsiteX30" fmla="*/ 1980837 w 2179957"/>
              <a:gd name="connsiteY30" fmla="*/ 282804 h 669303"/>
              <a:gd name="connsiteX31" fmla="*/ 2027971 w 2179957"/>
              <a:gd name="connsiteY31" fmla="*/ 245097 h 669303"/>
              <a:gd name="connsiteX32" fmla="*/ 2056251 w 2179957"/>
              <a:gd name="connsiteY32" fmla="*/ 226243 h 669303"/>
              <a:gd name="connsiteX33" fmla="*/ 2169373 w 2179957"/>
              <a:gd name="connsiteY33" fmla="*/ 103695 h 669303"/>
              <a:gd name="connsiteX34" fmla="*/ 2178800 w 2179957"/>
              <a:gd name="connsiteY34" fmla="*/ 65988 h 669303"/>
              <a:gd name="connsiteX35" fmla="*/ 2141092 w 2179957"/>
              <a:gd name="connsiteY35" fmla="*/ 28281 h 669303"/>
              <a:gd name="connsiteX36" fmla="*/ 2112812 w 2179957"/>
              <a:gd name="connsiteY36" fmla="*/ 18854 h 669303"/>
              <a:gd name="connsiteX37" fmla="*/ 2037398 w 2179957"/>
              <a:gd name="connsiteY37" fmla="*/ 0 h 669303"/>
              <a:gd name="connsiteX38" fmla="*/ 1801728 w 2179957"/>
              <a:gd name="connsiteY38" fmla="*/ 9427 h 669303"/>
              <a:gd name="connsiteX39" fmla="*/ 1716886 w 2179957"/>
              <a:gd name="connsiteY39" fmla="*/ 37707 h 669303"/>
              <a:gd name="connsiteX40" fmla="*/ 1556631 w 2179957"/>
              <a:gd name="connsiteY40" fmla="*/ 65988 h 669303"/>
              <a:gd name="connsiteX41" fmla="*/ 1509497 w 2179957"/>
              <a:gd name="connsiteY41" fmla="*/ 75415 h 669303"/>
              <a:gd name="connsiteX42" fmla="*/ 1330387 w 2179957"/>
              <a:gd name="connsiteY42" fmla="*/ 103695 h 669303"/>
              <a:gd name="connsiteX43" fmla="*/ 1085290 w 2179957"/>
              <a:gd name="connsiteY43" fmla="*/ 94268 h 669303"/>
              <a:gd name="connsiteX44" fmla="*/ 1057010 w 2179957"/>
              <a:gd name="connsiteY44" fmla="*/ 75415 h 669303"/>
              <a:gd name="connsiteX45" fmla="*/ 1028730 w 2179957"/>
              <a:gd name="connsiteY45" fmla="*/ 65988 h 669303"/>
              <a:gd name="connsiteX46" fmla="*/ 934462 w 2179957"/>
              <a:gd name="connsiteY46" fmla="*/ 28281 h 669303"/>
              <a:gd name="connsiteX47" fmla="*/ 868474 w 2179957"/>
              <a:gd name="connsiteY47" fmla="*/ 9427 h 669303"/>
              <a:gd name="connsiteX48" fmla="*/ 350000 w 2179957"/>
              <a:gd name="connsiteY48" fmla="*/ 18854 h 669303"/>
              <a:gd name="connsiteX0" fmla="*/ 350000 w 2181774"/>
              <a:gd name="connsiteY0" fmla="*/ 18854 h 669303"/>
              <a:gd name="connsiteX1" fmla="*/ 284012 w 2181774"/>
              <a:gd name="connsiteY1" fmla="*/ 28281 h 669303"/>
              <a:gd name="connsiteX2" fmla="*/ 208598 w 2181774"/>
              <a:gd name="connsiteY2" fmla="*/ 56561 h 669303"/>
              <a:gd name="connsiteX3" fmla="*/ 152037 w 2181774"/>
              <a:gd name="connsiteY3" fmla="*/ 75415 h 669303"/>
              <a:gd name="connsiteX4" fmla="*/ 104903 w 2181774"/>
              <a:gd name="connsiteY4" fmla="*/ 103695 h 669303"/>
              <a:gd name="connsiteX5" fmla="*/ 48342 w 2181774"/>
              <a:gd name="connsiteY5" fmla="*/ 141402 h 669303"/>
              <a:gd name="connsiteX6" fmla="*/ 29488 w 2181774"/>
              <a:gd name="connsiteY6" fmla="*/ 169683 h 669303"/>
              <a:gd name="connsiteX7" fmla="*/ 20062 w 2181774"/>
              <a:gd name="connsiteY7" fmla="*/ 207390 h 669303"/>
              <a:gd name="connsiteX8" fmla="*/ 1208 w 2181774"/>
              <a:gd name="connsiteY8" fmla="*/ 339365 h 669303"/>
              <a:gd name="connsiteX9" fmla="*/ 38915 w 2181774"/>
              <a:gd name="connsiteY9" fmla="*/ 527901 h 669303"/>
              <a:gd name="connsiteX10" fmla="*/ 67196 w 2181774"/>
              <a:gd name="connsiteY10" fmla="*/ 537328 h 669303"/>
              <a:gd name="connsiteX11" fmla="*/ 142610 w 2181774"/>
              <a:gd name="connsiteY11" fmla="*/ 565608 h 669303"/>
              <a:gd name="connsiteX12" fmla="*/ 180317 w 2181774"/>
              <a:gd name="connsiteY12" fmla="*/ 584462 h 669303"/>
              <a:gd name="connsiteX13" fmla="*/ 265158 w 2181774"/>
              <a:gd name="connsiteY13" fmla="*/ 603316 h 669303"/>
              <a:gd name="connsiteX14" fmla="*/ 293439 w 2181774"/>
              <a:gd name="connsiteY14" fmla="*/ 612742 h 669303"/>
              <a:gd name="connsiteX15" fmla="*/ 340573 w 2181774"/>
              <a:gd name="connsiteY15" fmla="*/ 631596 h 669303"/>
              <a:gd name="connsiteX16" fmla="*/ 453695 w 2181774"/>
              <a:gd name="connsiteY16" fmla="*/ 650450 h 669303"/>
              <a:gd name="connsiteX17" fmla="*/ 529109 w 2181774"/>
              <a:gd name="connsiteY17" fmla="*/ 669303 h 669303"/>
              <a:gd name="connsiteX18" fmla="*/ 953315 w 2181774"/>
              <a:gd name="connsiteY18" fmla="*/ 659876 h 669303"/>
              <a:gd name="connsiteX19" fmla="*/ 1009876 w 2181774"/>
              <a:gd name="connsiteY19" fmla="*/ 622169 h 669303"/>
              <a:gd name="connsiteX20" fmla="*/ 1085290 w 2181774"/>
              <a:gd name="connsiteY20" fmla="*/ 584462 h 669303"/>
              <a:gd name="connsiteX21" fmla="*/ 1132424 w 2181774"/>
              <a:gd name="connsiteY21" fmla="*/ 556182 h 669303"/>
              <a:gd name="connsiteX22" fmla="*/ 1170132 w 2181774"/>
              <a:gd name="connsiteY22" fmla="*/ 546755 h 669303"/>
              <a:gd name="connsiteX23" fmla="*/ 1339814 w 2181774"/>
              <a:gd name="connsiteY23" fmla="*/ 499621 h 669303"/>
              <a:gd name="connsiteX24" fmla="*/ 1368095 w 2181774"/>
              <a:gd name="connsiteY24" fmla="*/ 490194 h 669303"/>
              <a:gd name="connsiteX25" fmla="*/ 1660325 w 2181774"/>
              <a:gd name="connsiteY25" fmla="*/ 461914 h 669303"/>
              <a:gd name="connsiteX26" fmla="*/ 1820581 w 2181774"/>
              <a:gd name="connsiteY26" fmla="*/ 367646 h 669303"/>
              <a:gd name="connsiteX27" fmla="*/ 1848862 w 2181774"/>
              <a:gd name="connsiteY27" fmla="*/ 348792 h 669303"/>
              <a:gd name="connsiteX28" fmla="*/ 1895996 w 2181774"/>
              <a:gd name="connsiteY28" fmla="*/ 329938 h 669303"/>
              <a:gd name="connsiteX29" fmla="*/ 1924276 w 2181774"/>
              <a:gd name="connsiteY29" fmla="*/ 311085 h 669303"/>
              <a:gd name="connsiteX30" fmla="*/ 1980837 w 2181774"/>
              <a:gd name="connsiteY30" fmla="*/ 282804 h 669303"/>
              <a:gd name="connsiteX31" fmla="*/ 2027971 w 2181774"/>
              <a:gd name="connsiteY31" fmla="*/ 245097 h 669303"/>
              <a:gd name="connsiteX32" fmla="*/ 2056251 w 2181774"/>
              <a:gd name="connsiteY32" fmla="*/ 226243 h 669303"/>
              <a:gd name="connsiteX33" fmla="*/ 2169373 w 2181774"/>
              <a:gd name="connsiteY33" fmla="*/ 103695 h 669303"/>
              <a:gd name="connsiteX34" fmla="*/ 2178800 w 2181774"/>
              <a:gd name="connsiteY34" fmla="*/ 65988 h 669303"/>
              <a:gd name="connsiteX35" fmla="*/ 2112812 w 2181774"/>
              <a:gd name="connsiteY35" fmla="*/ 18854 h 669303"/>
              <a:gd name="connsiteX36" fmla="*/ 2037398 w 2181774"/>
              <a:gd name="connsiteY36" fmla="*/ 0 h 669303"/>
              <a:gd name="connsiteX37" fmla="*/ 1801728 w 2181774"/>
              <a:gd name="connsiteY37" fmla="*/ 9427 h 669303"/>
              <a:gd name="connsiteX38" fmla="*/ 1716886 w 2181774"/>
              <a:gd name="connsiteY38" fmla="*/ 37707 h 669303"/>
              <a:gd name="connsiteX39" fmla="*/ 1556631 w 2181774"/>
              <a:gd name="connsiteY39" fmla="*/ 65988 h 669303"/>
              <a:gd name="connsiteX40" fmla="*/ 1509497 w 2181774"/>
              <a:gd name="connsiteY40" fmla="*/ 75415 h 669303"/>
              <a:gd name="connsiteX41" fmla="*/ 1330387 w 2181774"/>
              <a:gd name="connsiteY41" fmla="*/ 103695 h 669303"/>
              <a:gd name="connsiteX42" fmla="*/ 1085290 w 2181774"/>
              <a:gd name="connsiteY42" fmla="*/ 94268 h 669303"/>
              <a:gd name="connsiteX43" fmla="*/ 1057010 w 2181774"/>
              <a:gd name="connsiteY43" fmla="*/ 75415 h 669303"/>
              <a:gd name="connsiteX44" fmla="*/ 1028730 w 2181774"/>
              <a:gd name="connsiteY44" fmla="*/ 65988 h 669303"/>
              <a:gd name="connsiteX45" fmla="*/ 934462 w 2181774"/>
              <a:gd name="connsiteY45" fmla="*/ 28281 h 669303"/>
              <a:gd name="connsiteX46" fmla="*/ 868474 w 2181774"/>
              <a:gd name="connsiteY46" fmla="*/ 9427 h 669303"/>
              <a:gd name="connsiteX47" fmla="*/ 350000 w 2181774"/>
              <a:gd name="connsiteY47" fmla="*/ 18854 h 669303"/>
              <a:gd name="connsiteX0" fmla="*/ 350000 w 2181774"/>
              <a:gd name="connsiteY0" fmla="*/ 18854 h 669303"/>
              <a:gd name="connsiteX1" fmla="*/ 284012 w 2181774"/>
              <a:gd name="connsiteY1" fmla="*/ 28281 h 669303"/>
              <a:gd name="connsiteX2" fmla="*/ 208598 w 2181774"/>
              <a:gd name="connsiteY2" fmla="*/ 56561 h 669303"/>
              <a:gd name="connsiteX3" fmla="*/ 152037 w 2181774"/>
              <a:gd name="connsiteY3" fmla="*/ 75415 h 669303"/>
              <a:gd name="connsiteX4" fmla="*/ 104903 w 2181774"/>
              <a:gd name="connsiteY4" fmla="*/ 103695 h 669303"/>
              <a:gd name="connsiteX5" fmla="*/ 48342 w 2181774"/>
              <a:gd name="connsiteY5" fmla="*/ 141402 h 669303"/>
              <a:gd name="connsiteX6" fmla="*/ 29488 w 2181774"/>
              <a:gd name="connsiteY6" fmla="*/ 169683 h 669303"/>
              <a:gd name="connsiteX7" fmla="*/ 20062 w 2181774"/>
              <a:gd name="connsiteY7" fmla="*/ 207390 h 669303"/>
              <a:gd name="connsiteX8" fmla="*/ 1208 w 2181774"/>
              <a:gd name="connsiteY8" fmla="*/ 339365 h 669303"/>
              <a:gd name="connsiteX9" fmla="*/ 38915 w 2181774"/>
              <a:gd name="connsiteY9" fmla="*/ 527901 h 669303"/>
              <a:gd name="connsiteX10" fmla="*/ 67196 w 2181774"/>
              <a:gd name="connsiteY10" fmla="*/ 537328 h 669303"/>
              <a:gd name="connsiteX11" fmla="*/ 142610 w 2181774"/>
              <a:gd name="connsiteY11" fmla="*/ 565608 h 669303"/>
              <a:gd name="connsiteX12" fmla="*/ 180317 w 2181774"/>
              <a:gd name="connsiteY12" fmla="*/ 584462 h 669303"/>
              <a:gd name="connsiteX13" fmla="*/ 265158 w 2181774"/>
              <a:gd name="connsiteY13" fmla="*/ 603316 h 669303"/>
              <a:gd name="connsiteX14" fmla="*/ 293439 w 2181774"/>
              <a:gd name="connsiteY14" fmla="*/ 612742 h 669303"/>
              <a:gd name="connsiteX15" fmla="*/ 340573 w 2181774"/>
              <a:gd name="connsiteY15" fmla="*/ 631596 h 669303"/>
              <a:gd name="connsiteX16" fmla="*/ 453695 w 2181774"/>
              <a:gd name="connsiteY16" fmla="*/ 650450 h 669303"/>
              <a:gd name="connsiteX17" fmla="*/ 529109 w 2181774"/>
              <a:gd name="connsiteY17" fmla="*/ 669303 h 669303"/>
              <a:gd name="connsiteX18" fmla="*/ 953315 w 2181774"/>
              <a:gd name="connsiteY18" fmla="*/ 659876 h 669303"/>
              <a:gd name="connsiteX19" fmla="*/ 1009876 w 2181774"/>
              <a:gd name="connsiteY19" fmla="*/ 622169 h 669303"/>
              <a:gd name="connsiteX20" fmla="*/ 1085290 w 2181774"/>
              <a:gd name="connsiteY20" fmla="*/ 584462 h 669303"/>
              <a:gd name="connsiteX21" fmla="*/ 1132424 w 2181774"/>
              <a:gd name="connsiteY21" fmla="*/ 556182 h 669303"/>
              <a:gd name="connsiteX22" fmla="*/ 1170132 w 2181774"/>
              <a:gd name="connsiteY22" fmla="*/ 546755 h 669303"/>
              <a:gd name="connsiteX23" fmla="*/ 1339814 w 2181774"/>
              <a:gd name="connsiteY23" fmla="*/ 499621 h 669303"/>
              <a:gd name="connsiteX24" fmla="*/ 1368095 w 2181774"/>
              <a:gd name="connsiteY24" fmla="*/ 490194 h 669303"/>
              <a:gd name="connsiteX25" fmla="*/ 1660325 w 2181774"/>
              <a:gd name="connsiteY25" fmla="*/ 461914 h 669303"/>
              <a:gd name="connsiteX26" fmla="*/ 1820581 w 2181774"/>
              <a:gd name="connsiteY26" fmla="*/ 367646 h 669303"/>
              <a:gd name="connsiteX27" fmla="*/ 1848862 w 2181774"/>
              <a:gd name="connsiteY27" fmla="*/ 348792 h 669303"/>
              <a:gd name="connsiteX28" fmla="*/ 1895996 w 2181774"/>
              <a:gd name="connsiteY28" fmla="*/ 329938 h 669303"/>
              <a:gd name="connsiteX29" fmla="*/ 1980837 w 2181774"/>
              <a:gd name="connsiteY29" fmla="*/ 282804 h 669303"/>
              <a:gd name="connsiteX30" fmla="*/ 2027971 w 2181774"/>
              <a:gd name="connsiteY30" fmla="*/ 245097 h 669303"/>
              <a:gd name="connsiteX31" fmla="*/ 2056251 w 2181774"/>
              <a:gd name="connsiteY31" fmla="*/ 226243 h 669303"/>
              <a:gd name="connsiteX32" fmla="*/ 2169373 w 2181774"/>
              <a:gd name="connsiteY32" fmla="*/ 103695 h 669303"/>
              <a:gd name="connsiteX33" fmla="*/ 2178800 w 2181774"/>
              <a:gd name="connsiteY33" fmla="*/ 65988 h 669303"/>
              <a:gd name="connsiteX34" fmla="*/ 2112812 w 2181774"/>
              <a:gd name="connsiteY34" fmla="*/ 18854 h 669303"/>
              <a:gd name="connsiteX35" fmla="*/ 2037398 w 2181774"/>
              <a:gd name="connsiteY35" fmla="*/ 0 h 669303"/>
              <a:gd name="connsiteX36" fmla="*/ 1801728 w 2181774"/>
              <a:gd name="connsiteY36" fmla="*/ 9427 h 669303"/>
              <a:gd name="connsiteX37" fmla="*/ 1716886 w 2181774"/>
              <a:gd name="connsiteY37" fmla="*/ 37707 h 669303"/>
              <a:gd name="connsiteX38" fmla="*/ 1556631 w 2181774"/>
              <a:gd name="connsiteY38" fmla="*/ 65988 h 669303"/>
              <a:gd name="connsiteX39" fmla="*/ 1509497 w 2181774"/>
              <a:gd name="connsiteY39" fmla="*/ 75415 h 669303"/>
              <a:gd name="connsiteX40" fmla="*/ 1330387 w 2181774"/>
              <a:gd name="connsiteY40" fmla="*/ 103695 h 669303"/>
              <a:gd name="connsiteX41" fmla="*/ 1085290 w 2181774"/>
              <a:gd name="connsiteY41" fmla="*/ 94268 h 669303"/>
              <a:gd name="connsiteX42" fmla="*/ 1057010 w 2181774"/>
              <a:gd name="connsiteY42" fmla="*/ 75415 h 669303"/>
              <a:gd name="connsiteX43" fmla="*/ 1028730 w 2181774"/>
              <a:gd name="connsiteY43" fmla="*/ 65988 h 669303"/>
              <a:gd name="connsiteX44" fmla="*/ 934462 w 2181774"/>
              <a:gd name="connsiteY44" fmla="*/ 28281 h 669303"/>
              <a:gd name="connsiteX45" fmla="*/ 868474 w 2181774"/>
              <a:gd name="connsiteY45" fmla="*/ 9427 h 669303"/>
              <a:gd name="connsiteX46" fmla="*/ 350000 w 2181774"/>
              <a:gd name="connsiteY46" fmla="*/ 18854 h 669303"/>
              <a:gd name="connsiteX0" fmla="*/ 350000 w 2181774"/>
              <a:gd name="connsiteY0" fmla="*/ 18854 h 669303"/>
              <a:gd name="connsiteX1" fmla="*/ 284012 w 2181774"/>
              <a:gd name="connsiteY1" fmla="*/ 28281 h 669303"/>
              <a:gd name="connsiteX2" fmla="*/ 208598 w 2181774"/>
              <a:gd name="connsiteY2" fmla="*/ 56561 h 669303"/>
              <a:gd name="connsiteX3" fmla="*/ 152037 w 2181774"/>
              <a:gd name="connsiteY3" fmla="*/ 75415 h 669303"/>
              <a:gd name="connsiteX4" fmla="*/ 104903 w 2181774"/>
              <a:gd name="connsiteY4" fmla="*/ 103695 h 669303"/>
              <a:gd name="connsiteX5" fmla="*/ 48342 w 2181774"/>
              <a:gd name="connsiteY5" fmla="*/ 141402 h 669303"/>
              <a:gd name="connsiteX6" fmla="*/ 29488 w 2181774"/>
              <a:gd name="connsiteY6" fmla="*/ 169683 h 669303"/>
              <a:gd name="connsiteX7" fmla="*/ 20062 w 2181774"/>
              <a:gd name="connsiteY7" fmla="*/ 207390 h 669303"/>
              <a:gd name="connsiteX8" fmla="*/ 1208 w 2181774"/>
              <a:gd name="connsiteY8" fmla="*/ 339365 h 669303"/>
              <a:gd name="connsiteX9" fmla="*/ 38915 w 2181774"/>
              <a:gd name="connsiteY9" fmla="*/ 527901 h 669303"/>
              <a:gd name="connsiteX10" fmla="*/ 67196 w 2181774"/>
              <a:gd name="connsiteY10" fmla="*/ 537328 h 669303"/>
              <a:gd name="connsiteX11" fmla="*/ 142610 w 2181774"/>
              <a:gd name="connsiteY11" fmla="*/ 565608 h 669303"/>
              <a:gd name="connsiteX12" fmla="*/ 180317 w 2181774"/>
              <a:gd name="connsiteY12" fmla="*/ 584462 h 669303"/>
              <a:gd name="connsiteX13" fmla="*/ 265158 w 2181774"/>
              <a:gd name="connsiteY13" fmla="*/ 603316 h 669303"/>
              <a:gd name="connsiteX14" fmla="*/ 293439 w 2181774"/>
              <a:gd name="connsiteY14" fmla="*/ 612742 h 669303"/>
              <a:gd name="connsiteX15" fmla="*/ 340573 w 2181774"/>
              <a:gd name="connsiteY15" fmla="*/ 631596 h 669303"/>
              <a:gd name="connsiteX16" fmla="*/ 453695 w 2181774"/>
              <a:gd name="connsiteY16" fmla="*/ 650450 h 669303"/>
              <a:gd name="connsiteX17" fmla="*/ 529109 w 2181774"/>
              <a:gd name="connsiteY17" fmla="*/ 669303 h 669303"/>
              <a:gd name="connsiteX18" fmla="*/ 953315 w 2181774"/>
              <a:gd name="connsiteY18" fmla="*/ 659876 h 669303"/>
              <a:gd name="connsiteX19" fmla="*/ 1009876 w 2181774"/>
              <a:gd name="connsiteY19" fmla="*/ 622169 h 669303"/>
              <a:gd name="connsiteX20" fmla="*/ 1085290 w 2181774"/>
              <a:gd name="connsiteY20" fmla="*/ 584462 h 669303"/>
              <a:gd name="connsiteX21" fmla="*/ 1132424 w 2181774"/>
              <a:gd name="connsiteY21" fmla="*/ 556182 h 669303"/>
              <a:gd name="connsiteX22" fmla="*/ 1170132 w 2181774"/>
              <a:gd name="connsiteY22" fmla="*/ 546755 h 669303"/>
              <a:gd name="connsiteX23" fmla="*/ 1339814 w 2181774"/>
              <a:gd name="connsiteY23" fmla="*/ 499621 h 669303"/>
              <a:gd name="connsiteX24" fmla="*/ 1368095 w 2181774"/>
              <a:gd name="connsiteY24" fmla="*/ 490194 h 669303"/>
              <a:gd name="connsiteX25" fmla="*/ 1660325 w 2181774"/>
              <a:gd name="connsiteY25" fmla="*/ 461914 h 669303"/>
              <a:gd name="connsiteX26" fmla="*/ 1820581 w 2181774"/>
              <a:gd name="connsiteY26" fmla="*/ 367646 h 669303"/>
              <a:gd name="connsiteX27" fmla="*/ 1848862 w 2181774"/>
              <a:gd name="connsiteY27" fmla="*/ 348792 h 669303"/>
              <a:gd name="connsiteX28" fmla="*/ 1980837 w 2181774"/>
              <a:gd name="connsiteY28" fmla="*/ 282804 h 669303"/>
              <a:gd name="connsiteX29" fmla="*/ 2027971 w 2181774"/>
              <a:gd name="connsiteY29" fmla="*/ 245097 h 669303"/>
              <a:gd name="connsiteX30" fmla="*/ 2056251 w 2181774"/>
              <a:gd name="connsiteY30" fmla="*/ 226243 h 669303"/>
              <a:gd name="connsiteX31" fmla="*/ 2169373 w 2181774"/>
              <a:gd name="connsiteY31" fmla="*/ 103695 h 669303"/>
              <a:gd name="connsiteX32" fmla="*/ 2178800 w 2181774"/>
              <a:gd name="connsiteY32" fmla="*/ 65988 h 669303"/>
              <a:gd name="connsiteX33" fmla="*/ 2112812 w 2181774"/>
              <a:gd name="connsiteY33" fmla="*/ 18854 h 669303"/>
              <a:gd name="connsiteX34" fmla="*/ 2037398 w 2181774"/>
              <a:gd name="connsiteY34" fmla="*/ 0 h 669303"/>
              <a:gd name="connsiteX35" fmla="*/ 1801728 w 2181774"/>
              <a:gd name="connsiteY35" fmla="*/ 9427 h 669303"/>
              <a:gd name="connsiteX36" fmla="*/ 1716886 w 2181774"/>
              <a:gd name="connsiteY36" fmla="*/ 37707 h 669303"/>
              <a:gd name="connsiteX37" fmla="*/ 1556631 w 2181774"/>
              <a:gd name="connsiteY37" fmla="*/ 65988 h 669303"/>
              <a:gd name="connsiteX38" fmla="*/ 1509497 w 2181774"/>
              <a:gd name="connsiteY38" fmla="*/ 75415 h 669303"/>
              <a:gd name="connsiteX39" fmla="*/ 1330387 w 2181774"/>
              <a:gd name="connsiteY39" fmla="*/ 103695 h 669303"/>
              <a:gd name="connsiteX40" fmla="*/ 1085290 w 2181774"/>
              <a:gd name="connsiteY40" fmla="*/ 94268 h 669303"/>
              <a:gd name="connsiteX41" fmla="*/ 1057010 w 2181774"/>
              <a:gd name="connsiteY41" fmla="*/ 75415 h 669303"/>
              <a:gd name="connsiteX42" fmla="*/ 1028730 w 2181774"/>
              <a:gd name="connsiteY42" fmla="*/ 65988 h 669303"/>
              <a:gd name="connsiteX43" fmla="*/ 934462 w 2181774"/>
              <a:gd name="connsiteY43" fmla="*/ 28281 h 669303"/>
              <a:gd name="connsiteX44" fmla="*/ 868474 w 2181774"/>
              <a:gd name="connsiteY44" fmla="*/ 9427 h 669303"/>
              <a:gd name="connsiteX45" fmla="*/ 350000 w 2181774"/>
              <a:gd name="connsiteY45" fmla="*/ 18854 h 669303"/>
              <a:gd name="connsiteX0" fmla="*/ 350000 w 2181774"/>
              <a:gd name="connsiteY0" fmla="*/ 18854 h 669303"/>
              <a:gd name="connsiteX1" fmla="*/ 284012 w 2181774"/>
              <a:gd name="connsiteY1" fmla="*/ 28281 h 669303"/>
              <a:gd name="connsiteX2" fmla="*/ 208598 w 2181774"/>
              <a:gd name="connsiteY2" fmla="*/ 56561 h 669303"/>
              <a:gd name="connsiteX3" fmla="*/ 152037 w 2181774"/>
              <a:gd name="connsiteY3" fmla="*/ 75415 h 669303"/>
              <a:gd name="connsiteX4" fmla="*/ 104903 w 2181774"/>
              <a:gd name="connsiteY4" fmla="*/ 103695 h 669303"/>
              <a:gd name="connsiteX5" fmla="*/ 48342 w 2181774"/>
              <a:gd name="connsiteY5" fmla="*/ 141402 h 669303"/>
              <a:gd name="connsiteX6" fmla="*/ 29488 w 2181774"/>
              <a:gd name="connsiteY6" fmla="*/ 169683 h 669303"/>
              <a:gd name="connsiteX7" fmla="*/ 20062 w 2181774"/>
              <a:gd name="connsiteY7" fmla="*/ 207390 h 669303"/>
              <a:gd name="connsiteX8" fmla="*/ 1208 w 2181774"/>
              <a:gd name="connsiteY8" fmla="*/ 339365 h 669303"/>
              <a:gd name="connsiteX9" fmla="*/ 38915 w 2181774"/>
              <a:gd name="connsiteY9" fmla="*/ 527901 h 669303"/>
              <a:gd name="connsiteX10" fmla="*/ 67196 w 2181774"/>
              <a:gd name="connsiteY10" fmla="*/ 537328 h 669303"/>
              <a:gd name="connsiteX11" fmla="*/ 142610 w 2181774"/>
              <a:gd name="connsiteY11" fmla="*/ 565608 h 669303"/>
              <a:gd name="connsiteX12" fmla="*/ 180317 w 2181774"/>
              <a:gd name="connsiteY12" fmla="*/ 584462 h 669303"/>
              <a:gd name="connsiteX13" fmla="*/ 265158 w 2181774"/>
              <a:gd name="connsiteY13" fmla="*/ 603316 h 669303"/>
              <a:gd name="connsiteX14" fmla="*/ 340573 w 2181774"/>
              <a:gd name="connsiteY14" fmla="*/ 631596 h 669303"/>
              <a:gd name="connsiteX15" fmla="*/ 453695 w 2181774"/>
              <a:gd name="connsiteY15" fmla="*/ 650450 h 669303"/>
              <a:gd name="connsiteX16" fmla="*/ 529109 w 2181774"/>
              <a:gd name="connsiteY16" fmla="*/ 669303 h 669303"/>
              <a:gd name="connsiteX17" fmla="*/ 953315 w 2181774"/>
              <a:gd name="connsiteY17" fmla="*/ 659876 h 669303"/>
              <a:gd name="connsiteX18" fmla="*/ 1009876 w 2181774"/>
              <a:gd name="connsiteY18" fmla="*/ 622169 h 669303"/>
              <a:gd name="connsiteX19" fmla="*/ 1085290 w 2181774"/>
              <a:gd name="connsiteY19" fmla="*/ 584462 h 669303"/>
              <a:gd name="connsiteX20" fmla="*/ 1132424 w 2181774"/>
              <a:gd name="connsiteY20" fmla="*/ 556182 h 669303"/>
              <a:gd name="connsiteX21" fmla="*/ 1170132 w 2181774"/>
              <a:gd name="connsiteY21" fmla="*/ 546755 h 669303"/>
              <a:gd name="connsiteX22" fmla="*/ 1339814 w 2181774"/>
              <a:gd name="connsiteY22" fmla="*/ 499621 h 669303"/>
              <a:gd name="connsiteX23" fmla="*/ 1368095 w 2181774"/>
              <a:gd name="connsiteY23" fmla="*/ 490194 h 669303"/>
              <a:gd name="connsiteX24" fmla="*/ 1660325 w 2181774"/>
              <a:gd name="connsiteY24" fmla="*/ 461914 h 669303"/>
              <a:gd name="connsiteX25" fmla="*/ 1820581 w 2181774"/>
              <a:gd name="connsiteY25" fmla="*/ 367646 h 669303"/>
              <a:gd name="connsiteX26" fmla="*/ 1848862 w 2181774"/>
              <a:gd name="connsiteY26" fmla="*/ 348792 h 669303"/>
              <a:gd name="connsiteX27" fmla="*/ 1980837 w 2181774"/>
              <a:gd name="connsiteY27" fmla="*/ 282804 h 669303"/>
              <a:gd name="connsiteX28" fmla="*/ 2027971 w 2181774"/>
              <a:gd name="connsiteY28" fmla="*/ 245097 h 669303"/>
              <a:gd name="connsiteX29" fmla="*/ 2056251 w 2181774"/>
              <a:gd name="connsiteY29" fmla="*/ 226243 h 669303"/>
              <a:gd name="connsiteX30" fmla="*/ 2169373 w 2181774"/>
              <a:gd name="connsiteY30" fmla="*/ 103695 h 669303"/>
              <a:gd name="connsiteX31" fmla="*/ 2178800 w 2181774"/>
              <a:gd name="connsiteY31" fmla="*/ 65988 h 669303"/>
              <a:gd name="connsiteX32" fmla="*/ 2112812 w 2181774"/>
              <a:gd name="connsiteY32" fmla="*/ 18854 h 669303"/>
              <a:gd name="connsiteX33" fmla="*/ 2037398 w 2181774"/>
              <a:gd name="connsiteY33" fmla="*/ 0 h 669303"/>
              <a:gd name="connsiteX34" fmla="*/ 1801728 w 2181774"/>
              <a:gd name="connsiteY34" fmla="*/ 9427 h 669303"/>
              <a:gd name="connsiteX35" fmla="*/ 1716886 w 2181774"/>
              <a:gd name="connsiteY35" fmla="*/ 37707 h 669303"/>
              <a:gd name="connsiteX36" fmla="*/ 1556631 w 2181774"/>
              <a:gd name="connsiteY36" fmla="*/ 65988 h 669303"/>
              <a:gd name="connsiteX37" fmla="*/ 1509497 w 2181774"/>
              <a:gd name="connsiteY37" fmla="*/ 75415 h 669303"/>
              <a:gd name="connsiteX38" fmla="*/ 1330387 w 2181774"/>
              <a:gd name="connsiteY38" fmla="*/ 103695 h 669303"/>
              <a:gd name="connsiteX39" fmla="*/ 1085290 w 2181774"/>
              <a:gd name="connsiteY39" fmla="*/ 94268 h 669303"/>
              <a:gd name="connsiteX40" fmla="*/ 1057010 w 2181774"/>
              <a:gd name="connsiteY40" fmla="*/ 75415 h 669303"/>
              <a:gd name="connsiteX41" fmla="*/ 1028730 w 2181774"/>
              <a:gd name="connsiteY41" fmla="*/ 65988 h 669303"/>
              <a:gd name="connsiteX42" fmla="*/ 934462 w 2181774"/>
              <a:gd name="connsiteY42" fmla="*/ 28281 h 669303"/>
              <a:gd name="connsiteX43" fmla="*/ 868474 w 2181774"/>
              <a:gd name="connsiteY43" fmla="*/ 9427 h 669303"/>
              <a:gd name="connsiteX44" fmla="*/ 350000 w 2181774"/>
              <a:gd name="connsiteY44" fmla="*/ 18854 h 669303"/>
              <a:gd name="connsiteX0" fmla="*/ 350000 w 2181774"/>
              <a:gd name="connsiteY0" fmla="*/ 18854 h 669303"/>
              <a:gd name="connsiteX1" fmla="*/ 284012 w 2181774"/>
              <a:gd name="connsiteY1" fmla="*/ 28281 h 669303"/>
              <a:gd name="connsiteX2" fmla="*/ 208598 w 2181774"/>
              <a:gd name="connsiteY2" fmla="*/ 56561 h 669303"/>
              <a:gd name="connsiteX3" fmla="*/ 152037 w 2181774"/>
              <a:gd name="connsiteY3" fmla="*/ 75415 h 669303"/>
              <a:gd name="connsiteX4" fmla="*/ 104903 w 2181774"/>
              <a:gd name="connsiteY4" fmla="*/ 103695 h 669303"/>
              <a:gd name="connsiteX5" fmla="*/ 48342 w 2181774"/>
              <a:gd name="connsiteY5" fmla="*/ 141402 h 669303"/>
              <a:gd name="connsiteX6" fmla="*/ 29488 w 2181774"/>
              <a:gd name="connsiteY6" fmla="*/ 169683 h 669303"/>
              <a:gd name="connsiteX7" fmla="*/ 20062 w 2181774"/>
              <a:gd name="connsiteY7" fmla="*/ 207390 h 669303"/>
              <a:gd name="connsiteX8" fmla="*/ 1208 w 2181774"/>
              <a:gd name="connsiteY8" fmla="*/ 339365 h 669303"/>
              <a:gd name="connsiteX9" fmla="*/ 38915 w 2181774"/>
              <a:gd name="connsiteY9" fmla="*/ 527901 h 669303"/>
              <a:gd name="connsiteX10" fmla="*/ 67196 w 2181774"/>
              <a:gd name="connsiteY10" fmla="*/ 537328 h 669303"/>
              <a:gd name="connsiteX11" fmla="*/ 142610 w 2181774"/>
              <a:gd name="connsiteY11" fmla="*/ 565608 h 669303"/>
              <a:gd name="connsiteX12" fmla="*/ 265158 w 2181774"/>
              <a:gd name="connsiteY12" fmla="*/ 603316 h 669303"/>
              <a:gd name="connsiteX13" fmla="*/ 340573 w 2181774"/>
              <a:gd name="connsiteY13" fmla="*/ 631596 h 669303"/>
              <a:gd name="connsiteX14" fmla="*/ 453695 w 2181774"/>
              <a:gd name="connsiteY14" fmla="*/ 650450 h 669303"/>
              <a:gd name="connsiteX15" fmla="*/ 529109 w 2181774"/>
              <a:gd name="connsiteY15" fmla="*/ 669303 h 669303"/>
              <a:gd name="connsiteX16" fmla="*/ 953315 w 2181774"/>
              <a:gd name="connsiteY16" fmla="*/ 659876 h 669303"/>
              <a:gd name="connsiteX17" fmla="*/ 1009876 w 2181774"/>
              <a:gd name="connsiteY17" fmla="*/ 622169 h 669303"/>
              <a:gd name="connsiteX18" fmla="*/ 1085290 w 2181774"/>
              <a:gd name="connsiteY18" fmla="*/ 584462 h 669303"/>
              <a:gd name="connsiteX19" fmla="*/ 1132424 w 2181774"/>
              <a:gd name="connsiteY19" fmla="*/ 556182 h 669303"/>
              <a:gd name="connsiteX20" fmla="*/ 1170132 w 2181774"/>
              <a:gd name="connsiteY20" fmla="*/ 546755 h 669303"/>
              <a:gd name="connsiteX21" fmla="*/ 1339814 w 2181774"/>
              <a:gd name="connsiteY21" fmla="*/ 499621 h 669303"/>
              <a:gd name="connsiteX22" fmla="*/ 1368095 w 2181774"/>
              <a:gd name="connsiteY22" fmla="*/ 490194 h 669303"/>
              <a:gd name="connsiteX23" fmla="*/ 1660325 w 2181774"/>
              <a:gd name="connsiteY23" fmla="*/ 461914 h 669303"/>
              <a:gd name="connsiteX24" fmla="*/ 1820581 w 2181774"/>
              <a:gd name="connsiteY24" fmla="*/ 367646 h 669303"/>
              <a:gd name="connsiteX25" fmla="*/ 1848862 w 2181774"/>
              <a:gd name="connsiteY25" fmla="*/ 348792 h 669303"/>
              <a:gd name="connsiteX26" fmla="*/ 1980837 w 2181774"/>
              <a:gd name="connsiteY26" fmla="*/ 282804 h 669303"/>
              <a:gd name="connsiteX27" fmla="*/ 2027971 w 2181774"/>
              <a:gd name="connsiteY27" fmla="*/ 245097 h 669303"/>
              <a:gd name="connsiteX28" fmla="*/ 2056251 w 2181774"/>
              <a:gd name="connsiteY28" fmla="*/ 226243 h 669303"/>
              <a:gd name="connsiteX29" fmla="*/ 2169373 w 2181774"/>
              <a:gd name="connsiteY29" fmla="*/ 103695 h 669303"/>
              <a:gd name="connsiteX30" fmla="*/ 2178800 w 2181774"/>
              <a:gd name="connsiteY30" fmla="*/ 65988 h 669303"/>
              <a:gd name="connsiteX31" fmla="*/ 2112812 w 2181774"/>
              <a:gd name="connsiteY31" fmla="*/ 18854 h 669303"/>
              <a:gd name="connsiteX32" fmla="*/ 2037398 w 2181774"/>
              <a:gd name="connsiteY32" fmla="*/ 0 h 669303"/>
              <a:gd name="connsiteX33" fmla="*/ 1801728 w 2181774"/>
              <a:gd name="connsiteY33" fmla="*/ 9427 h 669303"/>
              <a:gd name="connsiteX34" fmla="*/ 1716886 w 2181774"/>
              <a:gd name="connsiteY34" fmla="*/ 37707 h 669303"/>
              <a:gd name="connsiteX35" fmla="*/ 1556631 w 2181774"/>
              <a:gd name="connsiteY35" fmla="*/ 65988 h 669303"/>
              <a:gd name="connsiteX36" fmla="*/ 1509497 w 2181774"/>
              <a:gd name="connsiteY36" fmla="*/ 75415 h 669303"/>
              <a:gd name="connsiteX37" fmla="*/ 1330387 w 2181774"/>
              <a:gd name="connsiteY37" fmla="*/ 103695 h 669303"/>
              <a:gd name="connsiteX38" fmla="*/ 1085290 w 2181774"/>
              <a:gd name="connsiteY38" fmla="*/ 94268 h 669303"/>
              <a:gd name="connsiteX39" fmla="*/ 1057010 w 2181774"/>
              <a:gd name="connsiteY39" fmla="*/ 75415 h 669303"/>
              <a:gd name="connsiteX40" fmla="*/ 1028730 w 2181774"/>
              <a:gd name="connsiteY40" fmla="*/ 65988 h 669303"/>
              <a:gd name="connsiteX41" fmla="*/ 934462 w 2181774"/>
              <a:gd name="connsiteY41" fmla="*/ 28281 h 669303"/>
              <a:gd name="connsiteX42" fmla="*/ 868474 w 2181774"/>
              <a:gd name="connsiteY42" fmla="*/ 9427 h 669303"/>
              <a:gd name="connsiteX43" fmla="*/ 350000 w 2181774"/>
              <a:gd name="connsiteY43" fmla="*/ 18854 h 669303"/>
              <a:gd name="connsiteX0" fmla="*/ 350000 w 2181774"/>
              <a:gd name="connsiteY0" fmla="*/ 18854 h 669303"/>
              <a:gd name="connsiteX1" fmla="*/ 284012 w 2181774"/>
              <a:gd name="connsiteY1" fmla="*/ 28281 h 669303"/>
              <a:gd name="connsiteX2" fmla="*/ 208598 w 2181774"/>
              <a:gd name="connsiteY2" fmla="*/ 56561 h 669303"/>
              <a:gd name="connsiteX3" fmla="*/ 152037 w 2181774"/>
              <a:gd name="connsiteY3" fmla="*/ 75415 h 669303"/>
              <a:gd name="connsiteX4" fmla="*/ 104903 w 2181774"/>
              <a:gd name="connsiteY4" fmla="*/ 103695 h 669303"/>
              <a:gd name="connsiteX5" fmla="*/ 48342 w 2181774"/>
              <a:gd name="connsiteY5" fmla="*/ 141402 h 669303"/>
              <a:gd name="connsiteX6" fmla="*/ 29488 w 2181774"/>
              <a:gd name="connsiteY6" fmla="*/ 169683 h 669303"/>
              <a:gd name="connsiteX7" fmla="*/ 20062 w 2181774"/>
              <a:gd name="connsiteY7" fmla="*/ 207390 h 669303"/>
              <a:gd name="connsiteX8" fmla="*/ 1208 w 2181774"/>
              <a:gd name="connsiteY8" fmla="*/ 339365 h 669303"/>
              <a:gd name="connsiteX9" fmla="*/ 38915 w 2181774"/>
              <a:gd name="connsiteY9" fmla="*/ 527901 h 669303"/>
              <a:gd name="connsiteX10" fmla="*/ 67196 w 2181774"/>
              <a:gd name="connsiteY10" fmla="*/ 537328 h 669303"/>
              <a:gd name="connsiteX11" fmla="*/ 265158 w 2181774"/>
              <a:gd name="connsiteY11" fmla="*/ 603316 h 669303"/>
              <a:gd name="connsiteX12" fmla="*/ 340573 w 2181774"/>
              <a:gd name="connsiteY12" fmla="*/ 631596 h 669303"/>
              <a:gd name="connsiteX13" fmla="*/ 453695 w 2181774"/>
              <a:gd name="connsiteY13" fmla="*/ 650450 h 669303"/>
              <a:gd name="connsiteX14" fmla="*/ 529109 w 2181774"/>
              <a:gd name="connsiteY14" fmla="*/ 669303 h 669303"/>
              <a:gd name="connsiteX15" fmla="*/ 953315 w 2181774"/>
              <a:gd name="connsiteY15" fmla="*/ 659876 h 669303"/>
              <a:gd name="connsiteX16" fmla="*/ 1009876 w 2181774"/>
              <a:gd name="connsiteY16" fmla="*/ 622169 h 669303"/>
              <a:gd name="connsiteX17" fmla="*/ 1085290 w 2181774"/>
              <a:gd name="connsiteY17" fmla="*/ 584462 h 669303"/>
              <a:gd name="connsiteX18" fmla="*/ 1132424 w 2181774"/>
              <a:gd name="connsiteY18" fmla="*/ 556182 h 669303"/>
              <a:gd name="connsiteX19" fmla="*/ 1170132 w 2181774"/>
              <a:gd name="connsiteY19" fmla="*/ 546755 h 669303"/>
              <a:gd name="connsiteX20" fmla="*/ 1339814 w 2181774"/>
              <a:gd name="connsiteY20" fmla="*/ 499621 h 669303"/>
              <a:gd name="connsiteX21" fmla="*/ 1368095 w 2181774"/>
              <a:gd name="connsiteY21" fmla="*/ 490194 h 669303"/>
              <a:gd name="connsiteX22" fmla="*/ 1660325 w 2181774"/>
              <a:gd name="connsiteY22" fmla="*/ 461914 h 669303"/>
              <a:gd name="connsiteX23" fmla="*/ 1820581 w 2181774"/>
              <a:gd name="connsiteY23" fmla="*/ 367646 h 669303"/>
              <a:gd name="connsiteX24" fmla="*/ 1848862 w 2181774"/>
              <a:gd name="connsiteY24" fmla="*/ 348792 h 669303"/>
              <a:gd name="connsiteX25" fmla="*/ 1980837 w 2181774"/>
              <a:gd name="connsiteY25" fmla="*/ 282804 h 669303"/>
              <a:gd name="connsiteX26" fmla="*/ 2027971 w 2181774"/>
              <a:gd name="connsiteY26" fmla="*/ 245097 h 669303"/>
              <a:gd name="connsiteX27" fmla="*/ 2056251 w 2181774"/>
              <a:gd name="connsiteY27" fmla="*/ 226243 h 669303"/>
              <a:gd name="connsiteX28" fmla="*/ 2169373 w 2181774"/>
              <a:gd name="connsiteY28" fmla="*/ 103695 h 669303"/>
              <a:gd name="connsiteX29" fmla="*/ 2178800 w 2181774"/>
              <a:gd name="connsiteY29" fmla="*/ 65988 h 669303"/>
              <a:gd name="connsiteX30" fmla="*/ 2112812 w 2181774"/>
              <a:gd name="connsiteY30" fmla="*/ 18854 h 669303"/>
              <a:gd name="connsiteX31" fmla="*/ 2037398 w 2181774"/>
              <a:gd name="connsiteY31" fmla="*/ 0 h 669303"/>
              <a:gd name="connsiteX32" fmla="*/ 1801728 w 2181774"/>
              <a:gd name="connsiteY32" fmla="*/ 9427 h 669303"/>
              <a:gd name="connsiteX33" fmla="*/ 1716886 w 2181774"/>
              <a:gd name="connsiteY33" fmla="*/ 37707 h 669303"/>
              <a:gd name="connsiteX34" fmla="*/ 1556631 w 2181774"/>
              <a:gd name="connsiteY34" fmla="*/ 65988 h 669303"/>
              <a:gd name="connsiteX35" fmla="*/ 1509497 w 2181774"/>
              <a:gd name="connsiteY35" fmla="*/ 75415 h 669303"/>
              <a:gd name="connsiteX36" fmla="*/ 1330387 w 2181774"/>
              <a:gd name="connsiteY36" fmla="*/ 103695 h 669303"/>
              <a:gd name="connsiteX37" fmla="*/ 1085290 w 2181774"/>
              <a:gd name="connsiteY37" fmla="*/ 94268 h 669303"/>
              <a:gd name="connsiteX38" fmla="*/ 1057010 w 2181774"/>
              <a:gd name="connsiteY38" fmla="*/ 75415 h 669303"/>
              <a:gd name="connsiteX39" fmla="*/ 1028730 w 2181774"/>
              <a:gd name="connsiteY39" fmla="*/ 65988 h 669303"/>
              <a:gd name="connsiteX40" fmla="*/ 934462 w 2181774"/>
              <a:gd name="connsiteY40" fmla="*/ 28281 h 669303"/>
              <a:gd name="connsiteX41" fmla="*/ 868474 w 2181774"/>
              <a:gd name="connsiteY41" fmla="*/ 9427 h 669303"/>
              <a:gd name="connsiteX42" fmla="*/ 350000 w 2181774"/>
              <a:gd name="connsiteY42" fmla="*/ 18854 h 669303"/>
              <a:gd name="connsiteX0" fmla="*/ 348792 w 2180566"/>
              <a:gd name="connsiteY0" fmla="*/ 18854 h 669303"/>
              <a:gd name="connsiteX1" fmla="*/ 282804 w 2180566"/>
              <a:gd name="connsiteY1" fmla="*/ 28281 h 669303"/>
              <a:gd name="connsiteX2" fmla="*/ 207390 w 2180566"/>
              <a:gd name="connsiteY2" fmla="*/ 56561 h 669303"/>
              <a:gd name="connsiteX3" fmla="*/ 150829 w 2180566"/>
              <a:gd name="connsiteY3" fmla="*/ 75415 h 669303"/>
              <a:gd name="connsiteX4" fmla="*/ 103695 w 2180566"/>
              <a:gd name="connsiteY4" fmla="*/ 103695 h 669303"/>
              <a:gd name="connsiteX5" fmla="*/ 47134 w 2180566"/>
              <a:gd name="connsiteY5" fmla="*/ 141402 h 669303"/>
              <a:gd name="connsiteX6" fmla="*/ 28280 w 2180566"/>
              <a:gd name="connsiteY6" fmla="*/ 169683 h 669303"/>
              <a:gd name="connsiteX7" fmla="*/ 18854 w 2180566"/>
              <a:gd name="connsiteY7" fmla="*/ 207390 h 669303"/>
              <a:gd name="connsiteX8" fmla="*/ 0 w 2180566"/>
              <a:gd name="connsiteY8" fmla="*/ 339365 h 669303"/>
              <a:gd name="connsiteX9" fmla="*/ 37707 w 2180566"/>
              <a:gd name="connsiteY9" fmla="*/ 527901 h 669303"/>
              <a:gd name="connsiteX10" fmla="*/ 263950 w 2180566"/>
              <a:gd name="connsiteY10" fmla="*/ 603316 h 669303"/>
              <a:gd name="connsiteX11" fmla="*/ 339365 w 2180566"/>
              <a:gd name="connsiteY11" fmla="*/ 631596 h 669303"/>
              <a:gd name="connsiteX12" fmla="*/ 452487 w 2180566"/>
              <a:gd name="connsiteY12" fmla="*/ 650450 h 669303"/>
              <a:gd name="connsiteX13" fmla="*/ 527901 w 2180566"/>
              <a:gd name="connsiteY13" fmla="*/ 669303 h 669303"/>
              <a:gd name="connsiteX14" fmla="*/ 952107 w 2180566"/>
              <a:gd name="connsiteY14" fmla="*/ 659876 h 669303"/>
              <a:gd name="connsiteX15" fmla="*/ 1008668 w 2180566"/>
              <a:gd name="connsiteY15" fmla="*/ 622169 h 669303"/>
              <a:gd name="connsiteX16" fmla="*/ 1084082 w 2180566"/>
              <a:gd name="connsiteY16" fmla="*/ 584462 h 669303"/>
              <a:gd name="connsiteX17" fmla="*/ 1131216 w 2180566"/>
              <a:gd name="connsiteY17" fmla="*/ 556182 h 669303"/>
              <a:gd name="connsiteX18" fmla="*/ 1168924 w 2180566"/>
              <a:gd name="connsiteY18" fmla="*/ 546755 h 669303"/>
              <a:gd name="connsiteX19" fmla="*/ 1338606 w 2180566"/>
              <a:gd name="connsiteY19" fmla="*/ 499621 h 669303"/>
              <a:gd name="connsiteX20" fmla="*/ 1366887 w 2180566"/>
              <a:gd name="connsiteY20" fmla="*/ 490194 h 669303"/>
              <a:gd name="connsiteX21" fmla="*/ 1659117 w 2180566"/>
              <a:gd name="connsiteY21" fmla="*/ 461914 h 669303"/>
              <a:gd name="connsiteX22" fmla="*/ 1819373 w 2180566"/>
              <a:gd name="connsiteY22" fmla="*/ 367646 h 669303"/>
              <a:gd name="connsiteX23" fmla="*/ 1847654 w 2180566"/>
              <a:gd name="connsiteY23" fmla="*/ 348792 h 669303"/>
              <a:gd name="connsiteX24" fmla="*/ 1979629 w 2180566"/>
              <a:gd name="connsiteY24" fmla="*/ 282804 h 669303"/>
              <a:gd name="connsiteX25" fmla="*/ 2026763 w 2180566"/>
              <a:gd name="connsiteY25" fmla="*/ 245097 h 669303"/>
              <a:gd name="connsiteX26" fmla="*/ 2055043 w 2180566"/>
              <a:gd name="connsiteY26" fmla="*/ 226243 h 669303"/>
              <a:gd name="connsiteX27" fmla="*/ 2168165 w 2180566"/>
              <a:gd name="connsiteY27" fmla="*/ 103695 h 669303"/>
              <a:gd name="connsiteX28" fmla="*/ 2177592 w 2180566"/>
              <a:gd name="connsiteY28" fmla="*/ 65988 h 669303"/>
              <a:gd name="connsiteX29" fmla="*/ 2111604 w 2180566"/>
              <a:gd name="connsiteY29" fmla="*/ 18854 h 669303"/>
              <a:gd name="connsiteX30" fmla="*/ 2036190 w 2180566"/>
              <a:gd name="connsiteY30" fmla="*/ 0 h 669303"/>
              <a:gd name="connsiteX31" fmla="*/ 1800520 w 2180566"/>
              <a:gd name="connsiteY31" fmla="*/ 9427 h 669303"/>
              <a:gd name="connsiteX32" fmla="*/ 1715678 w 2180566"/>
              <a:gd name="connsiteY32" fmla="*/ 37707 h 669303"/>
              <a:gd name="connsiteX33" fmla="*/ 1555423 w 2180566"/>
              <a:gd name="connsiteY33" fmla="*/ 65988 h 669303"/>
              <a:gd name="connsiteX34" fmla="*/ 1508289 w 2180566"/>
              <a:gd name="connsiteY34" fmla="*/ 75415 h 669303"/>
              <a:gd name="connsiteX35" fmla="*/ 1329179 w 2180566"/>
              <a:gd name="connsiteY35" fmla="*/ 103695 h 669303"/>
              <a:gd name="connsiteX36" fmla="*/ 1084082 w 2180566"/>
              <a:gd name="connsiteY36" fmla="*/ 94268 h 669303"/>
              <a:gd name="connsiteX37" fmla="*/ 1055802 w 2180566"/>
              <a:gd name="connsiteY37" fmla="*/ 75415 h 669303"/>
              <a:gd name="connsiteX38" fmla="*/ 1027522 w 2180566"/>
              <a:gd name="connsiteY38" fmla="*/ 65988 h 669303"/>
              <a:gd name="connsiteX39" fmla="*/ 933254 w 2180566"/>
              <a:gd name="connsiteY39" fmla="*/ 28281 h 669303"/>
              <a:gd name="connsiteX40" fmla="*/ 867266 w 2180566"/>
              <a:gd name="connsiteY40" fmla="*/ 9427 h 669303"/>
              <a:gd name="connsiteX41" fmla="*/ 348792 w 2180566"/>
              <a:gd name="connsiteY41" fmla="*/ 18854 h 669303"/>
              <a:gd name="connsiteX0" fmla="*/ 348792 w 2180566"/>
              <a:gd name="connsiteY0" fmla="*/ 18854 h 669303"/>
              <a:gd name="connsiteX1" fmla="*/ 282804 w 2180566"/>
              <a:gd name="connsiteY1" fmla="*/ 28281 h 669303"/>
              <a:gd name="connsiteX2" fmla="*/ 207390 w 2180566"/>
              <a:gd name="connsiteY2" fmla="*/ 56561 h 669303"/>
              <a:gd name="connsiteX3" fmla="*/ 150829 w 2180566"/>
              <a:gd name="connsiteY3" fmla="*/ 75415 h 669303"/>
              <a:gd name="connsiteX4" fmla="*/ 103695 w 2180566"/>
              <a:gd name="connsiteY4" fmla="*/ 103695 h 669303"/>
              <a:gd name="connsiteX5" fmla="*/ 47134 w 2180566"/>
              <a:gd name="connsiteY5" fmla="*/ 141402 h 669303"/>
              <a:gd name="connsiteX6" fmla="*/ 28280 w 2180566"/>
              <a:gd name="connsiteY6" fmla="*/ 169683 h 669303"/>
              <a:gd name="connsiteX7" fmla="*/ 18854 w 2180566"/>
              <a:gd name="connsiteY7" fmla="*/ 207390 h 669303"/>
              <a:gd name="connsiteX8" fmla="*/ 0 w 2180566"/>
              <a:gd name="connsiteY8" fmla="*/ 339365 h 669303"/>
              <a:gd name="connsiteX9" fmla="*/ 37707 w 2180566"/>
              <a:gd name="connsiteY9" fmla="*/ 527901 h 669303"/>
              <a:gd name="connsiteX10" fmla="*/ 263950 w 2180566"/>
              <a:gd name="connsiteY10" fmla="*/ 603316 h 669303"/>
              <a:gd name="connsiteX11" fmla="*/ 452487 w 2180566"/>
              <a:gd name="connsiteY11" fmla="*/ 650450 h 669303"/>
              <a:gd name="connsiteX12" fmla="*/ 527901 w 2180566"/>
              <a:gd name="connsiteY12" fmla="*/ 669303 h 669303"/>
              <a:gd name="connsiteX13" fmla="*/ 952107 w 2180566"/>
              <a:gd name="connsiteY13" fmla="*/ 659876 h 669303"/>
              <a:gd name="connsiteX14" fmla="*/ 1008668 w 2180566"/>
              <a:gd name="connsiteY14" fmla="*/ 622169 h 669303"/>
              <a:gd name="connsiteX15" fmla="*/ 1084082 w 2180566"/>
              <a:gd name="connsiteY15" fmla="*/ 584462 h 669303"/>
              <a:gd name="connsiteX16" fmla="*/ 1131216 w 2180566"/>
              <a:gd name="connsiteY16" fmla="*/ 556182 h 669303"/>
              <a:gd name="connsiteX17" fmla="*/ 1168924 w 2180566"/>
              <a:gd name="connsiteY17" fmla="*/ 546755 h 669303"/>
              <a:gd name="connsiteX18" fmla="*/ 1338606 w 2180566"/>
              <a:gd name="connsiteY18" fmla="*/ 499621 h 669303"/>
              <a:gd name="connsiteX19" fmla="*/ 1366887 w 2180566"/>
              <a:gd name="connsiteY19" fmla="*/ 490194 h 669303"/>
              <a:gd name="connsiteX20" fmla="*/ 1659117 w 2180566"/>
              <a:gd name="connsiteY20" fmla="*/ 461914 h 669303"/>
              <a:gd name="connsiteX21" fmla="*/ 1819373 w 2180566"/>
              <a:gd name="connsiteY21" fmla="*/ 367646 h 669303"/>
              <a:gd name="connsiteX22" fmla="*/ 1847654 w 2180566"/>
              <a:gd name="connsiteY22" fmla="*/ 348792 h 669303"/>
              <a:gd name="connsiteX23" fmla="*/ 1979629 w 2180566"/>
              <a:gd name="connsiteY23" fmla="*/ 282804 h 669303"/>
              <a:gd name="connsiteX24" fmla="*/ 2026763 w 2180566"/>
              <a:gd name="connsiteY24" fmla="*/ 245097 h 669303"/>
              <a:gd name="connsiteX25" fmla="*/ 2055043 w 2180566"/>
              <a:gd name="connsiteY25" fmla="*/ 226243 h 669303"/>
              <a:gd name="connsiteX26" fmla="*/ 2168165 w 2180566"/>
              <a:gd name="connsiteY26" fmla="*/ 103695 h 669303"/>
              <a:gd name="connsiteX27" fmla="*/ 2177592 w 2180566"/>
              <a:gd name="connsiteY27" fmla="*/ 65988 h 669303"/>
              <a:gd name="connsiteX28" fmla="*/ 2111604 w 2180566"/>
              <a:gd name="connsiteY28" fmla="*/ 18854 h 669303"/>
              <a:gd name="connsiteX29" fmla="*/ 2036190 w 2180566"/>
              <a:gd name="connsiteY29" fmla="*/ 0 h 669303"/>
              <a:gd name="connsiteX30" fmla="*/ 1800520 w 2180566"/>
              <a:gd name="connsiteY30" fmla="*/ 9427 h 669303"/>
              <a:gd name="connsiteX31" fmla="*/ 1715678 w 2180566"/>
              <a:gd name="connsiteY31" fmla="*/ 37707 h 669303"/>
              <a:gd name="connsiteX32" fmla="*/ 1555423 w 2180566"/>
              <a:gd name="connsiteY32" fmla="*/ 65988 h 669303"/>
              <a:gd name="connsiteX33" fmla="*/ 1508289 w 2180566"/>
              <a:gd name="connsiteY33" fmla="*/ 75415 h 669303"/>
              <a:gd name="connsiteX34" fmla="*/ 1329179 w 2180566"/>
              <a:gd name="connsiteY34" fmla="*/ 103695 h 669303"/>
              <a:gd name="connsiteX35" fmla="*/ 1084082 w 2180566"/>
              <a:gd name="connsiteY35" fmla="*/ 94268 h 669303"/>
              <a:gd name="connsiteX36" fmla="*/ 1055802 w 2180566"/>
              <a:gd name="connsiteY36" fmla="*/ 75415 h 669303"/>
              <a:gd name="connsiteX37" fmla="*/ 1027522 w 2180566"/>
              <a:gd name="connsiteY37" fmla="*/ 65988 h 669303"/>
              <a:gd name="connsiteX38" fmla="*/ 933254 w 2180566"/>
              <a:gd name="connsiteY38" fmla="*/ 28281 h 669303"/>
              <a:gd name="connsiteX39" fmla="*/ 867266 w 2180566"/>
              <a:gd name="connsiteY39" fmla="*/ 9427 h 669303"/>
              <a:gd name="connsiteX40" fmla="*/ 348792 w 2180566"/>
              <a:gd name="connsiteY40" fmla="*/ 18854 h 669303"/>
              <a:gd name="connsiteX0" fmla="*/ 348792 w 2180566"/>
              <a:gd name="connsiteY0" fmla="*/ 18854 h 659876"/>
              <a:gd name="connsiteX1" fmla="*/ 282804 w 2180566"/>
              <a:gd name="connsiteY1" fmla="*/ 28281 h 659876"/>
              <a:gd name="connsiteX2" fmla="*/ 207390 w 2180566"/>
              <a:gd name="connsiteY2" fmla="*/ 56561 h 659876"/>
              <a:gd name="connsiteX3" fmla="*/ 150829 w 2180566"/>
              <a:gd name="connsiteY3" fmla="*/ 75415 h 659876"/>
              <a:gd name="connsiteX4" fmla="*/ 103695 w 2180566"/>
              <a:gd name="connsiteY4" fmla="*/ 103695 h 659876"/>
              <a:gd name="connsiteX5" fmla="*/ 47134 w 2180566"/>
              <a:gd name="connsiteY5" fmla="*/ 141402 h 659876"/>
              <a:gd name="connsiteX6" fmla="*/ 28280 w 2180566"/>
              <a:gd name="connsiteY6" fmla="*/ 169683 h 659876"/>
              <a:gd name="connsiteX7" fmla="*/ 18854 w 2180566"/>
              <a:gd name="connsiteY7" fmla="*/ 207390 h 659876"/>
              <a:gd name="connsiteX8" fmla="*/ 0 w 2180566"/>
              <a:gd name="connsiteY8" fmla="*/ 339365 h 659876"/>
              <a:gd name="connsiteX9" fmla="*/ 37707 w 2180566"/>
              <a:gd name="connsiteY9" fmla="*/ 527901 h 659876"/>
              <a:gd name="connsiteX10" fmla="*/ 263950 w 2180566"/>
              <a:gd name="connsiteY10" fmla="*/ 603316 h 659876"/>
              <a:gd name="connsiteX11" fmla="*/ 452487 w 2180566"/>
              <a:gd name="connsiteY11" fmla="*/ 650450 h 659876"/>
              <a:gd name="connsiteX12" fmla="*/ 952107 w 2180566"/>
              <a:gd name="connsiteY12" fmla="*/ 659876 h 659876"/>
              <a:gd name="connsiteX13" fmla="*/ 1008668 w 2180566"/>
              <a:gd name="connsiteY13" fmla="*/ 622169 h 659876"/>
              <a:gd name="connsiteX14" fmla="*/ 1084082 w 2180566"/>
              <a:gd name="connsiteY14" fmla="*/ 584462 h 659876"/>
              <a:gd name="connsiteX15" fmla="*/ 1131216 w 2180566"/>
              <a:gd name="connsiteY15" fmla="*/ 556182 h 659876"/>
              <a:gd name="connsiteX16" fmla="*/ 1168924 w 2180566"/>
              <a:gd name="connsiteY16" fmla="*/ 546755 h 659876"/>
              <a:gd name="connsiteX17" fmla="*/ 1338606 w 2180566"/>
              <a:gd name="connsiteY17" fmla="*/ 499621 h 659876"/>
              <a:gd name="connsiteX18" fmla="*/ 1366887 w 2180566"/>
              <a:gd name="connsiteY18" fmla="*/ 490194 h 659876"/>
              <a:gd name="connsiteX19" fmla="*/ 1659117 w 2180566"/>
              <a:gd name="connsiteY19" fmla="*/ 461914 h 659876"/>
              <a:gd name="connsiteX20" fmla="*/ 1819373 w 2180566"/>
              <a:gd name="connsiteY20" fmla="*/ 367646 h 659876"/>
              <a:gd name="connsiteX21" fmla="*/ 1847654 w 2180566"/>
              <a:gd name="connsiteY21" fmla="*/ 348792 h 659876"/>
              <a:gd name="connsiteX22" fmla="*/ 1979629 w 2180566"/>
              <a:gd name="connsiteY22" fmla="*/ 282804 h 659876"/>
              <a:gd name="connsiteX23" fmla="*/ 2026763 w 2180566"/>
              <a:gd name="connsiteY23" fmla="*/ 245097 h 659876"/>
              <a:gd name="connsiteX24" fmla="*/ 2055043 w 2180566"/>
              <a:gd name="connsiteY24" fmla="*/ 226243 h 659876"/>
              <a:gd name="connsiteX25" fmla="*/ 2168165 w 2180566"/>
              <a:gd name="connsiteY25" fmla="*/ 103695 h 659876"/>
              <a:gd name="connsiteX26" fmla="*/ 2177592 w 2180566"/>
              <a:gd name="connsiteY26" fmla="*/ 65988 h 659876"/>
              <a:gd name="connsiteX27" fmla="*/ 2111604 w 2180566"/>
              <a:gd name="connsiteY27" fmla="*/ 18854 h 659876"/>
              <a:gd name="connsiteX28" fmla="*/ 2036190 w 2180566"/>
              <a:gd name="connsiteY28" fmla="*/ 0 h 659876"/>
              <a:gd name="connsiteX29" fmla="*/ 1800520 w 2180566"/>
              <a:gd name="connsiteY29" fmla="*/ 9427 h 659876"/>
              <a:gd name="connsiteX30" fmla="*/ 1715678 w 2180566"/>
              <a:gd name="connsiteY30" fmla="*/ 37707 h 659876"/>
              <a:gd name="connsiteX31" fmla="*/ 1555423 w 2180566"/>
              <a:gd name="connsiteY31" fmla="*/ 65988 h 659876"/>
              <a:gd name="connsiteX32" fmla="*/ 1508289 w 2180566"/>
              <a:gd name="connsiteY32" fmla="*/ 75415 h 659876"/>
              <a:gd name="connsiteX33" fmla="*/ 1329179 w 2180566"/>
              <a:gd name="connsiteY33" fmla="*/ 103695 h 659876"/>
              <a:gd name="connsiteX34" fmla="*/ 1084082 w 2180566"/>
              <a:gd name="connsiteY34" fmla="*/ 94268 h 659876"/>
              <a:gd name="connsiteX35" fmla="*/ 1055802 w 2180566"/>
              <a:gd name="connsiteY35" fmla="*/ 75415 h 659876"/>
              <a:gd name="connsiteX36" fmla="*/ 1027522 w 2180566"/>
              <a:gd name="connsiteY36" fmla="*/ 65988 h 659876"/>
              <a:gd name="connsiteX37" fmla="*/ 933254 w 2180566"/>
              <a:gd name="connsiteY37" fmla="*/ 28281 h 659876"/>
              <a:gd name="connsiteX38" fmla="*/ 867266 w 2180566"/>
              <a:gd name="connsiteY38" fmla="*/ 9427 h 659876"/>
              <a:gd name="connsiteX39" fmla="*/ 348792 w 2180566"/>
              <a:gd name="connsiteY39" fmla="*/ 18854 h 659876"/>
              <a:gd name="connsiteX0" fmla="*/ 348792 w 2180566"/>
              <a:gd name="connsiteY0" fmla="*/ 18854 h 659876"/>
              <a:gd name="connsiteX1" fmla="*/ 282804 w 2180566"/>
              <a:gd name="connsiteY1" fmla="*/ 28281 h 659876"/>
              <a:gd name="connsiteX2" fmla="*/ 207390 w 2180566"/>
              <a:gd name="connsiteY2" fmla="*/ 56561 h 659876"/>
              <a:gd name="connsiteX3" fmla="*/ 150829 w 2180566"/>
              <a:gd name="connsiteY3" fmla="*/ 75415 h 659876"/>
              <a:gd name="connsiteX4" fmla="*/ 47134 w 2180566"/>
              <a:gd name="connsiteY4" fmla="*/ 141402 h 659876"/>
              <a:gd name="connsiteX5" fmla="*/ 28280 w 2180566"/>
              <a:gd name="connsiteY5" fmla="*/ 169683 h 659876"/>
              <a:gd name="connsiteX6" fmla="*/ 18854 w 2180566"/>
              <a:gd name="connsiteY6" fmla="*/ 207390 h 659876"/>
              <a:gd name="connsiteX7" fmla="*/ 0 w 2180566"/>
              <a:gd name="connsiteY7" fmla="*/ 339365 h 659876"/>
              <a:gd name="connsiteX8" fmla="*/ 37707 w 2180566"/>
              <a:gd name="connsiteY8" fmla="*/ 527901 h 659876"/>
              <a:gd name="connsiteX9" fmla="*/ 263950 w 2180566"/>
              <a:gd name="connsiteY9" fmla="*/ 603316 h 659876"/>
              <a:gd name="connsiteX10" fmla="*/ 452487 w 2180566"/>
              <a:gd name="connsiteY10" fmla="*/ 650450 h 659876"/>
              <a:gd name="connsiteX11" fmla="*/ 952107 w 2180566"/>
              <a:gd name="connsiteY11" fmla="*/ 659876 h 659876"/>
              <a:gd name="connsiteX12" fmla="*/ 1008668 w 2180566"/>
              <a:gd name="connsiteY12" fmla="*/ 622169 h 659876"/>
              <a:gd name="connsiteX13" fmla="*/ 1084082 w 2180566"/>
              <a:gd name="connsiteY13" fmla="*/ 584462 h 659876"/>
              <a:gd name="connsiteX14" fmla="*/ 1131216 w 2180566"/>
              <a:gd name="connsiteY14" fmla="*/ 556182 h 659876"/>
              <a:gd name="connsiteX15" fmla="*/ 1168924 w 2180566"/>
              <a:gd name="connsiteY15" fmla="*/ 546755 h 659876"/>
              <a:gd name="connsiteX16" fmla="*/ 1338606 w 2180566"/>
              <a:gd name="connsiteY16" fmla="*/ 499621 h 659876"/>
              <a:gd name="connsiteX17" fmla="*/ 1366887 w 2180566"/>
              <a:gd name="connsiteY17" fmla="*/ 490194 h 659876"/>
              <a:gd name="connsiteX18" fmla="*/ 1659117 w 2180566"/>
              <a:gd name="connsiteY18" fmla="*/ 461914 h 659876"/>
              <a:gd name="connsiteX19" fmla="*/ 1819373 w 2180566"/>
              <a:gd name="connsiteY19" fmla="*/ 367646 h 659876"/>
              <a:gd name="connsiteX20" fmla="*/ 1847654 w 2180566"/>
              <a:gd name="connsiteY20" fmla="*/ 348792 h 659876"/>
              <a:gd name="connsiteX21" fmla="*/ 1979629 w 2180566"/>
              <a:gd name="connsiteY21" fmla="*/ 282804 h 659876"/>
              <a:gd name="connsiteX22" fmla="*/ 2026763 w 2180566"/>
              <a:gd name="connsiteY22" fmla="*/ 245097 h 659876"/>
              <a:gd name="connsiteX23" fmla="*/ 2055043 w 2180566"/>
              <a:gd name="connsiteY23" fmla="*/ 226243 h 659876"/>
              <a:gd name="connsiteX24" fmla="*/ 2168165 w 2180566"/>
              <a:gd name="connsiteY24" fmla="*/ 103695 h 659876"/>
              <a:gd name="connsiteX25" fmla="*/ 2177592 w 2180566"/>
              <a:gd name="connsiteY25" fmla="*/ 65988 h 659876"/>
              <a:gd name="connsiteX26" fmla="*/ 2111604 w 2180566"/>
              <a:gd name="connsiteY26" fmla="*/ 18854 h 659876"/>
              <a:gd name="connsiteX27" fmla="*/ 2036190 w 2180566"/>
              <a:gd name="connsiteY27" fmla="*/ 0 h 659876"/>
              <a:gd name="connsiteX28" fmla="*/ 1800520 w 2180566"/>
              <a:gd name="connsiteY28" fmla="*/ 9427 h 659876"/>
              <a:gd name="connsiteX29" fmla="*/ 1715678 w 2180566"/>
              <a:gd name="connsiteY29" fmla="*/ 37707 h 659876"/>
              <a:gd name="connsiteX30" fmla="*/ 1555423 w 2180566"/>
              <a:gd name="connsiteY30" fmla="*/ 65988 h 659876"/>
              <a:gd name="connsiteX31" fmla="*/ 1508289 w 2180566"/>
              <a:gd name="connsiteY31" fmla="*/ 75415 h 659876"/>
              <a:gd name="connsiteX32" fmla="*/ 1329179 w 2180566"/>
              <a:gd name="connsiteY32" fmla="*/ 103695 h 659876"/>
              <a:gd name="connsiteX33" fmla="*/ 1084082 w 2180566"/>
              <a:gd name="connsiteY33" fmla="*/ 94268 h 659876"/>
              <a:gd name="connsiteX34" fmla="*/ 1055802 w 2180566"/>
              <a:gd name="connsiteY34" fmla="*/ 75415 h 659876"/>
              <a:gd name="connsiteX35" fmla="*/ 1027522 w 2180566"/>
              <a:gd name="connsiteY35" fmla="*/ 65988 h 659876"/>
              <a:gd name="connsiteX36" fmla="*/ 933254 w 2180566"/>
              <a:gd name="connsiteY36" fmla="*/ 28281 h 659876"/>
              <a:gd name="connsiteX37" fmla="*/ 867266 w 2180566"/>
              <a:gd name="connsiteY37" fmla="*/ 9427 h 659876"/>
              <a:gd name="connsiteX38" fmla="*/ 348792 w 2180566"/>
              <a:gd name="connsiteY38" fmla="*/ 18854 h 659876"/>
              <a:gd name="connsiteX0" fmla="*/ 348873 w 2180647"/>
              <a:gd name="connsiteY0" fmla="*/ 18854 h 659876"/>
              <a:gd name="connsiteX1" fmla="*/ 282885 w 2180647"/>
              <a:gd name="connsiteY1" fmla="*/ 28281 h 659876"/>
              <a:gd name="connsiteX2" fmla="*/ 207471 w 2180647"/>
              <a:gd name="connsiteY2" fmla="*/ 56561 h 659876"/>
              <a:gd name="connsiteX3" fmla="*/ 150910 w 2180647"/>
              <a:gd name="connsiteY3" fmla="*/ 75415 h 659876"/>
              <a:gd name="connsiteX4" fmla="*/ 47215 w 2180647"/>
              <a:gd name="connsiteY4" fmla="*/ 141402 h 659876"/>
              <a:gd name="connsiteX5" fmla="*/ 28361 w 2180647"/>
              <a:gd name="connsiteY5" fmla="*/ 169683 h 659876"/>
              <a:gd name="connsiteX6" fmla="*/ 81 w 2180647"/>
              <a:gd name="connsiteY6" fmla="*/ 339365 h 659876"/>
              <a:gd name="connsiteX7" fmla="*/ 37788 w 2180647"/>
              <a:gd name="connsiteY7" fmla="*/ 527901 h 659876"/>
              <a:gd name="connsiteX8" fmla="*/ 264031 w 2180647"/>
              <a:gd name="connsiteY8" fmla="*/ 603316 h 659876"/>
              <a:gd name="connsiteX9" fmla="*/ 452568 w 2180647"/>
              <a:gd name="connsiteY9" fmla="*/ 650450 h 659876"/>
              <a:gd name="connsiteX10" fmla="*/ 952188 w 2180647"/>
              <a:gd name="connsiteY10" fmla="*/ 659876 h 659876"/>
              <a:gd name="connsiteX11" fmla="*/ 1008749 w 2180647"/>
              <a:gd name="connsiteY11" fmla="*/ 622169 h 659876"/>
              <a:gd name="connsiteX12" fmla="*/ 1084163 w 2180647"/>
              <a:gd name="connsiteY12" fmla="*/ 584462 h 659876"/>
              <a:gd name="connsiteX13" fmla="*/ 1131297 w 2180647"/>
              <a:gd name="connsiteY13" fmla="*/ 556182 h 659876"/>
              <a:gd name="connsiteX14" fmla="*/ 1169005 w 2180647"/>
              <a:gd name="connsiteY14" fmla="*/ 546755 h 659876"/>
              <a:gd name="connsiteX15" fmla="*/ 1338687 w 2180647"/>
              <a:gd name="connsiteY15" fmla="*/ 499621 h 659876"/>
              <a:gd name="connsiteX16" fmla="*/ 1366968 w 2180647"/>
              <a:gd name="connsiteY16" fmla="*/ 490194 h 659876"/>
              <a:gd name="connsiteX17" fmla="*/ 1659198 w 2180647"/>
              <a:gd name="connsiteY17" fmla="*/ 461914 h 659876"/>
              <a:gd name="connsiteX18" fmla="*/ 1819454 w 2180647"/>
              <a:gd name="connsiteY18" fmla="*/ 367646 h 659876"/>
              <a:gd name="connsiteX19" fmla="*/ 1847735 w 2180647"/>
              <a:gd name="connsiteY19" fmla="*/ 348792 h 659876"/>
              <a:gd name="connsiteX20" fmla="*/ 1979710 w 2180647"/>
              <a:gd name="connsiteY20" fmla="*/ 282804 h 659876"/>
              <a:gd name="connsiteX21" fmla="*/ 2026844 w 2180647"/>
              <a:gd name="connsiteY21" fmla="*/ 245097 h 659876"/>
              <a:gd name="connsiteX22" fmla="*/ 2055124 w 2180647"/>
              <a:gd name="connsiteY22" fmla="*/ 226243 h 659876"/>
              <a:gd name="connsiteX23" fmla="*/ 2168246 w 2180647"/>
              <a:gd name="connsiteY23" fmla="*/ 103695 h 659876"/>
              <a:gd name="connsiteX24" fmla="*/ 2177673 w 2180647"/>
              <a:gd name="connsiteY24" fmla="*/ 65988 h 659876"/>
              <a:gd name="connsiteX25" fmla="*/ 2111685 w 2180647"/>
              <a:gd name="connsiteY25" fmla="*/ 18854 h 659876"/>
              <a:gd name="connsiteX26" fmla="*/ 2036271 w 2180647"/>
              <a:gd name="connsiteY26" fmla="*/ 0 h 659876"/>
              <a:gd name="connsiteX27" fmla="*/ 1800601 w 2180647"/>
              <a:gd name="connsiteY27" fmla="*/ 9427 h 659876"/>
              <a:gd name="connsiteX28" fmla="*/ 1715759 w 2180647"/>
              <a:gd name="connsiteY28" fmla="*/ 37707 h 659876"/>
              <a:gd name="connsiteX29" fmla="*/ 1555504 w 2180647"/>
              <a:gd name="connsiteY29" fmla="*/ 65988 h 659876"/>
              <a:gd name="connsiteX30" fmla="*/ 1508370 w 2180647"/>
              <a:gd name="connsiteY30" fmla="*/ 75415 h 659876"/>
              <a:gd name="connsiteX31" fmla="*/ 1329260 w 2180647"/>
              <a:gd name="connsiteY31" fmla="*/ 103695 h 659876"/>
              <a:gd name="connsiteX32" fmla="*/ 1084163 w 2180647"/>
              <a:gd name="connsiteY32" fmla="*/ 94268 h 659876"/>
              <a:gd name="connsiteX33" fmla="*/ 1055883 w 2180647"/>
              <a:gd name="connsiteY33" fmla="*/ 75415 h 659876"/>
              <a:gd name="connsiteX34" fmla="*/ 1027603 w 2180647"/>
              <a:gd name="connsiteY34" fmla="*/ 65988 h 659876"/>
              <a:gd name="connsiteX35" fmla="*/ 933335 w 2180647"/>
              <a:gd name="connsiteY35" fmla="*/ 28281 h 659876"/>
              <a:gd name="connsiteX36" fmla="*/ 867347 w 2180647"/>
              <a:gd name="connsiteY36" fmla="*/ 9427 h 659876"/>
              <a:gd name="connsiteX37" fmla="*/ 348873 w 2180647"/>
              <a:gd name="connsiteY37" fmla="*/ 18854 h 659876"/>
              <a:gd name="connsiteX0" fmla="*/ 348873 w 2185981"/>
              <a:gd name="connsiteY0" fmla="*/ 22440 h 663462"/>
              <a:gd name="connsiteX1" fmla="*/ 282885 w 2185981"/>
              <a:gd name="connsiteY1" fmla="*/ 31867 h 663462"/>
              <a:gd name="connsiteX2" fmla="*/ 207471 w 2185981"/>
              <a:gd name="connsiteY2" fmla="*/ 60147 h 663462"/>
              <a:gd name="connsiteX3" fmla="*/ 150910 w 2185981"/>
              <a:gd name="connsiteY3" fmla="*/ 79001 h 663462"/>
              <a:gd name="connsiteX4" fmla="*/ 47215 w 2185981"/>
              <a:gd name="connsiteY4" fmla="*/ 144988 h 663462"/>
              <a:gd name="connsiteX5" fmla="*/ 28361 w 2185981"/>
              <a:gd name="connsiteY5" fmla="*/ 173269 h 663462"/>
              <a:gd name="connsiteX6" fmla="*/ 81 w 2185981"/>
              <a:gd name="connsiteY6" fmla="*/ 342951 h 663462"/>
              <a:gd name="connsiteX7" fmla="*/ 37788 w 2185981"/>
              <a:gd name="connsiteY7" fmla="*/ 531487 h 663462"/>
              <a:gd name="connsiteX8" fmla="*/ 264031 w 2185981"/>
              <a:gd name="connsiteY8" fmla="*/ 606902 h 663462"/>
              <a:gd name="connsiteX9" fmla="*/ 452568 w 2185981"/>
              <a:gd name="connsiteY9" fmla="*/ 654036 h 663462"/>
              <a:gd name="connsiteX10" fmla="*/ 952188 w 2185981"/>
              <a:gd name="connsiteY10" fmla="*/ 663462 h 663462"/>
              <a:gd name="connsiteX11" fmla="*/ 1008749 w 2185981"/>
              <a:gd name="connsiteY11" fmla="*/ 625755 h 663462"/>
              <a:gd name="connsiteX12" fmla="*/ 1084163 w 2185981"/>
              <a:gd name="connsiteY12" fmla="*/ 588048 h 663462"/>
              <a:gd name="connsiteX13" fmla="*/ 1131297 w 2185981"/>
              <a:gd name="connsiteY13" fmla="*/ 559768 h 663462"/>
              <a:gd name="connsiteX14" fmla="*/ 1169005 w 2185981"/>
              <a:gd name="connsiteY14" fmla="*/ 550341 h 663462"/>
              <a:gd name="connsiteX15" fmla="*/ 1338687 w 2185981"/>
              <a:gd name="connsiteY15" fmla="*/ 503207 h 663462"/>
              <a:gd name="connsiteX16" fmla="*/ 1366968 w 2185981"/>
              <a:gd name="connsiteY16" fmla="*/ 493780 h 663462"/>
              <a:gd name="connsiteX17" fmla="*/ 1659198 w 2185981"/>
              <a:gd name="connsiteY17" fmla="*/ 465500 h 663462"/>
              <a:gd name="connsiteX18" fmla="*/ 1819454 w 2185981"/>
              <a:gd name="connsiteY18" fmla="*/ 371232 h 663462"/>
              <a:gd name="connsiteX19" fmla="*/ 1847735 w 2185981"/>
              <a:gd name="connsiteY19" fmla="*/ 352378 h 663462"/>
              <a:gd name="connsiteX20" fmla="*/ 1979710 w 2185981"/>
              <a:gd name="connsiteY20" fmla="*/ 286390 h 663462"/>
              <a:gd name="connsiteX21" fmla="*/ 2026844 w 2185981"/>
              <a:gd name="connsiteY21" fmla="*/ 248683 h 663462"/>
              <a:gd name="connsiteX22" fmla="*/ 2055124 w 2185981"/>
              <a:gd name="connsiteY22" fmla="*/ 229829 h 663462"/>
              <a:gd name="connsiteX23" fmla="*/ 2168246 w 2185981"/>
              <a:gd name="connsiteY23" fmla="*/ 107281 h 663462"/>
              <a:gd name="connsiteX24" fmla="*/ 2177673 w 2185981"/>
              <a:gd name="connsiteY24" fmla="*/ 69574 h 663462"/>
              <a:gd name="connsiteX25" fmla="*/ 2036271 w 2185981"/>
              <a:gd name="connsiteY25" fmla="*/ 3586 h 663462"/>
              <a:gd name="connsiteX26" fmla="*/ 1800601 w 2185981"/>
              <a:gd name="connsiteY26" fmla="*/ 13013 h 663462"/>
              <a:gd name="connsiteX27" fmla="*/ 1715759 w 2185981"/>
              <a:gd name="connsiteY27" fmla="*/ 41293 h 663462"/>
              <a:gd name="connsiteX28" fmla="*/ 1555504 w 2185981"/>
              <a:gd name="connsiteY28" fmla="*/ 69574 h 663462"/>
              <a:gd name="connsiteX29" fmla="*/ 1508370 w 2185981"/>
              <a:gd name="connsiteY29" fmla="*/ 79001 h 663462"/>
              <a:gd name="connsiteX30" fmla="*/ 1329260 w 2185981"/>
              <a:gd name="connsiteY30" fmla="*/ 107281 h 663462"/>
              <a:gd name="connsiteX31" fmla="*/ 1084163 w 2185981"/>
              <a:gd name="connsiteY31" fmla="*/ 97854 h 663462"/>
              <a:gd name="connsiteX32" fmla="*/ 1055883 w 2185981"/>
              <a:gd name="connsiteY32" fmla="*/ 79001 h 663462"/>
              <a:gd name="connsiteX33" fmla="*/ 1027603 w 2185981"/>
              <a:gd name="connsiteY33" fmla="*/ 69574 h 663462"/>
              <a:gd name="connsiteX34" fmla="*/ 933335 w 2185981"/>
              <a:gd name="connsiteY34" fmla="*/ 31867 h 663462"/>
              <a:gd name="connsiteX35" fmla="*/ 867347 w 2185981"/>
              <a:gd name="connsiteY35" fmla="*/ 13013 h 663462"/>
              <a:gd name="connsiteX36" fmla="*/ 348873 w 2185981"/>
              <a:gd name="connsiteY36" fmla="*/ 22440 h 663462"/>
              <a:gd name="connsiteX0" fmla="*/ 348873 w 2168246"/>
              <a:gd name="connsiteY0" fmla="*/ 25182 h 666204"/>
              <a:gd name="connsiteX1" fmla="*/ 282885 w 2168246"/>
              <a:gd name="connsiteY1" fmla="*/ 34609 h 666204"/>
              <a:gd name="connsiteX2" fmla="*/ 207471 w 2168246"/>
              <a:gd name="connsiteY2" fmla="*/ 62889 h 666204"/>
              <a:gd name="connsiteX3" fmla="*/ 150910 w 2168246"/>
              <a:gd name="connsiteY3" fmla="*/ 81743 h 666204"/>
              <a:gd name="connsiteX4" fmla="*/ 47215 w 2168246"/>
              <a:gd name="connsiteY4" fmla="*/ 147730 h 666204"/>
              <a:gd name="connsiteX5" fmla="*/ 28361 w 2168246"/>
              <a:gd name="connsiteY5" fmla="*/ 176011 h 666204"/>
              <a:gd name="connsiteX6" fmla="*/ 81 w 2168246"/>
              <a:gd name="connsiteY6" fmla="*/ 345693 h 666204"/>
              <a:gd name="connsiteX7" fmla="*/ 37788 w 2168246"/>
              <a:gd name="connsiteY7" fmla="*/ 534229 h 666204"/>
              <a:gd name="connsiteX8" fmla="*/ 264031 w 2168246"/>
              <a:gd name="connsiteY8" fmla="*/ 609644 h 666204"/>
              <a:gd name="connsiteX9" fmla="*/ 452568 w 2168246"/>
              <a:gd name="connsiteY9" fmla="*/ 656778 h 666204"/>
              <a:gd name="connsiteX10" fmla="*/ 952188 w 2168246"/>
              <a:gd name="connsiteY10" fmla="*/ 666204 h 666204"/>
              <a:gd name="connsiteX11" fmla="*/ 1008749 w 2168246"/>
              <a:gd name="connsiteY11" fmla="*/ 628497 h 666204"/>
              <a:gd name="connsiteX12" fmla="*/ 1084163 w 2168246"/>
              <a:gd name="connsiteY12" fmla="*/ 590790 h 666204"/>
              <a:gd name="connsiteX13" fmla="*/ 1131297 w 2168246"/>
              <a:gd name="connsiteY13" fmla="*/ 562510 h 666204"/>
              <a:gd name="connsiteX14" fmla="*/ 1169005 w 2168246"/>
              <a:gd name="connsiteY14" fmla="*/ 553083 h 666204"/>
              <a:gd name="connsiteX15" fmla="*/ 1338687 w 2168246"/>
              <a:gd name="connsiteY15" fmla="*/ 505949 h 666204"/>
              <a:gd name="connsiteX16" fmla="*/ 1366968 w 2168246"/>
              <a:gd name="connsiteY16" fmla="*/ 496522 h 666204"/>
              <a:gd name="connsiteX17" fmla="*/ 1659198 w 2168246"/>
              <a:gd name="connsiteY17" fmla="*/ 468242 h 666204"/>
              <a:gd name="connsiteX18" fmla="*/ 1819454 w 2168246"/>
              <a:gd name="connsiteY18" fmla="*/ 373974 h 666204"/>
              <a:gd name="connsiteX19" fmla="*/ 1847735 w 2168246"/>
              <a:gd name="connsiteY19" fmla="*/ 355120 h 666204"/>
              <a:gd name="connsiteX20" fmla="*/ 1979710 w 2168246"/>
              <a:gd name="connsiteY20" fmla="*/ 289132 h 666204"/>
              <a:gd name="connsiteX21" fmla="*/ 2026844 w 2168246"/>
              <a:gd name="connsiteY21" fmla="*/ 251425 h 666204"/>
              <a:gd name="connsiteX22" fmla="*/ 2055124 w 2168246"/>
              <a:gd name="connsiteY22" fmla="*/ 232571 h 666204"/>
              <a:gd name="connsiteX23" fmla="*/ 2168246 w 2168246"/>
              <a:gd name="connsiteY23" fmla="*/ 110023 h 666204"/>
              <a:gd name="connsiteX24" fmla="*/ 2036271 w 2168246"/>
              <a:gd name="connsiteY24" fmla="*/ 6328 h 666204"/>
              <a:gd name="connsiteX25" fmla="*/ 1800601 w 2168246"/>
              <a:gd name="connsiteY25" fmla="*/ 15755 h 666204"/>
              <a:gd name="connsiteX26" fmla="*/ 1715759 w 2168246"/>
              <a:gd name="connsiteY26" fmla="*/ 44035 h 666204"/>
              <a:gd name="connsiteX27" fmla="*/ 1555504 w 2168246"/>
              <a:gd name="connsiteY27" fmla="*/ 72316 h 666204"/>
              <a:gd name="connsiteX28" fmla="*/ 1508370 w 2168246"/>
              <a:gd name="connsiteY28" fmla="*/ 81743 h 666204"/>
              <a:gd name="connsiteX29" fmla="*/ 1329260 w 2168246"/>
              <a:gd name="connsiteY29" fmla="*/ 110023 h 666204"/>
              <a:gd name="connsiteX30" fmla="*/ 1084163 w 2168246"/>
              <a:gd name="connsiteY30" fmla="*/ 100596 h 666204"/>
              <a:gd name="connsiteX31" fmla="*/ 1055883 w 2168246"/>
              <a:gd name="connsiteY31" fmla="*/ 81743 h 666204"/>
              <a:gd name="connsiteX32" fmla="*/ 1027603 w 2168246"/>
              <a:gd name="connsiteY32" fmla="*/ 72316 h 666204"/>
              <a:gd name="connsiteX33" fmla="*/ 933335 w 2168246"/>
              <a:gd name="connsiteY33" fmla="*/ 34609 h 666204"/>
              <a:gd name="connsiteX34" fmla="*/ 867347 w 2168246"/>
              <a:gd name="connsiteY34" fmla="*/ 15755 h 666204"/>
              <a:gd name="connsiteX35" fmla="*/ 348873 w 2168246"/>
              <a:gd name="connsiteY35" fmla="*/ 25182 h 666204"/>
              <a:gd name="connsiteX0" fmla="*/ 348873 w 2062214"/>
              <a:gd name="connsiteY0" fmla="*/ 34206 h 675228"/>
              <a:gd name="connsiteX1" fmla="*/ 282885 w 2062214"/>
              <a:gd name="connsiteY1" fmla="*/ 43633 h 675228"/>
              <a:gd name="connsiteX2" fmla="*/ 207471 w 2062214"/>
              <a:gd name="connsiteY2" fmla="*/ 71913 h 675228"/>
              <a:gd name="connsiteX3" fmla="*/ 150910 w 2062214"/>
              <a:gd name="connsiteY3" fmla="*/ 90767 h 675228"/>
              <a:gd name="connsiteX4" fmla="*/ 47215 w 2062214"/>
              <a:gd name="connsiteY4" fmla="*/ 156754 h 675228"/>
              <a:gd name="connsiteX5" fmla="*/ 28361 w 2062214"/>
              <a:gd name="connsiteY5" fmla="*/ 185035 h 675228"/>
              <a:gd name="connsiteX6" fmla="*/ 81 w 2062214"/>
              <a:gd name="connsiteY6" fmla="*/ 354717 h 675228"/>
              <a:gd name="connsiteX7" fmla="*/ 37788 w 2062214"/>
              <a:gd name="connsiteY7" fmla="*/ 543253 h 675228"/>
              <a:gd name="connsiteX8" fmla="*/ 264031 w 2062214"/>
              <a:gd name="connsiteY8" fmla="*/ 618668 h 675228"/>
              <a:gd name="connsiteX9" fmla="*/ 452568 w 2062214"/>
              <a:gd name="connsiteY9" fmla="*/ 665802 h 675228"/>
              <a:gd name="connsiteX10" fmla="*/ 952188 w 2062214"/>
              <a:gd name="connsiteY10" fmla="*/ 675228 h 675228"/>
              <a:gd name="connsiteX11" fmla="*/ 1008749 w 2062214"/>
              <a:gd name="connsiteY11" fmla="*/ 637521 h 675228"/>
              <a:gd name="connsiteX12" fmla="*/ 1084163 w 2062214"/>
              <a:gd name="connsiteY12" fmla="*/ 599814 h 675228"/>
              <a:gd name="connsiteX13" fmla="*/ 1131297 w 2062214"/>
              <a:gd name="connsiteY13" fmla="*/ 571534 h 675228"/>
              <a:gd name="connsiteX14" fmla="*/ 1169005 w 2062214"/>
              <a:gd name="connsiteY14" fmla="*/ 562107 h 675228"/>
              <a:gd name="connsiteX15" fmla="*/ 1338687 w 2062214"/>
              <a:gd name="connsiteY15" fmla="*/ 514973 h 675228"/>
              <a:gd name="connsiteX16" fmla="*/ 1366968 w 2062214"/>
              <a:gd name="connsiteY16" fmla="*/ 505546 h 675228"/>
              <a:gd name="connsiteX17" fmla="*/ 1659198 w 2062214"/>
              <a:gd name="connsiteY17" fmla="*/ 477266 h 675228"/>
              <a:gd name="connsiteX18" fmla="*/ 1819454 w 2062214"/>
              <a:gd name="connsiteY18" fmla="*/ 382998 h 675228"/>
              <a:gd name="connsiteX19" fmla="*/ 1847735 w 2062214"/>
              <a:gd name="connsiteY19" fmla="*/ 364144 h 675228"/>
              <a:gd name="connsiteX20" fmla="*/ 1979710 w 2062214"/>
              <a:gd name="connsiteY20" fmla="*/ 298156 h 675228"/>
              <a:gd name="connsiteX21" fmla="*/ 2026844 w 2062214"/>
              <a:gd name="connsiteY21" fmla="*/ 260449 h 675228"/>
              <a:gd name="connsiteX22" fmla="*/ 2055124 w 2062214"/>
              <a:gd name="connsiteY22" fmla="*/ 241595 h 675228"/>
              <a:gd name="connsiteX23" fmla="*/ 2036271 w 2062214"/>
              <a:gd name="connsiteY23" fmla="*/ 15352 h 675228"/>
              <a:gd name="connsiteX24" fmla="*/ 1800601 w 2062214"/>
              <a:gd name="connsiteY24" fmla="*/ 24779 h 675228"/>
              <a:gd name="connsiteX25" fmla="*/ 1715759 w 2062214"/>
              <a:gd name="connsiteY25" fmla="*/ 53059 h 675228"/>
              <a:gd name="connsiteX26" fmla="*/ 1555504 w 2062214"/>
              <a:gd name="connsiteY26" fmla="*/ 81340 h 675228"/>
              <a:gd name="connsiteX27" fmla="*/ 1508370 w 2062214"/>
              <a:gd name="connsiteY27" fmla="*/ 90767 h 675228"/>
              <a:gd name="connsiteX28" fmla="*/ 1329260 w 2062214"/>
              <a:gd name="connsiteY28" fmla="*/ 119047 h 675228"/>
              <a:gd name="connsiteX29" fmla="*/ 1084163 w 2062214"/>
              <a:gd name="connsiteY29" fmla="*/ 109620 h 675228"/>
              <a:gd name="connsiteX30" fmla="*/ 1055883 w 2062214"/>
              <a:gd name="connsiteY30" fmla="*/ 90767 h 675228"/>
              <a:gd name="connsiteX31" fmla="*/ 1027603 w 2062214"/>
              <a:gd name="connsiteY31" fmla="*/ 81340 h 675228"/>
              <a:gd name="connsiteX32" fmla="*/ 933335 w 2062214"/>
              <a:gd name="connsiteY32" fmla="*/ 43633 h 675228"/>
              <a:gd name="connsiteX33" fmla="*/ 867347 w 2062214"/>
              <a:gd name="connsiteY33" fmla="*/ 24779 h 675228"/>
              <a:gd name="connsiteX34" fmla="*/ 348873 w 2062214"/>
              <a:gd name="connsiteY34" fmla="*/ 34206 h 675228"/>
              <a:gd name="connsiteX0" fmla="*/ 348873 w 2067893"/>
              <a:gd name="connsiteY0" fmla="*/ 19389 h 660411"/>
              <a:gd name="connsiteX1" fmla="*/ 282885 w 2067893"/>
              <a:gd name="connsiteY1" fmla="*/ 28816 h 660411"/>
              <a:gd name="connsiteX2" fmla="*/ 207471 w 2067893"/>
              <a:gd name="connsiteY2" fmla="*/ 57096 h 660411"/>
              <a:gd name="connsiteX3" fmla="*/ 150910 w 2067893"/>
              <a:gd name="connsiteY3" fmla="*/ 75950 h 660411"/>
              <a:gd name="connsiteX4" fmla="*/ 47215 w 2067893"/>
              <a:gd name="connsiteY4" fmla="*/ 141937 h 660411"/>
              <a:gd name="connsiteX5" fmla="*/ 28361 w 2067893"/>
              <a:gd name="connsiteY5" fmla="*/ 170218 h 660411"/>
              <a:gd name="connsiteX6" fmla="*/ 81 w 2067893"/>
              <a:gd name="connsiteY6" fmla="*/ 339900 h 660411"/>
              <a:gd name="connsiteX7" fmla="*/ 37788 w 2067893"/>
              <a:gd name="connsiteY7" fmla="*/ 528436 h 660411"/>
              <a:gd name="connsiteX8" fmla="*/ 264031 w 2067893"/>
              <a:gd name="connsiteY8" fmla="*/ 603851 h 660411"/>
              <a:gd name="connsiteX9" fmla="*/ 452568 w 2067893"/>
              <a:gd name="connsiteY9" fmla="*/ 650985 h 660411"/>
              <a:gd name="connsiteX10" fmla="*/ 952188 w 2067893"/>
              <a:gd name="connsiteY10" fmla="*/ 660411 h 660411"/>
              <a:gd name="connsiteX11" fmla="*/ 1008749 w 2067893"/>
              <a:gd name="connsiteY11" fmla="*/ 622704 h 660411"/>
              <a:gd name="connsiteX12" fmla="*/ 1084163 w 2067893"/>
              <a:gd name="connsiteY12" fmla="*/ 584997 h 660411"/>
              <a:gd name="connsiteX13" fmla="*/ 1131297 w 2067893"/>
              <a:gd name="connsiteY13" fmla="*/ 556717 h 660411"/>
              <a:gd name="connsiteX14" fmla="*/ 1169005 w 2067893"/>
              <a:gd name="connsiteY14" fmla="*/ 547290 h 660411"/>
              <a:gd name="connsiteX15" fmla="*/ 1338687 w 2067893"/>
              <a:gd name="connsiteY15" fmla="*/ 500156 h 660411"/>
              <a:gd name="connsiteX16" fmla="*/ 1366968 w 2067893"/>
              <a:gd name="connsiteY16" fmla="*/ 490729 h 660411"/>
              <a:gd name="connsiteX17" fmla="*/ 1659198 w 2067893"/>
              <a:gd name="connsiteY17" fmla="*/ 462449 h 660411"/>
              <a:gd name="connsiteX18" fmla="*/ 1819454 w 2067893"/>
              <a:gd name="connsiteY18" fmla="*/ 368181 h 660411"/>
              <a:gd name="connsiteX19" fmla="*/ 1847735 w 2067893"/>
              <a:gd name="connsiteY19" fmla="*/ 349327 h 660411"/>
              <a:gd name="connsiteX20" fmla="*/ 1979710 w 2067893"/>
              <a:gd name="connsiteY20" fmla="*/ 283339 h 660411"/>
              <a:gd name="connsiteX21" fmla="*/ 2026844 w 2067893"/>
              <a:gd name="connsiteY21" fmla="*/ 245632 h 660411"/>
              <a:gd name="connsiteX22" fmla="*/ 2055124 w 2067893"/>
              <a:gd name="connsiteY22" fmla="*/ 226778 h 660411"/>
              <a:gd name="connsiteX23" fmla="*/ 1800601 w 2067893"/>
              <a:gd name="connsiteY23" fmla="*/ 9962 h 660411"/>
              <a:gd name="connsiteX24" fmla="*/ 1715759 w 2067893"/>
              <a:gd name="connsiteY24" fmla="*/ 38242 h 660411"/>
              <a:gd name="connsiteX25" fmla="*/ 1555504 w 2067893"/>
              <a:gd name="connsiteY25" fmla="*/ 66523 h 660411"/>
              <a:gd name="connsiteX26" fmla="*/ 1508370 w 2067893"/>
              <a:gd name="connsiteY26" fmla="*/ 75950 h 660411"/>
              <a:gd name="connsiteX27" fmla="*/ 1329260 w 2067893"/>
              <a:gd name="connsiteY27" fmla="*/ 104230 h 660411"/>
              <a:gd name="connsiteX28" fmla="*/ 1084163 w 2067893"/>
              <a:gd name="connsiteY28" fmla="*/ 94803 h 660411"/>
              <a:gd name="connsiteX29" fmla="*/ 1055883 w 2067893"/>
              <a:gd name="connsiteY29" fmla="*/ 75950 h 660411"/>
              <a:gd name="connsiteX30" fmla="*/ 1027603 w 2067893"/>
              <a:gd name="connsiteY30" fmla="*/ 66523 h 660411"/>
              <a:gd name="connsiteX31" fmla="*/ 933335 w 2067893"/>
              <a:gd name="connsiteY31" fmla="*/ 28816 h 660411"/>
              <a:gd name="connsiteX32" fmla="*/ 867347 w 2067893"/>
              <a:gd name="connsiteY32" fmla="*/ 9962 h 660411"/>
              <a:gd name="connsiteX33" fmla="*/ 348873 w 2067893"/>
              <a:gd name="connsiteY33" fmla="*/ 19389 h 660411"/>
              <a:gd name="connsiteX0" fmla="*/ 348873 w 2067893"/>
              <a:gd name="connsiteY0" fmla="*/ 19389 h 660411"/>
              <a:gd name="connsiteX1" fmla="*/ 282885 w 2067893"/>
              <a:gd name="connsiteY1" fmla="*/ 28816 h 660411"/>
              <a:gd name="connsiteX2" fmla="*/ 207471 w 2067893"/>
              <a:gd name="connsiteY2" fmla="*/ 57096 h 660411"/>
              <a:gd name="connsiteX3" fmla="*/ 150910 w 2067893"/>
              <a:gd name="connsiteY3" fmla="*/ 75950 h 660411"/>
              <a:gd name="connsiteX4" fmla="*/ 47215 w 2067893"/>
              <a:gd name="connsiteY4" fmla="*/ 141937 h 660411"/>
              <a:gd name="connsiteX5" fmla="*/ 28361 w 2067893"/>
              <a:gd name="connsiteY5" fmla="*/ 170218 h 660411"/>
              <a:gd name="connsiteX6" fmla="*/ 81 w 2067893"/>
              <a:gd name="connsiteY6" fmla="*/ 339900 h 660411"/>
              <a:gd name="connsiteX7" fmla="*/ 37788 w 2067893"/>
              <a:gd name="connsiteY7" fmla="*/ 528436 h 660411"/>
              <a:gd name="connsiteX8" fmla="*/ 264031 w 2067893"/>
              <a:gd name="connsiteY8" fmla="*/ 603851 h 660411"/>
              <a:gd name="connsiteX9" fmla="*/ 452568 w 2067893"/>
              <a:gd name="connsiteY9" fmla="*/ 650985 h 660411"/>
              <a:gd name="connsiteX10" fmla="*/ 952188 w 2067893"/>
              <a:gd name="connsiteY10" fmla="*/ 660411 h 660411"/>
              <a:gd name="connsiteX11" fmla="*/ 1008749 w 2067893"/>
              <a:gd name="connsiteY11" fmla="*/ 622704 h 660411"/>
              <a:gd name="connsiteX12" fmla="*/ 1084163 w 2067893"/>
              <a:gd name="connsiteY12" fmla="*/ 584997 h 660411"/>
              <a:gd name="connsiteX13" fmla="*/ 1131297 w 2067893"/>
              <a:gd name="connsiteY13" fmla="*/ 556717 h 660411"/>
              <a:gd name="connsiteX14" fmla="*/ 1169005 w 2067893"/>
              <a:gd name="connsiteY14" fmla="*/ 547290 h 660411"/>
              <a:gd name="connsiteX15" fmla="*/ 1338687 w 2067893"/>
              <a:gd name="connsiteY15" fmla="*/ 500156 h 660411"/>
              <a:gd name="connsiteX16" fmla="*/ 1366968 w 2067893"/>
              <a:gd name="connsiteY16" fmla="*/ 490729 h 660411"/>
              <a:gd name="connsiteX17" fmla="*/ 1659198 w 2067893"/>
              <a:gd name="connsiteY17" fmla="*/ 462449 h 660411"/>
              <a:gd name="connsiteX18" fmla="*/ 1819454 w 2067893"/>
              <a:gd name="connsiteY18" fmla="*/ 368181 h 660411"/>
              <a:gd name="connsiteX19" fmla="*/ 1847735 w 2067893"/>
              <a:gd name="connsiteY19" fmla="*/ 349327 h 660411"/>
              <a:gd name="connsiteX20" fmla="*/ 1979710 w 2067893"/>
              <a:gd name="connsiteY20" fmla="*/ 283339 h 660411"/>
              <a:gd name="connsiteX21" fmla="*/ 2026844 w 2067893"/>
              <a:gd name="connsiteY21" fmla="*/ 245632 h 660411"/>
              <a:gd name="connsiteX22" fmla="*/ 2055124 w 2067893"/>
              <a:gd name="connsiteY22" fmla="*/ 226778 h 660411"/>
              <a:gd name="connsiteX23" fmla="*/ 1800601 w 2067893"/>
              <a:gd name="connsiteY23" fmla="*/ 9962 h 660411"/>
              <a:gd name="connsiteX24" fmla="*/ 1715759 w 2067893"/>
              <a:gd name="connsiteY24" fmla="*/ 38242 h 660411"/>
              <a:gd name="connsiteX25" fmla="*/ 1555504 w 2067893"/>
              <a:gd name="connsiteY25" fmla="*/ 66523 h 660411"/>
              <a:gd name="connsiteX26" fmla="*/ 1508370 w 2067893"/>
              <a:gd name="connsiteY26" fmla="*/ 75950 h 660411"/>
              <a:gd name="connsiteX27" fmla="*/ 1329260 w 2067893"/>
              <a:gd name="connsiteY27" fmla="*/ 104230 h 660411"/>
              <a:gd name="connsiteX28" fmla="*/ 1084163 w 2067893"/>
              <a:gd name="connsiteY28" fmla="*/ 94803 h 660411"/>
              <a:gd name="connsiteX29" fmla="*/ 1055883 w 2067893"/>
              <a:gd name="connsiteY29" fmla="*/ 75950 h 660411"/>
              <a:gd name="connsiteX30" fmla="*/ 1027603 w 2067893"/>
              <a:gd name="connsiteY30" fmla="*/ 66523 h 660411"/>
              <a:gd name="connsiteX31" fmla="*/ 933335 w 2067893"/>
              <a:gd name="connsiteY31" fmla="*/ 28816 h 660411"/>
              <a:gd name="connsiteX32" fmla="*/ 867347 w 2067893"/>
              <a:gd name="connsiteY32" fmla="*/ 9962 h 660411"/>
              <a:gd name="connsiteX33" fmla="*/ 348873 w 2067893"/>
              <a:gd name="connsiteY33" fmla="*/ 19389 h 660411"/>
              <a:gd name="connsiteX0" fmla="*/ 348873 w 2067893"/>
              <a:gd name="connsiteY0" fmla="*/ 19389 h 660411"/>
              <a:gd name="connsiteX1" fmla="*/ 282885 w 2067893"/>
              <a:gd name="connsiteY1" fmla="*/ 28816 h 660411"/>
              <a:gd name="connsiteX2" fmla="*/ 207471 w 2067893"/>
              <a:gd name="connsiteY2" fmla="*/ 57096 h 660411"/>
              <a:gd name="connsiteX3" fmla="*/ 150910 w 2067893"/>
              <a:gd name="connsiteY3" fmla="*/ 75950 h 660411"/>
              <a:gd name="connsiteX4" fmla="*/ 47215 w 2067893"/>
              <a:gd name="connsiteY4" fmla="*/ 141937 h 660411"/>
              <a:gd name="connsiteX5" fmla="*/ 28361 w 2067893"/>
              <a:gd name="connsiteY5" fmla="*/ 170218 h 660411"/>
              <a:gd name="connsiteX6" fmla="*/ 81 w 2067893"/>
              <a:gd name="connsiteY6" fmla="*/ 339900 h 660411"/>
              <a:gd name="connsiteX7" fmla="*/ 37788 w 2067893"/>
              <a:gd name="connsiteY7" fmla="*/ 528436 h 660411"/>
              <a:gd name="connsiteX8" fmla="*/ 264031 w 2067893"/>
              <a:gd name="connsiteY8" fmla="*/ 603851 h 660411"/>
              <a:gd name="connsiteX9" fmla="*/ 452568 w 2067893"/>
              <a:gd name="connsiteY9" fmla="*/ 650985 h 660411"/>
              <a:gd name="connsiteX10" fmla="*/ 952188 w 2067893"/>
              <a:gd name="connsiteY10" fmla="*/ 660411 h 660411"/>
              <a:gd name="connsiteX11" fmla="*/ 1008749 w 2067893"/>
              <a:gd name="connsiteY11" fmla="*/ 622704 h 660411"/>
              <a:gd name="connsiteX12" fmla="*/ 1084163 w 2067893"/>
              <a:gd name="connsiteY12" fmla="*/ 584997 h 660411"/>
              <a:gd name="connsiteX13" fmla="*/ 1131297 w 2067893"/>
              <a:gd name="connsiteY13" fmla="*/ 556717 h 660411"/>
              <a:gd name="connsiteX14" fmla="*/ 1169005 w 2067893"/>
              <a:gd name="connsiteY14" fmla="*/ 547290 h 660411"/>
              <a:gd name="connsiteX15" fmla="*/ 1338687 w 2067893"/>
              <a:gd name="connsiteY15" fmla="*/ 500156 h 660411"/>
              <a:gd name="connsiteX16" fmla="*/ 1366968 w 2067893"/>
              <a:gd name="connsiteY16" fmla="*/ 490729 h 660411"/>
              <a:gd name="connsiteX17" fmla="*/ 1659198 w 2067893"/>
              <a:gd name="connsiteY17" fmla="*/ 462449 h 660411"/>
              <a:gd name="connsiteX18" fmla="*/ 1819454 w 2067893"/>
              <a:gd name="connsiteY18" fmla="*/ 368181 h 660411"/>
              <a:gd name="connsiteX19" fmla="*/ 1847735 w 2067893"/>
              <a:gd name="connsiteY19" fmla="*/ 349327 h 660411"/>
              <a:gd name="connsiteX20" fmla="*/ 1979710 w 2067893"/>
              <a:gd name="connsiteY20" fmla="*/ 283339 h 660411"/>
              <a:gd name="connsiteX21" fmla="*/ 2026844 w 2067893"/>
              <a:gd name="connsiteY21" fmla="*/ 245632 h 660411"/>
              <a:gd name="connsiteX22" fmla="*/ 2055124 w 2067893"/>
              <a:gd name="connsiteY22" fmla="*/ 226778 h 660411"/>
              <a:gd name="connsiteX23" fmla="*/ 1800601 w 2067893"/>
              <a:gd name="connsiteY23" fmla="*/ 9962 h 660411"/>
              <a:gd name="connsiteX24" fmla="*/ 1715759 w 2067893"/>
              <a:gd name="connsiteY24" fmla="*/ 38242 h 660411"/>
              <a:gd name="connsiteX25" fmla="*/ 1555504 w 2067893"/>
              <a:gd name="connsiteY25" fmla="*/ 66523 h 660411"/>
              <a:gd name="connsiteX26" fmla="*/ 1508370 w 2067893"/>
              <a:gd name="connsiteY26" fmla="*/ 75950 h 660411"/>
              <a:gd name="connsiteX27" fmla="*/ 1329260 w 2067893"/>
              <a:gd name="connsiteY27" fmla="*/ 104230 h 660411"/>
              <a:gd name="connsiteX28" fmla="*/ 1084163 w 2067893"/>
              <a:gd name="connsiteY28" fmla="*/ 94803 h 660411"/>
              <a:gd name="connsiteX29" fmla="*/ 1055883 w 2067893"/>
              <a:gd name="connsiteY29" fmla="*/ 75950 h 660411"/>
              <a:gd name="connsiteX30" fmla="*/ 1027603 w 2067893"/>
              <a:gd name="connsiteY30" fmla="*/ 66523 h 660411"/>
              <a:gd name="connsiteX31" fmla="*/ 933335 w 2067893"/>
              <a:gd name="connsiteY31" fmla="*/ 28816 h 660411"/>
              <a:gd name="connsiteX32" fmla="*/ 867347 w 2067893"/>
              <a:gd name="connsiteY32" fmla="*/ 9962 h 660411"/>
              <a:gd name="connsiteX33" fmla="*/ 348873 w 2067893"/>
              <a:gd name="connsiteY33" fmla="*/ 19389 h 660411"/>
              <a:gd name="connsiteX0" fmla="*/ 348873 w 2067893"/>
              <a:gd name="connsiteY0" fmla="*/ 19389 h 660411"/>
              <a:gd name="connsiteX1" fmla="*/ 282885 w 2067893"/>
              <a:gd name="connsiteY1" fmla="*/ 28816 h 660411"/>
              <a:gd name="connsiteX2" fmla="*/ 207471 w 2067893"/>
              <a:gd name="connsiteY2" fmla="*/ 57096 h 660411"/>
              <a:gd name="connsiteX3" fmla="*/ 150910 w 2067893"/>
              <a:gd name="connsiteY3" fmla="*/ 75950 h 660411"/>
              <a:gd name="connsiteX4" fmla="*/ 47215 w 2067893"/>
              <a:gd name="connsiteY4" fmla="*/ 141937 h 660411"/>
              <a:gd name="connsiteX5" fmla="*/ 28361 w 2067893"/>
              <a:gd name="connsiteY5" fmla="*/ 170218 h 660411"/>
              <a:gd name="connsiteX6" fmla="*/ 81 w 2067893"/>
              <a:gd name="connsiteY6" fmla="*/ 339900 h 660411"/>
              <a:gd name="connsiteX7" fmla="*/ 37788 w 2067893"/>
              <a:gd name="connsiteY7" fmla="*/ 528436 h 660411"/>
              <a:gd name="connsiteX8" fmla="*/ 264031 w 2067893"/>
              <a:gd name="connsiteY8" fmla="*/ 603851 h 660411"/>
              <a:gd name="connsiteX9" fmla="*/ 452568 w 2067893"/>
              <a:gd name="connsiteY9" fmla="*/ 650985 h 660411"/>
              <a:gd name="connsiteX10" fmla="*/ 952188 w 2067893"/>
              <a:gd name="connsiteY10" fmla="*/ 660411 h 660411"/>
              <a:gd name="connsiteX11" fmla="*/ 1008749 w 2067893"/>
              <a:gd name="connsiteY11" fmla="*/ 622704 h 660411"/>
              <a:gd name="connsiteX12" fmla="*/ 1084163 w 2067893"/>
              <a:gd name="connsiteY12" fmla="*/ 584997 h 660411"/>
              <a:gd name="connsiteX13" fmla="*/ 1131297 w 2067893"/>
              <a:gd name="connsiteY13" fmla="*/ 556717 h 660411"/>
              <a:gd name="connsiteX14" fmla="*/ 1169005 w 2067893"/>
              <a:gd name="connsiteY14" fmla="*/ 547290 h 660411"/>
              <a:gd name="connsiteX15" fmla="*/ 1338687 w 2067893"/>
              <a:gd name="connsiteY15" fmla="*/ 500156 h 660411"/>
              <a:gd name="connsiteX16" fmla="*/ 1366968 w 2067893"/>
              <a:gd name="connsiteY16" fmla="*/ 490729 h 660411"/>
              <a:gd name="connsiteX17" fmla="*/ 1659198 w 2067893"/>
              <a:gd name="connsiteY17" fmla="*/ 462449 h 660411"/>
              <a:gd name="connsiteX18" fmla="*/ 1819454 w 2067893"/>
              <a:gd name="connsiteY18" fmla="*/ 368181 h 660411"/>
              <a:gd name="connsiteX19" fmla="*/ 1847735 w 2067893"/>
              <a:gd name="connsiteY19" fmla="*/ 349327 h 660411"/>
              <a:gd name="connsiteX20" fmla="*/ 1979710 w 2067893"/>
              <a:gd name="connsiteY20" fmla="*/ 283339 h 660411"/>
              <a:gd name="connsiteX21" fmla="*/ 2026844 w 2067893"/>
              <a:gd name="connsiteY21" fmla="*/ 245632 h 660411"/>
              <a:gd name="connsiteX22" fmla="*/ 2055124 w 2067893"/>
              <a:gd name="connsiteY22" fmla="*/ 226778 h 660411"/>
              <a:gd name="connsiteX23" fmla="*/ 1800601 w 2067893"/>
              <a:gd name="connsiteY23" fmla="*/ 9962 h 660411"/>
              <a:gd name="connsiteX24" fmla="*/ 1715759 w 2067893"/>
              <a:gd name="connsiteY24" fmla="*/ 38242 h 660411"/>
              <a:gd name="connsiteX25" fmla="*/ 1555504 w 2067893"/>
              <a:gd name="connsiteY25" fmla="*/ 66523 h 660411"/>
              <a:gd name="connsiteX26" fmla="*/ 1508370 w 2067893"/>
              <a:gd name="connsiteY26" fmla="*/ 75950 h 660411"/>
              <a:gd name="connsiteX27" fmla="*/ 1329260 w 2067893"/>
              <a:gd name="connsiteY27" fmla="*/ 104230 h 660411"/>
              <a:gd name="connsiteX28" fmla="*/ 1084163 w 2067893"/>
              <a:gd name="connsiteY28" fmla="*/ 94803 h 660411"/>
              <a:gd name="connsiteX29" fmla="*/ 1055883 w 2067893"/>
              <a:gd name="connsiteY29" fmla="*/ 75950 h 660411"/>
              <a:gd name="connsiteX30" fmla="*/ 1027603 w 2067893"/>
              <a:gd name="connsiteY30" fmla="*/ 66523 h 660411"/>
              <a:gd name="connsiteX31" fmla="*/ 933335 w 2067893"/>
              <a:gd name="connsiteY31" fmla="*/ 28816 h 660411"/>
              <a:gd name="connsiteX32" fmla="*/ 867347 w 2067893"/>
              <a:gd name="connsiteY32" fmla="*/ 9962 h 660411"/>
              <a:gd name="connsiteX33" fmla="*/ 348873 w 2067893"/>
              <a:gd name="connsiteY33" fmla="*/ 19389 h 660411"/>
              <a:gd name="connsiteX0" fmla="*/ 348873 w 2088540"/>
              <a:gd name="connsiteY0" fmla="*/ 10878 h 651900"/>
              <a:gd name="connsiteX1" fmla="*/ 282885 w 2088540"/>
              <a:gd name="connsiteY1" fmla="*/ 20305 h 651900"/>
              <a:gd name="connsiteX2" fmla="*/ 207471 w 2088540"/>
              <a:gd name="connsiteY2" fmla="*/ 48585 h 651900"/>
              <a:gd name="connsiteX3" fmla="*/ 150910 w 2088540"/>
              <a:gd name="connsiteY3" fmla="*/ 67439 h 651900"/>
              <a:gd name="connsiteX4" fmla="*/ 47215 w 2088540"/>
              <a:gd name="connsiteY4" fmla="*/ 133426 h 651900"/>
              <a:gd name="connsiteX5" fmla="*/ 28361 w 2088540"/>
              <a:gd name="connsiteY5" fmla="*/ 161707 h 651900"/>
              <a:gd name="connsiteX6" fmla="*/ 81 w 2088540"/>
              <a:gd name="connsiteY6" fmla="*/ 331389 h 651900"/>
              <a:gd name="connsiteX7" fmla="*/ 37788 w 2088540"/>
              <a:gd name="connsiteY7" fmla="*/ 519925 h 651900"/>
              <a:gd name="connsiteX8" fmla="*/ 264031 w 2088540"/>
              <a:gd name="connsiteY8" fmla="*/ 595340 h 651900"/>
              <a:gd name="connsiteX9" fmla="*/ 452568 w 2088540"/>
              <a:gd name="connsiteY9" fmla="*/ 642474 h 651900"/>
              <a:gd name="connsiteX10" fmla="*/ 952188 w 2088540"/>
              <a:gd name="connsiteY10" fmla="*/ 651900 h 651900"/>
              <a:gd name="connsiteX11" fmla="*/ 1008749 w 2088540"/>
              <a:gd name="connsiteY11" fmla="*/ 614193 h 651900"/>
              <a:gd name="connsiteX12" fmla="*/ 1084163 w 2088540"/>
              <a:gd name="connsiteY12" fmla="*/ 576486 h 651900"/>
              <a:gd name="connsiteX13" fmla="*/ 1131297 w 2088540"/>
              <a:gd name="connsiteY13" fmla="*/ 548206 h 651900"/>
              <a:gd name="connsiteX14" fmla="*/ 1169005 w 2088540"/>
              <a:gd name="connsiteY14" fmla="*/ 538779 h 651900"/>
              <a:gd name="connsiteX15" fmla="*/ 1338687 w 2088540"/>
              <a:gd name="connsiteY15" fmla="*/ 491645 h 651900"/>
              <a:gd name="connsiteX16" fmla="*/ 1366968 w 2088540"/>
              <a:gd name="connsiteY16" fmla="*/ 482218 h 651900"/>
              <a:gd name="connsiteX17" fmla="*/ 1659198 w 2088540"/>
              <a:gd name="connsiteY17" fmla="*/ 453938 h 651900"/>
              <a:gd name="connsiteX18" fmla="*/ 1819454 w 2088540"/>
              <a:gd name="connsiteY18" fmla="*/ 359670 h 651900"/>
              <a:gd name="connsiteX19" fmla="*/ 1847735 w 2088540"/>
              <a:gd name="connsiteY19" fmla="*/ 340816 h 651900"/>
              <a:gd name="connsiteX20" fmla="*/ 1979710 w 2088540"/>
              <a:gd name="connsiteY20" fmla="*/ 274828 h 651900"/>
              <a:gd name="connsiteX21" fmla="*/ 2026844 w 2088540"/>
              <a:gd name="connsiteY21" fmla="*/ 237121 h 651900"/>
              <a:gd name="connsiteX22" fmla="*/ 2077789 w 2088540"/>
              <a:gd name="connsiteY22" fmla="*/ 36555 h 651900"/>
              <a:gd name="connsiteX23" fmla="*/ 1800601 w 2088540"/>
              <a:gd name="connsiteY23" fmla="*/ 1451 h 651900"/>
              <a:gd name="connsiteX24" fmla="*/ 1715759 w 2088540"/>
              <a:gd name="connsiteY24" fmla="*/ 29731 h 651900"/>
              <a:gd name="connsiteX25" fmla="*/ 1555504 w 2088540"/>
              <a:gd name="connsiteY25" fmla="*/ 58012 h 651900"/>
              <a:gd name="connsiteX26" fmla="*/ 1508370 w 2088540"/>
              <a:gd name="connsiteY26" fmla="*/ 67439 h 651900"/>
              <a:gd name="connsiteX27" fmla="*/ 1329260 w 2088540"/>
              <a:gd name="connsiteY27" fmla="*/ 95719 h 651900"/>
              <a:gd name="connsiteX28" fmla="*/ 1084163 w 2088540"/>
              <a:gd name="connsiteY28" fmla="*/ 86292 h 651900"/>
              <a:gd name="connsiteX29" fmla="*/ 1055883 w 2088540"/>
              <a:gd name="connsiteY29" fmla="*/ 67439 h 651900"/>
              <a:gd name="connsiteX30" fmla="*/ 1027603 w 2088540"/>
              <a:gd name="connsiteY30" fmla="*/ 58012 h 651900"/>
              <a:gd name="connsiteX31" fmla="*/ 933335 w 2088540"/>
              <a:gd name="connsiteY31" fmla="*/ 20305 h 651900"/>
              <a:gd name="connsiteX32" fmla="*/ 867347 w 2088540"/>
              <a:gd name="connsiteY32" fmla="*/ 1451 h 651900"/>
              <a:gd name="connsiteX33" fmla="*/ 348873 w 2088540"/>
              <a:gd name="connsiteY33" fmla="*/ 10878 h 651900"/>
              <a:gd name="connsiteX0" fmla="*/ 348873 w 2041419"/>
              <a:gd name="connsiteY0" fmla="*/ 10878 h 651900"/>
              <a:gd name="connsiteX1" fmla="*/ 282885 w 2041419"/>
              <a:gd name="connsiteY1" fmla="*/ 20305 h 651900"/>
              <a:gd name="connsiteX2" fmla="*/ 207471 w 2041419"/>
              <a:gd name="connsiteY2" fmla="*/ 48585 h 651900"/>
              <a:gd name="connsiteX3" fmla="*/ 150910 w 2041419"/>
              <a:gd name="connsiteY3" fmla="*/ 67439 h 651900"/>
              <a:gd name="connsiteX4" fmla="*/ 47215 w 2041419"/>
              <a:gd name="connsiteY4" fmla="*/ 133426 h 651900"/>
              <a:gd name="connsiteX5" fmla="*/ 28361 w 2041419"/>
              <a:gd name="connsiteY5" fmla="*/ 161707 h 651900"/>
              <a:gd name="connsiteX6" fmla="*/ 81 w 2041419"/>
              <a:gd name="connsiteY6" fmla="*/ 331389 h 651900"/>
              <a:gd name="connsiteX7" fmla="*/ 37788 w 2041419"/>
              <a:gd name="connsiteY7" fmla="*/ 519925 h 651900"/>
              <a:gd name="connsiteX8" fmla="*/ 264031 w 2041419"/>
              <a:gd name="connsiteY8" fmla="*/ 595340 h 651900"/>
              <a:gd name="connsiteX9" fmla="*/ 452568 w 2041419"/>
              <a:gd name="connsiteY9" fmla="*/ 642474 h 651900"/>
              <a:gd name="connsiteX10" fmla="*/ 952188 w 2041419"/>
              <a:gd name="connsiteY10" fmla="*/ 651900 h 651900"/>
              <a:gd name="connsiteX11" fmla="*/ 1008749 w 2041419"/>
              <a:gd name="connsiteY11" fmla="*/ 614193 h 651900"/>
              <a:gd name="connsiteX12" fmla="*/ 1084163 w 2041419"/>
              <a:gd name="connsiteY12" fmla="*/ 576486 h 651900"/>
              <a:gd name="connsiteX13" fmla="*/ 1131297 w 2041419"/>
              <a:gd name="connsiteY13" fmla="*/ 548206 h 651900"/>
              <a:gd name="connsiteX14" fmla="*/ 1169005 w 2041419"/>
              <a:gd name="connsiteY14" fmla="*/ 538779 h 651900"/>
              <a:gd name="connsiteX15" fmla="*/ 1338687 w 2041419"/>
              <a:gd name="connsiteY15" fmla="*/ 491645 h 651900"/>
              <a:gd name="connsiteX16" fmla="*/ 1366968 w 2041419"/>
              <a:gd name="connsiteY16" fmla="*/ 482218 h 651900"/>
              <a:gd name="connsiteX17" fmla="*/ 1659198 w 2041419"/>
              <a:gd name="connsiteY17" fmla="*/ 453938 h 651900"/>
              <a:gd name="connsiteX18" fmla="*/ 1819454 w 2041419"/>
              <a:gd name="connsiteY18" fmla="*/ 359670 h 651900"/>
              <a:gd name="connsiteX19" fmla="*/ 1847735 w 2041419"/>
              <a:gd name="connsiteY19" fmla="*/ 340816 h 651900"/>
              <a:gd name="connsiteX20" fmla="*/ 1979710 w 2041419"/>
              <a:gd name="connsiteY20" fmla="*/ 274828 h 651900"/>
              <a:gd name="connsiteX21" fmla="*/ 2026844 w 2041419"/>
              <a:gd name="connsiteY21" fmla="*/ 237121 h 651900"/>
              <a:gd name="connsiteX22" fmla="*/ 2021124 w 2041419"/>
              <a:gd name="connsiteY22" fmla="*/ 57934 h 651900"/>
              <a:gd name="connsiteX23" fmla="*/ 1800601 w 2041419"/>
              <a:gd name="connsiteY23" fmla="*/ 1451 h 651900"/>
              <a:gd name="connsiteX24" fmla="*/ 1715759 w 2041419"/>
              <a:gd name="connsiteY24" fmla="*/ 29731 h 651900"/>
              <a:gd name="connsiteX25" fmla="*/ 1555504 w 2041419"/>
              <a:gd name="connsiteY25" fmla="*/ 58012 h 651900"/>
              <a:gd name="connsiteX26" fmla="*/ 1508370 w 2041419"/>
              <a:gd name="connsiteY26" fmla="*/ 67439 h 651900"/>
              <a:gd name="connsiteX27" fmla="*/ 1329260 w 2041419"/>
              <a:gd name="connsiteY27" fmla="*/ 95719 h 651900"/>
              <a:gd name="connsiteX28" fmla="*/ 1084163 w 2041419"/>
              <a:gd name="connsiteY28" fmla="*/ 86292 h 651900"/>
              <a:gd name="connsiteX29" fmla="*/ 1055883 w 2041419"/>
              <a:gd name="connsiteY29" fmla="*/ 67439 h 651900"/>
              <a:gd name="connsiteX30" fmla="*/ 1027603 w 2041419"/>
              <a:gd name="connsiteY30" fmla="*/ 58012 h 651900"/>
              <a:gd name="connsiteX31" fmla="*/ 933335 w 2041419"/>
              <a:gd name="connsiteY31" fmla="*/ 20305 h 651900"/>
              <a:gd name="connsiteX32" fmla="*/ 867347 w 2041419"/>
              <a:gd name="connsiteY32" fmla="*/ 1451 h 651900"/>
              <a:gd name="connsiteX33" fmla="*/ 348873 w 2041419"/>
              <a:gd name="connsiteY33" fmla="*/ 10878 h 651900"/>
              <a:gd name="connsiteX0" fmla="*/ 348873 w 2041419"/>
              <a:gd name="connsiteY0" fmla="*/ 13002 h 654024"/>
              <a:gd name="connsiteX1" fmla="*/ 282885 w 2041419"/>
              <a:gd name="connsiteY1" fmla="*/ 22429 h 654024"/>
              <a:gd name="connsiteX2" fmla="*/ 207471 w 2041419"/>
              <a:gd name="connsiteY2" fmla="*/ 50709 h 654024"/>
              <a:gd name="connsiteX3" fmla="*/ 150910 w 2041419"/>
              <a:gd name="connsiteY3" fmla="*/ 69563 h 654024"/>
              <a:gd name="connsiteX4" fmla="*/ 47215 w 2041419"/>
              <a:gd name="connsiteY4" fmla="*/ 135550 h 654024"/>
              <a:gd name="connsiteX5" fmla="*/ 28361 w 2041419"/>
              <a:gd name="connsiteY5" fmla="*/ 163831 h 654024"/>
              <a:gd name="connsiteX6" fmla="*/ 81 w 2041419"/>
              <a:gd name="connsiteY6" fmla="*/ 333513 h 654024"/>
              <a:gd name="connsiteX7" fmla="*/ 37788 w 2041419"/>
              <a:gd name="connsiteY7" fmla="*/ 522049 h 654024"/>
              <a:gd name="connsiteX8" fmla="*/ 264031 w 2041419"/>
              <a:gd name="connsiteY8" fmla="*/ 597464 h 654024"/>
              <a:gd name="connsiteX9" fmla="*/ 452568 w 2041419"/>
              <a:gd name="connsiteY9" fmla="*/ 644598 h 654024"/>
              <a:gd name="connsiteX10" fmla="*/ 952188 w 2041419"/>
              <a:gd name="connsiteY10" fmla="*/ 654024 h 654024"/>
              <a:gd name="connsiteX11" fmla="*/ 1008749 w 2041419"/>
              <a:gd name="connsiteY11" fmla="*/ 616317 h 654024"/>
              <a:gd name="connsiteX12" fmla="*/ 1084163 w 2041419"/>
              <a:gd name="connsiteY12" fmla="*/ 578610 h 654024"/>
              <a:gd name="connsiteX13" fmla="*/ 1131297 w 2041419"/>
              <a:gd name="connsiteY13" fmla="*/ 550330 h 654024"/>
              <a:gd name="connsiteX14" fmla="*/ 1169005 w 2041419"/>
              <a:gd name="connsiteY14" fmla="*/ 540903 h 654024"/>
              <a:gd name="connsiteX15" fmla="*/ 1338687 w 2041419"/>
              <a:gd name="connsiteY15" fmla="*/ 493769 h 654024"/>
              <a:gd name="connsiteX16" fmla="*/ 1366968 w 2041419"/>
              <a:gd name="connsiteY16" fmla="*/ 484342 h 654024"/>
              <a:gd name="connsiteX17" fmla="*/ 1659198 w 2041419"/>
              <a:gd name="connsiteY17" fmla="*/ 456062 h 654024"/>
              <a:gd name="connsiteX18" fmla="*/ 1819454 w 2041419"/>
              <a:gd name="connsiteY18" fmla="*/ 361794 h 654024"/>
              <a:gd name="connsiteX19" fmla="*/ 1847735 w 2041419"/>
              <a:gd name="connsiteY19" fmla="*/ 342940 h 654024"/>
              <a:gd name="connsiteX20" fmla="*/ 1979710 w 2041419"/>
              <a:gd name="connsiteY20" fmla="*/ 276952 h 654024"/>
              <a:gd name="connsiteX21" fmla="*/ 2026844 w 2041419"/>
              <a:gd name="connsiteY21" fmla="*/ 239245 h 654024"/>
              <a:gd name="connsiteX22" fmla="*/ 2021124 w 2041419"/>
              <a:gd name="connsiteY22" fmla="*/ 60058 h 654024"/>
              <a:gd name="connsiteX23" fmla="*/ 1800601 w 2041419"/>
              <a:gd name="connsiteY23" fmla="*/ 3575 h 654024"/>
              <a:gd name="connsiteX24" fmla="*/ 1642795 w 2041419"/>
              <a:gd name="connsiteY24" fmla="*/ 10402 h 654024"/>
              <a:gd name="connsiteX25" fmla="*/ 1555504 w 2041419"/>
              <a:gd name="connsiteY25" fmla="*/ 60136 h 654024"/>
              <a:gd name="connsiteX26" fmla="*/ 1508370 w 2041419"/>
              <a:gd name="connsiteY26" fmla="*/ 69563 h 654024"/>
              <a:gd name="connsiteX27" fmla="*/ 1329260 w 2041419"/>
              <a:gd name="connsiteY27" fmla="*/ 97843 h 654024"/>
              <a:gd name="connsiteX28" fmla="*/ 1084163 w 2041419"/>
              <a:gd name="connsiteY28" fmla="*/ 88416 h 654024"/>
              <a:gd name="connsiteX29" fmla="*/ 1055883 w 2041419"/>
              <a:gd name="connsiteY29" fmla="*/ 69563 h 654024"/>
              <a:gd name="connsiteX30" fmla="*/ 1027603 w 2041419"/>
              <a:gd name="connsiteY30" fmla="*/ 60136 h 654024"/>
              <a:gd name="connsiteX31" fmla="*/ 933335 w 2041419"/>
              <a:gd name="connsiteY31" fmla="*/ 22429 h 654024"/>
              <a:gd name="connsiteX32" fmla="*/ 867347 w 2041419"/>
              <a:gd name="connsiteY32" fmla="*/ 3575 h 654024"/>
              <a:gd name="connsiteX33" fmla="*/ 348873 w 2041419"/>
              <a:gd name="connsiteY33" fmla="*/ 13002 h 654024"/>
              <a:gd name="connsiteX0" fmla="*/ 348873 w 2041419"/>
              <a:gd name="connsiteY0" fmla="*/ 13002 h 654024"/>
              <a:gd name="connsiteX1" fmla="*/ 282885 w 2041419"/>
              <a:gd name="connsiteY1" fmla="*/ 22429 h 654024"/>
              <a:gd name="connsiteX2" fmla="*/ 207471 w 2041419"/>
              <a:gd name="connsiteY2" fmla="*/ 50709 h 654024"/>
              <a:gd name="connsiteX3" fmla="*/ 150910 w 2041419"/>
              <a:gd name="connsiteY3" fmla="*/ 69563 h 654024"/>
              <a:gd name="connsiteX4" fmla="*/ 47215 w 2041419"/>
              <a:gd name="connsiteY4" fmla="*/ 135550 h 654024"/>
              <a:gd name="connsiteX5" fmla="*/ 28361 w 2041419"/>
              <a:gd name="connsiteY5" fmla="*/ 163831 h 654024"/>
              <a:gd name="connsiteX6" fmla="*/ 81 w 2041419"/>
              <a:gd name="connsiteY6" fmla="*/ 333513 h 654024"/>
              <a:gd name="connsiteX7" fmla="*/ 37788 w 2041419"/>
              <a:gd name="connsiteY7" fmla="*/ 522049 h 654024"/>
              <a:gd name="connsiteX8" fmla="*/ 264031 w 2041419"/>
              <a:gd name="connsiteY8" fmla="*/ 597464 h 654024"/>
              <a:gd name="connsiteX9" fmla="*/ 452568 w 2041419"/>
              <a:gd name="connsiteY9" fmla="*/ 644598 h 654024"/>
              <a:gd name="connsiteX10" fmla="*/ 952188 w 2041419"/>
              <a:gd name="connsiteY10" fmla="*/ 654024 h 654024"/>
              <a:gd name="connsiteX11" fmla="*/ 1008749 w 2041419"/>
              <a:gd name="connsiteY11" fmla="*/ 616317 h 654024"/>
              <a:gd name="connsiteX12" fmla="*/ 1084163 w 2041419"/>
              <a:gd name="connsiteY12" fmla="*/ 578610 h 654024"/>
              <a:gd name="connsiteX13" fmla="*/ 1131297 w 2041419"/>
              <a:gd name="connsiteY13" fmla="*/ 550330 h 654024"/>
              <a:gd name="connsiteX14" fmla="*/ 1169005 w 2041419"/>
              <a:gd name="connsiteY14" fmla="*/ 540903 h 654024"/>
              <a:gd name="connsiteX15" fmla="*/ 1338687 w 2041419"/>
              <a:gd name="connsiteY15" fmla="*/ 493769 h 654024"/>
              <a:gd name="connsiteX16" fmla="*/ 1366968 w 2041419"/>
              <a:gd name="connsiteY16" fmla="*/ 484342 h 654024"/>
              <a:gd name="connsiteX17" fmla="*/ 1659198 w 2041419"/>
              <a:gd name="connsiteY17" fmla="*/ 456062 h 654024"/>
              <a:gd name="connsiteX18" fmla="*/ 1819454 w 2041419"/>
              <a:gd name="connsiteY18" fmla="*/ 361794 h 654024"/>
              <a:gd name="connsiteX19" fmla="*/ 1847735 w 2041419"/>
              <a:gd name="connsiteY19" fmla="*/ 342940 h 654024"/>
              <a:gd name="connsiteX20" fmla="*/ 1979710 w 2041419"/>
              <a:gd name="connsiteY20" fmla="*/ 276952 h 654024"/>
              <a:gd name="connsiteX21" fmla="*/ 2026844 w 2041419"/>
              <a:gd name="connsiteY21" fmla="*/ 239245 h 654024"/>
              <a:gd name="connsiteX22" fmla="*/ 2021124 w 2041419"/>
              <a:gd name="connsiteY22" fmla="*/ 60058 h 654024"/>
              <a:gd name="connsiteX23" fmla="*/ 1800601 w 2041419"/>
              <a:gd name="connsiteY23" fmla="*/ 3575 h 654024"/>
              <a:gd name="connsiteX24" fmla="*/ 1642795 w 2041419"/>
              <a:gd name="connsiteY24" fmla="*/ 10402 h 654024"/>
              <a:gd name="connsiteX25" fmla="*/ 1555504 w 2041419"/>
              <a:gd name="connsiteY25" fmla="*/ 60136 h 654024"/>
              <a:gd name="connsiteX26" fmla="*/ 1435406 w 2041419"/>
              <a:gd name="connsiteY26" fmla="*/ 19505 h 654024"/>
              <a:gd name="connsiteX27" fmla="*/ 1329260 w 2041419"/>
              <a:gd name="connsiteY27" fmla="*/ 97843 h 654024"/>
              <a:gd name="connsiteX28" fmla="*/ 1084163 w 2041419"/>
              <a:gd name="connsiteY28" fmla="*/ 88416 h 654024"/>
              <a:gd name="connsiteX29" fmla="*/ 1055883 w 2041419"/>
              <a:gd name="connsiteY29" fmla="*/ 69563 h 654024"/>
              <a:gd name="connsiteX30" fmla="*/ 1027603 w 2041419"/>
              <a:gd name="connsiteY30" fmla="*/ 60136 h 654024"/>
              <a:gd name="connsiteX31" fmla="*/ 933335 w 2041419"/>
              <a:gd name="connsiteY31" fmla="*/ 22429 h 654024"/>
              <a:gd name="connsiteX32" fmla="*/ 867347 w 2041419"/>
              <a:gd name="connsiteY32" fmla="*/ 3575 h 654024"/>
              <a:gd name="connsiteX33" fmla="*/ 348873 w 2041419"/>
              <a:gd name="connsiteY33" fmla="*/ 13002 h 654024"/>
              <a:gd name="connsiteX0" fmla="*/ 348873 w 2041419"/>
              <a:gd name="connsiteY0" fmla="*/ 45875 h 686897"/>
              <a:gd name="connsiteX1" fmla="*/ 282885 w 2041419"/>
              <a:gd name="connsiteY1" fmla="*/ 55302 h 686897"/>
              <a:gd name="connsiteX2" fmla="*/ 207471 w 2041419"/>
              <a:gd name="connsiteY2" fmla="*/ 83582 h 686897"/>
              <a:gd name="connsiteX3" fmla="*/ 150910 w 2041419"/>
              <a:gd name="connsiteY3" fmla="*/ 102436 h 686897"/>
              <a:gd name="connsiteX4" fmla="*/ 47215 w 2041419"/>
              <a:gd name="connsiteY4" fmla="*/ 168423 h 686897"/>
              <a:gd name="connsiteX5" fmla="*/ 28361 w 2041419"/>
              <a:gd name="connsiteY5" fmla="*/ 196704 h 686897"/>
              <a:gd name="connsiteX6" fmla="*/ 81 w 2041419"/>
              <a:gd name="connsiteY6" fmla="*/ 366386 h 686897"/>
              <a:gd name="connsiteX7" fmla="*/ 37788 w 2041419"/>
              <a:gd name="connsiteY7" fmla="*/ 554922 h 686897"/>
              <a:gd name="connsiteX8" fmla="*/ 264031 w 2041419"/>
              <a:gd name="connsiteY8" fmla="*/ 630337 h 686897"/>
              <a:gd name="connsiteX9" fmla="*/ 452568 w 2041419"/>
              <a:gd name="connsiteY9" fmla="*/ 677471 h 686897"/>
              <a:gd name="connsiteX10" fmla="*/ 952188 w 2041419"/>
              <a:gd name="connsiteY10" fmla="*/ 686897 h 686897"/>
              <a:gd name="connsiteX11" fmla="*/ 1008749 w 2041419"/>
              <a:gd name="connsiteY11" fmla="*/ 649190 h 686897"/>
              <a:gd name="connsiteX12" fmla="*/ 1084163 w 2041419"/>
              <a:gd name="connsiteY12" fmla="*/ 611483 h 686897"/>
              <a:gd name="connsiteX13" fmla="*/ 1131297 w 2041419"/>
              <a:gd name="connsiteY13" fmla="*/ 583203 h 686897"/>
              <a:gd name="connsiteX14" fmla="*/ 1169005 w 2041419"/>
              <a:gd name="connsiteY14" fmla="*/ 573776 h 686897"/>
              <a:gd name="connsiteX15" fmla="*/ 1338687 w 2041419"/>
              <a:gd name="connsiteY15" fmla="*/ 526642 h 686897"/>
              <a:gd name="connsiteX16" fmla="*/ 1366968 w 2041419"/>
              <a:gd name="connsiteY16" fmla="*/ 517215 h 686897"/>
              <a:gd name="connsiteX17" fmla="*/ 1659198 w 2041419"/>
              <a:gd name="connsiteY17" fmla="*/ 488935 h 686897"/>
              <a:gd name="connsiteX18" fmla="*/ 1819454 w 2041419"/>
              <a:gd name="connsiteY18" fmla="*/ 394667 h 686897"/>
              <a:gd name="connsiteX19" fmla="*/ 1847735 w 2041419"/>
              <a:gd name="connsiteY19" fmla="*/ 375813 h 686897"/>
              <a:gd name="connsiteX20" fmla="*/ 1979710 w 2041419"/>
              <a:gd name="connsiteY20" fmla="*/ 309825 h 686897"/>
              <a:gd name="connsiteX21" fmla="*/ 2026844 w 2041419"/>
              <a:gd name="connsiteY21" fmla="*/ 272118 h 686897"/>
              <a:gd name="connsiteX22" fmla="*/ 2021124 w 2041419"/>
              <a:gd name="connsiteY22" fmla="*/ 92931 h 686897"/>
              <a:gd name="connsiteX23" fmla="*/ 1800601 w 2041419"/>
              <a:gd name="connsiteY23" fmla="*/ 36448 h 686897"/>
              <a:gd name="connsiteX24" fmla="*/ 1642795 w 2041419"/>
              <a:gd name="connsiteY24" fmla="*/ 43275 h 686897"/>
              <a:gd name="connsiteX25" fmla="*/ 1599282 w 2041419"/>
              <a:gd name="connsiteY25" fmla="*/ 43 h 686897"/>
              <a:gd name="connsiteX26" fmla="*/ 1435406 w 2041419"/>
              <a:gd name="connsiteY26" fmla="*/ 52378 h 686897"/>
              <a:gd name="connsiteX27" fmla="*/ 1329260 w 2041419"/>
              <a:gd name="connsiteY27" fmla="*/ 130716 h 686897"/>
              <a:gd name="connsiteX28" fmla="*/ 1084163 w 2041419"/>
              <a:gd name="connsiteY28" fmla="*/ 121289 h 686897"/>
              <a:gd name="connsiteX29" fmla="*/ 1055883 w 2041419"/>
              <a:gd name="connsiteY29" fmla="*/ 102436 h 686897"/>
              <a:gd name="connsiteX30" fmla="*/ 1027603 w 2041419"/>
              <a:gd name="connsiteY30" fmla="*/ 93009 h 686897"/>
              <a:gd name="connsiteX31" fmla="*/ 933335 w 2041419"/>
              <a:gd name="connsiteY31" fmla="*/ 55302 h 686897"/>
              <a:gd name="connsiteX32" fmla="*/ 867347 w 2041419"/>
              <a:gd name="connsiteY32" fmla="*/ 36448 h 686897"/>
              <a:gd name="connsiteX33" fmla="*/ 348873 w 2041419"/>
              <a:gd name="connsiteY33" fmla="*/ 45875 h 686897"/>
              <a:gd name="connsiteX0" fmla="*/ 348873 w 2041419"/>
              <a:gd name="connsiteY0" fmla="*/ 51261 h 692283"/>
              <a:gd name="connsiteX1" fmla="*/ 282885 w 2041419"/>
              <a:gd name="connsiteY1" fmla="*/ 60688 h 692283"/>
              <a:gd name="connsiteX2" fmla="*/ 207471 w 2041419"/>
              <a:gd name="connsiteY2" fmla="*/ 88968 h 692283"/>
              <a:gd name="connsiteX3" fmla="*/ 150910 w 2041419"/>
              <a:gd name="connsiteY3" fmla="*/ 107822 h 692283"/>
              <a:gd name="connsiteX4" fmla="*/ 47215 w 2041419"/>
              <a:gd name="connsiteY4" fmla="*/ 173809 h 692283"/>
              <a:gd name="connsiteX5" fmla="*/ 28361 w 2041419"/>
              <a:gd name="connsiteY5" fmla="*/ 202090 h 692283"/>
              <a:gd name="connsiteX6" fmla="*/ 81 w 2041419"/>
              <a:gd name="connsiteY6" fmla="*/ 371772 h 692283"/>
              <a:gd name="connsiteX7" fmla="*/ 37788 w 2041419"/>
              <a:gd name="connsiteY7" fmla="*/ 560308 h 692283"/>
              <a:gd name="connsiteX8" fmla="*/ 264031 w 2041419"/>
              <a:gd name="connsiteY8" fmla="*/ 635723 h 692283"/>
              <a:gd name="connsiteX9" fmla="*/ 452568 w 2041419"/>
              <a:gd name="connsiteY9" fmla="*/ 682857 h 692283"/>
              <a:gd name="connsiteX10" fmla="*/ 952188 w 2041419"/>
              <a:gd name="connsiteY10" fmla="*/ 692283 h 692283"/>
              <a:gd name="connsiteX11" fmla="*/ 1008749 w 2041419"/>
              <a:gd name="connsiteY11" fmla="*/ 654576 h 692283"/>
              <a:gd name="connsiteX12" fmla="*/ 1084163 w 2041419"/>
              <a:gd name="connsiteY12" fmla="*/ 616869 h 692283"/>
              <a:gd name="connsiteX13" fmla="*/ 1131297 w 2041419"/>
              <a:gd name="connsiteY13" fmla="*/ 588589 h 692283"/>
              <a:gd name="connsiteX14" fmla="*/ 1169005 w 2041419"/>
              <a:gd name="connsiteY14" fmla="*/ 579162 h 692283"/>
              <a:gd name="connsiteX15" fmla="*/ 1338687 w 2041419"/>
              <a:gd name="connsiteY15" fmla="*/ 532028 h 692283"/>
              <a:gd name="connsiteX16" fmla="*/ 1366968 w 2041419"/>
              <a:gd name="connsiteY16" fmla="*/ 522601 h 692283"/>
              <a:gd name="connsiteX17" fmla="*/ 1659198 w 2041419"/>
              <a:gd name="connsiteY17" fmla="*/ 494321 h 692283"/>
              <a:gd name="connsiteX18" fmla="*/ 1819454 w 2041419"/>
              <a:gd name="connsiteY18" fmla="*/ 400053 h 692283"/>
              <a:gd name="connsiteX19" fmla="*/ 1847735 w 2041419"/>
              <a:gd name="connsiteY19" fmla="*/ 381199 h 692283"/>
              <a:gd name="connsiteX20" fmla="*/ 1979710 w 2041419"/>
              <a:gd name="connsiteY20" fmla="*/ 315211 h 692283"/>
              <a:gd name="connsiteX21" fmla="*/ 2026844 w 2041419"/>
              <a:gd name="connsiteY21" fmla="*/ 277504 h 692283"/>
              <a:gd name="connsiteX22" fmla="*/ 2021124 w 2041419"/>
              <a:gd name="connsiteY22" fmla="*/ 98317 h 692283"/>
              <a:gd name="connsiteX23" fmla="*/ 1800601 w 2041419"/>
              <a:gd name="connsiteY23" fmla="*/ 41834 h 692283"/>
              <a:gd name="connsiteX24" fmla="*/ 1701166 w 2041419"/>
              <a:gd name="connsiteY24" fmla="*/ 5753 h 692283"/>
              <a:gd name="connsiteX25" fmla="*/ 1599282 w 2041419"/>
              <a:gd name="connsiteY25" fmla="*/ 5429 h 692283"/>
              <a:gd name="connsiteX26" fmla="*/ 1435406 w 2041419"/>
              <a:gd name="connsiteY26" fmla="*/ 57764 h 692283"/>
              <a:gd name="connsiteX27" fmla="*/ 1329260 w 2041419"/>
              <a:gd name="connsiteY27" fmla="*/ 136102 h 692283"/>
              <a:gd name="connsiteX28" fmla="*/ 1084163 w 2041419"/>
              <a:gd name="connsiteY28" fmla="*/ 126675 h 692283"/>
              <a:gd name="connsiteX29" fmla="*/ 1055883 w 2041419"/>
              <a:gd name="connsiteY29" fmla="*/ 107822 h 692283"/>
              <a:gd name="connsiteX30" fmla="*/ 1027603 w 2041419"/>
              <a:gd name="connsiteY30" fmla="*/ 98395 h 692283"/>
              <a:gd name="connsiteX31" fmla="*/ 933335 w 2041419"/>
              <a:gd name="connsiteY31" fmla="*/ 60688 h 692283"/>
              <a:gd name="connsiteX32" fmla="*/ 867347 w 2041419"/>
              <a:gd name="connsiteY32" fmla="*/ 41834 h 692283"/>
              <a:gd name="connsiteX33" fmla="*/ 348873 w 2041419"/>
              <a:gd name="connsiteY33" fmla="*/ 51261 h 69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41419" h="692283">
                <a:moveTo>
                  <a:pt x="348873" y="51261"/>
                </a:moveTo>
                <a:cubicBezTo>
                  <a:pt x="251463" y="54403"/>
                  <a:pt x="304673" y="56331"/>
                  <a:pt x="282885" y="60688"/>
                </a:cubicBezTo>
                <a:cubicBezTo>
                  <a:pt x="267313" y="63802"/>
                  <a:pt x="214850" y="86285"/>
                  <a:pt x="207471" y="88968"/>
                </a:cubicBezTo>
                <a:cubicBezTo>
                  <a:pt x="188794" y="95760"/>
                  <a:pt x="177619" y="93682"/>
                  <a:pt x="150910" y="107822"/>
                </a:cubicBezTo>
                <a:cubicBezTo>
                  <a:pt x="124201" y="121962"/>
                  <a:pt x="67640" y="158098"/>
                  <a:pt x="47215" y="173809"/>
                </a:cubicBezTo>
                <a:cubicBezTo>
                  <a:pt x="26790" y="189520"/>
                  <a:pt x="36217" y="169096"/>
                  <a:pt x="28361" y="202090"/>
                </a:cubicBezTo>
                <a:cubicBezTo>
                  <a:pt x="20505" y="235084"/>
                  <a:pt x="-1490" y="312069"/>
                  <a:pt x="81" y="371772"/>
                </a:cubicBezTo>
                <a:cubicBezTo>
                  <a:pt x="1652" y="431475"/>
                  <a:pt x="-6204" y="516316"/>
                  <a:pt x="37788" y="560308"/>
                </a:cubicBezTo>
                <a:cubicBezTo>
                  <a:pt x="81780" y="604300"/>
                  <a:pt x="194901" y="615298"/>
                  <a:pt x="264031" y="635723"/>
                </a:cubicBezTo>
                <a:cubicBezTo>
                  <a:pt x="333161" y="656148"/>
                  <a:pt x="408576" y="671859"/>
                  <a:pt x="452568" y="682857"/>
                </a:cubicBezTo>
                <a:lnTo>
                  <a:pt x="952188" y="692283"/>
                </a:lnTo>
                <a:cubicBezTo>
                  <a:pt x="974739" y="690072"/>
                  <a:pt x="988482" y="664710"/>
                  <a:pt x="1008749" y="654576"/>
                </a:cubicBezTo>
                <a:cubicBezTo>
                  <a:pt x="1033887" y="642007"/>
                  <a:pt x="1060063" y="631329"/>
                  <a:pt x="1084163" y="616869"/>
                </a:cubicBezTo>
                <a:cubicBezTo>
                  <a:pt x="1099874" y="607442"/>
                  <a:pt x="1114554" y="596030"/>
                  <a:pt x="1131297" y="588589"/>
                </a:cubicBezTo>
                <a:cubicBezTo>
                  <a:pt x="1143137" y="583327"/>
                  <a:pt x="1156804" y="583520"/>
                  <a:pt x="1169005" y="579162"/>
                </a:cubicBezTo>
                <a:cubicBezTo>
                  <a:pt x="1308541" y="529328"/>
                  <a:pt x="1213413" y="547688"/>
                  <a:pt x="1338687" y="532028"/>
                </a:cubicBezTo>
                <a:cubicBezTo>
                  <a:pt x="1348114" y="528886"/>
                  <a:pt x="1357268" y="524757"/>
                  <a:pt x="1366968" y="522601"/>
                </a:cubicBezTo>
                <a:cubicBezTo>
                  <a:pt x="1448808" y="504414"/>
                  <a:pt x="1620758" y="497396"/>
                  <a:pt x="1659198" y="494321"/>
                </a:cubicBezTo>
                <a:cubicBezTo>
                  <a:pt x="1815416" y="390177"/>
                  <a:pt x="1673956" y="479415"/>
                  <a:pt x="1819454" y="400053"/>
                </a:cubicBezTo>
                <a:cubicBezTo>
                  <a:pt x="1829400" y="394628"/>
                  <a:pt x="1821026" y="395339"/>
                  <a:pt x="1847735" y="381199"/>
                </a:cubicBezTo>
                <a:cubicBezTo>
                  <a:pt x="1874444" y="367059"/>
                  <a:pt x="1949859" y="332493"/>
                  <a:pt x="1979710" y="315211"/>
                </a:cubicBezTo>
                <a:cubicBezTo>
                  <a:pt x="2009561" y="297929"/>
                  <a:pt x="2019942" y="313653"/>
                  <a:pt x="2026844" y="277504"/>
                </a:cubicBezTo>
                <a:cubicBezTo>
                  <a:pt x="2033746" y="241355"/>
                  <a:pt x="2058831" y="137595"/>
                  <a:pt x="2021124" y="98317"/>
                </a:cubicBezTo>
                <a:cubicBezTo>
                  <a:pt x="1983417" y="59039"/>
                  <a:pt x="1853927" y="57261"/>
                  <a:pt x="1800601" y="41834"/>
                </a:cubicBezTo>
                <a:cubicBezTo>
                  <a:pt x="1747275" y="26407"/>
                  <a:pt x="1734719" y="11820"/>
                  <a:pt x="1701166" y="5753"/>
                </a:cubicBezTo>
                <a:cubicBezTo>
                  <a:pt x="1667613" y="-314"/>
                  <a:pt x="1643575" y="-3240"/>
                  <a:pt x="1599282" y="5429"/>
                </a:cubicBezTo>
                <a:cubicBezTo>
                  <a:pt x="1554989" y="14098"/>
                  <a:pt x="1480410" y="35985"/>
                  <a:pt x="1435406" y="57764"/>
                </a:cubicBezTo>
                <a:cubicBezTo>
                  <a:pt x="1390402" y="79543"/>
                  <a:pt x="1451430" y="111667"/>
                  <a:pt x="1329260" y="136102"/>
                </a:cubicBezTo>
                <a:cubicBezTo>
                  <a:pt x="1247561" y="132960"/>
                  <a:pt x="1165488" y="135088"/>
                  <a:pt x="1084163" y="126675"/>
                </a:cubicBezTo>
                <a:cubicBezTo>
                  <a:pt x="1072894" y="125509"/>
                  <a:pt x="1066016" y="112889"/>
                  <a:pt x="1055883" y="107822"/>
                </a:cubicBezTo>
                <a:cubicBezTo>
                  <a:pt x="1046995" y="103378"/>
                  <a:pt x="1037030" y="101537"/>
                  <a:pt x="1027603" y="98395"/>
                </a:cubicBezTo>
                <a:cubicBezTo>
                  <a:pt x="967291" y="53161"/>
                  <a:pt x="1014290" y="79370"/>
                  <a:pt x="933335" y="60688"/>
                </a:cubicBezTo>
                <a:cubicBezTo>
                  <a:pt x="911045" y="55544"/>
                  <a:pt x="890210" y="42622"/>
                  <a:pt x="867347" y="41834"/>
                </a:cubicBezTo>
                <a:cubicBezTo>
                  <a:pt x="707187" y="36311"/>
                  <a:pt x="446283" y="48119"/>
                  <a:pt x="348873" y="51261"/>
                </a:cubicBezTo>
                <a:close/>
              </a:path>
            </a:pathLst>
          </a:cu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56E01ED3-EAB2-F1F3-515D-8CD4DBC09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426731"/>
              </p:ext>
            </p:extLst>
          </p:nvPr>
        </p:nvGraphicFramePr>
        <p:xfrm>
          <a:off x="5563508" y="4396140"/>
          <a:ext cx="1117415" cy="1168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7EE3743B-05C6-8AAB-D479-DDB87C9D3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25473"/>
              </p:ext>
            </p:extLst>
          </p:nvPr>
        </p:nvGraphicFramePr>
        <p:xfrm>
          <a:off x="7082820" y="4345426"/>
          <a:ext cx="1117415" cy="1168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7988228-9211-B6E7-1197-0D166F505336}"/>
              </a:ext>
            </a:extLst>
          </p:cNvPr>
          <p:cNvSpPr txBox="1"/>
          <p:nvPr/>
        </p:nvSpPr>
        <p:spPr>
          <a:xfrm>
            <a:off x="4623142" y="3284985"/>
            <a:ext cx="105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dirty="0"/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15D6C6-BEE9-E89C-5376-C9B69E0957E4}"/>
              </a:ext>
            </a:extLst>
          </p:cNvPr>
          <p:cNvSpPr txBox="1"/>
          <p:nvPr/>
        </p:nvSpPr>
        <p:spPr>
          <a:xfrm>
            <a:off x="8849394" y="3284985"/>
            <a:ext cx="1423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dirty="0"/>
              <a:t>= 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52AE7A-8B6D-91B5-46E9-BA10D1C4D51D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Biologists have to analyse nuclear DNA and mitochondrial DNA separately</a:t>
            </a:r>
          </a:p>
        </p:txBody>
      </p:sp>
    </p:spTree>
    <p:extLst>
      <p:ext uri="{BB962C8B-B14F-4D97-AF65-F5344CB8AC3E}">
        <p14:creationId xmlns:p14="http://schemas.microsoft.com/office/powerpoint/2010/main" val="103919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FBA9F-511C-B6DF-1C1C-AB779CB1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Isotope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8DD2EC-ECD7-9DDA-3CB8-EE1575815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857434"/>
              </p:ext>
            </p:extLst>
          </p:nvPr>
        </p:nvGraphicFramePr>
        <p:xfrm>
          <a:off x="2589212" y="2133600"/>
          <a:ext cx="88677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52">
                  <a:extLst>
                    <a:ext uri="{9D8B030D-6E8A-4147-A177-3AD203B41FA5}">
                      <a16:colId xmlns:a16="http://schemas.microsoft.com/office/drawing/2014/main" val="2369668607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1180972805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697201562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259561555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2092660350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2511813771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866718432"/>
                    </a:ext>
                  </a:extLst>
                </a:gridCol>
                <a:gridCol w="1178641">
                  <a:extLst>
                    <a:ext uri="{9D8B030D-6E8A-4147-A177-3AD203B41FA5}">
                      <a16:colId xmlns:a16="http://schemas.microsoft.com/office/drawing/2014/main" val="339572664"/>
                    </a:ext>
                  </a:extLst>
                </a:gridCol>
                <a:gridCol w="1178641">
                  <a:extLst>
                    <a:ext uri="{9D8B030D-6E8A-4147-A177-3AD203B41FA5}">
                      <a16:colId xmlns:a16="http://schemas.microsoft.com/office/drawing/2014/main" val="364009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mtDNA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15N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6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14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32751E-CC91-127F-92A9-8276ADB70110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Biologists collect isotope 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4F499D-6DF8-4885-D98D-7D60AF5665D1}"/>
              </a:ext>
            </a:extLst>
          </p:cNvPr>
          <p:cNvSpPr/>
          <p:nvPr/>
        </p:nvSpPr>
        <p:spPr>
          <a:xfrm>
            <a:off x="10210795" y="2061029"/>
            <a:ext cx="1262743" cy="2365828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0920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A95D-F44B-DDFB-FF7B-3AE637F8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Tohorā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2D3C-7A54-8403-3B65-A377A048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05B8F-3B72-452D-C800-45C8C4C4AE85}"/>
              </a:ext>
            </a:extLst>
          </p:cNvPr>
          <p:cNvSpPr txBox="1"/>
          <p:nvPr/>
        </p:nvSpPr>
        <p:spPr>
          <a:xfrm>
            <a:off x="2589212" y="5789547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https://tohoravoyages.ac.nz/track-the-2021-tohora/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9A204-CD3D-1548-A52B-E51C1E772729}"/>
              </a:ext>
            </a:extLst>
          </p:cNvPr>
          <p:cNvSpPr txBox="1"/>
          <p:nvPr/>
        </p:nvSpPr>
        <p:spPr>
          <a:xfrm>
            <a:off x="2589212" y="6492509"/>
            <a:ext cx="67781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000" dirty="0"/>
              <a:t>Image by Michaël CATANZARITI, under the licence </a:t>
            </a:r>
            <a:r>
              <a:rPr lang="en-US" sz="1000" dirty="0">
                <a:hlinkClick r:id="rId2" tooltip="w:en:Creative Commons"/>
              </a:rPr>
              <a:t>Creative Commons</a:t>
            </a:r>
            <a:r>
              <a:rPr lang="en-US" sz="1000" dirty="0"/>
              <a:t> </a:t>
            </a:r>
            <a:r>
              <a:rPr lang="en-US" sz="1000" dirty="0">
                <a:hlinkClick r:id="rId3"/>
              </a:rPr>
              <a:t>Attribution-Share Alike 3.0 </a:t>
            </a:r>
            <a:r>
              <a:rPr lang="en-US" sz="1000" dirty="0" err="1">
                <a:hlinkClick r:id="rId3"/>
              </a:rPr>
              <a:t>Unported</a:t>
            </a:r>
            <a:endParaRPr lang="en-NZ" sz="1000" dirty="0"/>
          </a:p>
        </p:txBody>
      </p:sp>
      <p:pic>
        <p:nvPicPr>
          <p:cNvPr id="6" name="Picture 5" descr="A picture containing water, outdoor, sky, mammal&#10;&#10;Description automatically generated">
            <a:extLst>
              <a:ext uri="{FF2B5EF4-FFF2-40B4-BE49-F238E27FC236}">
                <a16:creationId xmlns:a16="http://schemas.microsoft.com/office/drawing/2014/main" id="{789DFCEC-F008-F2F9-47B8-F1230B63F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2605"/>
            <a:ext cx="3062796" cy="45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2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709A-AA5F-608B-AA46-C899A43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Genetic and isotope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D17087-86A9-398B-AEAE-193EF7AA559E}"/>
              </a:ext>
            </a:extLst>
          </p:cNvPr>
          <p:cNvGrpSpPr/>
          <p:nvPr/>
        </p:nvGrpSpPr>
        <p:grpSpPr>
          <a:xfrm>
            <a:off x="2797967" y="2072048"/>
            <a:ext cx="2688892" cy="1550330"/>
            <a:chOff x="1840023" y="1876107"/>
            <a:chExt cx="2688892" cy="15503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01DE5D-AE4D-20B0-DDB2-B62D2FB1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13"/>
            <a:stretch/>
          </p:blipFill>
          <p:spPr>
            <a:xfrm>
              <a:off x="1938490" y="2689124"/>
              <a:ext cx="2590425" cy="7373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428CB8-604D-AC27-62FC-98B78DA07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44"/>
            <a:stretch/>
          </p:blipFill>
          <p:spPr>
            <a:xfrm>
              <a:off x="1840023" y="1876107"/>
              <a:ext cx="2522804" cy="73731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343C12-CA7D-8BCF-579B-0A18FDF6B6B7}"/>
              </a:ext>
            </a:extLst>
          </p:cNvPr>
          <p:cNvGrpSpPr/>
          <p:nvPr/>
        </p:nvGrpSpPr>
        <p:grpSpPr>
          <a:xfrm>
            <a:off x="6855688" y="1320686"/>
            <a:ext cx="3078576" cy="2972943"/>
            <a:chOff x="5897744" y="1124745"/>
            <a:chExt cx="3078576" cy="29729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B589A3-BCB5-A098-0046-586DD858C8A4}"/>
                </a:ext>
              </a:extLst>
            </p:cNvPr>
            <p:cNvGrpSpPr/>
            <p:nvPr/>
          </p:nvGrpSpPr>
          <p:grpSpPr>
            <a:xfrm>
              <a:off x="5897744" y="1434929"/>
              <a:ext cx="3078576" cy="1608841"/>
              <a:chOff x="-180528" y="1196752"/>
              <a:chExt cx="9896081" cy="5040560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A34E77AE-B08C-AE4A-3410-572AEF5B424B}"/>
                  </a:ext>
                </a:extLst>
              </p:cNvPr>
              <p:cNvSpPr/>
              <p:nvPr/>
            </p:nvSpPr>
            <p:spPr>
              <a:xfrm>
                <a:off x="-180528" y="1196752"/>
                <a:ext cx="4887022" cy="5040560"/>
              </a:xfrm>
              <a:custGeom>
                <a:avLst/>
                <a:gdLst>
                  <a:gd name="connsiteX0" fmla="*/ 94268 w 3546473"/>
                  <a:gd name="connsiteY0" fmla="*/ 78393 h 4216760"/>
                  <a:gd name="connsiteX1" fmla="*/ 113122 w 3546473"/>
                  <a:gd name="connsiteY1" fmla="*/ 1087061 h 4216760"/>
                  <a:gd name="connsiteX2" fmla="*/ 141402 w 3546473"/>
                  <a:gd name="connsiteY2" fmla="*/ 1285024 h 4216760"/>
                  <a:gd name="connsiteX3" fmla="*/ 141402 w 3546473"/>
                  <a:gd name="connsiteY3" fmla="*/ 3085544 h 4216760"/>
                  <a:gd name="connsiteX4" fmla="*/ 103695 w 3546473"/>
                  <a:gd name="connsiteY4" fmla="*/ 3311787 h 4216760"/>
                  <a:gd name="connsiteX5" fmla="*/ 75414 w 3546473"/>
                  <a:gd name="connsiteY5" fmla="*/ 3566311 h 4216760"/>
                  <a:gd name="connsiteX6" fmla="*/ 65988 w 3546473"/>
                  <a:gd name="connsiteY6" fmla="*/ 3688859 h 4216760"/>
                  <a:gd name="connsiteX7" fmla="*/ 47134 w 3546473"/>
                  <a:gd name="connsiteY7" fmla="*/ 3754847 h 4216760"/>
                  <a:gd name="connsiteX8" fmla="*/ 28280 w 3546473"/>
                  <a:gd name="connsiteY8" fmla="*/ 3830261 h 4216760"/>
                  <a:gd name="connsiteX9" fmla="*/ 0 w 3546473"/>
                  <a:gd name="connsiteY9" fmla="*/ 4018798 h 4216760"/>
                  <a:gd name="connsiteX10" fmla="*/ 18854 w 3546473"/>
                  <a:gd name="connsiteY10" fmla="*/ 4150773 h 4216760"/>
                  <a:gd name="connsiteX11" fmla="*/ 28280 w 3546473"/>
                  <a:gd name="connsiteY11" fmla="*/ 4207334 h 4216760"/>
                  <a:gd name="connsiteX12" fmla="*/ 65988 w 3546473"/>
                  <a:gd name="connsiteY12" fmla="*/ 4216760 h 4216760"/>
                  <a:gd name="connsiteX13" fmla="*/ 122548 w 3546473"/>
                  <a:gd name="connsiteY13" fmla="*/ 4169626 h 4216760"/>
                  <a:gd name="connsiteX14" fmla="*/ 160256 w 3546473"/>
                  <a:gd name="connsiteY14" fmla="*/ 4131919 h 4216760"/>
                  <a:gd name="connsiteX15" fmla="*/ 197963 w 3546473"/>
                  <a:gd name="connsiteY15" fmla="*/ 4122492 h 4216760"/>
                  <a:gd name="connsiteX16" fmla="*/ 254524 w 3546473"/>
                  <a:gd name="connsiteY16" fmla="*/ 4103639 h 4216760"/>
                  <a:gd name="connsiteX17" fmla="*/ 282804 w 3546473"/>
                  <a:gd name="connsiteY17" fmla="*/ 4094212 h 4216760"/>
                  <a:gd name="connsiteX18" fmla="*/ 367645 w 3546473"/>
                  <a:gd name="connsiteY18" fmla="*/ 4084785 h 4216760"/>
                  <a:gd name="connsiteX19" fmla="*/ 1197204 w 3546473"/>
                  <a:gd name="connsiteY19" fmla="*/ 4065932 h 4216760"/>
                  <a:gd name="connsiteX20" fmla="*/ 1272618 w 3546473"/>
                  <a:gd name="connsiteY20" fmla="*/ 4037651 h 4216760"/>
                  <a:gd name="connsiteX21" fmla="*/ 1310326 w 3546473"/>
                  <a:gd name="connsiteY21" fmla="*/ 3999944 h 4216760"/>
                  <a:gd name="connsiteX22" fmla="*/ 1395167 w 3546473"/>
                  <a:gd name="connsiteY22" fmla="*/ 3773701 h 4216760"/>
                  <a:gd name="connsiteX23" fmla="*/ 1404594 w 3546473"/>
                  <a:gd name="connsiteY23" fmla="*/ 3688859 h 4216760"/>
                  <a:gd name="connsiteX24" fmla="*/ 1432874 w 3546473"/>
                  <a:gd name="connsiteY24" fmla="*/ 3651152 h 4216760"/>
                  <a:gd name="connsiteX25" fmla="*/ 1442301 w 3546473"/>
                  <a:gd name="connsiteY25" fmla="*/ 3613445 h 4216760"/>
                  <a:gd name="connsiteX26" fmla="*/ 1470581 w 3546473"/>
                  <a:gd name="connsiteY26" fmla="*/ 3547457 h 4216760"/>
                  <a:gd name="connsiteX27" fmla="*/ 1517715 w 3546473"/>
                  <a:gd name="connsiteY27" fmla="*/ 3472043 h 4216760"/>
                  <a:gd name="connsiteX28" fmla="*/ 1659117 w 3546473"/>
                  <a:gd name="connsiteY28" fmla="*/ 3274080 h 4216760"/>
                  <a:gd name="connsiteX29" fmla="*/ 1838227 w 3546473"/>
                  <a:gd name="connsiteY29" fmla="*/ 3142105 h 4216760"/>
                  <a:gd name="connsiteX30" fmla="*/ 1960775 w 3546473"/>
                  <a:gd name="connsiteY30" fmla="*/ 3038410 h 4216760"/>
                  <a:gd name="connsiteX31" fmla="*/ 1989056 w 3546473"/>
                  <a:gd name="connsiteY31" fmla="*/ 3010130 h 4216760"/>
                  <a:gd name="connsiteX32" fmla="*/ 2017336 w 3546473"/>
                  <a:gd name="connsiteY32" fmla="*/ 2972422 h 4216760"/>
                  <a:gd name="connsiteX33" fmla="*/ 2045616 w 3546473"/>
                  <a:gd name="connsiteY33" fmla="*/ 2953569 h 4216760"/>
                  <a:gd name="connsiteX34" fmla="*/ 2139884 w 3546473"/>
                  <a:gd name="connsiteY34" fmla="*/ 2915861 h 4216760"/>
                  <a:gd name="connsiteX35" fmla="*/ 2168165 w 3546473"/>
                  <a:gd name="connsiteY35" fmla="*/ 2897008 h 4216760"/>
                  <a:gd name="connsiteX36" fmla="*/ 2328421 w 3546473"/>
                  <a:gd name="connsiteY36" fmla="*/ 2840447 h 4216760"/>
                  <a:gd name="connsiteX37" fmla="*/ 2479249 w 3546473"/>
                  <a:gd name="connsiteY37" fmla="*/ 2736752 h 4216760"/>
                  <a:gd name="connsiteX38" fmla="*/ 2573517 w 3546473"/>
                  <a:gd name="connsiteY38" fmla="*/ 2614204 h 4216760"/>
                  <a:gd name="connsiteX39" fmla="*/ 2592371 w 3546473"/>
                  <a:gd name="connsiteY39" fmla="*/ 2557643 h 4216760"/>
                  <a:gd name="connsiteX40" fmla="*/ 2620651 w 3546473"/>
                  <a:gd name="connsiteY40" fmla="*/ 2510509 h 4216760"/>
                  <a:gd name="connsiteX41" fmla="*/ 2658359 w 3546473"/>
                  <a:gd name="connsiteY41" fmla="*/ 2425668 h 4216760"/>
                  <a:gd name="connsiteX42" fmla="*/ 2667785 w 3546473"/>
                  <a:gd name="connsiteY42" fmla="*/ 2350253 h 4216760"/>
                  <a:gd name="connsiteX43" fmla="*/ 2724346 w 3546473"/>
                  <a:gd name="connsiteY43" fmla="*/ 2265412 h 4216760"/>
                  <a:gd name="connsiteX44" fmla="*/ 2799761 w 3546473"/>
                  <a:gd name="connsiteY44" fmla="*/ 2152290 h 4216760"/>
                  <a:gd name="connsiteX45" fmla="*/ 2922309 w 3546473"/>
                  <a:gd name="connsiteY45" fmla="*/ 2029742 h 4216760"/>
                  <a:gd name="connsiteX46" fmla="*/ 2960016 w 3546473"/>
                  <a:gd name="connsiteY46" fmla="*/ 1982608 h 4216760"/>
                  <a:gd name="connsiteX47" fmla="*/ 3157979 w 3546473"/>
                  <a:gd name="connsiteY47" fmla="*/ 1803499 h 4216760"/>
                  <a:gd name="connsiteX48" fmla="*/ 3450210 w 3546473"/>
                  <a:gd name="connsiteY48" fmla="*/ 1614962 h 4216760"/>
                  <a:gd name="connsiteX49" fmla="*/ 3516198 w 3546473"/>
                  <a:gd name="connsiteY49" fmla="*/ 1501841 h 4216760"/>
                  <a:gd name="connsiteX50" fmla="*/ 3506771 w 3546473"/>
                  <a:gd name="connsiteY50" fmla="*/ 1124769 h 4216760"/>
                  <a:gd name="connsiteX51" fmla="*/ 3478491 w 3546473"/>
                  <a:gd name="connsiteY51" fmla="*/ 1077635 h 4216760"/>
                  <a:gd name="connsiteX52" fmla="*/ 3459637 w 3546473"/>
                  <a:gd name="connsiteY52" fmla="*/ 1049354 h 4216760"/>
                  <a:gd name="connsiteX53" fmla="*/ 3421930 w 3546473"/>
                  <a:gd name="connsiteY53" fmla="*/ 1039927 h 4216760"/>
                  <a:gd name="connsiteX54" fmla="*/ 3318235 w 3546473"/>
                  <a:gd name="connsiteY54" fmla="*/ 1011647 h 4216760"/>
                  <a:gd name="connsiteX55" fmla="*/ 3186260 w 3546473"/>
                  <a:gd name="connsiteY55" fmla="*/ 945659 h 4216760"/>
                  <a:gd name="connsiteX56" fmla="*/ 3007150 w 3546473"/>
                  <a:gd name="connsiteY56" fmla="*/ 917379 h 4216760"/>
                  <a:gd name="connsiteX57" fmla="*/ 2969443 w 3546473"/>
                  <a:gd name="connsiteY57" fmla="*/ 907952 h 4216760"/>
                  <a:gd name="connsiteX58" fmla="*/ 2780907 w 3546473"/>
                  <a:gd name="connsiteY58" fmla="*/ 898525 h 4216760"/>
                  <a:gd name="connsiteX59" fmla="*/ 2667785 w 3546473"/>
                  <a:gd name="connsiteY59" fmla="*/ 841965 h 4216760"/>
                  <a:gd name="connsiteX60" fmla="*/ 2639505 w 3546473"/>
                  <a:gd name="connsiteY60" fmla="*/ 823111 h 4216760"/>
                  <a:gd name="connsiteX61" fmla="*/ 2582944 w 3546473"/>
                  <a:gd name="connsiteY61" fmla="*/ 747697 h 4216760"/>
                  <a:gd name="connsiteX62" fmla="*/ 2535810 w 3546473"/>
                  <a:gd name="connsiteY62" fmla="*/ 681709 h 4216760"/>
                  <a:gd name="connsiteX63" fmla="*/ 2507530 w 3546473"/>
                  <a:gd name="connsiteY63" fmla="*/ 653428 h 4216760"/>
                  <a:gd name="connsiteX64" fmla="*/ 2498103 w 3546473"/>
                  <a:gd name="connsiteY64" fmla="*/ 625148 h 4216760"/>
                  <a:gd name="connsiteX65" fmla="*/ 2479249 w 3546473"/>
                  <a:gd name="connsiteY65" fmla="*/ 540307 h 4216760"/>
                  <a:gd name="connsiteX66" fmla="*/ 2460396 w 3546473"/>
                  <a:gd name="connsiteY66" fmla="*/ 502600 h 4216760"/>
                  <a:gd name="connsiteX67" fmla="*/ 2450969 w 3546473"/>
                  <a:gd name="connsiteY67" fmla="*/ 474319 h 4216760"/>
                  <a:gd name="connsiteX68" fmla="*/ 2394408 w 3546473"/>
                  <a:gd name="connsiteY68" fmla="*/ 427185 h 4216760"/>
                  <a:gd name="connsiteX69" fmla="*/ 2318994 w 3546473"/>
                  <a:gd name="connsiteY69" fmla="*/ 398905 h 4216760"/>
                  <a:gd name="connsiteX70" fmla="*/ 2111604 w 3546473"/>
                  <a:gd name="connsiteY70" fmla="*/ 370624 h 4216760"/>
                  <a:gd name="connsiteX71" fmla="*/ 1979629 w 3546473"/>
                  <a:gd name="connsiteY71" fmla="*/ 323490 h 4216760"/>
                  <a:gd name="connsiteX72" fmla="*/ 1791093 w 3546473"/>
                  <a:gd name="connsiteY72" fmla="*/ 285783 h 4216760"/>
                  <a:gd name="connsiteX73" fmla="*/ 1574276 w 3546473"/>
                  <a:gd name="connsiteY73" fmla="*/ 266930 h 4216760"/>
                  <a:gd name="connsiteX74" fmla="*/ 1527142 w 3546473"/>
                  <a:gd name="connsiteY74" fmla="*/ 248076 h 4216760"/>
                  <a:gd name="connsiteX75" fmla="*/ 1470581 w 3546473"/>
                  <a:gd name="connsiteY75" fmla="*/ 229222 h 4216760"/>
                  <a:gd name="connsiteX76" fmla="*/ 1404594 w 3546473"/>
                  <a:gd name="connsiteY76" fmla="*/ 200942 h 4216760"/>
                  <a:gd name="connsiteX77" fmla="*/ 1291472 w 3546473"/>
                  <a:gd name="connsiteY77" fmla="*/ 172661 h 4216760"/>
                  <a:gd name="connsiteX78" fmla="*/ 1244338 w 3546473"/>
                  <a:gd name="connsiteY78" fmla="*/ 144381 h 4216760"/>
                  <a:gd name="connsiteX79" fmla="*/ 1206631 w 3546473"/>
                  <a:gd name="connsiteY79" fmla="*/ 134954 h 4216760"/>
                  <a:gd name="connsiteX80" fmla="*/ 1159497 w 3546473"/>
                  <a:gd name="connsiteY80" fmla="*/ 116101 h 4216760"/>
                  <a:gd name="connsiteX81" fmla="*/ 1093509 w 3546473"/>
                  <a:gd name="connsiteY81" fmla="*/ 97247 h 4216760"/>
                  <a:gd name="connsiteX82" fmla="*/ 1036948 w 3546473"/>
                  <a:gd name="connsiteY82" fmla="*/ 78393 h 4216760"/>
                  <a:gd name="connsiteX83" fmla="*/ 857839 w 3546473"/>
                  <a:gd name="connsiteY83" fmla="*/ 97247 h 4216760"/>
                  <a:gd name="connsiteX84" fmla="*/ 791851 w 3546473"/>
                  <a:gd name="connsiteY84" fmla="*/ 125527 h 4216760"/>
                  <a:gd name="connsiteX85" fmla="*/ 735291 w 3546473"/>
                  <a:gd name="connsiteY85" fmla="*/ 144381 h 4216760"/>
                  <a:gd name="connsiteX86" fmla="*/ 527901 w 3546473"/>
                  <a:gd name="connsiteY86" fmla="*/ 125527 h 4216760"/>
                  <a:gd name="connsiteX87" fmla="*/ 471340 w 3546473"/>
                  <a:gd name="connsiteY87" fmla="*/ 106674 h 4216760"/>
                  <a:gd name="connsiteX88" fmla="*/ 414779 w 3546473"/>
                  <a:gd name="connsiteY88" fmla="*/ 97247 h 4216760"/>
                  <a:gd name="connsiteX89" fmla="*/ 386499 w 3546473"/>
                  <a:gd name="connsiteY89" fmla="*/ 87820 h 4216760"/>
                  <a:gd name="connsiteX90" fmla="*/ 94268 w 3546473"/>
                  <a:gd name="connsiteY90" fmla="*/ 78393 h 4216760"/>
                  <a:gd name="connsiteX0" fmla="*/ 94268 w 3546473"/>
                  <a:gd name="connsiteY0" fmla="*/ 78393 h 4216760"/>
                  <a:gd name="connsiteX1" fmla="*/ 113122 w 3546473"/>
                  <a:gd name="connsiteY1" fmla="*/ 1087061 h 4216760"/>
                  <a:gd name="connsiteX2" fmla="*/ 141402 w 3546473"/>
                  <a:gd name="connsiteY2" fmla="*/ 3085544 h 4216760"/>
                  <a:gd name="connsiteX3" fmla="*/ 103695 w 3546473"/>
                  <a:gd name="connsiteY3" fmla="*/ 3311787 h 4216760"/>
                  <a:gd name="connsiteX4" fmla="*/ 75414 w 3546473"/>
                  <a:gd name="connsiteY4" fmla="*/ 3566311 h 4216760"/>
                  <a:gd name="connsiteX5" fmla="*/ 65988 w 3546473"/>
                  <a:gd name="connsiteY5" fmla="*/ 3688859 h 4216760"/>
                  <a:gd name="connsiteX6" fmla="*/ 47134 w 3546473"/>
                  <a:gd name="connsiteY6" fmla="*/ 3754847 h 4216760"/>
                  <a:gd name="connsiteX7" fmla="*/ 28280 w 3546473"/>
                  <a:gd name="connsiteY7" fmla="*/ 3830261 h 4216760"/>
                  <a:gd name="connsiteX8" fmla="*/ 0 w 3546473"/>
                  <a:gd name="connsiteY8" fmla="*/ 4018798 h 4216760"/>
                  <a:gd name="connsiteX9" fmla="*/ 18854 w 3546473"/>
                  <a:gd name="connsiteY9" fmla="*/ 4150773 h 4216760"/>
                  <a:gd name="connsiteX10" fmla="*/ 28280 w 3546473"/>
                  <a:gd name="connsiteY10" fmla="*/ 4207334 h 4216760"/>
                  <a:gd name="connsiteX11" fmla="*/ 65988 w 3546473"/>
                  <a:gd name="connsiteY11" fmla="*/ 4216760 h 4216760"/>
                  <a:gd name="connsiteX12" fmla="*/ 122548 w 3546473"/>
                  <a:gd name="connsiteY12" fmla="*/ 4169626 h 4216760"/>
                  <a:gd name="connsiteX13" fmla="*/ 160256 w 3546473"/>
                  <a:gd name="connsiteY13" fmla="*/ 4131919 h 4216760"/>
                  <a:gd name="connsiteX14" fmla="*/ 197963 w 3546473"/>
                  <a:gd name="connsiteY14" fmla="*/ 4122492 h 4216760"/>
                  <a:gd name="connsiteX15" fmla="*/ 254524 w 3546473"/>
                  <a:gd name="connsiteY15" fmla="*/ 4103639 h 4216760"/>
                  <a:gd name="connsiteX16" fmla="*/ 282804 w 3546473"/>
                  <a:gd name="connsiteY16" fmla="*/ 4094212 h 4216760"/>
                  <a:gd name="connsiteX17" fmla="*/ 367645 w 3546473"/>
                  <a:gd name="connsiteY17" fmla="*/ 4084785 h 4216760"/>
                  <a:gd name="connsiteX18" fmla="*/ 1197204 w 3546473"/>
                  <a:gd name="connsiteY18" fmla="*/ 4065932 h 4216760"/>
                  <a:gd name="connsiteX19" fmla="*/ 1272618 w 3546473"/>
                  <a:gd name="connsiteY19" fmla="*/ 4037651 h 4216760"/>
                  <a:gd name="connsiteX20" fmla="*/ 1310326 w 3546473"/>
                  <a:gd name="connsiteY20" fmla="*/ 3999944 h 4216760"/>
                  <a:gd name="connsiteX21" fmla="*/ 1395167 w 3546473"/>
                  <a:gd name="connsiteY21" fmla="*/ 3773701 h 4216760"/>
                  <a:gd name="connsiteX22" fmla="*/ 1404594 w 3546473"/>
                  <a:gd name="connsiteY22" fmla="*/ 3688859 h 4216760"/>
                  <a:gd name="connsiteX23" fmla="*/ 1432874 w 3546473"/>
                  <a:gd name="connsiteY23" fmla="*/ 3651152 h 4216760"/>
                  <a:gd name="connsiteX24" fmla="*/ 1442301 w 3546473"/>
                  <a:gd name="connsiteY24" fmla="*/ 3613445 h 4216760"/>
                  <a:gd name="connsiteX25" fmla="*/ 1470581 w 3546473"/>
                  <a:gd name="connsiteY25" fmla="*/ 3547457 h 4216760"/>
                  <a:gd name="connsiteX26" fmla="*/ 1517715 w 3546473"/>
                  <a:gd name="connsiteY26" fmla="*/ 3472043 h 4216760"/>
                  <a:gd name="connsiteX27" fmla="*/ 1659117 w 3546473"/>
                  <a:gd name="connsiteY27" fmla="*/ 3274080 h 4216760"/>
                  <a:gd name="connsiteX28" fmla="*/ 1838227 w 3546473"/>
                  <a:gd name="connsiteY28" fmla="*/ 3142105 h 4216760"/>
                  <a:gd name="connsiteX29" fmla="*/ 1960775 w 3546473"/>
                  <a:gd name="connsiteY29" fmla="*/ 3038410 h 4216760"/>
                  <a:gd name="connsiteX30" fmla="*/ 1989056 w 3546473"/>
                  <a:gd name="connsiteY30" fmla="*/ 3010130 h 4216760"/>
                  <a:gd name="connsiteX31" fmla="*/ 2017336 w 3546473"/>
                  <a:gd name="connsiteY31" fmla="*/ 2972422 h 4216760"/>
                  <a:gd name="connsiteX32" fmla="*/ 2045616 w 3546473"/>
                  <a:gd name="connsiteY32" fmla="*/ 2953569 h 4216760"/>
                  <a:gd name="connsiteX33" fmla="*/ 2139884 w 3546473"/>
                  <a:gd name="connsiteY33" fmla="*/ 2915861 h 4216760"/>
                  <a:gd name="connsiteX34" fmla="*/ 2168165 w 3546473"/>
                  <a:gd name="connsiteY34" fmla="*/ 2897008 h 4216760"/>
                  <a:gd name="connsiteX35" fmla="*/ 2328421 w 3546473"/>
                  <a:gd name="connsiteY35" fmla="*/ 2840447 h 4216760"/>
                  <a:gd name="connsiteX36" fmla="*/ 2479249 w 3546473"/>
                  <a:gd name="connsiteY36" fmla="*/ 2736752 h 4216760"/>
                  <a:gd name="connsiteX37" fmla="*/ 2573517 w 3546473"/>
                  <a:gd name="connsiteY37" fmla="*/ 2614204 h 4216760"/>
                  <a:gd name="connsiteX38" fmla="*/ 2592371 w 3546473"/>
                  <a:gd name="connsiteY38" fmla="*/ 2557643 h 4216760"/>
                  <a:gd name="connsiteX39" fmla="*/ 2620651 w 3546473"/>
                  <a:gd name="connsiteY39" fmla="*/ 2510509 h 4216760"/>
                  <a:gd name="connsiteX40" fmla="*/ 2658359 w 3546473"/>
                  <a:gd name="connsiteY40" fmla="*/ 2425668 h 4216760"/>
                  <a:gd name="connsiteX41" fmla="*/ 2667785 w 3546473"/>
                  <a:gd name="connsiteY41" fmla="*/ 2350253 h 4216760"/>
                  <a:gd name="connsiteX42" fmla="*/ 2724346 w 3546473"/>
                  <a:gd name="connsiteY42" fmla="*/ 2265412 h 4216760"/>
                  <a:gd name="connsiteX43" fmla="*/ 2799761 w 3546473"/>
                  <a:gd name="connsiteY43" fmla="*/ 2152290 h 4216760"/>
                  <a:gd name="connsiteX44" fmla="*/ 2922309 w 3546473"/>
                  <a:gd name="connsiteY44" fmla="*/ 2029742 h 4216760"/>
                  <a:gd name="connsiteX45" fmla="*/ 2960016 w 3546473"/>
                  <a:gd name="connsiteY45" fmla="*/ 1982608 h 4216760"/>
                  <a:gd name="connsiteX46" fmla="*/ 3157979 w 3546473"/>
                  <a:gd name="connsiteY46" fmla="*/ 1803499 h 4216760"/>
                  <a:gd name="connsiteX47" fmla="*/ 3450210 w 3546473"/>
                  <a:gd name="connsiteY47" fmla="*/ 1614962 h 4216760"/>
                  <a:gd name="connsiteX48" fmla="*/ 3516198 w 3546473"/>
                  <a:gd name="connsiteY48" fmla="*/ 1501841 h 4216760"/>
                  <a:gd name="connsiteX49" fmla="*/ 3506771 w 3546473"/>
                  <a:gd name="connsiteY49" fmla="*/ 1124769 h 4216760"/>
                  <a:gd name="connsiteX50" fmla="*/ 3478491 w 3546473"/>
                  <a:gd name="connsiteY50" fmla="*/ 1077635 h 4216760"/>
                  <a:gd name="connsiteX51" fmla="*/ 3459637 w 3546473"/>
                  <a:gd name="connsiteY51" fmla="*/ 1049354 h 4216760"/>
                  <a:gd name="connsiteX52" fmla="*/ 3421930 w 3546473"/>
                  <a:gd name="connsiteY52" fmla="*/ 1039927 h 4216760"/>
                  <a:gd name="connsiteX53" fmla="*/ 3318235 w 3546473"/>
                  <a:gd name="connsiteY53" fmla="*/ 1011647 h 4216760"/>
                  <a:gd name="connsiteX54" fmla="*/ 3186260 w 3546473"/>
                  <a:gd name="connsiteY54" fmla="*/ 945659 h 4216760"/>
                  <a:gd name="connsiteX55" fmla="*/ 3007150 w 3546473"/>
                  <a:gd name="connsiteY55" fmla="*/ 917379 h 4216760"/>
                  <a:gd name="connsiteX56" fmla="*/ 2969443 w 3546473"/>
                  <a:gd name="connsiteY56" fmla="*/ 907952 h 4216760"/>
                  <a:gd name="connsiteX57" fmla="*/ 2780907 w 3546473"/>
                  <a:gd name="connsiteY57" fmla="*/ 898525 h 4216760"/>
                  <a:gd name="connsiteX58" fmla="*/ 2667785 w 3546473"/>
                  <a:gd name="connsiteY58" fmla="*/ 841965 h 4216760"/>
                  <a:gd name="connsiteX59" fmla="*/ 2639505 w 3546473"/>
                  <a:gd name="connsiteY59" fmla="*/ 823111 h 4216760"/>
                  <a:gd name="connsiteX60" fmla="*/ 2582944 w 3546473"/>
                  <a:gd name="connsiteY60" fmla="*/ 747697 h 4216760"/>
                  <a:gd name="connsiteX61" fmla="*/ 2535810 w 3546473"/>
                  <a:gd name="connsiteY61" fmla="*/ 681709 h 4216760"/>
                  <a:gd name="connsiteX62" fmla="*/ 2507530 w 3546473"/>
                  <a:gd name="connsiteY62" fmla="*/ 653428 h 4216760"/>
                  <a:gd name="connsiteX63" fmla="*/ 2498103 w 3546473"/>
                  <a:gd name="connsiteY63" fmla="*/ 625148 h 4216760"/>
                  <a:gd name="connsiteX64" fmla="*/ 2479249 w 3546473"/>
                  <a:gd name="connsiteY64" fmla="*/ 540307 h 4216760"/>
                  <a:gd name="connsiteX65" fmla="*/ 2460396 w 3546473"/>
                  <a:gd name="connsiteY65" fmla="*/ 502600 h 4216760"/>
                  <a:gd name="connsiteX66" fmla="*/ 2450969 w 3546473"/>
                  <a:gd name="connsiteY66" fmla="*/ 474319 h 4216760"/>
                  <a:gd name="connsiteX67" fmla="*/ 2394408 w 3546473"/>
                  <a:gd name="connsiteY67" fmla="*/ 427185 h 4216760"/>
                  <a:gd name="connsiteX68" fmla="*/ 2318994 w 3546473"/>
                  <a:gd name="connsiteY68" fmla="*/ 398905 h 4216760"/>
                  <a:gd name="connsiteX69" fmla="*/ 2111604 w 3546473"/>
                  <a:gd name="connsiteY69" fmla="*/ 370624 h 4216760"/>
                  <a:gd name="connsiteX70" fmla="*/ 1979629 w 3546473"/>
                  <a:gd name="connsiteY70" fmla="*/ 323490 h 4216760"/>
                  <a:gd name="connsiteX71" fmla="*/ 1791093 w 3546473"/>
                  <a:gd name="connsiteY71" fmla="*/ 285783 h 4216760"/>
                  <a:gd name="connsiteX72" fmla="*/ 1574276 w 3546473"/>
                  <a:gd name="connsiteY72" fmla="*/ 266930 h 4216760"/>
                  <a:gd name="connsiteX73" fmla="*/ 1527142 w 3546473"/>
                  <a:gd name="connsiteY73" fmla="*/ 248076 h 4216760"/>
                  <a:gd name="connsiteX74" fmla="*/ 1470581 w 3546473"/>
                  <a:gd name="connsiteY74" fmla="*/ 229222 h 4216760"/>
                  <a:gd name="connsiteX75" fmla="*/ 1404594 w 3546473"/>
                  <a:gd name="connsiteY75" fmla="*/ 200942 h 4216760"/>
                  <a:gd name="connsiteX76" fmla="*/ 1291472 w 3546473"/>
                  <a:gd name="connsiteY76" fmla="*/ 172661 h 4216760"/>
                  <a:gd name="connsiteX77" fmla="*/ 1244338 w 3546473"/>
                  <a:gd name="connsiteY77" fmla="*/ 144381 h 4216760"/>
                  <a:gd name="connsiteX78" fmla="*/ 1206631 w 3546473"/>
                  <a:gd name="connsiteY78" fmla="*/ 134954 h 4216760"/>
                  <a:gd name="connsiteX79" fmla="*/ 1159497 w 3546473"/>
                  <a:gd name="connsiteY79" fmla="*/ 116101 h 4216760"/>
                  <a:gd name="connsiteX80" fmla="*/ 1093509 w 3546473"/>
                  <a:gd name="connsiteY80" fmla="*/ 97247 h 4216760"/>
                  <a:gd name="connsiteX81" fmla="*/ 1036948 w 3546473"/>
                  <a:gd name="connsiteY81" fmla="*/ 78393 h 4216760"/>
                  <a:gd name="connsiteX82" fmla="*/ 857839 w 3546473"/>
                  <a:gd name="connsiteY82" fmla="*/ 97247 h 4216760"/>
                  <a:gd name="connsiteX83" fmla="*/ 791851 w 3546473"/>
                  <a:gd name="connsiteY83" fmla="*/ 125527 h 4216760"/>
                  <a:gd name="connsiteX84" fmla="*/ 735291 w 3546473"/>
                  <a:gd name="connsiteY84" fmla="*/ 144381 h 4216760"/>
                  <a:gd name="connsiteX85" fmla="*/ 527901 w 3546473"/>
                  <a:gd name="connsiteY85" fmla="*/ 125527 h 4216760"/>
                  <a:gd name="connsiteX86" fmla="*/ 471340 w 3546473"/>
                  <a:gd name="connsiteY86" fmla="*/ 106674 h 4216760"/>
                  <a:gd name="connsiteX87" fmla="*/ 414779 w 3546473"/>
                  <a:gd name="connsiteY87" fmla="*/ 97247 h 4216760"/>
                  <a:gd name="connsiteX88" fmla="*/ 386499 w 3546473"/>
                  <a:gd name="connsiteY88" fmla="*/ 87820 h 4216760"/>
                  <a:gd name="connsiteX89" fmla="*/ 94268 w 3546473"/>
                  <a:gd name="connsiteY89" fmla="*/ 78393 h 4216760"/>
                  <a:gd name="connsiteX0" fmla="*/ 94268 w 3546473"/>
                  <a:gd name="connsiteY0" fmla="*/ 78393 h 4216760"/>
                  <a:gd name="connsiteX1" fmla="*/ 141402 w 3546473"/>
                  <a:gd name="connsiteY1" fmla="*/ 3085544 h 4216760"/>
                  <a:gd name="connsiteX2" fmla="*/ 103695 w 3546473"/>
                  <a:gd name="connsiteY2" fmla="*/ 3311787 h 4216760"/>
                  <a:gd name="connsiteX3" fmla="*/ 75414 w 3546473"/>
                  <a:gd name="connsiteY3" fmla="*/ 3566311 h 4216760"/>
                  <a:gd name="connsiteX4" fmla="*/ 65988 w 3546473"/>
                  <a:gd name="connsiteY4" fmla="*/ 3688859 h 4216760"/>
                  <a:gd name="connsiteX5" fmla="*/ 47134 w 3546473"/>
                  <a:gd name="connsiteY5" fmla="*/ 3754847 h 4216760"/>
                  <a:gd name="connsiteX6" fmla="*/ 28280 w 3546473"/>
                  <a:gd name="connsiteY6" fmla="*/ 3830261 h 4216760"/>
                  <a:gd name="connsiteX7" fmla="*/ 0 w 3546473"/>
                  <a:gd name="connsiteY7" fmla="*/ 4018798 h 4216760"/>
                  <a:gd name="connsiteX8" fmla="*/ 18854 w 3546473"/>
                  <a:gd name="connsiteY8" fmla="*/ 4150773 h 4216760"/>
                  <a:gd name="connsiteX9" fmla="*/ 28280 w 3546473"/>
                  <a:gd name="connsiteY9" fmla="*/ 4207334 h 4216760"/>
                  <a:gd name="connsiteX10" fmla="*/ 65988 w 3546473"/>
                  <a:gd name="connsiteY10" fmla="*/ 4216760 h 4216760"/>
                  <a:gd name="connsiteX11" fmla="*/ 122548 w 3546473"/>
                  <a:gd name="connsiteY11" fmla="*/ 4169626 h 4216760"/>
                  <a:gd name="connsiteX12" fmla="*/ 160256 w 3546473"/>
                  <a:gd name="connsiteY12" fmla="*/ 4131919 h 4216760"/>
                  <a:gd name="connsiteX13" fmla="*/ 197963 w 3546473"/>
                  <a:gd name="connsiteY13" fmla="*/ 4122492 h 4216760"/>
                  <a:gd name="connsiteX14" fmla="*/ 254524 w 3546473"/>
                  <a:gd name="connsiteY14" fmla="*/ 4103639 h 4216760"/>
                  <a:gd name="connsiteX15" fmla="*/ 282804 w 3546473"/>
                  <a:gd name="connsiteY15" fmla="*/ 4094212 h 4216760"/>
                  <a:gd name="connsiteX16" fmla="*/ 367645 w 3546473"/>
                  <a:gd name="connsiteY16" fmla="*/ 4084785 h 4216760"/>
                  <a:gd name="connsiteX17" fmla="*/ 1197204 w 3546473"/>
                  <a:gd name="connsiteY17" fmla="*/ 4065932 h 4216760"/>
                  <a:gd name="connsiteX18" fmla="*/ 1272618 w 3546473"/>
                  <a:gd name="connsiteY18" fmla="*/ 4037651 h 4216760"/>
                  <a:gd name="connsiteX19" fmla="*/ 1310326 w 3546473"/>
                  <a:gd name="connsiteY19" fmla="*/ 3999944 h 4216760"/>
                  <a:gd name="connsiteX20" fmla="*/ 1395167 w 3546473"/>
                  <a:gd name="connsiteY20" fmla="*/ 3773701 h 4216760"/>
                  <a:gd name="connsiteX21" fmla="*/ 1404594 w 3546473"/>
                  <a:gd name="connsiteY21" fmla="*/ 3688859 h 4216760"/>
                  <a:gd name="connsiteX22" fmla="*/ 1432874 w 3546473"/>
                  <a:gd name="connsiteY22" fmla="*/ 3651152 h 4216760"/>
                  <a:gd name="connsiteX23" fmla="*/ 1442301 w 3546473"/>
                  <a:gd name="connsiteY23" fmla="*/ 3613445 h 4216760"/>
                  <a:gd name="connsiteX24" fmla="*/ 1470581 w 3546473"/>
                  <a:gd name="connsiteY24" fmla="*/ 3547457 h 4216760"/>
                  <a:gd name="connsiteX25" fmla="*/ 1517715 w 3546473"/>
                  <a:gd name="connsiteY25" fmla="*/ 3472043 h 4216760"/>
                  <a:gd name="connsiteX26" fmla="*/ 1659117 w 3546473"/>
                  <a:gd name="connsiteY26" fmla="*/ 3274080 h 4216760"/>
                  <a:gd name="connsiteX27" fmla="*/ 1838227 w 3546473"/>
                  <a:gd name="connsiteY27" fmla="*/ 3142105 h 4216760"/>
                  <a:gd name="connsiteX28" fmla="*/ 1960775 w 3546473"/>
                  <a:gd name="connsiteY28" fmla="*/ 3038410 h 4216760"/>
                  <a:gd name="connsiteX29" fmla="*/ 1989056 w 3546473"/>
                  <a:gd name="connsiteY29" fmla="*/ 3010130 h 4216760"/>
                  <a:gd name="connsiteX30" fmla="*/ 2017336 w 3546473"/>
                  <a:gd name="connsiteY30" fmla="*/ 2972422 h 4216760"/>
                  <a:gd name="connsiteX31" fmla="*/ 2045616 w 3546473"/>
                  <a:gd name="connsiteY31" fmla="*/ 2953569 h 4216760"/>
                  <a:gd name="connsiteX32" fmla="*/ 2139884 w 3546473"/>
                  <a:gd name="connsiteY32" fmla="*/ 2915861 h 4216760"/>
                  <a:gd name="connsiteX33" fmla="*/ 2168165 w 3546473"/>
                  <a:gd name="connsiteY33" fmla="*/ 2897008 h 4216760"/>
                  <a:gd name="connsiteX34" fmla="*/ 2328421 w 3546473"/>
                  <a:gd name="connsiteY34" fmla="*/ 2840447 h 4216760"/>
                  <a:gd name="connsiteX35" fmla="*/ 2479249 w 3546473"/>
                  <a:gd name="connsiteY35" fmla="*/ 2736752 h 4216760"/>
                  <a:gd name="connsiteX36" fmla="*/ 2573517 w 3546473"/>
                  <a:gd name="connsiteY36" fmla="*/ 2614204 h 4216760"/>
                  <a:gd name="connsiteX37" fmla="*/ 2592371 w 3546473"/>
                  <a:gd name="connsiteY37" fmla="*/ 2557643 h 4216760"/>
                  <a:gd name="connsiteX38" fmla="*/ 2620651 w 3546473"/>
                  <a:gd name="connsiteY38" fmla="*/ 2510509 h 4216760"/>
                  <a:gd name="connsiteX39" fmla="*/ 2658359 w 3546473"/>
                  <a:gd name="connsiteY39" fmla="*/ 2425668 h 4216760"/>
                  <a:gd name="connsiteX40" fmla="*/ 2667785 w 3546473"/>
                  <a:gd name="connsiteY40" fmla="*/ 2350253 h 4216760"/>
                  <a:gd name="connsiteX41" fmla="*/ 2724346 w 3546473"/>
                  <a:gd name="connsiteY41" fmla="*/ 2265412 h 4216760"/>
                  <a:gd name="connsiteX42" fmla="*/ 2799761 w 3546473"/>
                  <a:gd name="connsiteY42" fmla="*/ 2152290 h 4216760"/>
                  <a:gd name="connsiteX43" fmla="*/ 2922309 w 3546473"/>
                  <a:gd name="connsiteY43" fmla="*/ 2029742 h 4216760"/>
                  <a:gd name="connsiteX44" fmla="*/ 2960016 w 3546473"/>
                  <a:gd name="connsiteY44" fmla="*/ 1982608 h 4216760"/>
                  <a:gd name="connsiteX45" fmla="*/ 3157979 w 3546473"/>
                  <a:gd name="connsiteY45" fmla="*/ 1803499 h 4216760"/>
                  <a:gd name="connsiteX46" fmla="*/ 3450210 w 3546473"/>
                  <a:gd name="connsiteY46" fmla="*/ 1614962 h 4216760"/>
                  <a:gd name="connsiteX47" fmla="*/ 3516198 w 3546473"/>
                  <a:gd name="connsiteY47" fmla="*/ 1501841 h 4216760"/>
                  <a:gd name="connsiteX48" fmla="*/ 3506771 w 3546473"/>
                  <a:gd name="connsiteY48" fmla="*/ 1124769 h 4216760"/>
                  <a:gd name="connsiteX49" fmla="*/ 3478491 w 3546473"/>
                  <a:gd name="connsiteY49" fmla="*/ 1077635 h 4216760"/>
                  <a:gd name="connsiteX50" fmla="*/ 3459637 w 3546473"/>
                  <a:gd name="connsiteY50" fmla="*/ 1049354 h 4216760"/>
                  <a:gd name="connsiteX51" fmla="*/ 3421930 w 3546473"/>
                  <a:gd name="connsiteY51" fmla="*/ 1039927 h 4216760"/>
                  <a:gd name="connsiteX52" fmla="*/ 3318235 w 3546473"/>
                  <a:gd name="connsiteY52" fmla="*/ 1011647 h 4216760"/>
                  <a:gd name="connsiteX53" fmla="*/ 3186260 w 3546473"/>
                  <a:gd name="connsiteY53" fmla="*/ 945659 h 4216760"/>
                  <a:gd name="connsiteX54" fmla="*/ 3007150 w 3546473"/>
                  <a:gd name="connsiteY54" fmla="*/ 917379 h 4216760"/>
                  <a:gd name="connsiteX55" fmla="*/ 2969443 w 3546473"/>
                  <a:gd name="connsiteY55" fmla="*/ 907952 h 4216760"/>
                  <a:gd name="connsiteX56" fmla="*/ 2780907 w 3546473"/>
                  <a:gd name="connsiteY56" fmla="*/ 898525 h 4216760"/>
                  <a:gd name="connsiteX57" fmla="*/ 2667785 w 3546473"/>
                  <a:gd name="connsiteY57" fmla="*/ 841965 h 4216760"/>
                  <a:gd name="connsiteX58" fmla="*/ 2639505 w 3546473"/>
                  <a:gd name="connsiteY58" fmla="*/ 823111 h 4216760"/>
                  <a:gd name="connsiteX59" fmla="*/ 2582944 w 3546473"/>
                  <a:gd name="connsiteY59" fmla="*/ 747697 h 4216760"/>
                  <a:gd name="connsiteX60" fmla="*/ 2535810 w 3546473"/>
                  <a:gd name="connsiteY60" fmla="*/ 681709 h 4216760"/>
                  <a:gd name="connsiteX61" fmla="*/ 2507530 w 3546473"/>
                  <a:gd name="connsiteY61" fmla="*/ 653428 h 4216760"/>
                  <a:gd name="connsiteX62" fmla="*/ 2498103 w 3546473"/>
                  <a:gd name="connsiteY62" fmla="*/ 625148 h 4216760"/>
                  <a:gd name="connsiteX63" fmla="*/ 2479249 w 3546473"/>
                  <a:gd name="connsiteY63" fmla="*/ 540307 h 4216760"/>
                  <a:gd name="connsiteX64" fmla="*/ 2460396 w 3546473"/>
                  <a:gd name="connsiteY64" fmla="*/ 502600 h 4216760"/>
                  <a:gd name="connsiteX65" fmla="*/ 2450969 w 3546473"/>
                  <a:gd name="connsiteY65" fmla="*/ 474319 h 4216760"/>
                  <a:gd name="connsiteX66" fmla="*/ 2394408 w 3546473"/>
                  <a:gd name="connsiteY66" fmla="*/ 427185 h 4216760"/>
                  <a:gd name="connsiteX67" fmla="*/ 2318994 w 3546473"/>
                  <a:gd name="connsiteY67" fmla="*/ 398905 h 4216760"/>
                  <a:gd name="connsiteX68" fmla="*/ 2111604 w 3546473"/>
                  <a:gd name="connsiteY68" fmla="*/ 370624 h 4216760"/>
                  <a:gd name="connsiteX69" fmla="*/ 1979629 w 3546473"/>
                  <a:gd name="connsiteY69" fmla="*/ 323490 h 4216760"/>
                  <a:gd name="connsiteX70" fmla="*/ 1791093 w 3546473"/>
                  <a:gd name="connsiteY70" fmla="*/ 285783 h 4216760"/>
                  <a:gd name="connsiteX71" fmla="*/ 1574276 w 3546473"/>
                  <a:gd name="connsiteY71" fmla="*/ 266930 h 4216760"/>
                  <a:gd name="connsiteX72" fmla="*/ 1527142 w 3546473"/>
                  <a:gd name="connsiteY72" fmla="*/ 248076 h 4216760"/>
                  <a:gd name="connsiteX73" fmla="*/ 1470581 w 3546473"/>
                  <a:gd name="connsiteY73" fmla="*/ 229222 h 4216760"/>
                  <a:gd name="connsiteX74" fmla="*/ 1404594 w 3546473"/>
                  <a:gd name="connsiteY74" fmla="*/ 200942 h 4216760"/>
                  <a:gd name="connsiteX75" fmla="*/ 1291472 w 3546473"/>
                  <a:gd name="connsiteY75" fmla="*/ 172661 h 4216760"/>
                  <a:gd name="connsiteX76" fmla="*/ 1244338 w 3546473"/>
                  <a:gd name="connsiteY76" fmla="*/ 144381 h 4216760"/>
                  <a:gd name="connsiteX77" fmla="*/ 1206631 w 3546473"/>
                  <a:gd name="connsiteY77" fmla="*/ 134954 h 4216760"/>
                  <a:gd name="connsiteX78" fmla="*/ 1159497 w 3546473"/>
                  <a:gd name="connsiteY78" fmla="*/ 116101 h 4216760"/>
                  <a:gd name="connsiteX79" fmla="*/ 1093509 w 3546473"/>
                  <a:gd name="connsiteY79" fmla="*/ 97247 h 4216760"/>
                  <a:gd name="connsiteX80" fmla="*/ 1036948 w 3546473"/>
                  <a:gd name="connsiteY80" fmla="*/ 78393 h 4216760"/>
                  <a:gd name="connsiteX81" fmla="*/ 857839 w 3546473"/>
                  <a:gd name="connsiteY81" fmla="*/ 97247 h 4216760"/>
                  <a:gd name="connsiteX82" fmla="*/ 791851 w 3546473"/>
                  <a:gd name="connsiteY82" fmla="*/ 125527 h 4216760"/>
                  <a:gd name="connsiteX83" fmla="*/ 735291 w 3546473"/>
                  <a:gd name="connsiteY83" fmla="*/ 144381 h 4216760"/>
                  <a:gd name="connsiteX84" fmla="*/ 527901 w 3546473"/>
                  <a:gd name="connsiteY84" fmla="*/ 125527 h 4216760"/>
                  <a:gd name="connsiteX85" fmla="*/ 471340 w 3546473"/>
                  <a:gd name="connsiteY85" fmla="*/ 106674 h 4216760"/>
                  <a:gd name="connsiteX86" fmla="*/ 414779 w 3546473"/>
                  <a:gd name="connsiteY86" fmla="*/ 97247 h 4216760"/>
                  <a:gd name="connsiteX87" fmla="*/ 386499 w 3546473"/>
                  <a:gd name="connsiteY87" fmla="*/ 87820 h 4216760"/>
                  <a:gd name="connsiteX88" fmla="*/ 94268 w 3546473"/>
                  <a:gd name="connsiteY88" fmla="*/ 78393 h 4216760"/>
                  <a:gd name="connsiteX0" fmla="*/ 94268 w 3546473"/>
                  <a:gd name="connsiteY0" fmla="*/ 78393 h 4216760"/>
                  <a:gd name="connsiteX1" fmla="*/ 103695 w 3546473"/>
                  <a:gd name="connsiteY1" fmla="*/ 3311787 h 4216760"/>
                  <a:gd name="connsiteX2" fmla="*/ 75414 w 3546473"/>
                  <a:gd name="connsiteY2" fmla="*/ 3566311 h 4216760"/>
                  <a:gd name="connsiteX3" fmla="*/ 65988 w 3546473"/>
                  <a:gd name="connsiteY3" fmla="*/ 3688859 h 4216760"/>
                  <a:gd name="connsiteX4" fmla="*/ 47134 w 3546473"/>
                  <a:gd name="connsiteY4" fmla="*/ 3754847 h 4216760"/>
                  <a:gd name="connsiteX5" fmla="*/ 28280 w 3546473"/>
                  <a:gd name="connsiteY5" fmla="*/ 3830261 h 4216760"/>
                  <a:gd name="connsiteX6" fmla="*/ 0 w 3546473"/>
                  <a:gd name="connsiteY6" fmla="*/ 4018798 h 4216760"/>
                  <a:gd name="connsiteX7" fmla="*/ 18854 w 3546473"/>
                  <a:gd name="connsiteY7" fmla="*/ 4150773 h 4216760"/>
                  <a:gd name="connsiteX8" fmla="*/ 28280 w 3546473"/>
                  <a:gd name="connsiteY8" fmla="*/ 4207334 h 4216760"/>
                  <a:gd name="connsiteX9" fmla="*/ 65988 w 3546473"/>
                  <a:gd name="connsiteY9" fmla="*/ 4216760 h 4216760"/>
                  <a:gd name="connsiteX10" fmla="*/ 122548 w 3546473"/>
                  <a:gd name="connsiteY10" fmla="*/ 4169626 h 4216760"/>
                  <a:gd name="connsiteX11" fmla="*/ 160256 w 3546473"/>
                  <a:gd name="connsiteY11" fmla="*/ 4131919 h 4216760"/>
                  <a:gd name="connsiteX12" fmla="*/ 197963 w 3546473"/>
                  <a:gd name="connsiteY12" fmla="*/ 4122492 h 4216760"/>
                  <a:gd name="connsiteX13" fmla="*/ 254524 w 3546473"/>
                  <a:gd name="connsiteY13" fmla="*/ 4103639 h 4216760"/>
                  <a:gd name="connsiteX14" fmla="*/ 282804 w 3546473"/>
                  <a:gd name="connsiteY14" fmla="*/ 4094212 h 4216760"/>
                  <a:gd name="connsiteX15" fmla="*/ 367645 w 3546473"/>
                  <a:gd name="connsiteY15" fmla="*/ 4084785 h 4216760"/>
                  <a:gd name="connsiteX16" fmla="*/ 1197204 w 3546473"/>
                  <a:gd name="connsiteY16" fmla="*/ 4065932 h 4216760"/>
                  <a:gd name="connsiteX17" fmla="*/ 1272618 w 3546473"/>
                  <a:gd name="connsiteY17" fmla="*/ 4037651 h 4216760"/>
                  <a:gd name="connsiteX18" fmla="*/ 1310326 w 3546473"/>
                  <a:gd name="connsiteY18" fmla="*/ 3999944 h 4216760"/>
                  <a:gd name="connsiteX19" fmla="*/ 1395167 w 3546473"/>
                  <a:gd name="connsiteY19" fmla="*/ 3773701 h 4216760"/>
                  <a:gd name="connsiteX20" fmla="*/ 1404594 w 3546473"/>
                  <a:gd name="connsiteY20" fmla="*/ 3688859 h 4216760"/>
                  <a:gd name="connsiteX21" fmla="*/ 1432874 w 3546473"/>
                  <a:gd name="connsiteY21" fmla="*/ 3651152 h 4216760"/>
                  <a:gd name="connsiteX22" fmla="*/ 1442301 w 3546473"/>
                  <a:gd name="connsiteY22" fmla="*/ 3613445 h 4216760"/>
                  <a:gd name="connsiteX23" fmla="*/ 1470581 w 3546473"/>
                  <a:gd name="connsiteY23" fmla="*/ 3547457 h 4216760"/>
                  <a:gd name="connsiteX24" fmla="*/ 1517715 w 3546473"/>
                  <a:gd name="connsiteY24" fmla="*/ 3472043 h 4216760"/>
                  <a:gd name="connsiteX25" fmla="*/ 1659117 w 3546473"/>
                  <a:gd name="connsiteY25" fmla="*/ 3274080 h 4216760"/>
                  <a:gd name="connsiteX26" fmla="*/ 1838227 w 3546473"/>
                  <a:gd name="connsiteY26" fmla="*/ 3142105 h 4216760"/>
                  <a:gd name="connsiteX27" fmla="*/ 1960775 w 3546473"/>
                  <a:gd name="connsiteY27" fmla="*/ 3038410 h 4216760"/>
                  <a:gd name="connsiteX28" fmla="*/ 1989056 w 3546473"/>
                  <a:gd name="connsiteY28" fmla="*/ 3010130 h 4216760"/>
                  <a:gd name="connsiteX29" fmla="*/ 2017336 w 3546473"/>
                  <a:gd name="connsiteY29" fmla="*/ 2972422 h 4216760"/>
                  <a:gd name="connsiteX30" fmla="*/ 2045616 w 3546473"/>
                  <a:gd name="connsiteY30" fmla="*/ 2953569 h 4216760"/>
                  <a:gd name="connsiteX31" fmla="*/ 2139884 w 3546473"/>
                  <a:gd name="connsiteY31" fmla="*/ 2915861 h 4216760"/>
                  <a:gd name="connsiteX32" fmla="*/ 2168165 w 3546473"/>
                  <a:gd name="connsiteY32" fmla="*/ 2897008 h 4216760"/>
                  <a:gd name="connsiteX33" fmla="*/ 2328421 w 3546473"/>
                  <a:gd name="connsiteY33" fmla="*/ 2840447 h 4216760"/>
                  <a:gd name="connsiteX34" fmla="*/ 2479249 w 3546473"/>
                  <a:gd name="connsiteY34" fmla="*/ 2736752 h 4216760"/>
                  <a:gd name="connsiteX35" fmla="*/ 2573517 w 3546473"/>
                  <a:gd name="connsiteY35" fmla="*/ 2614204 h 4216760"/>
                  <a:gd name="connsiteX36" fmla="*/ 2592371 w 3546473"/>
                  <a:gd name="connsiteY36" fmla="*/ 2557643 h 4216760"/>
                  <a:gd name="connsiteX37" fmla="*/ 2620651 w 3546473"/>
                  <a:gd name="connsiteY37" fmla="*/ 2510509 h 4216760"/>
                  <a:gd name="connsiteX38" fmla="*/ 2658359 w 3546473"/>
                  <a:gd name="connsiteY38" fmla="*/ 2425668 h 4216760"/>
                  <a:gd name="connsiteX39" fmla="*/ 2667785 w 3546473"/>
                  <a:gd name="connsiteY39" fmla="*/ 2350253 h 4216760"/>
                  <a:gd name="connsiteX40" fmla="*/ 2724346 w 3546473"/>
                  <a:gd name="connsiteY40" fmla="*/ 2265412 h 4216760"/>
                  <a:gd name="connsiteX41" fmla="*/ 2799761 w 3546473"/>
                  <a:gd name="connsiteY41" fmla="*/ 2152290 h 4216760"/>
                  <a:gd name="connsiteX42" fmla="*/ 2922309 w 3546473"/>
                  <a:gd name="connsiteY42" fmla="*/ 2029742 h 4216760"/>
                  <a:gd name="connsiteX43" fmla="*/ 2960016 w 3546473"/>
                  <a:gd name="connsiteY43" fmla="*/ 1982608 h 4216760"/>
                  <a:gd name="connsiteX44" fmla="*/ 3157979 w 3546473"/>
                  <a:gd name="connsiteY44" fmla="*/ 1803499 h 4216760"/>
                  <a:gd name="connsiteX45" fmla="*/ 3450210 w 3546473"/>
                  <a:gd name="connsiteY45" fmla="*/ 1614962 h 4216760"/>
                  <a:gd name="connsiteX46" fmla="*/ 3516198 w 3546473"/>
                  <a:gd name="connsiteY46" fmla="*/ 1501841 h 4216760"/>
                  <a:gd name="connsiteX47" fmla="*/ 3506771 w 3546473"/>
                  <a:gd name="connsiteY47" fmla="*/ 1124769 h 4216760"/>
                  <a:gd name="connsiteX48" fmla="*/ 3478491 w 3546473"/>
                  <a:gd name="connsiteY48" fmla="*/ 1077635 h 4216760"/>
                  <a:gd name="connsiteX49" fmla="*/ 3459637 w 3546473"/>
                  <a:gd name="connsiteY49" fmla="*/ 1049354 h 4216760"/>
                  <a:gd name="connsiteX50" fmla="*/ 3421930 w 3546473"/>
                  <a:gd name="connsiteY50" fmla="*/ 1039927 h 4216760"/>
                  <a:gd name="connsiteX51" fmla="*/ 3318235 w 3546473"/>
                  <a:gd name="connsiteY51" fmla="*/ 1011647 h 4216760"/>
                  <a:gd name="connsiteX52" fmla="*/ 3186260 w 3546473"/>
                  <a:gd name="connsiteY52" fmla="*/ 945659 h 4216760"/>
                  <a:gd name="connsiteX53" fmla="*/ 3007150 w 3546473"/>
                  <a:gd name="connsiteY53" fmla="*/ 917379 h 4216760"/>
                  <a:gd name="connsiteX54" fmla="*/ 2969443 w 3546473"/>
                  <a:gd name="connsiteY54" fmla="*/ 907952 h 4216760"/>
                  <a:gd name="connsiteX55" fmla="*/ 2780907 w 3546473"/>
                  <a:gd name="connsiteY55" fmla="*/ 898525 h 4216760"/>
                  <a:gd name="connsiteX56" fmla="*/ 2667785 w 3546473"/>
                  <a:gd name="connsiteY56" fmla="*/ 841965 h 4216760"/>
                  <a:gd name="connsiteX57" fmla="*/ 2639505 w 3546473"/>
                  <a:gd name="connsiteY57" fmla="*/ 823111 h 4216760"/>
                  <a:gd name="connsiteX58" fmla="*/ 2582944 w 3546473"/>
                  <a:gd name="connsiteY58" fmla="*/ 747697 h 4216760"/>
                  <a:gd name="connsiteX59" fmla="*/ 2535810 w 3546473"/>
                  <a:gd name="connsiteY59" fmla="*/ 681709 h 4216760"/>
                  <a:gd name="connsiteX60" fmla="*/ 2507530 w 3546473"/>
                  <a:gd name="connsiteY60" fmla="*/ 653428 h 4216760"/>
                  <a:gd name="connsiteX61" fmla="*/ 2498103 w 3546473"/>
                  <a:gd name="connsiteY61" fmla="*/ 625148 h 4216760"/>
                  <a:gd name="connsiteX62" fmla="*/ 2479249 w 3546473"/>
                  <a:gd name="connsiteY62" fmla="*/ 540307 h 4216760"/>
                  <a:gd name="connsiteX63" fmla="*/ 2460396 w 3546473"/>
                  <a:gd name="connsiteY63" fmla="*/ 502600 h 4216760"/>
                  <a:gd name="connsiteX64" fmla="*/ 2450969 w 3546473"/>
                  <a:gd name="connsiteY64" fmla="*/ 474319 h 4216760"/>
                  <a:gd name="connsiteX65" fmla="*/ 2394408 w 3546473"/>
                  <a:gd name="connsiteY65" fmla="*/ 427185 h 4216760"/>
                  <a:gd name="connsiteX66" fmla="*/ 2318994 w 3546473"/>
                  <a:gd name="connsiteY66" fmla="*/ 398905 h 4216760"/>
                  <a:gd name="connsiteX67" fmla="*/ 2111604 w 3546473"/>
                  <a:gd name="connsiteY67" fmla="*/ 370624 h 4216760"/>
                  <a:gd name="connsiteX68" fmla="*/ 1979629 w 3546473"/>
                  <a:gd name="connsiteY68" fmla="*/ 323490 h 4216760"/>
                  <a:gd name="connsiteX69" fmla="*/ 1791093 w 3546473"/>
                  <a:gd name="connsiteY69" fmla="*/ 285783 h 4216760"/>
                  <a:gd name="connsiteX70" fmla="*/ 1574276 w 3546473"/>
                  <a:gd name="connsiteY70" fmla="*/ 266930 h 4216760"/>
                  <a:gd name="connsiteX71" fmla="*/ 1527142 w 3546473"/>
                  <a:gd name="connsiteY71" fmla="*/ 248076 h 4216760"/>
                  <a:gd name="connsiteX72" fmla="*/ 1470581 w 3546473"/>
                  <a:gd name="connsiteY72" fmla="*/ 229222 h 4216760"/>
                  <a:gd name="connsiteX73" fmla="*/ 1404594 w 3546473"/>
                  <a:gd name="connsiteY73" fmla="*/ 200942 h 4216760"/>
                  <a:gd name="connsiteX74" fmla="*/ 1291472 w 3546473"/>
                  <a:gd name="connsiteY74" fmla="*/ 172661 h 4216760"/>
                  <a:gd name="connsiteX75" fmla="*/ 1244338 w 3546473"/>
                  <a:gd name="connsiteY75" fmla="*/ 144381 h 4216760"/>
                  <a:gd name="connsiteX76" fmla="*/ 1206631 w 3546473"/>
                  <a:gd name="connsiteY76" fmla="*/ 134954 h 4216760"/>
                  <a:gd name="connsiteX77" fmla="*/ 1159497 w 3546473"/>
                  <a:gd name="connsiteY77" fmla="*/ 116101 h 4216760"/>
                  <a:gd name="connsiteX78" fmla="*/ 1093509 w 3546473"/>
                  <a:gd name="connsiteY78" fmla="*/ 97247 h 4216760"/>
                  <a:gd name="connsiteX79" fmla="*/ 1036948 w 3546473"/>
                  <a:gd name="connsiteY79" fmla="*/ 78393 h 4216760"/>
                  <a:gd name="connsiteX80" fmla="*/ 857839 w 3546473"/>
                  <a:gd name="connsiteY80" fmla="*/ 97247 h 4216760"/>
                  <a:gd name="connsiteX81" fmla="*/ 791851 w 3546473"/>
                  <a:gd name="connsiteY81" fmla="*/ 125527 h 4216760"/>
                  <a:gd name="connsiteX82" fmla="*/ 735291 w 3546473"/>
                  <a:gd name="connsiteY82" fmla="*/ 144381 h 4216760"/>
                  <a:gd name="connsiteX83" fmla="*/ 527901 w 3546473"/>
                  <a:gd name="connsiteY83" fmla="*/ 125527 h 4216760"/>
                  <a:gd name="connsiteX84" fmla="*/ 471340 w 3546473"/>
                  <a:gd name="connsiteY84" fmla="*/ 106674 h 4216760"/>
                  <a:gd name="connsiteX85" fmla="*/ 414779 w 3546473"/>
                  <a:gd name="connsiteY85" fmla="*/ 97247 h 4216760"/>
                  <a:gd name="connsiteX86" fmla="*/ 386499 w 3546473"/>
                  <a:gd name="connsiteY86" fmla="*/ 87820 h 4216760"/>
                  <a:gd name="connsiteX87" fmla="*/ 94268 w 3546473"/>
                  <a:gd name="connsiteY87" fmla="*/ 78393 h 4216760"/>
                  <a:gd name="connsiteX0" fmla="*/ 94268 w 3546473"/>
                  <a:gd name="connsiteY0" fmla="*/ 78393 h 4216760"/>
                  <a:gd name="connsiteX1" fmla="*/ 75414 w 3546473"/>
                  <a:gd name="connsiteY1" fmla="*/ 3566311 h 4216760"/>
                  <a:gd name="connsiteX2" fmla="*/ 65988 w 3546473"/>
                  <a:gd name="connsiteY2" fmla="*/ 3688859 h 4216760"/>
                  <a:gd name="connsiteX3" fmla="*/ 47134 w 3546473"/>
                  <a:gd name="connsiteY3" fmla="*/ 3754847 h 4216760"/>
                  <a:gd name="connsiteX4" fmla="*/ 28280 w 3546473"/>
                  <a:gd name="connsiteY4" fmla="*/ 3830261 h 4216760"/>
                  <a:gd name="connsiteX5" fmla="*/ 0 w 3546473"/>
                  <a:gd name="connsiteY5" fmla="*/ 4018798 h 4216760"/>
                  <a:gd name="connsiteX6" fmla="*/ 18854 w 3546473"/>
                  <a:gd name="connsiteY6" fmla="*/ 4150773 h 4216760"/>
                  <a:gd name="connsiteX7" fmla="*/ 28280 w 3546473"/>
                  <a:gd name="connsiteY7" fmla="*/ 4207334 h 4216760"/>
                  <a:gd name="connsiteX8" fmla="*/ 65988 w 3546473"/>
                  <a:gd name="connsiteY8" fmla="*/ 4216760 h 4216760"/>
                  <a:gd name="connsiteX9" fmla="*/ 122548 w 3546473"/>
                  <a:gd name="connsiteY9" fmla="*/ 4169626 h 4216760"/>
                  <a:gd name="connsiteX10" fmla="*/ 160256 w 3546473"/>
                  <a:gd name="connsiteY10" fmla="*/ 4131919 h 4216760"/>
                  <a:gd name="connsiteX11" fmla="*/ 197963 w 3546473"/>
                  <a:gd name="connsiteY11" fmla="*/ 4122492 h 4216760"/>
                  <a:gd name="connsiteX12" fmla="*/ 254524 w 3546473"/>
                  <a:gd name="connsiteY12" fmla="*/ 4103639 h 4216760"/>
                  <a:gd name="connsiteX13" fmla="*/ 282804 w 3546473"/>
                  <a:gd name="connsiteY13" fmla="*/ 4094212 h 4216760"/>
                  <a:gd name="connsiteX14" fmla="*/ 367645 w 3546473"/>
                  <a:gd name="connsiteY14" fmla="*/ 4084785 h 4216760"/>
                  <a:gd name="connsiteX15" fmla="*/ 1197204 w 3546473"/>
                  <a:gd name="connsiteY15" fmla="*/ 4065932 h 4216760"/>
                  <a:gd name="connsiteX16" fmla="*/ 1272618 w 3546473"/>
                  <a:gd name="connsiteY16" fmla="*/ 4037651 h 4216760"/>
                  <a:gd name="connsiteX17" fmla="*/ 1310326 w 3546473"/>
                  <a:gd name="connsiteY17" fmla="*/ 3999944 h 4216760"/>
                  <a:gd name="connsiteX18" fmla="*/ 1395167 w 3546473"/>
                  <a:gd name="connsiteY18" fmla="*/ 3773701 h 4216760"/>
                  <a:gd name="connsiteX19" fmla="*/ 1404594 w 3546473"/>
                  <a:gd name="connsiteY19" fmla="*/ 3688859 h 4216760"/>
                  <a:gd name="connsiteX20" fmla="*/ 1432874 w 3546473"/>
                  <a:gd name="connsiteY20" fmla="*/ 3651152 h 4216760"/>
                  <a:gd name="connsiteX21" fmla="*/ 1442301 w 3546473"/>
                  <a:gd name="connsiteY21" fmla="*/ 3613445 h 4216760"/>
                  <a:gd name="connsiteX22" fmla="*/ 1470581 w 3546473"/>
                  <a:gd name="connsiteY22" fmla="*/ 3547457 h 4216760"/>
                  <a:gd name="connsiteX23" fmla="*/ 1517715 w 3546473"/>
                  <a:gd name="connsiteY23" fmla="*/ 3472043 h 4216760"/>
                  <a:gd name="connsiteX24" fmla="*/ 1659117 w 3546473"/>
                  <a:gd name="connsiteY24" fmla="*/ 3274080 h 4216760"/>
                  <a:gd name="connsiteX25" fmla="*/ 1838227 w 3546473"/>
                  <a:gd name="connsiteY25" fmla="*/ 3142105 h 4216760"/>
                  <a:gd name="connsiteX26" fmla="*/ 1960775 w 3546473"/>
                  <a:gd name="connsiteY26" fmla="*/ 3038410 h 4216760"/>
                  <a:gd name="connsiteX27" fmla="*/ 1989056 w 3546473"/>
                  <a:gd name="connsiteY27" fmla="*/ 3010130 h 4216760"/>
                  <a:gd name="connsiteX28" fmla="*/ 2017336 w 3546473"/>
                  <a:gd name="connsiteY28" fmla="*/ 2972422 h 4216760"/>
                  <a:gd name="connsiteX29" fmla="*/ 2045616 w 3546473"/>
                  <a:gd name="connsiteY29" fmla="*/ 2953569 h 4216760"/>
                  <a:gd name="connsiteX30" fmla="*/ 2139884 w 3546473"/>
                  <a:gd name="connsiteY30" fmla="*/ 2915861 h 4216760"/>
                  <a:gd name="connsiteX31" fmla="*/ 2168165 w 3546473"/>
                  <a:gd name="connsiteY31" fmla="*/ 2897008 h 4216760"/>
                  <a:gd name="connsiteX32" fmla="*/ 2328421 w 3546473"/>
                  <a:gd name="connsiteY32" fmla="*/ 2840447 h 4216760"/>
                  <a:gd name="connsiteX33" fmla="*/ 2479249 w 3546473"/>
                  <a:gd name="connsiteY33" fmla="*/ 2736752 h 4216760"/>
                  <a:gd name="connsiteX34" fmla="*/ 2573517 w 3546473"/>
                  <a:gd name="connsiteY34" fmla="*/ 2614204 h 4216760"/>
                  <a:gd name="connsiteX35" fmla="*/ 2592371 w 3546473"/>
                  <a:gd name="connsiteY35" fmla="*/ 2557643 h 4216760"/>
                  <a:gd name="connsiteX36" fmla="*/ 2620651 w 3546473"/>
                  <a:gd name="connsiteY36" fmla="*/ 2510509 h 4216760"/>
                  <a:gd name="connsiteX37" fmla="*/ 2658359 w 3546473"/>
                  <a:gd name="connsiteY37" fmla="*/ 2425668 h 4216760"/>
                  <a:gd name="connsiteX38" fmla="*/ 2667785 w 3546473"/>
                  <a:gd name="connsiteY38" fmla="*/ 2350253 h 4216760"/>
                  <a:gd name="connsiteX39" fmla="*/ 2724346 w 3546473"/>
                  <a:gd name="connsiteY39" fmla="*/ 2265412 h 4216760"/>
                  <a:gd name="connsiteX40" fmla="*/ 2799761 w 3546473"/>
                  <a:gd name="connsiteY40" fmla="*/ 2152290 h 4216760"/>
                  <a:gd name="connsiteX41" fmla="*/ 2922309 w 3546473"/>
                  <a:gd name="connsiteY41" fmla="*/ 2029742 h 4216760"/>
                  <a:gd name="connsiteX42" fmla="*/ 2960016 w 3546473"/>
                  <a:gd name="connsiteY42" fmla="*/ 1982608 h 4216760"/>
                  <a:gd name="connsiteX43" fmla="*/ 3157979 w 3546473"/>
                  <a:gd name="connsiteY43" fmla="*/ 1803499 h 4216760"/>
                  <a:gd name="connsiteX44" fmla="*/ 3450210 w 3546473"/>
                  <a:gd name="connsiteY44" fmla="*/ 1614962 h 4216760"/>
                  <a:gd name="connsiteX45" fmla="*/ 3516198 w 3546473"/>
                  <a:gd name="connsiteY45" fmla="*/ 1501841 h 4216760"/>
                  <a:gd name="connsiteX46" fmla="*/ 3506771 w 3546473"/>
                  <a:gd name="connsiteY46" fmla="*/ 1124769 h 4216760"/>
                  <a:gd name="connsiteX47" fmla="*/ 3478491 w 3546473"/>
                  <a:gd name="connsiteY47" fmla="*/ 1077635 h 4216760"/>
                  <a:gd name="connsiteX48" fmla="*/ 3459637 w 3546473"/>
                  <a:gd name="connsiteY48" fmla="*/ 1049354 h 4216760"/>
                  <a:gd name="connsiteX49" fmla="*/ 3421930 w 3546473"/>
                  <a:gd name="connsiteY49" fmla="*/ 1039927 h 4216760"/>
                  <a:gd name="connsiteX50" fmla="*/ 3318235 w 3546473"/>
                  <a:gd name="connsiteY50" fmla="*/ 1011647 h 4216760"/>
                  <a:gd name="connsiteX51" fmla="*/ 3186260 w 3546473"/>
                  <a:gd name="connsiteY51" fmla="*/ 945659 h 4216760"/>
                  <a:gd name="connsiteX52" fmla="*/ 3007150 w 3546473"/>
                  <a:gd name="connsiteY52" fmla="*/ 917379 h 4216760"/>
                  <a:gd name="connsiteX53" fmla="*/ 2969443 w 3546473"/>
                  <a:gd name="connsiteY53" fmla="*/ 907952 h 4216760"/>
                  <a:gd name="connsiteX54" fmla="*/ 2780907 w 3546473"/>
                  <a:gd name="connsiteY54" fmla="*/ 898525 h 4216760"/>
                  <a:gd name="connsiteX55" fmla="*/ 2667785 w 3546473"/>
                  <a:gd name="connsiteY55" fmla="*/ 841965 h 4216760"/>
                  <a:gd name="connsiteX56" fmla="*/ 2639505 w 3546473"/>
                  <a:gd name="connsiteY56" fmla="*/ 823111 h 4216760"/>
                  <a:gd name="connsiteX57" fmla="*/ 2582944 w 3546473"/>
                  <a:gd name="connsiteY57" fmla="*/ 747697 h 4216760"/>
                  <a:gd name="connsiteX58" fmla="*/ 2535810 w 3546473"/>
                  <a:gd name="connsiteY58" fmla="*/ 681709 h 4216760"/>
                  <a:gd name="connsiteX59" fmla="*/ 2507530 w 3546473"/>
                  <a:gd name="connsiteY59" fmla="*/ 653428 h 4216760"/>
                  <a:gd name="connsiteX60" fmla="*/ 2498103 w 3546473"/>
                  <a:gd name="connsiteY60" fmla="*/ 625148 h 4216760"/>
                  <a:gd name="connsiteX61" fmla="*/ 2479249 w 3546473"/>
                  <a:gd name="connsiteY61" fmla="*/ 540307 h 4216760"/>
                  <a:gd name="connsiteX62" fmla="*/ 2460396 w 3546473"/>
                  <a:gd name="connsiteY62" fmla="*/ 502600 h 4216760"/>
                  <a:gd name="connsiteX63" fmla="*/ 2450969 w 3546473"/>
                  <a:gd name="connsiteY63" fmla="*/ 474319 h 4216760"/>
                  <a:gd name="connsiteX64" fmla="*/ 2394408 w 3546473"/>
                  <a:gd name="connsiteY64" fmla="*/ 427185 h 4216760"/>
                  <a:gd name="connsiteX65" fmla="*/ 2318994 w 3546473"/>
                  <a:gd name="connsiteY65" fmla="*/ 398905 h 4216760"/>
                  <a:gd name="connsiteX66" fmla="*/ 2111604 w 3546473"/>
                  <a:gd name="connsiteY66" fmla="*/ 370624 h 4216760"/>
                  <a:gd name="connsiteX67" fmla="*/ 1979629 w 3546473"/>
                  <a:gd name="connsiteY67" fmla="*/ 323490 h 4216760"/>
                  <a:gd name="connsiteX68" fmla="*/ 1791093 w 3546473"/>
                  <a:gd name="connsiteY68" fmla="*/ 285783 h 4216760"/>
                  <a:gd name="connsiteX69" fmla="*/ 1574276 w 3546473"/>
                  <a:gd name="connsiteY69" fmla="*/ 266930 h 4216760"/>
                  <a:gd name="connsiteX70" fmla="*/ 1527142 w 3546473"/>
                  <a:gd name="connsiteY70" fmla="*/ 248076 h 4216760"/>
                  <a:gd name="connsiteX71" fmla="*/ 1470581 w 3546473"/>
                  <a:gd name="connsiteY71" fmla="*/ 229222 h 4216760"/>
                  <a:gd name="connsiteX72" fmla="*/ 1404594 w 3546473"/>
                  <a:gd name="connsiteY72" fmla="*/ 200942 h 4216760"/>
                  <a:gd name="connsiteX73" fmla="*/ 1291472 w 3546473"/>
                  <a:gd name="connsiteY73" fmla="*/ 172661 h 4216760"/>
                  <a:gd name="connsiteX74" fmla="*/ 1244338 w 3546473"/>
                  <a:gd name="connsiteY74" fmla="*/ 144381 h 4216760"/>
                  <a:gd name="connsiteX75" fmla="*/ 1206631 w 3546473"/>
                  <a:gd name="connsiteY75" fmla="*/ 134954 h 4216760"/>
                  <a:gd name="connsiteX76" fmla="*/ 1159497 w 3546473"/>
                  <a:gd name="connsiteY76" fmla="*/ 116101 h 4216760"/>
                  <a:gd name="connsiteX77" fmla="*/ 1093509 w 3546473"/>
                  <a:gd name="connsiteY77" fmla="*/ 97247 h 4216760"/>
                  <a:gd name="connsiteX78" fmla="*/ 1036948 w 3546473"/>
                  <a:gd name="connsiteY78" fmla="*/ 78393 h 4216760"/>
                  <a:gd name="connsiteX79" fmla="*/ 857839 w 3546473"/>
                  <a:gd name="connsiteY79" fmla="*/ 97247 h 4216760"/>
                  <a:gd name="connsiteX80" fmla="*/ 791851 w 3546473"/>
                  <a:gd name="connsiteY80" fmla="*/ 125527 h 4216760"/>
                  <a:gd name="connsiteX81" fmla="*/ 735291 w 3546473"/>
                  <a:gd name="connsiteY81" fmla="*/ 144381 h 4216760"/>
                  <a:gd name="connsiteX82" fmla="*/ 527901 w 3546473"/>
                  <a:gd name="connsiteY82" fmla="*/ 125527 h 4216760"/>
                  <a:gd name="connsiteX83" fmla="*/ 471340 w 3546473"/>
                  <a:gd name="connsiteY83" fmla="*/ 106674 h 4216760"/>
                  <a:gd name="connsiteX84" fmla="*/ 414779 w 3546473"/>
                  <a:gd name="connsiteY84" fmla="*/ 97247 h 4216760"/>
                  <a:gd name="connsiteX85" fmla="*/ 386499 w 3546473"/>
                  <a:gd name="connsiteY85" fmla="*/ 87820 h 4216760"/>
                  <a:gd name="connsiteX86" fmla="*/ 94268 w 3546473"/>
                  <a:gd name="connsiteY86" fmla="*/ 78393 h 4216760"/>
                  <a:gd name="connsiteX0" fmla="*/ 94268 w 3546473"/>
                  <a:gd name="connsiteY0" fmla="*/ 78393 h 4216760"/>
                  <a:gd name="connsiteX1" fmla="*/ 65988 w 3546473"/>
                  <a:gd name="connsiteY1" fmla="*/ 3688859 h 4216760"/>
                  <a:gd name="connsiteX2" fmla="*/ 47134 w 3546473"/>
                  <a:gd name="connsiteY2" fmla="*/ 3754847 h 4216760"/>
                  <a:gd name="connsiteX3" fmla="*/ 28280 w 3546473"/>
                  <a:gd name="connsiteY3" fmla="*/ 3830261 h 4216760"/>
                  <a:gd name="connsiteX4" fmla="*/ 0 w 3546473"/>
                  <a:gd name="connsiteY4" fmla="*/ 4018798 h 4216760"/>
                  <a:gd name="connsiteX5" fmla="*/ 18854 w 3546473"/>
                  <a:gd name="connsiteY5" fmla="*/ 4150773 h 4216760"/>
                  <a:gd name="connsiteX6" fmla="*/ 28280 w 3546473"/>
                  <a:gd name="connsiteY6" fmla="*/ 4207334 h 4216760"/>
                  <a:gd name="connsiteX7" fmla="*/ 65988 w 3546473"/>
                  <a:gd name="connsiteY7" fmla="*/ 4216760 h 4216760"/>
                  <a:gd name="connsiteX8" fmla="*/ 122548 w 3546473"/>
                  <a:gd name="connsiteY8" fmla="*/ 4169626 h 4216760"/>
                  <a:gd name="connsiteX9" fmla="*/ 160256 w 3546473"/>
                  <a:gd name="connsiteY9" fmla="*/ 4131919 h 4216760"/>
                  <a:gd name="connsiteX10" fmla="*/ 197963 w 3546473"/>
                  <a:gd name="connsiteY10" fmla="*/ 4122492 h 4216760"/>
                  <a:gd name="connsiteX11" fmla="*/ 254524 w 3546473"/>
                  <a:gd name="connsiteY11" fmla="*/ 4103639 h 4216760"/>
                  <a:gd name="connsiteX12" fmla="*/ 282804 w 3546473"/>
                  <a:gd name="connsiteY12" fmla="*/ 4094212 h 4216760"/>
                  <a:gd name="connsiteX13" fmla="*/ 367645 w 3546473"/>
                  <a:gd name="connsiteY13" fmla="*/ 4084785 h 4216760"/>
                  <a:gd name="connsiteX14" fmla="*/ 1197204 w 3546473"/>
                  <a:gd name="connsiteY14" fmla="*/ 4065932 h 4216760"/>
                  <a:gd name="connsiteX15" fmla="*/ 1272618 w 3546473"/>
                  <a:gd name="connsiteY15" fmla="*/ 4037651 h 4216760"/>
                  <a:gd name="connsiteX16" fmla="*/ 1310326 w 3546473"/>
                  <a:gd name="connsiteY16" fmla="*/ 3999944 h 4216760"/>
                  <a:gd name="connsiteX17" fmla="*/ 1395167 w 3546473"/>
                  <a:gd name="connsiteY17" fmla="*/ 3773701 h 4216760"/>
                  <a:gd name="connsiteX18" fmla="*/ 1404594 w 3546473"/>
                  <a:gd name="connsiteY18" fmla="*/ 3688859 h 4216760"/>
                  <a:gd name="connsiteX19" fmla="*/ 1432874 w 3546473"/>
                  <a:gd name="connsiteY19" fmla="*/ 3651152 h 4216760"/>
                  <a:gd name="connsiteX20" fmla="*/ 1442301 w 3546473"/>
                  <a:gd name="connsiteY20" fmla="*/ 3613445 h 4216760"/>
                  <a:gd name="connsiteX21" fmla="*/ 1470581 w 3546473"/>
                  <a:gd name="connsiteY21" fmla="*/ 3547457 h 4216760"/>
                  <a:gd name="connsiteX22" fmla="*/ 1517715 w 3546473"/>
                  <a:gd name="connsiteY22" fmla="*/ 3472043 h 4216760"/>
                  <a:gd name="connsiteX23" fmla="*/ 1659117 w 3546473"/>
                  <a:gd name="connsiteY23" fmla="*/ 3274080 h 4216760"/>
                  <a:gd name="connsiteX24" fmla="*/ 1838227 w 3546473"/>
                  <a:gd name="connsiteY24" fmla="*/ 3142105 h 4216760"/>
                  <a:gd name="connsiteX25" fmla="*/ 1960775 w 3546473"/>
                  <a:gd name="connsiteY25" fmla="*/ 3038410 h 4216760"/>
                  <a:gd name="connsiteX26" fmla="*/ 1989056 w 3546473"/>
                  <a:gd name="connsiteY26" fmla="*/ 3010130 h 4216760"/>
                  <a:gd name="connsiteX27" fmla="*/ 2017336 w 3546473"/>
                  <a:gd name="connsiteY27" fmla="*/ 2972422 h 4216760"/>
                  <a:gd name="connsiteX28" fmla="*/ 2045616 w 3546473"/>
                  <a:gd name="connsiteY28" fmla="*/ 2953569 h 4216760"/>
                  <a:gd name="connsiteX29" fmla="*/ 2139884 w 3546473"/>
                  <a:gd name="connsiteY29" fmla="*/ 2915861 h 4216760"/>
                  <a:gd name="connsiteX30" fmla="*/ 2168165 w 3546473"/>
                  <a:gd name="connsiteY30" fmla="*/ 2897008 h 4216760"/>
                  <a:gd name="connsiteX31" fmla="*/ 2328421 w 3546473"/>
                  <a:gd name="connsiteY31" fmla="*/ 2840447 h 4216760"/>
                  <a:gd name="connsiteX32" fmla="*/ 2479249 w 3546473"/>
                  <a:gd name="connsiteY32" fmla="*/ 2736752 h 4216760"/>
                  <a:gd name="connsiteX33" fmla="*/ 2573517 w 3546473"/>
                  <a:gd name="connsiteY33" fmla="*/ 2614204 h 4216760"/>
                  <a:gd name="connsiteX34" fmla="*/ 2592371 w 3546473"/>
                  <a:gd name="connsiteY34" fmla="*/ 2557643 h 4216760"/>
                  <a:gd name="connsiteX35" fmla="*/ 2620651 w 3546473"/>
                  <a:gd name="connsiteY35" fmla="*/ 2510509 h 4216760"/>
                  <a:gd name="connsiteX36" fmla="*/ 2658359 w 3546473"/>
                  <a:gd name="connsiteY36" fmla="*/ 2425668 h 4216760"/>
                  <a:gd name="connsiteX37" fmla="*/ 2667785 w 3546473"/>
                  <a:gd name="connsiteY37" fmla="*/ 2350253 h 4216760"/>
                  <a:gd name="connsiteX38" fmla="*/ 2724346 w 3546473"/>
                  <a:gd name="connsiteY38" fmla="*/ 2265412 h 4216760"/>
                  <a:gd name="connsiteX39" fmla="*/ 2799761 w 3546473"/>
                  <a:gd name="connsiteY39" fmla="*/ 2152290 h 4216760"/>
                  <a:gd name="connsiteX40" fmla="*/ 2922309 w 3546473"/>
                  <a:gd name="connsiteY40" fmla="*/ 2029742 h 4216760"/>
                  <a:gd name="connsiteX41" fmla="*/ 2960016 w 3546473"/>
                  <a:gd name="connsiteY41" fmla="*/ 1982608 h 4216760"/>
                  <a:gd name="connsiteX42" fmla="*/ 3157979 w 3546473"/>
                  <a:gd name="connsiteY42" fmla="*/ 1803499 h 4216760"/>
                  <a:gd name="connsiteX43" fmla="*/ 3450210 w 3546473"/>
                  <a:gd name="connsiteY43" fmla="*/ 1614962 h 4216760"/>
                  <a:gd name="connsiteX44" fmla="*/ 3516198 w 3546473"/>
                  <a:gd name="connsiteY44" fmla="*/ 1501841 h 4216760"/>
                  <a:gd name="connsiteX45" fmla="*/ 3506771 w 3546473"/>
                  <a:gd name="connsiteY45" fmla="*/ 1124769 h 4216760"/>
                  <a:gd name="connsiteX46" fmla="*/ 3478491 w 3546473"/>
                  <a:gd name="connsiteY46" fmla="*/ 1077635 h 4216760"/>
                  <a:gd name="connsiteX47" fmla="*/ 3459637 w 3546473"/>
                  <a:gd name="connsiteY47" fmla="*/ 1049354 h 4216760"/>
                  <a:gd name="connsiteX48" fmla="*/ 3421930 w 3546473"/>
                  <a:gd name="connsiteY48" fmla="*/ 1039927 h 4216760"/>
                  <a:gd name="connsiteX49" fmla="*/ 3318235 w 3546473"/>
                  <a:gd name="connsiteY49" fmla="*/ 1011647 h 4216760"/>
                  <a:gd name="connsiteX50" fmla="*/ 3186260 w 3546473"/>
                  <a:gd name="connsiteY50" fmla="*/ 945659 h 4216760"/>
                  <a:gd name="connsiteX51" fmla="*/ 3007150 w 3546473"/>
                  <a:gd name="connsiteY51" fmla="*/ 917379 h 4216760"/>
                  <a:gd name="connsiteX52" fmla="*/ 2969443 w 3546473"/>
                  <a:gd name="connsiteY52" fmla="*/ 907952 h 4216760"/>
                  <a:gd name="connsiteX53" fmla="*/ 2780907 w 3546473"/>
                  <a:gd name="connsiteY53" fmla="*/ 898525 h 4216760"/>
                  <a:gd name="connsiteX54" fmla="*/ 2667785 w 3546473"/>
                  <a:gd name="connsiteY54" fmla="*/ 841965 h 4216760"/>
                  <a:gd name="connsiteX55" fmla="*/ 2639505 w 3546473"/>
                  <a:gd name="connsiteY55" fmla="*/ 823111 h 4216760"/>
                  <a:gd name="connsiteX56" fmla="*/ 2582944 w 3546473"/>
                  <a:gd name="connsiteY56" fmla="*/ 747697 h 4216760"/>
                  <a:gd name="connsiteX57" fmla="*/ 2535810 w 3546473"/>
                  <a:gd name="connsiteY57" fmla="*/ 681709 h 4216760"/>
                  <a:gd name="connsiteX58" fmla="*/ 2507530 w 3546473"/>
                  <a:gd name="connsiteY58" fmla="*/ 653428 h 4216760"/>
                  <a:gd name="connsiteX59" fmla="*/ 2498103 w 3546473"/>
                  <a:gd name="connsiteY59" fmla="*/ 625148 h 4216760"/>
                  <a:gd name="connsiteX60" fmla="*/ 2479249 w 3546473"/>
                  <a:gd name="connsiteY60" fmla="*/ 540307 h 4216760"/>
                  <a:gd name="connsiteX61" fmla="*/ 2460396 w 3546473"/>
                  <a:gd name="connsiteY61" fmla="*/ 502600 h 4216760"/>
                  <a:gd name="connsiteX62" fmla="*/ 2450969 w 3546473"/>
                  <a:gd name="connsiteY62" fmla="*/ 474319 h 4216760"/>
                  <a:gd name="connsiteX63" fmla="*/ 2394408 w 3546473"/>
                  <a:gd name="connsiteY63" fmla="*/ 427185 h 4216760"/>
                  <a:gd name="connsiteX64" fmla="*/ 2318994 w 3546473"/>
                  <a:gd name="connsiteY64" fmla="*/ 398905 h 4216760"/>
                  <a:gd name="connsiteX65" fmla="*/ 2111604 w 3546473"/>
                  <a:gd name="connsiteY65" fmla="*/ 370624 h 4216760"/>
                  <a:gd name="connsiteX66" fmla="*/ 1979629 w 3546473"/>
                  <a:gd name="connsiteY66" fmla="*/ 323490 h 4216760"/>
                  <a:gd name="connsiteX67" fmla="*/ 1791093 w 3546473"/>
                  <a:gd name="connsiteY67" fmla="*/ 285783 h 4216760"/>
                  <a:gd name="connsiteX68" fmla="*/ 1574276 w 3546473"/>
                  <a:gd name="connsiteY68" fmla="*/ 266930 h 4216760"/>
                  <a:gd name="connsiteX69" fmla="*/ 1527142 w 3546473"/>
                  <a:gd name="connsiteY69" fmla="*/ 248076 h 4216760"/>
                  <a:gd name="connsiteX70" fmla="*/ 1470581 w 3546473"/>
                  <a:gd name="connsiteY70" fmla="*/ 229222 h 4216760"/>
                  <a:gd name="connsiteX71" fmla="*/ 1404594 w 3546473"/>
                  <a:gd name="connsiteY71" fmla="*/ 200942 h 4216760"/>
                  <a:gd name="connsiteX72" fmla="*/ 1291472 w 3546473"/>
                  <a:gd name="connsiteY72" fmla="*/ 172661 h 4216760"/>
                  <a:gd name="connsiteX73" fmla="*/ 1244338 w 3546473"/>
                  <a:gd name="connsiteY73" fmla="*/ 144381 h 4216760"/>
                  <a:gd name="connsiteX74" fmla="*/ 1206631 w 3546473"/>
                  <a:gd name="connsiteY74" fmla="*/ 134954 h 4216760"/>
                  <a:gd name="connsiteX75" fmla="*/ 1159497 w 3546473"/>
                  <a:gd name="connsiteY75" fmla="*/ 116101 h 4216760"/>
                  <a:gd name="connsiteX76" fmla="*/ 1093509 w 3546473"/>
                  <a:gd name="connsiteY76" fmla="*/ 97247 h 4216760"/>
                  <a:gd name="connsiteX77" fmla="*/ 1036948 w 3546473"/>
                  <a:gd name="connsiteY77" fmla="*/ 78393 h 4216760"/>
                  <a:gd name="connsiteX78" fmla="*/ 857839 w 3546473"/>
                  <a:gd name="connsiteY78" fmla="*/ 97247 h 4216760"/>
                  <a:gd name="connsiteX79" fmla="*/ 791851 w 3546473"/>
                  <a:gd name="connsiteY79" fmla="*/ 125527 h 4216760"/>
                  <a:gd name="connsiteX80" fmla="*/ 735291 w 3546473"/>
                  <a:gd name="connsiteY80" fmla="*/ 144381 h 4216760"/>
                  <a:gd name="connsiteX81" fmla="*/ 527901 w 3546473"/>
                  <a:gd name="connsiteY81" fmla="*/ 125527 h 4216760"/>
                  <a:gd name="connsiteX82" fmla="*/ 471340 w 3546473"/>
                  <a:gd name="connsiteY82" fmla="*/ 106674 h 4216760"/>
                  <a:gd name="connsiteX83" fmla="*/ 414779 w 3546473"/>
                  <a:gd name="connsiteY83" fmla="*/ 97247 h 4216760"/>
                  <a:gd name="connsiteX84" fmla="*/ 386499 w 3546473"/>
                  <a:gd name="connsiteY84" fmla="*/ 87820 h 4216760"/>
                  <a:gd name="connsiteX85" fmla="*/ 94268 w 3546473"/>
                  <a:gd name="connsiteY85" fmla="*/ 78393 h 4216760"/>
                  <a:gd name="connsiteX0" fmla="*/ 94268 w 3546473"/>
                  <a:gd name="connsiteY0" fmla="*/ 78393 h 4216760"/>
                  <a:gd name="connsiteX1" fmla="*/ 47134 w 3546473"/>
                  <a:gd name="connsiteY1" fmla="*/ 3754847 h 4216760"/>
                  <a:gd name="connsiteX2" fmla="*/ 28280 w 3546473"/>
                  <a:gd name="connsiteY2" fmla="*/ 3830261 h 4216760"/>
                  <a:gd name="connsiteX3" fmla="*/ 0 w 3546473"/>
                  <a:gd name="connsiteY3" fmla="*/ 4018798 h 4216760"/>
                  <a:gd name="connsiteX4" fmla="*/ 18854 w 3546473"/>
                  <a:gd name="connsiteY4" fmla="*/ 4150773 h 4216760"/>
                  <a:gd name="connsiteX5" fmla="*/ 28280 w 3546473"/>
                  <a:gd name="connsiteY5" fmla="*/ 4207334 h 4216760"/>
                  <a:gd name="connsiteX6" fmla="*/ 65988 w 3546473"/>
                  <a:gd name="connsiteY6" fmla="*/ 4216760 h 4216760"/>
                  <a:gd name="connsiteX7" fmla="*/ 122548 w 3546473"/>
                  <a:gd name="connsiteY7" fmla="*/ 4169626 h 4216760"/>
                  <a:gd name="connsiteX8" fmla="*/ 160256 w 3546473"/>
                  <a:gd name="connsiteY8" fmla="*/ 4131919 h 4216760"/>
                  <a:gd name="connsiteX9" fmla="*/ 197963 w 3546473"/>
                  <a:gd name="connsiteY9" fmla="*/ 4122492 h 4216760"/>
                  <a:gd name="connsiteX10" fmla="*/ 254524 w 3546473"/>
                  <a:gd name="connsiteY10" fmla="*/ 4103639 h 4216760"/>
                  <a:gd name="connsiteX11" fmla="*/ 282804 w 3546473"/>
                  <a:gd name="connsiteY11" fmla="*/ 4094212 h 4216760"/>
                  <a:gd name="connsiteX12" fmla="*/ 367645 w 3546473"/>
                  <a:gd name="connsiteY12" fmla="*/ 4084785 h 4216760"/>
                  <a:gd name="connsiteX13" fmla="*/ 1197204 w 3546473"/>
                  <a:gd name="connsiteY13" fmla="*/ 4065932 h 4216760"/>
                  <a:gd name="connsiteX14" fmla="*/ 1272618 w 3546473"/>
                  <a:gd name="connsiteY14" fmla="*/ 4037651 h 4216760"/>
                  <a:gd name="connsiteX15" fmla="*/ 1310326 w 3546473"/>
                  <a:gd name="connsiteY15" fmla="*/ 3999944 h 4216760"/>
                  <a:gd name="connsiteX16" fmla="*/ 1395167 w 3546473"/>
                  <a:gd name="connsiteY16" fmla="*/ 3773701 h 4216760"/>
                  <a:gd name="connsiteX17" fmla="*/ 1404594 w 3546473"/>
                  <a:gd name="connsiteY17" fmla="*/ 3688859 h 4216760"/>
                  <a:gd name="connsiteX18" fmla="*/ 1432874 w 3546473"/>
                  <a:gd name="connsiteY18" fmla="*/ 3651152 h 4216760"/>
                  <a:gd name="connsiteX19" fmla="*/ 1442301 w 3546473"/>
                  <a:gd name="connsiteY19" fmla="*/ 3613445 h 4216760"/>
                  <a:gd name="connsiteX20" fmla="*/ 1470581 w 3546473"/>
                  <a:gd name="connsiteY20" fmla="*/ 3547457 h 4216760"/>
                  <a:gd name="connsiteX21" fmla="*/ 1517715 w 3546473"/>
                  <a:gd name="connsiteY21" fmla="*/ 3472043 h 4216760"/>
                  <a:gd name="connsiteX22" fmla="*/ 1659117 w 3546473"/>
                  <a:gd name="connsiteY22" fmla="*/ 3274080 h 4216760"/>
                  <a:gd name="connsiteX23" fmla="*/ 1838227 w 3546473"/>
                  <a:gd name="connsiteY23" fmla="*/ 3142105 h 4216760"/>
                  <a:gd name="connsiteX24" fmla="*/ 1960775 w 3546473"/>
                  <a:gd name="connsiteY24" fmla="*/ 3038410 h 4216760"/>
                  <a:gd name="connsiteX25" fmla="*/ 1989056 w 3546473"/>
                  <a:gd name="connsiteY25" fmla="*/ 3010130 h 4216760"/>
                  <a:gd name="connsiteX26" fmla="*/ 2017336 w 3546473"/>
                  <a:gd name="connsiteY26" fmla="*/ 2972422 h 4216760"/>
                  <a:gd name="connsiteX27" fmla="*/ 2045616 w 3546473"/>
                  <a:gd name="connsiteY27" fmla="*/ 2953569 h 4216760"/>
                  <a:gd name="connsiteX28" fmla="*/ 2139884 w 3546473"/>
                  <a:gd name="connsiteY28" fmla="*/ 2915861 h 4216760"/>
                  <a:gd name="connsiteX29" fmla="*/ 2168165 w 3546473"/>
                  <a:gd name="connsiteY29" fmla="*/ 2897008 h 4216760"/>
                  <a:gd name="connsiteX30" fmla="*/ 2328421 w 3546473"/>
                  <a:gd name="connsiteY30" fmla="*/ 2840447 h 4216760"/>
                  <a:gd name="connsiteX31" fmla="*/ 2479249 w 3546473"/>
                  <a:gd name="connsiteY31" fmla="*/ 2736752 h 4216760"/>
                  <a:gd name="connsiteX32" fmla="*/ 2573517 w 3546473"/>
                  <a:gd name="connsiteY32" fmla="*/ 2614204 h 4216760"/>
                  <a:gd name="connsiteX33" fmla="*/ 2592371 w 3546473"/>
                  <a:gd name="connsiteY33" fmla="*/ 2557643 h 4216760"/>
                  <a:gd name="connsiteX34" fmla="*/ 2620651 w 3546473"/>
                  <a:gd name="connsiteY34" fmla="*/ 2510509 h 4216760"/>
                  <a:gd name="connsiteX35" fmla="*/ 2658359 w 3546473"/>
                  <a:gd name="connsiteY35" fmla="*/ 2425668 h 4216760"/>
                  <a:gd name="connsiteX36" fmla="*/ 2667785 w 3546473"/>
                  <a:gd name="connsiteY36" fmla="*/ 2350253 h 4216760"/>
                  <a:gd name="connsiteX37" fmla="*/ 2724346 w 3546473"/>
                  <a:gd name="connsiteY37" fmla="*/ 2265412 h 4216760"/>
                  <a:gd name="connsiteX38" fmla="*/ 2799761 w 3546473"/>
                  <a:gd name="connsiteY38" fmla="*/ 2152290 h 4216760"/>
                  <a:gd name="connsiteX39" fmla="*/ 2922309 w 3546473"/>
                  <a:gd name="connsiteY39" fmla="*/ 2029742 h 4216760"/>
                  <a:gd name="connsiteX40" fmla="*/ 2960016 w 3546473"/>
                  <a:gd name="connsiteY40" fmla="*/ 1982608 h 4216760"/>
                  <a:gd name="connsiteX41" fmla="*/ 3157979 w 3546473"/>
                  <a:gd name="connsiteY41" fmla="*/ 1803499 h 4216760"/>
                  <a:gd name="connsiteX42" fmla="*/ 3450210 w 3546473"/>
                  <a:gd name="connsiteY42" fmla="*/ 1614962 h 4216760"/>
                  <a:gd name="connsiteX43" fmla="*/ 3516198 w 3546473"/>
                  <a:gd name="connsiteY43" fmla="*/ 1501841 h 4216760"/>
                  <a:gd name="connsiteX44" fmla="*/ 3506771 w 3546473"/>
                  <a:gd name="connsiteY44" fmla="*/ 1124769 h 4216760"/>
                  <a:gd name="connsiteX45" fmla="*/ 3478491 w 3546473"/>
                  <a:gd name="connsiteY45" fmla="*/ 1077635 h 4216760"/>
                  <a:gd name="connsiteX46" fmla="*/ 3459637 w 3546473"/>
                  <a:gd name="connsiteY46" fmla="*/ 1049354 h 4216760"/>
                  <a:gd name="connsiteX47" fmla="*/ 3421930 w 3546473"/>
                  <a:gd name="connsiteY47" fmla="*/ 1039927 h 4216760"/>
                  <a:gd name="connsiteX48" fmla="*/ 3318235 w 3546473"/>
                  <a:gd name="connsiteY48" fmla="*/ 1011647 h 4216760"/>
                  <a:gd name="connsiteX49" fmla="*/ 3186260 w 3546473"/>
                  <a:gd name="connsiteY49" fmla="*/ 945659 h 4216760"/>
                  <a:gd name="connsiteX50" fmla="*/ 3007150 w 3546473"/>
                  <a:gd name="connsiteY50" fmla="*/ 917379 h 4216760"/>
                  <a:gd name="connsiteX51" fmla="*/ 2969443 w 3546473"/>
                  <a:gd name="connsiteY51" fmla="*/ 907952 h 4216760"/>
                  <a:gd name="connsiteX52" fmla="*/ 2780907 w 3546473"/>
                  <a:gd name="connsiteY52" fmla="*/ 898525 h 4216760"/>
                  <a:gd name="connsiteX53" fmla="*/ 2667785 w 3546473"/>
                  <a:gd name="connsiteY53" fmla="*/ 841965 h 4216760"/>
                  <a:gd name="connsiteX54" fmla="*/ 2639505 w 3546473"/>
                  <a:gd name="connsiteY54" fmla="*/ 823111 h 4216760"/>
                  <a:gd name="connsiteX55" fmla="*/ 2582944 w 3546473"/>
                  <a:gd name="connsiteY55" fmla="*/ 747697 h 4216760"/>
                  <a:gd name="connsiteX56" fmla="*/ 2535810 w 3546473"/>
                  <a:gd name="connsiteY56" fmla="*/ 681709 h 4216760"/>
                  <a:gd name="connsiteX57" fmla="*/ 2507530 w 3546473"/>
                  <a:gd name="connsiteY57" fmla="*/ 653428 h 4216760"/>
                  <a:gd name="connsiteX58" fmla="*/ 2498103 w 3546473"/>
                  <a:gd name="connsiteY58" fmla="*/ 625148 h 4216760"/>
                  <a:gd name="connsiteX59" fmla="*/ 2479249 w 3546473"/>
                  <a:gd name="connsiteY59" fmla="*/ 540307 h 4216760"/>
                  <a:gd name="connsiteX60" fmla="*/ 2460396 w 3546473"/>
                  <a:gd name="connsiteY60" fmla="*/ 502600 h 4216760"/>
                  <a:gd name="connsiteX61" fmla="*/ 2450969 w 3546473"/>
                  <a:gd name="connsiteY61" fmla="*/ 474319 h 4216760"/>
                  <a:gd name="connsiteX62" fmla="*/ 2394408 w 3546473"/>
                  <a:gd name="connsiteY62" fmla="*/ 427185 h 4216760"/>
                  <a:gd name="connsiteX63" fmla="*/ 2318994 w 3546473"/>
                  <a:gd name="connsiteY63" fmla="*/ 398905 h 4216760"/>
                  <a:gd name="connsiteX64" fmla="*/ 2111604 w 3546473"/>
                  <a:gd name="connsiteY64" fmla="*/ 370624 h 4216760"/>
                  <a:gd name="connsiteX65" fmla="*/ 1979629 w 3546473"/>
                  <a:gd name="connsiteY65" fmla="*/ 323490 h 4216760"/>
                  <a:gd name="connsiteX66" fmla="*/ 1791093 w 3546473"/>
                  <a:gd name="connsiteY66" fmla="*/ 285783 h 4216760"/>
                  <a:gd name="connsiteX67" fmla="*/ 1574276 w 3546473"/>
                  <a:gd name="connsiteY67" fmla="*/ 266930 h 4216760"/>
                  <a:gd name="connsiteX68" fmla="*/ 1527142 w 3546473"/>
                  <a:gd name="connsiteY68" fmla="*/ 248076 h 4216760"/>
                  <a:gd name="connsiteX69" fmla="*/ 1470581 w 3546473"/>
                  <a:gd name="connsiteY69" fmla="*/ 229222 h 4216760"/>
                  <a:gd name="connsiteX70" fmla="*/ 1404594 w 3546473"/>
                  <a:gd name="connsiteY70" fmla="*/ 200942 h 4216760"/>
                  <a:gd name="connsiteX71" fmla="*/ 1291472 w 3546473"/>
                  <a:gd name="connsiteY71" fmla="*/ 172661 h 4216760"/>
                  <a:gd name="connsiteX72" fmla="*/ 1244338 w 3546473"/>
                  <a:gd name="connsiteY72" fmla="*/ 144381 h 4216760"/>
                  <a:gd name="connsiteX73" fmla="*/ 1206631 w 3546473"/>
                  <a:gd name="connsiteY73" fmla="*/ 134954 h 4216760"/>
                  <a:gd name="connsiteX74" fmla="*/ 1159497 w 3546473"/>
                  <a:gd name="connsiteY74" fmla="*/ 116101 h 4216760"/>
                  <a:gd name="connsiteX75" fmla="*/ 1093509 w 3546473"/>
                  <a:gd name="connsiteY75" fmla="*/ 97247 h 4216760"/>
                  <a:gd name="connsiteX76" fmla="*/ 1036948 w 3546473"/>
                  <a:gd name="connsiteY76" fmla="*/ 78393 h 4216760"/>
                  <a:gd name="connsiteX77" fmla="*/ 857839 w 3546473"/>
                  <a:gd name="connsiteY77" fmla="*/ 97247 h 4216760"/>
                  <a:gd name="connsiteX78" fmla="*/ 791851 w 3546473"/>
                  <a:gd name="connsiteY78" fmla="*/ 125527 h 4216760"/>
                  <a:gd name="connsiteX79" fmla="*/ 735291 w 3546473"/>
                  <a:gd name="connsiteY79" fmla="*/ 144381 h 4216760"/>
                  <a:gd name="connsiteX80" fmla="*/ 527901 w 3546473"/>
                  <a:gd name="connsiteY80" fmla="*/ 125527 h 4216760"/>
                  <a:gd name="connsiteX81" fmla="*/ 471340 w 3546473"/>
                  <a:gd name="connsiteY81" fmla="*/ 106674 h 4216760"/>
                  <a:gd name="connsiteX82" fmla="*/ 414779 w 3546473"/>
                  <a:gd name="connsiteY82" fmla="*/ 97247 h 4216760"/>
                  <a:gd name="connsiteX83" fmla="*/ 386499 w 3546473"/>
                  <a:gd name="connsiteY83" fmla="*/ 87820 h 4216760"/>
                  <a:gd name="connsiteX84" fmla="*/ 94268 w 3546473"/>
                  <a:gd name="connsiteY84" fmla="*/ 78393 h 4216760"/>
                  <a:gd name="connsiteX0" fmla="*/ 94268 w 3546473"/>
                  <a:gd name="connsiteY0" fmla="*/ 78393 h 4216760"/>
                  <a:gd name="connsiteX1" fmla="*/ 28280 w 3546473"/>
                  <a:gd name="connsiteY1" fmla="*/ 3830261 h 4216760"/>
                  <a:gd name="connsiteX2" fmla="*/ 0 w 3546473"/>
                  <a:gd name="connsiteY2" fmla="*/ 4018798 h 4216760"/>
                  <a:gd name="connsiteX3" fmla="*/ 18854 w 3546473"/>
                  <a:gd name="connsiteY3" fmla="*/ 4150773 h 4216760"/>
                  <a:gd name="connsiteX4" fmla="*/ 28280 w 3546473"/>
                  <a:gd name="connsiteY4" fmla="*/ 4207334 h 4216760"/>
                  <a:gd name="connsiteX5" fmla="*/ 65988 w 3546473"/>
                  <a:gd name="connsiteY5" fmla="*/ 4216760 h 4216760"/>
                  <a:gd name="connsiteX6" fmla="*/ 122548 w 3546473"/>
                  <a:gd name="connsiteY6" fmla="*/ 4169626 h 4216760"/>
                  <a:gd name="connsiteX7" fmla="*/ 160256 w 3546473"/>
                  <a:gd name="connsiteY7" fmla="*/ 4131919 h 4216760"/>
                  <a:gd name="connsiteX8" fmla="*/ 197963 w 3546473"/>
                  <a:gd name="connsiteY8" fmla="*/ 4122492 h 4216760"/>
                  <a:gd name="connsiteX9" fmla="*/ 254524 w 3546473"/>
                  <a:gd name="connsiteY9" fmla="*/ 4103639 h 4216760"/>
                  <a:gd name="connsiteX10" fmla="*/ 282804 w 3546473"/>
                  <a:gd name="connsiteY10" fmla="*/ 4094212 h 4216760"/>
                  <a:gd name="connsiteX11" fmla="*/ 367645 w 3546473"/>
                  <a:gd name="connsiteY11" fmla="*/ 4084785 h 4216760"/>
                  <a:gd name="connsiteX12" fmla="*/ 1197204 w 3546473"/>
                  <a:gd name="connsiteY12" fmla="*/ 4065932 h 4216760"/>
                  <a:gd name="connsiteX13" fmla="*/ 1272618 w 3546473"/>
                  <a:gd name="connsiteY13" fmla="*/ 4037651 h 4216760"/>
                  <a:gd name="connsiteX14" fmla="*/ 1310326 w 3546473"/>
                  <a:gd name="connsiteY14" fmla="*/ 3999944 h 4216760"/>
                  <a:gd name="connsiteX15" fmla="*/ 1395167 w 3546473"/>
                  <a:gd name="connsiteY15" fmla="*/ 3773701 h 4216760"/>
                  <a:gd name="connsiteX16" fmla="*/ 1404594 w 3546473"/>
                  <a:gd name="connsiteY16" fmla="*/ 3688859 h 4216760"/>
                  <a:gd name="connsiteX17" fmla="*/ 1432874 w 3546473"/>
                  <a:gd name="connsiteY17" fmla="*/ 3651152 h 4216760"/>
                  <a:gd name="connsiteX18" fmla="*/ 1442301 w 3546473"/>
                  <a:gd name="connsiteY18" fmla="*/ 3613445 h 4216760"/>
                  <a:gd name="connsiteX19" fmla="*/ 1470581 w 3546473"/>
                  <a:gd name="connsiteY19" fmla="*/ 3547457 h 4216760"/>
                  <a:gd name="connsiteX20" fmla="*/ 1517715 w 3546473"/>
                  <a:gd name="connsiteY20" fmla="*/ 3472043 h 4216760"/>
                  <a:gd name="connsiteX21" fmla="*/ 1659117 w 3546473"/>
                  <a:gd name="connsiteY21" fmla="*/ 3274080 h 4216760"/>
                  <a:gd name="connsiteX22" fmla="*/ 1838227 w 3546473"/>
                  <a:gd name="connsiteY22" fmla="*/ 3142105 h 4216760"/>
                  <a:gd name="connsiteX23" fmla="*/ 1960775 w 3546473"/>
                  <a:gd name="connsiteY23" fmla="*/ 3038410 h 4216760"/>
                  <a:gd name="connsiteX24" fmla="*/ 1989056 w 3546473"/>
                  <a:gd name="connsiteY24" fmla="*/ 3010130 h 4216760"/>
                  <a:gd name="connsiteX25" fmla="*/ 2017336 w 3546473"/>
                  <a:gd name="connsiteY25" fmla="*/ 2972422 h 4216760"/>
                  <a:gd name="connsiteX26" fmla="*/ 2045616 w 3546473"/>
                  <a:gd name="connsiteY26" fmla="*/ 2953569 h 4216760"/>
                  <a:gd name="connsiteX27" fmla="*/ 2139884 w 3546473"/>
                  <a:gd name="connsiteY27" fmla="*/ 2915861 h 4216760"/>
                  <a:gd name="connsiteX28" fmla="*/ 2168165 w 3546473"/>
                  <a:gd name="connsiteY28" fmla="*/ 2897008 h 4216760"/>
                  <a:gd name="connsiteX29" fmla="*/ 2328421 w 3546473"/>
                  <a:gd name="connsiteY29" fmla="*/ 2840447 h 4216760"/>
                  <a:gd name="connsiteX30" fmla="*/ 2479249 w 3546473"/>
                  <a:gd name="connsiteY30" fmla="*/ 2736752 h 4216760"/>
                  <a:gd name="connsiteX31" fmla="*/ 2573517 w 3546473"/>
                  <a:gd name="connsiteY31" fmla="*/ 2614204 h 4216760"/>
                  <a:gd name="connsiteX32" fmla="*/ 2592371 w 3546473"/>
                  <a:gd name="connsiteY32" fmla="*/ 2557643 h 4216760"/>
                  <a:gd name="connsiteX33" fmla="*/ 2620651 w 3546473"/>
                  <a:gd name="connsiteY33" fmla="*/ 2510509 h 4216760"/>
                  <a:gd name="connsiteX34" fmla="*/ 2658359 w 3546473"/>
                  <a:gd name="connsiteY34" fmla="*/ 2425668 h 4216760"/>
                  <a:gd name="connsiteX35" fmla="*/ 2667785 w 3546473"/>
                  <a:gd name="connsiteY35" fmla="*/ 2350253 h 4216760"/>
                  <a:gd name="connsiteX36" fmla="*/ 2724346 w 3546473"/>
                  <a:gd name="connsiteY36" fmla="*/ 2265412 h 4216760"/>
                  <a:gd name="connsiteX37" fmla="*/ 2799761 w 3546473"/>
                  <a:gd name="connsiteY37" fmla="*/ 2152290 h 4216760"/>
                  <a:gd name="connsiteX38" fmla="*/ 2922309 w 3546473"/>
                  <a:gd name="connsiteY38" fmla="*/ 2029742 h 4216760"/>
                  <a:gd name="connsiteX39" fmla="*/ 2960016 w 3546473"/>
                  <a:gd name="connsiteY39" fmla="*/ 1982608 h 4216760"/>
                  <a:gd name="connsiteX40" fmla="*/ 3157979 w 3546473"/>
                  <a:gd name="connsiteY40" fmla="*/ 1803499 h 4216760"/>
                  <a:gd name="connsiteX41" fmla="*/ 3450210 w 3546473"/>
                  <a:gd name="connsiteY41" fmla="*/ 1614962 h 4216760"/>
                  <a:gd name="connsiteX42" fmla="*/ 3516198 w 3546473"/>
                  <a:gd name="connsiteY42" fmla="*/ 1501841 h 4216760"/>
                  <a:gd name="connsiteX43" fmla="*/ 3506771 w 3546473"/>
                  <a:gd name="connsiteY43" fmla="*/ 1124769 h 4216760"/>
                  <a:gd name="connsiteX44" fmla="*/ 3478491 w 3546473"/>
                  <a:gd name="connsiteY44" fmla="*/ 1077635 h 4216760"/>
                  <a:gd name="connsiteX45" fmla="*/ 3459637 w 3546473"/>
                  <a:gd name="connsiteY45" fmla="*/ 1049354 h 4216760"/>
                  <a:gd name="connsiteX46" fmla="*/ 3421930 w 3546473"/>
                  <a:gd name="connsiteY46" fmla="*/ 1039927 h 4216760"/>
                  <a:gd name="connsiteX47" fmla="*/ 3318235 w 3546473"/>
                  <a:gd name="connsiteY47" fmla="*/ 1011647 h 4216760"/>
                  <a:gd name="connsiteX48" fmla="*/ 3186260 w 3546473"/>
                  <a:gd name="connsiteY48" fmla="*/ 945659 h 4216760"/>
                  <a:gd name="connsiteX49" fmla="*/ 3007150 w 3546473"/>
                  <a:gd name="connsiteY49" fmla="*/ 917379 h 4216760"/>
                  <a:gd name="connsiteX50" fmla="*/ 2969443 w 3546473"/>
                  <a:gd name="connsiteY50" fmla="*/ 907952 h 4216760"/>
                  <a:gd name="connsiteX51" fmla="*/ 2780907 w 3546473"/>
                  <a:gd name="connsiteY51" fmla="*/ 898525 h 4216760"/>
                  <a:gd name="connsiteX52" fmla="*/ 2667785 w 3546473"/>
                  <a:gd name="connsiteY52" fmla="*/ 841965 h 4216760"/>
                  <a:gd name="connsiteX53" fmla="*/ 2639505 w 3546473"/>
                  <a:gd name="connsiteY53" fmla="*/ 823111 h 4216760"/>
                  <a:gd name="connsiteX54" fmla="*/ 2582944 w 3546473"/>
                  <a:gd name="connsiteY54" fmla="*/ 747697 h 4216760"/>
                  <a:gd name="connsiteX55" fmla="*/ 2535810 w 3546473"/>
                  <a:gd name="connsiteY55" fmla="*/ 681709 h 4216760"/>
                  <a:gd name="connsiteX56" fmla="*/ 2507530 w 3546473"/>
                  <a:gd name="connsiteY56" fmla="*/ 653428 h 4216760"/>
                  <a:gd name="connsiteX57" fmla="*/ 2498103 w 3546473"/>
                  <a:gd name="connsiteY57" fmla="*/ 625148 h 4216760"/>
                  <a:gd name="connsiteX58" fmla="*/ 2479249 w 3546473"/>
                  <a:gd name="connsiteY58" fmla="*/ 540307 h 4216760"/>
                  <a:gd name="connsiteX59" fmla="*/ 2460396 w 3546473"/>
                  <a:gd name="connsiteY59" fmla="*/ 502600 h 4216760"/>
                  <a:gd name="connsiteX60" fmla="*/ 2450969 w 3546473"/>
                  <a:gd name="connsiteY60" fmla="*/ 474319 h 4216760"/>
                  <a:gd name="connsiteX61" fmla="*/ 2394408 w 3546473"/>
                  <a:gd name="connsiteY61" fmla="*/ 427185 h 4216760"/>
                  <a:gd name="connsiteX62" fmla="*/ 2318994 w 3546473"/>
                  <a:gd name="connsiteY62" fmla="*/ 398905 h 4216760"/>
                  <a:gd name="connsiteX63" fmla="*/ 2111604 w 3546473"/>
                  <a:gd name="connsiteY63" fmla="*/ 370624 h 4216760"/>
                  <a:gd name="connsiteX64" fmla="*/ 1979629 w 3546473"/>
                  <a:gd name="connsiteY64" fmla="*/ 323490 h 4216760"/>
                  <a:gd name="connsiteX65" fmla="*/ 1791093 w 3546473"/>
                  <a:gd name="connsiteY65" fmla="*/ 285783 h 4216760"/>
                  <a:gd name="connsiteX66" fmla="*/ 1574276 w 3546473"/>
                  <a:gd name="connsiteY66" fmla="*/ 266930 h 4216760"/>
                  <a:gd name="connsiteX67" fmla="*/ 1527142 w 3546473"/>
                  <a:gd name="connsiteY67" fmla="*/ 248076 h 4216760"/>
                  <a:gd name="connsiteX68" fmla="*/ 1470581 w 3546473"/>
                  <a:gd name="connsiteY68" fmla="*/ 229222 h 4216760"/>
                  <a:gd name="connsiteX69" fmla="*/ 1404594 w 3546473"/>
                  <a:gd name="connsiteY69" fmla="*/ 200942 h 4216760"/>
                  <a:gd name="connsiteX70" fmla="*/ 1291472 w 3546473"/>
                  <a:gd name="connsiteY70" fmla="*/ 172661 h 4216760"/>
                  <a:gd name="connsiteX71" fmla="*/ 1244338 w 3546473"/>
                  <a:gd name="connsiteY71" fmla="*/ 144381 h 4216760"/>
                  <a:gd name="connsiteX72" fmla="*/ 1206631 w 3546473"/>
                  <a:gd name="connsiteY72" fmla="*/ 134954 h 4216760"/>
                  <a:gd name="connsiteX73" fmla="*/ 1159497 w 3546473"/>
                  <a:gd name="connsiteY73" fmla="*/ 116101 h 4216760"/>
                  <a:gd name="connsiteX74" fmla="*/ 1093509 w 3546473"/>
                  <a:gd name="connsiteY74" fmla="*/ 97247 h 4216760"/>
                  <a:gd name="connsiteX75" fmla="*/ 1036948 w 3546473"/>
                  <a:gd name="connsiteY75" fmla="*/ 78393 h 4216760"/>
                  <a:gd name="connsiteX76" fmla="*/ 857839 w 3546473"/>
                  <a:gd name="connsiteY76" fmla="*/ 97247 h 4216760"/>
                  <a:gd name="connsiteX77" fmla="*/ 791851 w 3546473"/>
                  <a:gd name="connsiteY77" fmla="*/ 125527 h 4216760"/>
                  <a:gd name="connsiteX78" fmla="*/ 735291 w 3546473"/>
                  <a:gd name="connsiteY78" fmla="*/ 144381 h 4216760"/>
                  <a:gd name="connsiteX79" fmla="*/ 527901 w 3546473"/>
                  <a:gd name="connsiteY79" fmla="*/ 125527 h 4216760"/>
                  <a:gd name="connsiteX80" fmla="*/ 471340 w 3546473"/>
                  <a:gd name="connsiteY80" fmla="*/ 106674 h 4216760"/>
                  <a:gd name="connsiteX81" fmla="*/ 414779 w 3546473"/>
                  <a:gd name="connsiteY81" fmla="*/ 97247 h 4216760"/>
                  <a:gd name="connsiteX82" fmla="*/ 386499 w 3546473"/>
                  <a:gd name="connsiteY82" fmla="*/ 87820 h 4216760"/>
                  <a:gd name="connsiteX83" fmla="*/ 94268 w 3546473"/>
                  <a:gd name="connsiteY83" fmla="*/ 78393 h 4216760"/>
                  <a:gd name="connsiteX0" fmla="*/ 94268 w 3546473"/>
                  <a:gd name="connsiteY0" fmla="*/ 78393 h 4216760"/>
                  <a:gd name="connsiteX1" fmla="*/ 0 w 3546473"/>
                  <a:gd name="connsiteY1" fmla="*/ 4018798 h 4216760"/>
                  <a:gd name="connsiteX2" fmla="*/ 18854 w 3546473"/>
                  <a:gd name="connsiteY2" fmla="*/ 4150773 h 4216760"/>
                  <a:gd name="connsiteX3" fmla="*/ 28280 w 3546473"/>
                  <a:gd name="connsiteY3" fmla="*/ 4207334 h 4216760"/>
                  <a:gd name="connsiteX4" fmla="*/ 65988 w 3546473"/>
                  <a:gd name="connsiteY4" fmla="*/ 4216760 h 4216760"/>
                  <a:gd name="connsiteX5" fmla="*/ 122548 w 3546473"/>
                  <a:gd name="connsiteY5" fmla="*/ 4169626 h 4216760"/>
                  <a:gd name="connsiteX6" fmla="*/ 160256 w 3546473"/>
                  <a:gd name="connsiteY6" fmla="*/ 4131919 h 4216760"/>
                  <a:gd name="connsiteX7" fmla="*/ 197963 w 3546473"/>
                  <a:gd name="connsiteY7" fmla="*/ 4122492 h 4216760"/>
                  <a:gd name="connsiteX8" fmla="*/ 254524 w 3546473"/>
                  <a:gd name="connsiteY8" fmla="*/ 4103639 h 4216760"/>
                  <a:gd name="connsiteX9" fmla="*/ 282804 w 3546473"/>
                  <a:gd name="connsiteY9" fmla="*/ 4094212 h 4216760"/>
                  <a:gd name="connsiteX10" fmla="*/ 367645 w 3546473"/>
                  <a:gd name="connsiteY10" fmla="*/ 4084785 h 4216760"/>
                  <a:gd name="connsiteX11" fmla="*/ 1197204 w 3546473"/>
                  <a:gd name="connsiteY11" fmla="*/ 4065932 h 4216760"/>
                  <a:gd name="connsiteX12" fmla="*/ 1272618 w 3546473"/>
                  <a:gd name="connsiteY12" fmla="*/ 4037651 h 4216760"/>
                  <a:gd name="connsiteX13" fmla="*/ 1310326 w 3546473"/>
                  <a:gd name="connsiteY13" fmla="*/ 3999944 h 4216760"/>
                  <a:gd name="connsiteX14" fmla="*/ 1395167 w 3546473"/>
                  <a:gd name="connsiteY14" fmla="*/ 3773701 h 4216760"/>
                  <a:gd name="connsiteX15" fmla="*/ 1404594 w 3546473"/>
                  <a:gd name="connsiteY15" fmla="*/ 3688859 h 4216760"/>
                  <a:gd name="connsiteX16" fmla="*/ 1432874 w 3546473"/>
                  <a:gd name="connsiteY16" fmla="*/ 3651152 h 4216760"/>
                  <a:gd name="connsiteX17" fmla="*/ 1442301 w 3546473"/>
                  <a:gd name="connsiteY17" fmla="*/ 3613445 h 4216760"/>
                  <a:gd name="connsiteX18" fmla="*/ 1470581 w 3546473"/>
                  <a:gd name="connsiteY18" fmla="*/ 3547457 h 4216760"/>
                  <a:gd name="connsiteX19" fmla="*/ 1517715 w 3546473"/>
                  <a:gd name="connsiteY19" fmla="*/ 3472043 h 4216760"/>
                  <a:gd name="connsiteX20" fmla="*/ 1659117 w 3546473"/>
                  <a:gd name="connsiteY20" fmla="*/ 3274080 h 4216760"/>
                  <a:gd name="connsiteX21" fmla="*/ 1838227 w 3546473"/>
                  <a:gd name="connsiteY21" fmla="*/ 3142105 h 4216760"/>
                  <a:gd name="connsiteX22" fmla="*/ 1960775 w 3546473"/>
                  <a:gd name="connsiteY22" fmla="*/ 3038410 h 4216760"/>
                  <a:gd name="connsiteX23" fmla="*/ 1989056 w 3546473"/>
                  <a:gd name="connsiteY23" fmla="*/ 3010130 h 4216760"/>
                  <a:gd name="connsiteX24" fmla="*/ 2017336 w 3546473"/>
                  <a:gd name="connsiteY24" fmla="*/ 2972422 h 4216760"/>
                  <a:gd name="connsiteX25" fmla="*/ 2045616 w 3546473"/>
                  <a:gd name="connsiteY25" fmla="*/ 2953569 h 4216760"/>
                  <a:gd name="connsiteX26" fmla="*/ 2139884 w 3546473"/>
                  <a:gd name="connsiteY26" fmla="*/ 2915861 h 4216760"/>
                  <a:gd name="connsiteX27" fmla="*/ 2168165 w 3546473"/>
                  <a:gd name="connsiteY27" fmla="*/ 2897008 h 4216760"/>
                  <a:gd name="connsiteX28" fmla="*/ 2328421 w 3546473"/>
                  <a:gd name="connsiteY28" fmla="*/ 2840447 h 4216760"/>
                  <a:gd name="connsiteX29" fmla="*/ 2479249 w 3546473"/>
                  <a:gd name="connsiteY29" fmla="*/ 2736752 h 4216760"/>
                  <a:gd name="connsiteX30" fmla="*/ 2573517 w 3546473"/>
                  <a:gd name="connsiteY30" fmla="*/ 2614204 h 4216760"/>
                  <a:gd name="connsiteX31" fmla="*/ 2592371 w 3546473"/>
                  <a:gd name="connsiteY31" fmla="*/ 2557643 h 4216760"/>
                  <a:gd name="connsiteX32" fmla="*/ 2620651 w 3546473"/>
                  <a:gd name="connsiteY32" fmla="*/ 2510509 h 4216760"/>
                  <a:gd name="connsiteX33" fmla="*/ 2658359 w 3546473"/>
                  <a:gd name="connsiteY33" fmla="*/ 2425668 h 4216760"/>
                  <a:gd name="connsiteX34" fmla="*/ 2667785 w 3546473"/>
                  <a:gd name="connsiteY34" fmla="*/ 2350253 h 4216760"/>
                  <a:gd name="connsiteX35" fmla="*/ 2724346 w 3546473"/>
                  <a:gd name="connsiteY35" fmla="*/ 2265412 h 4216760"/>
                  <a:gd name="connsiteX36" fmla="*/ 2799761 w 3546473"/>
                  <a:gd name="connsiteY36" fmla="*/ 2152290 h 4216760"/>
                  <a:gd name="connsiteX37" fmla="*/ 2922309 w 3546473"/>
                  <a:gd name="connsiteY37" fmla="*/ 2029742 h 4216760"/>
                  <a:gd name="connsiteX38" fmla="*/ 2960016 w 3546473"/>
                  <a:gd name="connsiteY38" fmla="*/ 1982608 h 4216760"/>
                  <a:gd name="connsiteX39" fmla="*/ 3157979 w 3546473"/>
                  <a:gd name="connsiteY39" fmla="*/ 1803499 h 4216760"/>
                  <a:gd name="connsiteX40" fmla="*/ 3450210 w 3546473"/>
                  <a:gd name="connsiteY40" fmla="*/ 1614962 h 4216760"/>
                  <a:gd name="connsiteX41" fmla="*/ 3516198 w 3546473"/>
                  <a:gd name="connsiteY41" fmla="*/ 1501841 h 4216760"/>
                  <a:gd name="connsiteX42" fmla="*/ 3506771 w 3546473"/>
                  <a:gd name="connsiteY42" fmla="*/ 1124769 h 4216760"/>
                  <a:gd name="connsiteX43" fmla="*/ 3478491 w 3546473"/>
                  <a:gd name="connsiteY43" fmla="*/ 1077635 h 4216760"/>
                  <a:gd name="connsiteX44" fmla="*/ 3459637 w 3546473"/>
                  <a:gd name="connsiteY44" fmla="*/ 1049354 h 4216760"/>
                  <a:gd name="connsiteX45" fmla="*/ 3421930 w 3546473"/>
                  <a:gd name="connsiteY45" fmla="*/ 1039927 h 4216760"/>
                  <a:gd name="connsiteX46" fmla="*/ 3318235 w 3546473"/>
                  <a:gd name="connsiteY46" fmla="*/ 1011647 h 4216760"/>
                  <a:gd name="connsiteX47" fmla="*/ 3186260 w 3546473"/>
                  <a:gd name="connsiteY47" fmla="*/ 945659 h 4216760"/>
                  <a:gd name="connsiteX48" fmla="*/ 3007150 w 3546473"/>
                  <a:gd name="connsiteY48" fmla="*/ 917379 h 4216760"/>
                  <a:gd name="connsiteX49" fmla="*/ 2969443 w 3546473"/>
                  <a:gd name="connsiteY49" fmla="*/ 907952 h 4216760"/>
                  <a:gd name="connsiteX50" fmla="*/ 2780907 w 3546473"/>
                  <a:gd name="connsiteY50" fmla="*/ 898525 h 4216760"/>
                  <a:gd name="connsiteX51" fmla="*/ 2667785 w 3546473"/>
                  <a:gd name="connsiteY51" fmla="*/ 841965 h 4216760"/>
                  <a:gd name="connsiteX52" fmla="*/ 2639505 w 3546473"/>
                  <a:gd name="connsiteY52" fmla="*/ 823111 h 4216760"/>
                  <a:gd name="connsiteX53" fmla="*/ 2582944 w 3546473"/>
                  <a:gd name="connsiteY53" fmla="*/ 747697 h 4216760"/>
                  <a:gd name="connsiteX54" fmla="*/ 2535810 w 3546473"/>
                  <a:gd name="connsiteY54" fmla="*/ 681709 h 4216760"/>
                  <a:gd name="connsiteX55" fmla="*/ 2507530 w 3546473"/>
                  <a:gd name="connsiteY55" fmla="*/ 653428 h 4216760"/>
                  <a:gd name="connsiteX56" fmla="*/ 2498103 w 3546473"/>
                  <a:gd name="connsiteY56" fmla="*/ 625148 h 4216760"/>
                  <a:gd name="connsiteX57" fmla="*/ 2479249 w 3546473"/>
                  <a:gd name="connsiteY57" fmla="*/ 540307 h 4216760"/>
                  <a:gd name="connsiteX58" fmla="*/ 2460396 w 3546473"/>
                  <a:gd name="connsiteY58" fmla="*/ 502600 h 4216760"/>
                  <a:gd name="connsiteX59" fmla="*/ 2450969 w 3546473"/>
                  <a:gd name="connsiteY59" fmla="*/ 474319 h 4216760"/>
                  <a:gd name="connsiteX60" fmla="*/ 2394408 w 3546473"/>
                  <a:gd name="connsiteY60" fmla="*/ 427185 h 4216760"/>
                  <a:gd name="connsiteX61" fmla="*/ 2318994 w 3546473"/>
                  <a:gd name="connsiteY61" fmla="*/ 398905 h 4216760"/>
                  <a:gd name="connsiteX62" fmla="*/ 2111604 w 3546473"/>
                  <a:gd name="connsiteY62" fmla="*/ 370624 h 4216760"/>
                  <a:gd name="connsiteX63" fmla="*/ 1979629 w 3546473"/>
                  <a:gd name="connsiteY63" fmla="*/ 323490 h 4216760"/>
                  <a:gd name="connsiteX64" fmla="*/ 1791093 w 3546473"/>
                  <a:gd name="connsiteY64" fmla="*/ 285783 h 4216760"/>
                  <a:gd name="connsiteX65" fmla="*/ 1574276 w 3546473"/>
                  <a:gd name="connsiteY65" fmla="*/ 266930 h 4216760"/>
                  <a:gd name="connsiteX66" fmla="*/ 1527142 w 3546473"/>
                  <a:gd name="connsiteY66" fmla="*/ 248076 h 4216760"/>
                  <a:gd name="connsiteX67" fmla="*/ 1470581 w 3546473"/>
                  <a:gd name="connsiteY67" fmla="*/ 229222 h 4216760"/>
                  <a:gd name="connsiteX68" fmla="*/ 1404594 w 3546473"/>
                  <a:gd name="connsiteY68" fmla="*/ 200942 h 4216760"/>
                  <a:gd name="connsiteX69" fmla="*/ 1291472 w 3546473"/>
                  <a:gd name="connsiteY69" fmla="*/ 172661 h 4216760"/>
                  <a:gd name="connsiteX70" fmla="*/ 1244338 w 3546473"/>
                  <a:gd name="connsiteY70" fmla="*/ 144381 h 4216760"/>
                  <a:gd name="connsiteX71" fmla="*/ 1206631 w 3546473"/>
                  <a:gd name="connsiteY71" fmla="*/ 134954 h 4216760"/>
                  <a:gd name="connsiteX72" fmla="*/ 1159497 w 3546473"/>
                  <a:gd name="connsiteY72" fmla="*/ 116101 h 4216760"/>
                  <a:gd name="connsiteX73" fmla="*/ 1093509 w 3546473"/>
                  <a:gd name="connsiteY73" fmla="*/ 97247 h 4216760"/>
                  <a:gd name="connsiteX74" fmla="*/ 1036948 w 3546473"/>
                  <a:gd name="connsiteY74" fmla="*/ 78393 h 4216760"/>
                  <a:gd name="connsiteX75" fmla="*/ 857839 w 3546473"/>
                  <a:gd name="connsiteY75" fmla="*/ 97247 h 4216760"/>
                  <a:gd name="connsiteX76" fmla="*/ 791851 w 3546473"/>
                  <a:gd name="connsiteY76" fmla="*/ 125527 h 4216760"/>
                  <a:gd name="connsiteX77" fmla="*/ 735291 w 3546473"/>
                  <a:gd name="connsiteY77" fmla="*/ 144381 h 4216760"/>
                  <a:gd name="connsiteX78" fmla="*/ 527901 w 3546473"/>
                  <a:gd name="connsiteY78" fmla="*/ 125527 h 4216760"/>
                  <a:gd name="connsiteX79" fmla="*/ 471340 w 3546473"/>
                  <a:gd name="connsiteY79" fmla="*/ 106674 h 4216760"/>
                  <a:gd name="connsiteX80" fmla="*/ 414779 w 3546473"/>
                  <a:gd name="connsiteY80" fmla="*/ 97247 h 4216760"/>
                  <a:gd name="connsiteX81" fmla="*/ 386499 w 3546473"/>
                  <a:gd name="connsiteY81" fmla="*/ 87820 h 4216760"/>
                  <a:gd name="connsiteX82" fmla="*/ 94268 w 3546473"/>
                  <a:gd name="connsiteY82" fmla="*/ 78393 h 4216760"/>
                  <a:gd name="connsiteX0" fmla="*/ 80340 w 3532545"/>
                  <a:gd name="connsiteY0" fmla="*/ 78393 h 4468281"/>
                  <a:gd name="connsiteX1" fmla="*/ 4926 w 3532545"/>
                  <a:gd name="connsiteY1" fmla="*/ 4150773 h 4468281"/>
                  <a:gd name="connsiteX2" fmla="*/ 14352 w 3532545"/>
                  <a:gd name="connsiteY2" fmla="*/ 4207334 h 4468281"/>
                  <a:gd name="connsiteX3" fmla="*/ 52060 w 3532545"/>
                  <a:gd name="connsiteY3" fmla="*/ 4216760 h 4468281"/>
                  <a:gd name="connsiteX4" fmla="*/ 108620 w 3532545"/>
                  <a:gd name="connsiteY4" fmla="*/ 4169626 h 4468281"/>
                  <a:gd name="connsiteX5" fmla="*/ 146328 w 3532545"/>
                  <a:gd name="connsiteY5" fmla="*/ 4131919 h 4468281"/>
                  <a:gd name="connsiteX6" fmla="*/ 184035 w 3532545"/>
                  <a:gd name="connsiteY6" fmla="*/ 4122492 h 4468281"/>
                  <a:gd name="connsiteX7" fmla="*/ 240596 w 3532545"/>
                  <a:gd name="connsiteY7" fmla="*/ 4103639 h 4468281"/>
                  <a:gd name="connsiteX8" fmla="*/ 268876 w 3532545"/>
                  <a:gd name="connsiteY8" fmla="*/ 4094212 h 4468281"/>
                  <a:gd name="connsiteX9" fmla="*/ 353717 w 3532545"/>
                  <a:gd name="connsiteY9" fmla="*/ 4084785 h 4468281"/>
                  <a:gd name="connsiteX10" fmla="*/ 1183276 w 3532545"/>
                  <a:gd name="connsiteY10" fmla="*/ 4065932 h 4468281"/>
                  <a:gd name="connsiteX11" fmla="*/ 1258690 w 3532545"/>
                  <a:gd name="connsiteY11" fmla="*/ 4037651 h 4468281"/>
                  <a:gd name="connsiteX12" fmla="*/ 1296398 w 3532545"/>
                  <a:gd name="connsiteY12" fmla="*/ 3999944 h 4468281"/>
                  <a:gd name="connsiteX13" fmla="*/ 1381239 w 3532545"/>
                  <a:gd name="connsiteY13" fmla="*/ 3773701 h 4468281"/>
                  <a:gd name="connsiteX14" fmla="*/ 1390666 w 3532545"/>
                  <a:gd name="connsiteY14" fmla="*/ 3688859 h 4468281"/>
                  <a:gd name="connsiteX15" fmla="*/ 1418946 w 3532545"/>
                  <a:gd name="connsiteY15" fmla="*/ 3651152 h 4468281"/>
                  <a:gd name="connsiteX16" fmla="*/ 1428373 w 3532545"/>
                  <a:gd name="connsiteY16" fmla="*/ 3613445 h 4468281"/>
                  <a:gd name="connsiteX17" fmla="*/ 1456653 w 3532545"/>
                  <a:gd name="connsiteY17" fmla="*/ 3547457 h 4468281"/>
                  <a:gd name="connsiteX18" fmla="*/ 1503787 w 3532545"/>
                  <a:gd name="connsiteY18" fmla="*/ 3472043 h 4468281"/>
                  <a:gd name="connsiteX19" fmla="*/ 1645189 w 3532545"/>
                  <a:gd name="connsiteY19" fmla="*/ 3274080 h 4468281"/>
                  <a:gd name="connsiteX20" fmla="*/ 1824299 w 3532545"/>
                  <a:gd name="connsiteY20" fmla="*/ 3142105 h 4468281"/>
                  <a:gd name="connsiteX21" fmla="*/ 1946847 w 3532545"/>
                  <a:gd name="connsiteY21" fmla="*/ 3038410 h 4468281"/>
                  <a:gd name="connsiteX22" fmla="*/ 1975128 w 3532545"/>
                  <a:gd name="connsiteY22" fmla="*/ 3010130 h 4468281"/>
                  <a:gd name="connsiteX23" fmla="*/ 2003408 w 3532545"/>
                  <a:gd name="connsiteY23" fmla="*/ 2972422 h 4468281"/>
                  <a:gd name="connsiteX24" fmla="*/ 2031688 w 3532545"/>
                  <a:gd name="connsiteY24" fmla="*/ 2953569 h 4468281"/>
                  <a:gd name="connsiteX25" fmla="*/ 2125956 w 3532545"/>
                  <a:gd name="connsiteY25" fmla="*/ 2915861 h 4468281"/>
                  <a:gd name="connsiteX26" fmla="*/ 2154237 w 3532545"/>
                  <a:gd name="connsiteY26" fmla="*/ 2897008 h 4468281"/>
                  <a:gd name="connsiteX27" fmla="*/ 2314493 w 3532545"/>
                  <a:gd name="connsiteY27" fmla="*/ 2840447 h 4468281"/>
                  <a:gd name="connsiteX28" fmla="*/ 2465321 w 3532545"/>
                  <a:gd name="connsiteY28" fmla="*/ 2736752 h 4468281"/>
                  <a:gd name="connsiteX29" fmla="*/ 2559589 w 3532545"/>
                  <a:gd name="connsiteY29" fmla="*/ 2614204 h 4468281"/>
                  <a:gd name="connsiteX30" fmla="*/ 2578443 w 3532545"/>
                  <a:gd name="connsiteY30" fmla="*/ 2557643 h 4468281"/>
                  <a:gd name="connsiteX31" fmla="*/ 2606723 w 3532545"/>
                  <a:gd name="connsiteY31" fmla="*/ 2510509 h 4468281"/>
                  <a:gd name="connsiteX32" fmla="*/ 2644431 w 3532545"/>
                  <a:gd name="connsiteY32" fmla="*/ 2425668 h 4468281"/>
                  <a:gd name="connsiteX33" fmla="*/ 2653857 w 3532545"/>
                  <a:gd name="connsiteY33" fmla="*/ 2350253 h 4468281"/>
                  <a:gd name="connsiteX34" fmla="*/ 2710418 w 3532545"/>
                  <a:gd name="connsiteY34" fmla="*/ 2265412 h 4468281"/>
                  <a:gd name="connsiteX35" fmla="*/ 2785833 w 3532545"/>
                  <a:gd name="connsiteY35" fmla="*/ 2152290 h 4468281"/>
                  <a:gd name="connsiteX36" fmla="*/ 2908381 w 3532545"/>
                  <a:gd name="connsiteY36" fmla="*/ 2029742 h 4468281"/>
                  <a:gd name="connsiteX37" fmla="*/ 2946088 w 3532545"/>
                  <a:gd name="connsiteY37" fmla="*/ 1982608 h 4468281"/>
                  <a:gd name="connsiteX38" fmla="*/ 3144051 w 3532545"/>
                  <a:gd name="connsiteY38" fmla="*/ 1803499 h 4468281"/>
                  <a:gd name="connsiteX39" fmla="*/ 3436282 w 3532545"/>
                  <a:gd name="connsiteY39" fmla="*/ 1614962 h 4468281"/>
                  <a:gd name="connsiteX40" fmla="*/ 3502270 w 3532545"/>
                  <a:gd name="connsiteY40" fmla="*/ 1501841 h 4468281"/>
                  <a:gd name="connsiteX41" fmla="*/ 3492843 w 3532545"/>
                  <a:gd name="connsiteY41" fmla="*/ 1124769 h 4468281"/>
                  <a:gd name="connsiteX42" fmla="*/ 3464563 w 3532545"/>
                  <a:gd name="connsiteY42" fmla="*/ 1077635 h 4468281"/>
                  <a:gd name="connsiteX43" fmla="*/ 3445709 w 3532545"/>
                  <a:gd name="connsiteY43" fmla="*/ 1049354 h 4468281"/>
                  <a:gd name="connsiteX44" fmla="*/ 3408002 w 3532545"/>
                  <a:gd name="connsiteY44" fmla="*/ 1039927 h 4468281"/>
                  <a:gd name="connsiteX45" fmla="*/ 3304307 w 3532545"/>
                  <a:gd name="connsiteY45" fmla="*/ 1011647 h 4468281"/>
                  <a:gd name="connsiteX46" fmla="*/ 3172332 w 3532545"/>
                  <a:gd name="connsiteY46" fmla="*/ 945659 h 4468281"/>
                  <a:gd name="connsiteX47" fmla="*/ 2993222 w 3532545"/>
                  <a:gd name="connsiteY47" fmla="*/ 917379 h 4468281"/>
                  <a:gd name="connsiteX48" fmla="*/ 2955515 w 3532545"/>
                  <a:gd name="connsiteY48" fmla="*/ 907952 h 4468281"/>
                  <a:gd name="connsiteX49" fmla="*/ 2766979 w 3532545"/>
                  <a:gd name="connsiteY49" fmla="*/ 898525 h 4468281"/>
                  <a:gd name="connsiteX50" fmla="*/ 2653857 w 3532545"/>
                  <a:gd name="connsiteY50" fmla="*/ 841965 h 4468281"/>
                  <a:gd name="connsiteX51" fmla="*/ 2625577 w 3532545"/>
                  <a:gd name="connsiteY51" fmla="*/ 823111 h 4468281"/>
                  <a:gd name="connsiteX52" fmla="*/ 2569016 w 3532545"/>
                  <a:gd name="connsiteY52" fmla="*/ 747697 h 4468281"/>
                  <a:gd name="connsiteX53" fmla="*/ 2521882 w 3532545"/>
                  <a:gd name="connsiteY53" fmla="*/ 681709 h 4468281"/>
                  <a:gd name="connsiteX54" fmla="*/ 2493602 w 3532545"/>
                  <a:gd name="connsiteY54" fmla="*/ 653428 h 4468281"/>
                  <a:gd name="connsiteX55" fmla="*/ 2484175 w 3532545"/>
                  <a:gd name="connsiteY55" fmla="*/ 625148 h 4468281"/>
                  <a:gd name="connsiteX56" fmla="*/ 2465321 w 3532545"/>
                  <a:gd name="connsiteY56" fmla="*/ 540307 h 4468281"/>
                  <a:gd name="connsiteX57" fmla="*/ 2446468 w 3532545"/>
                  <a:gd name="connsiteY57" fmla="*/ 502600 h 4468281"/>
                  <a:gd name="connsiteX58" fmla="*/ 2437041 w 3532545"/>
                  <a:gd name="connsiteY58" fmla="*/ 474319 h 4468281"/>
                  <a:gd name="connsiteX59" fmla="*/ 2380480 w 3532545"/>
                  <a:gd name="connsiteY59" fmla="*/ 427185 h 4468281"/>
                  <a:gd name="connsiteX60" fmla="*/ 2305066 w 3532545"/>
                  <a:gd name="connsiteY60" fmla="*/ 398905 h 4468281"/>
                  <a:gd name="connsiteX61" fmla="*/ 2097676 w 3532545"/>
                  <a:gd name="connsiteY61" fmla="*/ 370624 h 4468281"/>
                  <a:gd name="connsiteX62" fmla="*/ 1965701 w 3532545"/>
                  <a:gd name="connsiteY62" fmla="*/ 323490 h 4468281"/>
                  <a:gd name="connsiteX63" fmla="*/ 1777165 w 3532545"/>
                  <a:gd name="connsiteY63" fmla="*/ 285783 h 4468281"/>
                  <a:gd name="connsiteX64" fmla="*/ 1560348 w 3532545"/>
                  <a:gd name="connsiteY64" fmla="*/ 266930 h 4468281"/>
                  <a:gd name="connsiteX65" fmla="*/ 1513214 w 3532545"/>
                  <a:gd name="connsiteY65" fmla="*/ 248076 h 4468281"/>
                  <a:gd name="connsiteX66" fmla="*/ 1456653 w 3532545"/>
                  <a:gd name="connsiteY66" fmla="*/ 229222 h 4468281"/>
                  <a:gd name="connsiteX67" fmla="*/ 1390666 w 3532545"/>
                  <a:gd name="connsiteY67" fmla="*/ 200942 h 4468281"/>
                  <a:gd name="connsiteX68" fmla="*/ 1277544 w 3532545"/>
                  <a:gd name="connsiteY68" fmla="*/ 172661 h 4468281"/>
                  <a:gd name="connsiteX69" fmla="*/ 1230410 w 3532545"/>
                  <a:gd name="connsiteY69" fmla="*/ 144381 h 4468281"/>
                  <a:gd name="connsiteX70" fmla="*/ 1192703 w 3532545"/>
                  <a:gd name="connsiteY70" fmla="*/ 134954 h 4468281"/>
                  <a:gd name="connsiteX71" fmla="*/ 1145569 w 3532545"/>
                  <a:gd name="connsiteY71" fmla="*/ 116101 h 4468281"/>
                  <a:gd name="connsiteX72" fmla="*/ 1079581 w 3532545"/>
                  <a:gd name="connsiteY72" fmla="*/ 97247 h 4468281"/>
                  <a:gd name="connsiteX73" fmla="*/ 1023020 w 3532545"/>
                  <a:gd name="connsiteY73" fmla="*/ 78393 h 4468281"/>
                  <a:gd name="connsiteX74" fmla="*/ 843911 w 3532545"/>
                  <a:gd name="connsiteY74" fmla="*/ 97247 h 4468281"/>
                  <a:gd name="connsiteX75" fmla="*/ 777923 w 3532545"/>
                  <a:gd name="connsiteY75" fmla="*/ 125527 h 4468281"/>
                  <a:gd name="connsiteX76" fmla="*/ 721363 w 3532545"/>
                  <a:gd name="connsiteY76" fmla="*/ 144381 h 4468281"/>
                  <a:gd name="connsiteX77" fmla="*/ 513973 w 3532545"/>
                  <a:gd name="connsiteY77" fmla="*/ 125527 h 4468281"/>
                  <a:gd name="connsiteX78" fmla="*/ 457412 w 3532545"/>
                  <a:gd name="connsiteY78" fmla="*/ 106674 h 4468281"/>
                  <a:gd name="connsiteX79" fmla="*/ 400851 w 3532545"/>
                  <a:gd name="connsiteY79" fmla="*/ 97247 h 4468281"/>
                  <a:gd name="connsiteX80" fmla="*/ 372571 w 3532545"/>
                  <a:gd name="connsiteY80" fmla="*/ 87820 h 4468281"/>
                  <a:gd name="connsiteX81" fmla="*/ 80340 w 3532545"/>
                  <a:gd name="connsiteY81" fmla="*/ 78393 h 4468281"/>
                  <a:gd name="connsiteX0" fmla="*/ 75852 w 3528057"/>
                  <a:gd name="connsiteY0" fmla="*/ 78393 h 4474646"/>
                  <a:gd name="connsiteX1" fmla="*/ 438 w 3528057"/>
                  <a:gd name="connsiteY1" fmla="*/ 4150773 h 4474646"/>
                  <a:gd name="connsiteX2" fmla="*/ 47572 w 3528057"/>
                  <a:gd name="connsiteY2" fmla="*/ 4216760 h 4474646"/>
                  <a:gd name="connsiteX3" fmla="*/ 104132 w 3528057"/>
                  <a:gd name="connsiteY3" fmla="*/ 4169626 h 4474646"/>
                  <a:gd name="connsiteX4" fmla="*/ 141840 w 3528057"/>
                  <a:gd name="connsiteY4" fmla="*/ 4131919 h 4474646"/>
                  <a:gd name="connsiteX5" fmla="*/ 179547 w 3528057"/>
                  <a:gd name="connsiteY5" fmla="*/ 4122492 h 4474646"/>
                  <a:gd name="connsiteX6" fmla="*/ 236108 w 3528057"/>
                  <a:gd name="connsiteY6" fmla="*/ 4103639 h 4474646"/>
                  <a:gd name="connsiteX7" fmla="*/ 264388 w 3528057"/>
                  <a:gd name="connsiteY7" fmla="*/ 4094212 h 4474646"/>
                  <a:gd name="connsiteX8" fmla="*/ 349229 w 3528057"/>
                  <a:gd name="connsiteY8" fmla="*/ 4084785 h 4474646"/>
                  <a:gd name="connsiteX9" fmla="*/ 1178788 w 3528057"/>
                  <a:gd name="connsiteY9" fmla="*/ 4065932 h 4474646"/>
                  <a:gd name="connsiteX10" fmla="*/ 1254202 w 3528057"/>
                  <a:gd name="connsiteY10" fmla="*/ 4037651 h 4474646"/>
                  <a:gd name="connsiteX11" fmla="*/ 1291910 w 3528057"/>
                  <a:gd name="connsiteY11" fmla="*/ 3999944 h 4474646"/>
                  <a:gd name="connsiteX12" fmla="*/ 1376751 w 3528057"/>
                  <a:gd name="connsiteY12" fmla="*/ 3773701 h 4474646"/>
                  <a:gd name="connsiteX13" fmla="*/ 1386178 w 3528057"/>
                  <a:gd name="connsiteY13" fmla="*/ 3688859 h 4474646"/>
                  <a:gd name="connsiteX14" fmla="*/ 1414458 w 3528057"/>
                  <a:gd name="connsiteY14" fmla="*/ 3651152 h 4474646"/>
                  <a:gd name="connsiteX15" fmla="*/ 1423885 w 3528057"/>
                  <a:gd name="connsiteY15" fmla="*/ 3613445 h 4474646"/>
                  <a:gd name="connsiteX16" fmla="*/ 1452165 w 3528057"/>
                  <a:gd name="connsiteY16" fmla="*/ 3547457 h 4474646"/>
                  <a:gd name="connsiteX17" fmla="*/ 1499299 w 3528057"/>
                  <a:gd name="connsiteY17" fmla="*/ 3472043 h 4474646"/>
                  <a:gd name="connsiteX18" fmla="*/ 1640701 w 3528057"/>
                  <a:gd name="connsiteY18" fmla="*/ 3274080 h 4474646"/>
                  <a:gd name="connsiteX19" fmla="*/ 1819811 w 3528057"/>
                  <a:gd name="connsiteY19" fmla="*/ 3142105 h 4474646"/>
                  <a:gd name="connsiteX20" fmla="*/ 1942359 w 3528057"/>
                  <a:gd name="connsiteY20" fmla="*/ 3038410 h 4474646"/>
                  <a:gd name="connsiteX21" fmla="*/ 1970640 w 3528057"/>
                  <a:gd name="connsiteY21" fmla="*/ 3010130 h 4474646"/>
                  <a:gd name="connsiteX22" fmla="*/ 1998920 w 3528057"/>
                  <a:gd name="connsiteY22" fmla="*/ 2972422 h 4474646"/>
                  <a:gd name="connsiteX23" fmla="*/ 2027200 w 3528057"/>
                  <a:gd name="connsiteY23" fmla="*/ 2953569 h 4474646"/>
                  <a:gd name="connsiteX24" fmla="*/ 2121468 w 3528057"/>
                  <a:gd name="connsiteY24" fmla="*/ 2915861 h 4474646"/>
                  <a:gd name="connsiteX25" fmla="*/ 2149749 w 3528057"/>
                  <a:gd name="connsiteY25" fmla="*/ 2897008 h 4474646"/>
                  <a:gd name="connsiteX26" fmla="*/ 2310005 w 3528057"/>
                  <a:gd name="connsiteY26" fmla="*/ 2840447 h 4474646"/>
                  <a:gd name="connsiteX27" fmla="*/ 2460833 w 3528057"/>
                  <a:gd name="connsiteY27" fmla="*/ 2736752 h 4474646"/>
                  <a:gd name="connsiteX28" fmla="*/ 2555101 w 3528057"/>
                  <a:gd name="connsiteY28" fmla="*/ 2614204 h 4474646"/>
                  <a:gd name="connsiteX29" fmla="*/ 2573955 w 3528057"/>
                  <a:gd name="connsiteY29" fmla="*/ 2557643 h 4474646"/>
                  <a:gd name="connsiteX30" fmla="*/ 2602235 w 3528057"/>
                  <a:gd name="connsiteY30" fmla="*/ 2510509 h 4474646"/>
                  <a:gd name="connsiteX31" fmla="*/ 2639943 w 3528057"/>
                  <a:gd name="connsiteY31" fmla="*/ 2425668 h 4474646"/>
                  <a:gd name="connsiteX32" fmla="*/ 2649369 w 3528057"/>
                  <a:gd name="connsiteY32" fmla="*/ 2350253 h 4474646"/>
                  <a:gd name="connsiteX33" fmla="*/ 2705930 w 3528057"/>
                  <a:gd name="connsiteY33" fmla="*/ 2265412 h 4474646"/>
                  <a:gd name="connsiteX34" fmla="*/ 2781345 w 3528057"/>
                  <a:gd name="connsiteY34" fmla="*/ 2152290 h 4474646"/>
                  <a:gd name="connsiteX35" fmla="*/ 2903893 w 3528057"/>
                  <a:gd name="connsiteY35" fmla="*/ 2029742 h 4474646"/>
                  <a:gd name="connsiteX36" fmla="*/ 2941600 w 3528057"/>
                  <a:gd name="connsiteY36" fmla="*/ 1982608 h 4474646"/>
                  <a:gd name="connsiteX37" fmla="*/ 3139563 w 3528057"/>
                  <a:gd name="connsiteY37" fmla="*/ 1803499 h 4474646"/>
                  <a:gd name="connsiteX38" fmla="*/ 3431794 w 3528057"/>
                  <a:gd name="connsiteY38" fmla="*/ 1614962 h 4474646"/>
                  <a:gd name="connsiteX39" fmla="*/ 3497782 w 3528057"/>
                  <a:gd name="connsiteY39" fmla="*/ 1501841 h 4474646"/>
                  <a:gd name="connsiteX40" fmla="*/ 3488355 w 3528057"/>
                  <a:gd name="connsiteY40" fmla="*/ 1124769 h 4474646"/>
                  <a:gd name="connsiteX41" fmla="*/ 3460075 w 3528057"/>
                  <a:gd name="connsiteY41" fmla="*/ 1077635 h 4474646"/>
                  <a:gd name="connsiteX42" fmla="*/ 3441221 w 3528057"/>
                  <a:gd name="connsiteY42" fmla="*/ 1049354 h 4474646"/>
                  <a:gd name="connsiteX43" fmla="*/ 3403514 w 3528057"/>
                  <a:gd name="connsiteY43" fmla="*/ 1039927 h 4474646"/>
                  <a:gd name="connsiteX44" fmla="*/ 3299819 w 3528057"/>
                  <a:gd name="connsiteY44" fmla="*/ 1011647 h 4474646"/>
                  <a:gd name="connsiteX45" fmla="*/ 3167844 w 3528057"/>
                  <a:gd name="connsiteY45" fmla="*/ 945659 h 4474646"/>
                  <a:gd name="connsiteX46" fmla="*/ 2988734 w 3528057"/>
                  <a:gd name="connsiteY46" fmla="*/ 917379 h 4474646"/>
                  <a:gd name="connsiteX47" fmla="*/ 2951027 w 3528057"/>
                  <a:gd name="connsiteY47" fmla="*/ 907952 h 4474646"/>
                  <a:gd name="connsiteX48" fmla="*/ 2762491 w 3528057"/>
                  <a:gd name="connsiteY48" fmla="*/ 898525 h 4474646"/>
                  <a:gd name="connsiteX49" fmla="*/ 2649369 w 3528057"/>
                  <a:gd name="connsiteY49" fmla="*/ 841965 h 4474646"/>
                  <a:gd name="connsiteX50" fmla="*/ 2621089 w 3528057"/>
                  <a:gd name="connsiteY50" fmla="*/ 823111 h 4474646"/>
                  <a:gd name="connsiteX51" fmla="*/ 2564528 w 3528057"/>
                  <a:gd name="connsiteY51" fmla="*/ 747697 h 4474646"/>
                  <a:gd name="connsiteX52" fmla="*/ 2517394 w 3528057"/>
                  <a:gd name="connsiteY52" fmla="*/ 681709 h 4474646"/>
                  <a:gd name="connsiteX53" fmla="*/ 2489114 w 3528057"/>
                  <a:gd name="connsiteY53" fmla="*/ 653428 h 4474646"/>
                  <a:gd name="connsiteX54" fmla="*/ 2479687 w 3528057"/>
                  <a:gd name="connsiteY54" fmla="*/ 625148 h 4474646"/>
                  <a:gd name="connsiteX55" fmla="*/ 2460833 w 3528057"/>
                  <a:gd name="connsiteY55" fmla="*/ 540307 h 4474646"/>
                  <a:gd name="connsiteX56" fmla="*/ 2441980 w 3528057"/>
                  <a:gd name="connsiteY56" fmla="*/ 502600 h 4474646"/>
                  <a:gd name="connsiteX57" fmla="*/ 2432553 w 3528057"/>
                  <a:gd name="connsiteY57" fmla="*/ 474319 h 4474646"/>
                  <a:gd name="connsiteX58" fmla="*/ 2375992 w 3528057"/>
                  <a:gd name="connsiteY58" fmla="*/ 427185 h 4474646"/>
                  <a:gd name="connsiteX59" fmla="*/ 2300578 w 3528057"/>
                  <a:gd name="connsiteY59" fmla="*/ 398905 h 4474646"/>
                  <a:gd name="connsiteX60" fmla="*/ 2093188 w 3528057"/>
                  <a:gd name="connsiteY60" fmla="*/ 370624 h 4474646"/>
                  <a:gd name="connsiteX61" fmla="*/ 1961213 w 3528057"/>
                  <a:gd name="connsiteY61" fmla="*/ 323490 h 4474646"/>
                  <a:gd name="connsiteX62" fmla="*/ 1772677 w 3528057"/>
                  <a:gd name="connsiteY62" fmla="*/ 285783 h 4474646"/>
                  <a:gd name="connsiteX63" fmla="*/ 1555860 w 3528057"/>
                  <a:gd name="connsiteY63" fmla="*/ 266930 h 4474646"/>
                  <a:gd name="connsiteX64" fmla="*/ 1508726 w 3528057"/>
                  <a:gd name="connsiteY64" fmla="*/ 248076 h 4474646"/>
                  <a:gd name="connsiteX65" fmla="*/ 1452165 w 3528057"/>
                  <a:gd name="connsiteY65" fmla="*/ 229222 h 4474646"/>
                  <a:gd name="connsiteX66" fmla="*/ 1386178 w 3528057"/>
                  <a:gd name="connsiteY66" fmla="*/ 200942 h 4474646"/>
                  <a:gd name="connsiteX67" fmla="*/ 1273056 w 3528057"/>
                  <a:gd name="connsiteY67" fmla="*/ 172661 h 4474646"/>
                  <a:gd name="connsiteX68" fmla="*/ 1225922 w 3528057"/>
                  <a:gd name="connsiteY68" fmla="*/ 144381 h 4474646"/>
                  <a:gd name="connsiteX69" fmla="*/ 1188215 w 3528057"/>
                  <a:gd name="connsiteY69" fmla="*/ 134954 h 4474646"/>
                  <a:gd name="connsiteX70" fmla="*/ 1141081 w 3528057"/>
                  <a:gd name="connsiteY70" fmla="*/ 116101 h 4474646"/>
                  <a:gd name="connsiteX71" fmla="*/ 1075093 w 3528057"/>
                  <a:gd name="connsiteY71" fmla="*/ 97247 h 4474646"/>
                  <a:gd name="connsiteX72" fmla="*/ 1018532 w 3528057"/>
                  <a:gd name="connsiteY72" fmla="*/ 78393 h 4474646"/>
                  <a:gd name="connsiteX73" fmla="*/ 839423 w 3528057"/>
                  <a:gd name="connsiteY73" fmla="*/ 97247 h 4474646"/>
                  <a:gd name="connsiteX74" fmla="*/ 773435 w 3528057"/>
                  <a:gd name="connsiteY74" fmla="*/ 125527 h 4474646"/>
                  <a:gd name="connsiteX75" fmla="*/ 716875 w 3528057"/>
                  <a:gd name="connsiteY75" fmla="*/ 144381 h 4474646"/>
                  <a:gd name="connsiteX76" fmla="*/ 509485 w 3528057"/>
                  <a:gd name="connsiteY76" fmla="*/ 125527 h 4474646"/>
                  <a:gd name="connsiteX77" fmla="*/ 452924 w 3528057"/>
                  <a:gd name="connsiteY77" fmla="*/ 106674 h 4474646"/>
                  <a:gd name="connsiteX78" fmla="*/ 396363 w 3528057"/>
                  <a:gd name="connsiteY78" fmla="*/ 97247 h 4474646"/>
                  <a:gd name="connsiteX79" fmla="*/ 368083 w 3528057"/>
                  <a:gd name="connsiteY79" fmla="*/ 87820 h 4474646"/>
                  <a:gd name="connsiteX80" fmla="*/ 75852 w 3528057"/>
                  <a:gd name="connsiteY80" fmla="*/ 78393 h 4474646"/>
                  <a:gd name="connsiteX0" fmla="*/ 75852 w 3528057"/>
                  <a:gd name="connsiteY0" fmla="*/ 78393 h 4474646"/>
                  <a:gd name="connsiteX1" fmla="*/ 438 w 3528057"/>
                  <a:gd name="connsiteY1" fmla="*/ 4150773 h 4474646"/>
                  <a:gd name="connsiteX2" fmla="*/ 47572 w 3528057"/>
                  <a:gd name="connsiteY2" fmla="*/ 4216760 h 4474646"/>
                  <a:gd name="connsiteX3" fmla="*/ 104132 w 3528057"/>
                  <a:gd name="connsiteY3" fmla="*/ 4169626 h 4474646"/>
                  <a:gd name="connsiteX4" fmla="*/ 141840 w 3528057"/>
                  <a:gd name="connsiteY4" fmla="*/ 4131919 h 4474646"/>
                  <a:gd name="connsiteX5" fmla="*/ 179547 w 3528057"/>
                  <a:gd name="connsiteY5" fmla="*/ 4122492 h 4474646"/>
                  <a:gd name="connsiteX6" fmla="*/ 236108 w 3528057"/>
                  <a:gd name="connsiteY6" fmla="*/ 4103639 h 4474646"/>
                  <a:gd name="connsiteX7" fmla="*/ 264388 w 3528057"/>
                  <a:gd name="connsiteY7" fmla="*/ 4094212 h 4474646"/>
                  <a:gd name="connsiteX8" fmla="*/ 349229 w 3528057"/>
                  <a:gd name="connsiteY8" fmla="*/ 4084785 h 4474646"/>
                  <a:gd name="connsiteX9" fmla="*/ 1178788 w 3528057"/>
                  <a:gd name="connsiteY9" fmla="*/ 4065932 h 4474646"/>
                  <a:gd name="connsiteX10" fmla="*/ 1254202 w 3528057"/>
                  <a:gd name="connsiteY10" fmla="*/ 4037651 h 4474646"/>
                  <a:gd name="connsiteX11" fmla="*/ 1291910 w 3528057"/>
                  <a:gd name="connsiteY11" fmla="*/ 3999944 h 4474646"/>
                  <a:gd name="connsiteX12" fmla="*/ 1376751 w 3528057"/>
                  <a:gd name="connsiteY12" fmla="*/ 3773701 h 4474646"/>
                  <a:gd name="connsiteX13" fmla="*/ 1386178 w 3528057"/>
                  <a:gd name="connsiteY13" fmla="*/ 3688859 h 4474646"/>
                  <a:gd name="connsiteX14" fmla="*/ 1414458 w 3528057"/>
                  <a:gd name="connsiteY14" fmla="*/ 3651152 h 4474646"/>
                  <a:gd name="connsiteX15" fmla="*/ 1423885 w 3528057"/>
                  <a:gd name="connsiteY15" fmla="*/ 3613445 h 4474646"/>
                  <a:gd name="connsiteX16" fmla="*/ 1452165 w 3528057"/>
                  <a:gd name="connsiteY16" fmla="*/ 3547457 h 4474646"/>
                  <a:gd name="connsiteX17" fmla="*/ 1499299 w 3528057"/>
                  <a:gd name="connsiteY17" fmla="*/ 3472043 h 4474646"/>
                  <a:gd name="connsiteX18" fmla="*/ 1640701 w 3528057"/>
                  <a:gd name="connsiteY18" fmla="*/ 3274080 h 4474646"/>
                  <a:gd name="connsiteX19" fmla="*/ 1819811 w 3528057"/>
                  <a:gd name="connsiteY19" fmla="*/ 3142105 h 4474646"/>
                  <a:gd name="connsiteX20" fmla="*/ 1942359 w 3528057"/>
                  <a:gd name="connsiteY20" fmla="*/ 3038410 h 4474646"/>
                  <a:gd name="connsiteX21" fmla="*/ 1970640 w 3528057"/>
                  <a:gd name="connsiteY21" fmla="*/ 3010130 h 4474646"/>
                  <a:gd name="connsiteX22" fmla="*/ 1998920 w 3528057"/>
                  <a:gd name="connsiteY22" fmla="*/ 2972422 h 4474646"/>
                  <a:gd name="connsiteX23" fmla="*/ 2027200 w 3528057"/>
                  <a:gd name="connsiteY23" fmla="*/ 2953569 h 4474646"/>
                  <a:gd name="connsiteX24" fmla="*/ 2121468 w 3528057"/>
                  <a:gd name="connsiteY24" fmla="*/ 2915861 h 4474646"/>
                  <a:gd name="connsiteX25" fmla="*/ 2149749 w 3528057"/>
                  <a:gd name="connsiteY25" fmla="*/ 2897008 h 4474646"/>
                  <a:gd name="connsiteX26" fmla="*/ 2310005 w 3528057"/>
                  <a:gd name="connsiteY26" fmla="*/ 2840447 h 4474646"/>
                  <a:gd name="connsiteX27" fmla="*/ 2460833 w 3528057"/>
                  <a:gd name="connsiteY27" fmla="*/ 2736752 h 4474646"/>
                  <a:gd name="connsiteX28" fmla="*/ 2555101 w 3528057"/>
                  <a:gd name="connsiteY28" fmla="*/ 2614204 h 4474646"/>
                  <a:gd name="connsiteX29" fmla="*/ 2573955 w 3528057"/>
                  <a:gd name="connsiteY29" fmla="*/ 2557643 h 4474646"/>
                  <a:gd name="connsiteX30" fmla="*/ 2602235 w 3528057"/>
                  <a:gd name="connsiteY30" fmla="*/ 2510509 h 4474646"/>
                  <a:gd name="connsiteX31" fmla="*/ 2639943 w 3528057"/>
                  <a:gd name="connsiteY31" fmla="*/ 2425668 h 4474646"/>
                  <a:gd name="connsiteX32" fmla="*/ 2649369 w 3528057"/>
                  <a:gd name="connsiteY32" fmla="*/ 2350253 h 4474646"/>
                  <a:gd name="connsiteX33" fmla="*/ 2705930 w 3528057"/>
                  <a:gd name="connsiteY33" fmla="*/ 2265412 h 4474646"/>
                  <a:gd name="connsiteX34" fmla="*/ 2781345 w 3528057"/>
                  <a:gd name="connsiteY34" fmla="*/ 2152290 h 4474646"/>
                  <a:gd name="connsiteX35" fmla="*/ 2903893 w 3528057"/>
                  <a:gd name="connsiteY35" fmla="*/ 2029742 h 4474646"/>
                  <a:gd name="connsiteX36" fmla="*/ 2941600 w 3528057"/>
                  <a:gd name="connsiteY36" fmla="*/ 1982608 h 4474646"/>
                  <a:gd name="connsiteX37" fmla="*/ 3139563 w 3528057"/>
                  <a:gd name="connsiteY37" fmla="*/ 1803499 h 4474646"/>
                  <a:gd name="connsiteX38" fmla="*/ 3431794 w 3528057"/>
                  <a:gd name="connsiteY38" fmla="*/ 1614962 h 4474646"/>
                  <a:gd name="connsiteX39" fmla="*/ 3497782 w 3528057"/>
                  <a:gd name="connsiteY39" fmla="*/ 1501841 h 4474646"/>
                  <a:gd name="connsiteX40" fmla="*/ 3488355 w 3528057"/>
                  <a:gd name="connsiteY40" fmla="*/ 1124769 h 4474646"/>
                  <a:gd name="connsiteX41" fmla="*/ 3460075 w 3528057"/>
                  <a:gd name="connsiteY41" fmla="*/ 1077635 h 4474646"/>
                  <a:gd name="connsiteX42" fmla="*/ 3441221 w 3528057"/>
                  <a:gd name="connsiteY42" fmla="*/ 1049354 h 4474646"/>
                  <a:gd name="connsiteX43" fmla="*/ 3403514 w 3528057"/>
                  <a:gd name="connsiteY43" fmla="*/ 1039927 h 4474646"/>
                  <a:gd name="connsiteX44" fmla="*/ 3299819 w 3528057"/>
                  <a:gd name="connsiteY44" fmla="*/ 1011647 h 4474646"/>
                  <a:gd name="connsiteX45" fmla="*/ 3167844 w 3528057"/>
                  <a:gd name="connsiteY45" fmla="*/ 945659 h 4474646"/>
                  <a:gd name="connsiteX46" fmla="*/ 2988734 w 3528057"/>
                  <a:gd name="connsiteY46" fmla="*/ 917379 h 4474646"/>
                  <a:gd name="connsiteX47" fmla="*/ 2951027 w 3528057"/>
                  <a:gd name="connsiteY47" fmla="*/ 907952 h 4474646"/>
                  <a:gd name="connsiteX48" fmla="*/ 2762491 w 3528057"/>
                  <a:gd name="connsiteY48" fmla="*/ 898525 h 4474646"/>
                  <a:gd name="connsiteX49" fmla="*/ 2649369 w 3528057"/>
                  <a:gd name="connsiteY49" fmla="*/ 841965 h 4474646"/>
                  <a:gd name="connsiteX50" fmla="*/ 2621089 w 3528057"/>
                  <a:gd name="connsiteY50" fmla="*/ 823111 h 4474646"/>
                  <a:gd name="connsiteX51" fmla="*/ 2564528 w 3528057"/>
                  <a:gd name="connsiteY51" fmla="*/ 747697 h 4474646"/>
                  <a:gd name="connsiteX52" fmla="*/ 2517394 w 3528057"/>
                  <a:gd name="connsiteY52" fmla="*/ 681709 h 4474646"/>
                  <a:gd name="connsiteX53" fmla="*/ 2489114 w 3528057"/>
                  <a:gd name="connsiteY53" fmla="*/ 653428 h 4474646"/>
                  <a:gd name="connsiteX54" fmla="*/ 2479687 w 3528057"/>
                  <a:gd name="connsiteY54" fmla="*/ 625148 h 4474646"/>
                  <a:gd name="connsiteX55" fmla="*/ 2460833 w 3528057"/>
                  <a:gd name="connsiteY55" fmla="*/ 540307 h 4474646"/>
                  <a:gd name="connsiteX56" fmla="*/ 2441980 w 3528057"/>
                  <a:gd name="connsiteY56" fmla="*/ 502600 h 4474646"/>
                  <a:gd name="connsiteX57" fmla="*/ 2432553 w 3528057"/>
                  <a:gd name="connsiteY57" fmla="*/ 474319 h 4474646"/>
                  <a:gd name="connsiteX58" fmla="*/ 2375992 w 3528057"/>
                  <a:gd name="connsiteY58" fmla="*/ 427185 h 4474646"/>
                  <a:gd name="connsiteX59" fmla="*/ 2300578 w 3528057"/>
                  <a:gd name="connsiteY59" fmla="*/ 398905 h 4474646"/>
                  <a:gd name="connsiteX60" fmla="*/ 2093188 w 3528057"/>
                  <a:gd name="connsiteY60" fmla="*/ 370624 h 4474646"/>
                  <a:gd name="connsiteX61" fmla="*/ 1961213 w 3528057"/>
                  <a:gd name="connsiteY61" fmla="*/ 323490 h 4474646"/>
                  <a:gd name="connsiteX62" fmla="*/ 1772677 w 3528057"/>
                  <a:gd name="connsiteY62" fmla="*/ 285783 h 4474646"/>
                  <a:gd name="connsiteX63" fmla="*/ 1555860 w 3528057"/>
                  <a:gd name="connsiteY63" fmla="*/ 266930 h 4474646"/>
                  <a:gd name="connsiteX64" fmla="*/ 1508726 w 3528057"/>
                  <a:gd name="connsiteY64" fmla="*/ 248076 h 4474646"/>
                  <a:gd name="connsiteX65" fmla="*/ 1452165 w 3528057"/>
                  <a:gd name="connsiteY65" fmla="*/ 229222 h 4474646"/>
                  <a:gd name="connsiteX66" fmla="*/ 1386178 w 3528057"/>
                  <a:gd name="connsiteY66" fmla="*/ 200942 h 4474646"/>
                  <a:gd name="connsiteX67" fmla="*/ 1273056 w 3528057"/>
                  <a:gd name="connsiteY67" fmla="*/ 172661 h 4474646"/>
                  <a:gd name="connsiteX68" fmla="*/ 1225922 w 3528057"/>
                  <a:gd name="connsiteY68" fmla="*/ 144381 h 4474646"/>
                  <a:gd name="connsiteX69" fmla="*/ 1188215 w 3528057"/>
                  <a:gd name="connsiteY69" fmla="*/ 134954 h 4474646"/>
                  <a:gd name="connsiteX70" fmla="*/ 1141081 w 3528057"/>
                  <a:gd name="connsiteY70" fmla="*/ 116101 h 4474646"/>
                  <a:gd name="connsiteX71" fmla="*/ 1075093 w 3528057"/>
                  <a:gd name="connsiteY71" fmla="*/ 97247 h 4474646"/>
                  <a:gd name="connsiteX72" fmla="*/ 1018532 w 3528057"/>
                  <a:gd name="connsiteY72" fmla="*/ 78393 h 4474646"/>
                  <a:gd name="connsiteX73" fmla="*/ 839423 w 3528057"/>
                  <a:gd name="connsiteY73" fmla="*/ 97247 h 4474646"/>
                  <a:gd name="connsiteX74" fmla="*/ 773435 w 3528057"/>
                  <a:gd name="connsiteY74" fmla="*/ 125527 h 4474646"/>
                  <a:gd name="connsiteX75" fmla="*/ 716875 w 3528057"/>
                  <a:gd name="connsiteY75" fmla="*/ 144381 h 4474646"/>
                  <a:gd name="connsiteX76" fmla="*/ 509485 w 3528057"/>
                  <a:gd name="connsiteY76" fmla="*/ 125527 h 4474646"/>
                  <a:gd name="connsiteX77" fmla="*/ 452924 w 3528057"/>
                  <a:gd name="connsiteY77" fmla="*/ 106674 h 4474646"/>
                  <a:gd name="connsiteX78" fmla="*/ 396363 w 3528057"/>
                  <a:gd name="connsiteY78" fmla="*/ 97247 h 4474646"/>
                  <a:gd name="connsiteX79" fmla="*/ 368083 w 3528057"/>
                  <a:gd name="connsiteY79" fmla="*/ 87820 h 4474646"/>
                  <a:gd name="connsiteX80" fmla="*/ 75852 w 3528057"/>
                  <a:gd name="connsiteY80" fmla="*/ 78393 h 4474646"/>
                  <a:gd name="connsiteX0" fmla="*/ 75414 w 3527619"/>
                  <a:gd name="connsiteY0" fmla="*/ 78393 h 4216760"/>
                  <a:gd name="connsiteX1" fmla="*/ 0 w 3527619"/>
                  <a:gd name="connsiteY1" fmla="*/ 4150773 h 4216760"/>
                  <a:gd name="connsiteX2" fmla="*/ 47134 w 3527619"/>
                  <a:gd name="connsiteY2" fmla="*/ 4216760 h 4216760"/>
                  <a:gd name="connsiteX3" fmla="*/ 103694 w 3527619"/>
                  <a:gd name="connsiteY3" fmla="*/ 4169626 h 4216760"/>
                  <a:gd name="connsiteX4" fmla="*/ 141402 w 3527619"/>
                  <a:gd name="connsiteY4" fmla="*/ 4131919 h 4216760"/>
                  <a:gd name="connsiteX5" fmla="*/ 179109 w 3527619"/>
                  <a:gd name="connsiteY5" fmla="*/ 4122492 h 4216760"/>
                  <a:gd name="connsiteX6" fmla="*/ 235670 w 3527619"/>
                  <a:gd name="connsiteY6" fmla="*/ 4103639 h 4216760"/>
                  <a:gd name="connsiteX7" fmla="*/ 263950 w 3527619"/>
                  <a:gd name="connsiteY7" fmla="*/ 4094212 h 4216760"/>
                  <a:gd name="connsiteX8" fmla="*/ 348791 w 3527619"/>
                  <a:gd name="connsiteY8" fmla="*/ 4084785 h 4216760"/>
                  <a:gd name="connsiteX9" fmla="*/ 1178350 w 3527619"/>
                  <a:gd name="connsiteY9" fmla="*/ 4065932 h 4216760"/>
                  <a:gd name="connsiteX10" fmla="*/ 1253764 w 3527619"/>
                  <a:gd name="connsiteY10" fmla="*/ 4037651 h 4216760"/>
                  <a:gd name="connsiteX11" fmla="*/ 1291472 w 3527619"/>
                  <a:gd name="connsiteY11" fmla="*/ 3999944 h 4216760"/>
                  <a:gd name="connsiteX12" fmla="*/ 1376313 w 3527619"/>
                  <a:gd name="connsiteY12" fmla="*/ 3773701 h 4216760"/>
                  <a:gd name="connsiteX13" fmla="*/ 1385740 w 3527619"/>
                  <a:gd name="connsiteY13" fmla="*/ 3688859 h 4216760"/>
                  <a:gd name="connsiteX14" fmla="*/ 1414020 w 3527619"/>
                  <a:gd name="connsiteY14" fmla="*/ 3651152 h 4216760"/>
                  <a:gd name="connsiteX15" fmla="*/ 1423447 w 3527619"/>
                  <a:gd name="connsiteY15" fmla="*/ 3613445 h 4216760"/>
                  <a:gd name="connsiteX16" fmla="*/ 1451727 w 3527619"/>
                  <a:gd name="connsiteY16" fmla="*/ 3547457 h 4216760"/>
                  <a:gd name="connsiteX17" fmla="*/ 1498861 w 3527619"/>
                  <a:gd name="connsiteY17" fmla="*/ 3472043 h 4216760"/>
                  <a:gd name="connsiteX18" fmla="*/ 1640263 w 3527619"/>
                  <a:gd name="connsiteY18" fmla="*/ 3274080 h 4216760"/>
                  <a:gd name="connsiteX19" fmla="*/ 1819373 w 3527619"/>
                  <a:gd name="connsiteY19" fmla="*/ 3142105 h 4216760"/>
                  <a:gd name="connsiteX20" fmla="*/ 1941921 w 3527619"/>
                  <a:gd name="connsiteY20" fmla="*/ 3038410 h 4216760"/>
                  <a:gd name="connsiteX21" fmla="*/ 1970202 w 3527619"/>
                  <a:gd name="connsiteY21" fmla="*/ 3010130 h 4216760"/>
                  <a:gd name="connsiteX22" fmla="*/ 1998482 w 3527619"/>
                  <a:gd name="connsiteY22" fmla="*/ 2972422 h 4216760"/>
                  <a:gd name="connsiteX23" fmla="*/ 2026762 w 3527619"/>
                  <a:gd name="connsiteY23" fmla="*/ 2953569 h 4216760"/>
                  <a:gd name="connsiteX24" fmla="*/ 2121030 w 3527619"/>
                  <a:gd name="connsiteY24" fmla="*/ 2915861 h 4216760"/>
                  <a:gd name="connsiteX25" fmla="*/ 2149311 w 3527619"/>
                  <a:gd name="connsiteY25" fmla="*/ 2897008 h 4216760"/>
                  <a:gd name="connsiteX26" fmla="*/ 2309567 w 3527619"/>
                  <a:gd name="connsiteY26" fmla="*/ 2840447 h 4216760"/>
                  <a:gd name="connsiteX27" fmla="*/ 2460395 w 3527619"/>
                  <a:gd name="connsiteY27" fmla="*/ 2736752 h 4216760"/>
                  <a:gd name="connsiteX28" fmla="*/ 2554663 w 3527619"/>
                  <a:gd name="connsiteY28" fmla="*/ 2614204 h 4216760"/>
                  <a:gd name="connsiteX29" fmla="*/ 2573517 w 3527619"/>
                  <a:gd name="connsiteY29" fmla="*/ 2557643 h 4216760"/>
                  <a:gd name="connsiteX30" fmla="*/ 2601797 w 3527619"/>
                  <a:gd name="connsiteY30" fmla="*/ 2510509 h 4216760"/>
                  <a:gd name="connsiteX31" fmla="*/ 2639505 w 3527619"/>
                  <a:gd name="connsiteY31" fmla="*/ 2425668 h 4216760"/>
                  <a:gd name="connsiteX32" fmla="*/ 2648931 w 3527619"/>
                  <a:gd name="connsiteY32" fmla="*/ 2350253 h 4216760"/>
                  <a:gd name="connsiteX33" fmla="*/ 2705492 w 3527619"/>
                  <a:gd name="connsiteY33" fmla="*/ 2265412 h 4216760"/>
                  <a:gd name="connsiteX34" fmla="*/ 2780907 w 3527619"/>
                  <a:gd name="connsiteY34" fmla="*/ 2152290 h 4216760"/>
                  <a:gd name="connsiteX35" fmla="*/ 2903455 w 3527619"/>
                  <a:gd name="connsiteY35" fmla="*/ 2029742 h 4216760"/>
                  <a:gd name="connsiteX36" fmla="*/ 2941162 w 3527619"/>
                  <a:gd name="connsiteY36" fmla="*/ 1982608 h 4216760"/>
                  <a:gd name="connsiteX37" fmla="*/ 3139125 w 3527619"/>
                  <a:gd name="connsiteY37" fmla="*/ 1803499 h 4216760"/>
                  <a:gd name="connsiteX38" fmla="*/ 3431356 w 3527619"/>
                  <a:gd name="connsiteY38" fmla="*/ 1614962 h 4216760"/>
                  <a:gd name="connsiteX39" fmla="*/ 3497344 w 3527619"/>
                  <a:gd name="connsiteY39" fmla="*/ 1501841 h 4216760"/>
                  <a:gd name="connsiteX40" fmla="*/ 3487917 w 3527619"/>
                  <a:gd name="connsiteY40" fmla="*/ 1124769 h 4216760"/>
                  <a:gd name="connsiteX41" fmla="*/ 3459637 w 3527619"/>
                  <a:gd name="connsiteY41" fmla="*/ 1077635 h 4216760"/>
                  <a:gd name="connsiteX42" fmla="*/ 3440783 w 3527619"/>
                  <a:gd name="connsiteY42" fmla="*/ 1049354 h 4216760"/>
                  <a:gd name="connsiteX43" fmla="*/ 3403076 w 3527619"/>
                  <a:gd name="connsiteY43" fmla="*/ 1039927 h 4216760"/>
                  <a:gd name="connsiteX44" fmla="*/ 3299381 w 3527619"/>
                  <a:gd name="connsiteY44" fmla="*/ 1011647 h 4216760"/>
                  <a:gd name="connsiteX45" fmla="*/ 3167406 w 3527619"/>
                  <a:gd name="connsiteY45" fmla="*/ 945659 h 4216760"/>
                  <a:gd name="connsiteX46" fmla="*/ 2988296 w 3527619"/>
                  <a:gd name="connsiteY46" fmla="*/ 917379 h 4216760"/>
                  <a:gd name="connsiteX47" fmla="*/ 2950589 w 3527619"/>
                  <a:gd name="connsiteY47" fmla="*/ 907952 h 4216760"/>
                  <a:gd name="connsiteX48" fmla="*/ 2762053 w 3527619"/>
                  <a:gd name="connsiteY48" fmla="*/ 898525 h 4216760"/>
                  <a:gd name="connsiteX49" fmla="*/ 2648931 w 3527619"/>
                  <a:gd name="connsiteY49" fmla="*/ 841965 h 4216760"/>
                  <a:gd name="connsiteX50" fmla="*/ 2620651 w 3527619"/>
                  <a:gd name="connsiteY50" fmla="*/ 823111 h 4216760"/>
                  <a:gd name="connsiteX51" fmla="*/ 2564090 w 3527619"/>
                  <a:gd name="connsiteY51" fmla="*/ 747697 h 4216760"/>
                  <a:gd name="connsiteX52" fmla="*/ 2516956 w 3527619"/>
                  <a:gd name="connsiteY52" fmla="*/ 681709 h 4216760"/>
                  <a:gd name="connsiteX53" fmla="*/ 2488676 w 3527619"/>
                  <a:gd name="connsiteY53" fmla="*/ 653428 h 4216760"/>
                  <a:gd name="connsiteX54" fmla="*/ 2479249 w 3527619"/>
                  <a:gd name="connsiteY54" fmla="*/ 625148 h 4216760"/>
                  <a:gd name="connsiteX55" fmla="*/ 2460395 w 3527619"/>
                  <a:gd name="connsiteY55" fmla="*/ 540307 h 4216760"/>
                  <a:gd name="connsiteX56" fmla="*/ 2441542 w 3527619"/>
                  <a:gd name="connsiteY56" fmla="*/ 502600 h 4216760"/>
                  <a:gd name="connsiteX57" fmla="*/ 2432115 w 3527619"/>
                  <a:gd name="connsiteY57" fmla="*/ 474319 h 4216760"/>
                  <a:gd name="connsiteX58" fmla="*/ 2375554 w 3527619"/>
                  <a:gd name="connsiteY58" fmla="*/ 427185 h 4216760"/>
                  <a:gd name="connsiteX59" fmla="*/ 2300140 w 3527619"/>
                  <a:gd name="connsiteY59" fmla="*/ 398905 h 4216760"/>
                  <a:gd name="connsiteX60" fmla="*/ 2092750 w 3527619"/>
                  <a:gd name="connsiteY60" fmla="*/ 370624 h 4216760"/>
                  <a:gd name="connsiteX61" fmla="*/ 1960775 w 3527619"/>
                  <a:gd name="connsiteY61" fmla="*/ 323490 h 4216760"/>
                  <a:gd name="connsiteX62" fmla="*/ 1772239 w 3527619"/>
                  <a:gd name="connsiteY62" fmla="*/ 285783 h 4216760"/>
                  <a:gd name="connsiteX63" fmla="*/ 1555422 w 3527619"/>
                  <a:gd name="connsiteY63" fmla="*/ 266930 h 4216760"/>
                  <a:gd name="connsiteX64" fmla="*/ 1508288 w 3527619"/>
                  <a:gd name="connsiteY64" fmla="*/ 248076 h 4216760"/>
                  <a:gd name="connsiteX65" fmla="*/ 1451727 w 3527619"/>
                  <a:gd name="connsiteY65" fmla="*/ 229222 h 4216760"/>
                  <a:gd name="connsiteX66" fmla="*/ 1385740 w 3527619"/>
                  <a:gd name="connsiteY66" fmla="*/ 200942 h 4216760"/>
                  <a:gd name="connsiteX67" fmla="*/ 1272618 w 3527619"/>
                  <a:gd name="connsiteY67" fmla="*/ 172661 h 4216760"/>
                  <a:gd name="connsiteX68" fmla="*/ 1225484 w 3527619"/>
                  <a:gd name="connsiteY68" fmla="*/ 144381 h 4216760"/>
                  <a:gd name="connsiteX69" fmla="*/ 1187777 w 3527619"/>
                  <a:gd name="connsiteY69" fmla="*/ 134954 h 4216760"/>
                  <a:gd name="connsiteX70" fmla="*/ 1140643 w 3527619"/>
                  <a:gd name="connsiteY70" fmla="*/ 116101 h 4216760"/>
                  <a:gd name="connsiteX71" fmla="*/ 1074655 w 3527619"/>
                  <a:gd name="connsiteY71" fmla="*/ 97247 h 4216760"/>
                  <a:gd name="connsiteX72" fmla="*/ 1018094 w 3527619"/>
                  <a:gd name="connsiteY72" fmla="*/ 78393 h 4216760"/>
                  <a:gd name="connsiteX73" fmla="*/ 838985 w 3527619"/>
                  <a:gd name="connsiteY73" fmla="*/ 97247 h 4216760"/>
                  <a:gd name="connsiteX74" fmla="*/ 772997 w 3527619"/>
                  <a:gd name="connsiteY74" fmla="*/ 125527 h 4216760"/>
                  <a:gd name="connsiteX75" fmla="*/ 716437 w 3527619"/>
                  <a:gd name="connsiteY75" fmla="*/ 144381 h 4216760"/>
                  <a:gd name="connsiteX76" fmla="*/ 509047 w 3527619"/>
                  <a:gd name="connsiteY76" fmla="*/ 125527 h 4216760"/>
                  <a:gd name="connsiteX77" fmla="*/ 452486 w 3527619"/>
                  <a:gd name="connsiteY77" fmla="*/ 106674 h 4216760"/>
                  <a:gd name="connsiteX78" fmla="*/ 395925 w 3527619"/>
                  <a:gd name="connsiteY78" fmla="*/ 97247 h 4216760"/>
                  <a:gd name="connsiteX79" fmla="*/ 367645 w 3527619"/>
                  <a:gd name="connsiteY79" fmla="*/ 87820 h 4216760"/>
                  <a:gd name="connsiteX80" fmla="*/ 75414 w 3527619"/>
                  <a:gd name="connsiteY80" fmla="*/ 78393 h 4216760"/>
                  <a:gd name="connsiteX0" fmla="*/ 75414 w 3527619"/>
                  <a:gd name="connsiteY0" fmla="*/ 78393 h 4216760"/>
                  <a:gd name="connsiteX1" fmla="*/ 0 w 3527619"/>
                  <a:gd name="connsiteY1" fmla="*/ 4150773 h 4216760"/>
                  <a:gd name="connsiteX2" fmla="*/ 47134 w 3527619"/>
                  <a:gd name="connsiteY2" fmla="*/ 4216760 h 4216760"/>
                  <a:gd name="connsiteX3" fmla="*/ 141402 w 3527619"/>
                  <a:gd name="connsiteY3" fmla="*/ 4131919 h 4216760"/>
                  <a:gd name="connsiteX4" fmla="*/ 179109 w 3527619"/>
                  <a:gd name="connsiteY4" fmla="*/ 4122492 h 4216760"/>
                  <a:gd name="connsiteX5" fmla="*/ 235670 w 3527619"/>
                  <a:gd name="connsiteY5" fmla="*/ 4103639 h 4216760"/>
                  <a:gd name="connsiteX6" fmla="*/ 263950 w 3527619"/>
                  <a:gd name="connsiteY6" fmla="*/ 4094212 h 4216760"/>
                  <a:gd name="connsiteX7" fmla="*/ 348791 w 3527619"/>
                  <a:gd name="connsiteY7" fmla="*/ 4084785 h 4216760"/>
                  <a:gd name="connsiteX8" fmla="*/ 1178350 w 3527619"/>
                  <a:gd name="connsiteY8" fmla="*/ 4065932 h 4216760"/>
                  <a:gd name="connsiteX9" fmla="*/ 1253764 w 3527619"/>
                  <a:gd name="connsiteY9" fmla="*/ 4037651 h 4216760"/>
                  <a:gd name="connsiteX10" fmla="*/ 1291472 w 3527619"/>
                  <a:gd name="connsiteY10" fmla="*/ 3999944 h 4216760"/>
                  <a:gd name="connsiteX11" fmla="*/ 1376313 w 3527619"/>
                  <a:gd name="connsiteY11" fmla="*/ 3773701 h 4216760"/>
                  <a:gd name="connsiteX12" fmla="*/ 1385740 w 3527619"/>
                  <a:gd name="connsiteY12" fmla="*/ 3688859 h 4216760"/>
                  <a:gd name="connsiteX13" fmla="*/ 1414020 w 3527619"/>
                  <a:gd name="connsiteY13" fmla="*/ 3651152 h 4216760"/>
                  <a:gd name="connsiteX14" fmla="*/ 1423447 w 3527619"/>
                  <a:gd name="connsiteY14" fmla="*/ 3613445 h 4216760"/>
                  <a:gd name="connsiteX15" fmla="*/ 1451727 w 3527619"/>
                  <a:gd name="connsiteY15" fmla="*/ 3547457 h 4216760"/>
                  <a:gd name="connsiteX16" fmla="*/ 1498861 w 3527619"/>
                  <a:gd name="connsiteY16" fmla="*/ 3472043 h 4216760"/>
                  <a:gd name="connsiteX17" fmla="*/ 1640263 w 3527619"/>
                  <a:gd name="connsiteY17" fmla="*/ 3274080 h 4216760"/>
                  <a:gd name="connsiteX18" fmla="*/ 1819373 w 3527619"/>
                  <a:gd name="connsiteY18" fmla="*/ 3142105 h 4216760"/>
                  <a:gd name="connsiteX19" fmla="*/ 1941921 w 3527619"/>
                  <a:gd name="connsiteY19" fmla="*/ 3038410 h 4216760"/>
                  <a:gd name="connsiteX20" fmla="*/ 1970202 w 3527619"/>
                  <a:gd name="connsiteY20" fmla="*/ 3010130 h 4216760"/>
                  <a:gd name="connsiteX21" fmla="*/ 1998482 w 3527619"/>
                  <a:gd name="connsiteY21" fmla="*/ 2972422 h 4216760"/>
                  <a:gd name="connsiteX22" fmla="*/ 2026762 w 3527619"/>
                  <a:gd name="connsiteY22" fmla="*/ 2953569 h 4216760"/>
                  <a:gd name="connsiteX23" fmla="*/ 2121030 w 3527619"/>
                  <a:gd name="connsiteY23" fmla="*/ 2915861 h 4216760"/>
                  <a:gd name="connsiteX24" fmla="*/ 2149311 w 3527619"/>
                  <a:gd name="connsiteY24" fmla="*/ 2897008 h 4216760"/>
                  <a:gd name="connsiteX25" fmla="*/ 2309567 w 3527619"/>
                  <a:gd name="connsiteY25" fmla="*/ 2840447 h 4216760"/>
                  <a:gd name="connsiteX26" fmla="*/ 2460395 w 3527619"/>
                  <a:gd name="connsiteY26" fmla="*/ 2736752 h 4216760"/>
                  <a:gd name="connsiteX27" fmla="*/ 2554663 w 3527619"/>
                  <a:gd name="connsiteY27" fmla="*/ 2614204 h 4216760"/>
                  <a:gd name="connsiteX28" fmla="*/ 2573517 w 3527619"/>
                  <a:gd name="connsiteY28" fmla="*/ 2557643 h 4216760"/>
                  <a:gd name="connsiteX29" fmla="*/ 2601797 w 3527619"/>
                  <a:gd name="connsiteY29" fmla="*/ 2510509 h 4216760"/>
                  <a:gd name="connsiteX30" fmla="*/ 2639505 w 3527619"/>
                  <a:gd name="connsiteY30" fmla="*/ 2425668 h 4216760"/>
                  <a:gd name="connsiteX31" fmla="*/ 2648931 w 3527619"/>
                  <a:gd name="connsiteY31" fmla="*/ 2350253 h 4216760"/>
                  <a:gd name="connsiteX32" fmla="*/ 2705492 w 3527619"/>
                  <a:gd name="connsiteY32" fmla="*/ 2265412 h 4216760"/>
                  <a:gd name="connsiteX33" fmla="*/ 2780907 w 3527619"/>
                  <a:gd name="connsiteY33" fmla="*/ 2152290 h 4216760"/>
                  <a:gd name="connsiteX34" fmla="*/ 2903455 w 3527619"/>
                  <a:gd name="connsiteY34" fmla="*/ 2029742 h 4216760"/>
                  <a:gd name="connsiteX35" fmla="*/ 2941162 w 3527619"/>
                  <a:gd name="connsiteY35" fmla="*/ 1982608 h 4216760"/>
                  <a:gd name="connsiteX36" fmla="*/ 3139125 w 3527619"/>
                  <a:gd name="connsiteY36" fmla="*/ 1803499 h 4216760"/>
                  <a:gd name="connsiteX37" fmla="*/ 3431356 w 3527619"/>
                  <a:gd name="connsiteY37" fmla="*/ 1614962 h 4216760"/>
                  <a:gd name="connsiteX38" fmla="*/ 3497344 w 3527619"/>
                  <a:gd name="connsiteY38" fmla="*/ 1501841 h 4216760"/>
                  <a:gd name="connsiteX39" fmla="*/ 3487917 w 3527619"/>
                  <a:gd name="connsiteY39" fmla="*/ 1124769 h 4216760"/>
                  <a:gd name="connsiteX40" fmla="*/ 3459637 w 3527619"/>
                  <a:gd name="connsiteY40" fmla="*/ 1077635 h 4216760"/>
                  <a:gd name="connsiteX41" fmla="*/ 3440783 w 3527619"/>
                  <a:gd name="connsiteY41" fmla="*/ 1049354 h 4216760"/>
                  <a:gd name="connsiteX42" fmla="*/ 3403076 w 3527619"/>
                  <a:gd name="connsiteY42" fmla="*/ 1039927 h 4216760"/>
                  <a:gd name="connsiteX43" fmla="*/ 3299381 w 3527619"/>
                  <a:gd name="connsiteY43" fmla="*/ 1011647 h 4216760"/>
                  <a:gd name="connsiteX44" fmla="*/ 3167406 w 3527619"/>
                  <a:gd name="connsiteY44" fmla="*/ 945659 h 4216760"/>
                  <a:gd name="connsiteX45" fmla="*/ 2988296 w 3527619"/>
                  <a:gd name="connsiteY45" fmla="*/ 917379 h 4216760"/>
                  <a:gd name="connsiteX46" fmla="*/ 2950589 w 3527619"/>
                  <a:gd name="connsiteY46" fmla="*/ 907952 h 4216760"/>
                  <a:gd name="connsiteX47" fmla="*/ 2762053 w 3527619"/>
                  <a:gd name="connsiteY47" fmla="*/ 898525 h 4216760"/>
                  <a:gd name="connsiteX48" fmla="*/ 2648931 w 3527619"/>
                  <a:gd name="connsiteY48" fmla="*/ 841965 h 4216760"/>
                  <a:gd name="connsiteX49" fmla="*/ 2620651 w 3527619"/>
                  <a:gd name="connsiteY49" fmla="*/ 823111 h 4216760"/>
                  <a:gd name="connsiteX50" fmla="*/ 2564090 w 3527619"/>
                  <a:gd name="connsiteY50" fmla="*/ 747697 h 4216760"/>
                  <a:gd name="connsiteX51" fmla="*/ 2516956 w 3527619"/>
                  <a:gd name="connsiteY51" fmla="*/ 681709 h 4216760"/>
                  <a:gd name="connsiteX52" fmla="*/ 2488676 w 3527619"/>
                  <a:gd name="connsiteY52" fmla="*/ 653428 h 4216760"/>
                  <a:gd name="connsiteX53" fmla="*/ 2479249 w 3527619"/>
                  <a:gd name="connsiteY53" fmla="*/ 625148 h 4216760"/>
                  <a:gd name="connsiteX54" fmla="*/ 2460395 w 3527619"/>
                  <a:gd name="connsiteY54" fmla="*/ 540307 h 4216760"/>
                  <a:gd name="connsiteX55" fmla="*/ 2441542 w 3527619"/>
                  <a:gd name="connsiteY55" fmla="*/ 502600 h 4216760"/>
                  <a:gd name="connsiteX56" fmla="*/ 2432115 w 3527619"/>
                  <a:gd name="connsiteY56" fmla="*/ 474319 h 4216760"/>
                  <a:gd name="connsiteX57" fmla="*/ 2375554 w 3527619"/>
                  <a:gd name="connsiteY57" fmla="*/ 427185 h 4216760"/>
                  <a:gd name="connsiteX58" fmla="*/ 2300140 w 3527619"/>
                  <a:gd name="connsiteY58" fmla="*/ 398905 h 4216760"/>
                  <a:gd name="connsiteX59" fmla="*/ 2092750 w 3527619"/>
                  <a:gd name="connsiteY59" fmla="*/ 370624 h 4216760"/>
                  <a:gd name="connsiteX60" fmla="*/ 1960775 w 3527619"/>
                  <a:gd name="connsiteY60" fmla="*/ 323490 h 4216760"/>
                  <a:gd name="connsiteX61" fmla="*/ 1772239 w 3527619"/>
                  <a:gd name="connsiteY61" fmla="*/ 285783 h 4216760"/>
                  <a:gd name="connsiteX62" fmla="*/ 1555422 w 3527619"/>
                  <a:gd name="connsiteY62" fmla="*/ 266930 h 4216760"/>
                  <a:gd name="connsiteX63" fmla="*/ 1508288 w 3527619"/>
                  <a:gd name="connsiteY63" fmla="*/ 248076 h 4216760"/>
                  <a:gd name="connsiteX64" fmla="*/ 1451727 w 3527619"/>
                  <a:gd name="connsiteY64" fmla="*/ 229222 h 4216760"/>
                  <a:gd name="connsiteX65" fmla="*/ 1385740 w 3527619"/>
                  <a:gd name="connsiteY65" fmla="*/ 200942 h 4216760"/>
                  <a:gd name="connsiteX66" fmla="*/ 1272618 w 3527619"/>
                  <a:gd name="connsiteY66" fmla="*/ 172661 h 4216760"/>
                  <a:gd name="connsiteX67" fmla="*/ 1225484 w 3527619"/>
                  <a:gd name="connsiteY67" fmla="*/ 144381 h 4216760"/>
                  <a:gd name="connsiteX68" fmla="*/ 1187777 w 3527619"/>
                  <a:gd name="connsiteY68" fmla="*/ 134954 h 4216760"/>
                  <a:gd name="connsiteX69" fmla="*/ 1140643 w 3527619"/>
                  <a:gd name="connsiteY69" fmla="*/ 116101 h 4216760"/>
                  <a:gd name="connsiteX70" fmla="*/ 1074655 w 3527619"/>
                  <a:gd name="connsiteY70" fmla="*/ 97247 h 4216760"/>
                  <a:gd name="connsiteX71" fmla="*/ 1018094 w 3527619"/>
                  <a:gd name="connsiteY71" fmla="*/ 78393 h 4216760"/>
                  <a:gd name="connsiteX72" fmla="*/ 838985 w 3527619"/>
                  <a:gd name="connsiteY72" fmla="*/ 97247 h 4216760"/>
                  <a:gd name="connsiteX73" fmla="*/ 772997 w 3527619"/>
                  <a:gd name="connsiteY73" fmla="*/ 125527 h 4216760"/>
                  <a:gd name="connsiteX74" fmla="*/ 716437 w 3527619"/>
                  <a:gd name="connsiteY74" fmla="*/ 144381 h 4216760"/>
                  <a:gd name="connsiteX75" fmla="*/ 509047 w 3527619"/>
                  <a:gd name="connsiteY75" fmla="*/ 125527 h 4216760"/>
                  <a:gd name="connsiteX76" fmla="*/ 452486 w 3527619"/>
                  <a:gd name="connsiteY76" fmla="*/ 106674 h 4216760"/>
                  <a:gd name="connsiteX77" fmla="*/ 395925 w 3527619"/>
                  <a:gd name="connsiteY77" fmla="*/ 97247 h 4216760"/>
                  <a:gd name="connsiteX78" fmla="*/ 367645 w 3527619"/>
                  <a:gd name="connsiteY78" fmla="*/ 87820 h 4216760"/>
                  <a:gd name="connsiteX79" fmla="*/ 75414 w 3527619"/>
                  <a:gd name="connsiteY79" fmla="*/ 78393 h 4216760"/>
                  <a:gd name="connsiteX0" fmla="*/ 75414 w 3527619"/>
                  <a:gd name="connsiteY0" fmla="*/ 78393 h 4447244"/>
                  <a:gd name="connsiteX1" fmla="*/ 0 w 3527619"/>
                  <a:gd name="connsiteY1" fmla="*/ 4150773 h 4447244"/>
                  <a:gd name="connsiteX2" fmla="*/ 141402 w 3527619"/>
                  <a:gd name="connsiteY2" fmla="*/ 4131919 h 4447244"/>
                  <a:gd name="connsiteX3" fmla="*/ 179109 w 3527619"/>
                  <a:gd name="connsiteY3" fmla="*/ 4122492 h 4447244"/>
                  <a:gd name="connsiteX4" fmla="*/ 235670 w 3527619"/>
                  <a:gd name="connsiteY4" fmla="*/ 4103639 h 4447244"/>
                  <a:gd name="connsiteX5" fmla="*/ 263950 w 3527619"/>
                  <a:gd name="connsiteY5" fmla="*/ 4094212 h 4447244"/>
                  <a:gd name="connsiteX6" fmla="*/ 348791 w 3527619"/>
                  <a:gd name="connsiteY6" fmla="*/ 4084785 h 4447244"/>
                  <a:gd name="connsiteX7" fmla="*/ 1178350 w 3527619"/>
                  <a:gd name="connsiteY7" fmla="*/ 4065932 h 4447244"/>
                  <a:gd name="connsiteX8" fmla="*/ 1253764 w 3527619"/>
                  <a:gd name="connsiteY8" fmla="*/ 4037651 h 4447244"/>
                  <a:gd name="connsiteX9" fmla="*/ 1291472 w 3527619"/>
                  <a:gd name="connsiteY9" fmla="*/ 3999944 h 4447244"/>
                  <a:gd name="connsiteX10" fmla="*/ 1376313 w 3527619"/>
                  <a:gd name="connsiteY10" fmla="*/ 3773701 h 4447244"/>
                  <a:gd name="connsiteX11" fmla="*/ 1385740 w 3527619"/>
                  <a:gd name="connsiteY11" fmla="*/ 3688859 h 4447244"/>
                  <a:gd name="connsiteX12" fmla="*/ 1414020 w 3527619"/>
                  <a:gd name="connsiteY12" fmla="*/ 3651152 h 4447244"/>
                  <a:gd name="connsiteX13" fmla="*/ 1423447 w 3527619"/>
                  <a:gd name="connsiteY13" fmla="*/ 3613445 h 4447244"/>
                  <a:gd name="connsiteX14" fmla="*/ 1451727 w 3527619"/>
                  <a:gd name="connsiteY14" fmla="*/ 3547457 h 4447244"/>
                  <a:gd name="connsiteX15" fmla="*/ 1498861 w 3527619"/>
                  <a:gd name="connsiteY15" fmla="*/ 3472043 h 4447244"/>
                  <a:gd name="connsiteX16" fmla="*/ 1640263 w 3527619"/>
                  <a:gd name="connsiteY16" fmla="*/ 3274080 h 4447244"/>
                  <a:gd name="connsiteX17" fmla="*/ 1819373 w 3527619"/>
                  <a:gd name="connsiteY17" fmla="*/ 3142105 h 4447244"/>
                  <a:gd name="connsiteX18" fmla="*/ 1941921 w 3527619"/>
                  <a:gd name="connsiteY18" fmla="*/ 3038410 h 4447244"/>
                  <a:gd name="connsiteX19" fmla="*/ 1970202 w 3527619"/>
                  <a:gd name="connsiteY19" fmla="*/ 3010130 h 4447244"/>
                  <a:gd name="connsiteX20" fmla="*/ 1998482 w 3527619"/>
                  <a:gd name="connsiteY20" fmla="*/ 2972422 h 4447244"/>
                  <a:gd name="connsiteX21" fmla="*/ 2026762 w 3527619"/>
                  <a:gd name="connsiteY21" fmla="*/ 2953569 h 4447244"/>
                  <a:gd name="connsiteX22" fmla="*/ 2121030 w 3527619"/>
                  <a:gd name="connsiteY22" fmla="*/ 2915861 h 4447244"/>
                  <a:gd name="connsiteX23" fmla="*/ 2149311 w 3527619"/>
                  <a:gd name="connsiteY23" fmla="*/ 2897008 h 4447244"/>
                  <a:gd name="connsiteX24" fmla="*/ 2309567 w 3527619"/>
                  <a:gd name="connsiteY24" fmla="*/ 2840447 h 4447244"/>
                  <a:gd name="connsiteX25" fmla="*/ 2460395 w 3527619"/>
                  <a:gd name="connsiteY25" fmla="*/ 2736752 h 4447244"/>
                  <a:gd name="connsiteX26" fmla="*/ 2554663 w 3527619"/>
                  <a:gd name="connsiteY26" fmla="*/ 2614204 h 4447244"/>
                  <a:gd name="connsiteX27" fmla="*/ 2573517 w 3527619"/>
                  <a:gd name="connsiteY27" fmla="*/ 2557643 h 4447244"/>
                  <a:gd name="connsiteX28" fmla="*/ 2601797 w 3527619"/>
                  <a:gd name="connsiteY28" fmla="*/ 2510509 h 4447244"/>
                  <a:gd name="connsiteX29" fmla="*/ 2639505 w 3527619"/>
                  <a:gd name="connsiteY29" fmla="*/ 2425668 h 4447244"/>
                  <a:gd name="connsiteX30" fmla="*/ 2648931 w 3527619"/>
                  <a:gd name="connsiteY30" fmla="*/ 2350253 h 4447244"/>
                  <a:gd name="connsiteX31" fmla="*/ 2705492 w 3527619"/>
                  <a:gd name="connsiteY31" fmla="*/ 2265412 h 4447244"/>
                  <a:gd name="connsiteX32" fmla="*/ 2780907 w 3527619"/>
                  <a:gd name="connsiteY32" fmla="*/ 2152290 h 4447244"/>
                  <a:gd name="connsiteX33" fmla="*/ 2903455 w 3527619"/>
                  <a:gd name="connsiteY33" fmla="*/ 2029742 h 4447244"/>
                  <a:gd name="connsiteX34" fmla="*/ 2941162 w 3527619"/>
                  <a:gd name="connsiteY34" fmla="*/ 1982608 h 4447244"/>
                  <a:gd name="connsiteX35" fmla="*/ 3139125 w 3527619"/>
                  <a:gd name="connsiteY35" fmla="*/ 1803499 h 4447244"/>
                  <a:gd name="connsiteX36" fmla="*/ 3431356 w 3527619"/>
                  <a:gd name="connsiteY36" fmla="*/ 1614962 h 4447244"/>
                  <a:gd name="connsiteX37" fmla="*/ 3497344 w 3527619"/>
                  <a:gd name="connsiteY37" fmla="*/ 1501841 h 4447244"/>
                  <a:gd name="connsiteX38" fmla="*/ 3487917 w 3527619"/>
                  <a:gd name="connsiteY38" fmla="*/ 1124769 h 4447244"/>
                  <a:gd name="connsiteX39" fmla="*/ 3459637 w 3527619"/>
                  <a:gd name="connsiteY39" fmla="*/ 1077635 h 4447244"/>
                  <a:gd name="connsiteX40" fmla="*/ 3440783 w 3527619"/>
                  <a:gd name="connsiteY40" fmla="*/ 1049354 h 4447244"/>
                  <a:gd name="connsiteX41" fmla="*/ 3403076 w 3527619"/>
                  <a:gd name="connsiteY41" fmla="*/ 1039927 h 4447244"/>
                  <a:gd name="connsiteX42" fmla="*/ 3299381 w 3527619"/>
                  <a:gd name="connsiteY42" fmla="*/ 1011647 h 4447244"/>
                  <a:gd name="connsiteX43" fmla="*/ 3167406 w 3527619"/>
                  <a:gd name="connsiteY43" fmla="*/ 945659 h 4447244"/>
                  <a:gd name="connsiteX44" fmla="*/ 2988296 w 3527619"/>
                  <a:gd name="connsiteY44" fmla="*/ 917379 h 4447244"/>
                  <a:gd name="connsiteX45" fmla="*/ 2950589 w 3527619"/>
                  <a:gd name="connsiteY45" fmla="*/ 907952 h 4447244"/>
                  <a:gd name="connsiteX46" fmla="*/ 2762053 w 3527619"/>
                  <a:gd name="connsiteY46" fmla="*/ 898525 h 4447244"/>
                  <a:gd name="connsiteX47" fmla="*/ 2648931 w 3527619"/>
                  <a:gd name="connsiteY47" fmla="*/ 841965 h 4447244"/>
                  <a:gd name="connsiteX48" fmla="*/ 2620651 w 3527619"/>
                  <a:gd name="connsiteY48" fmla="*/ 823111 h 4447244"/>
                  <a:gd name="connsiteX49" fmla="*/ 2564090 w 3527619"/>
                  <a:gd name="connsiteY49" fmla="*/ 747697 h 4447244"/>
                  <a:gd name="connsiteX50" fmla="*/ 2516956 w 3527619"/>
                  <a:gd name="connsiteY50" fmla="*/ 681709 h 4447244"/>
                  <a:gd name="connsiteX51" fmla="*/ 2488676 w 3527619"/>
                  <a:gd name="connsiteY51" fmla="*/ 653428 h 4447244"/>
                  <a:gd name="connsiteX52" fmla="*/ 2479249 w 3527619"/>
                  <a:gd name="connsiteY52" fmla="*/ 625148 h 4447244"/>
                  <a:gd name="connsiteX53" fmla="*/ 2460395 w 3527619"/>
                  <a:gd name="connsiteY53" fmla="*/ 540307 h 4447244"/>
                  <a:gd name="connsiteX54" fmla="*/ 2441542 w 3527619"/>
                  <a:gd name="connsiteY54" fmla="*/ 502600 h 4447244"/>
                  <a:gd name="connsiteX55" fmla="*/ 2432115 w 3527619"/>
                  <a:gd name="connsiteY55" fmla="*/ 474319 h 4447244"/>
                  <a:gd name="connsiteX56" fmla="*/ 2375554 w 3527619"/>
                  <a:gd name="connsiteY56" fmla="*/ 427185 h 4447244"/>
                  <a:gd name="connsiteX57" fmla="*/ 2300140 w 3527619"/>
                  <a:gd name="connsiteY57" fmla="*/ 398905 h 4447244"/>
                  <a:gd name="connsiteX58" fmla="*/ 2092750 w 3527619"/>
                  <a:gd name="connsiteY58" fmla="*/ 370624 h 4447244"/>
                  <a:gd name="connsiteX59" fmla="*/ 1960775 w 3527619"/>
                  <a:gd name="connsiteY59" fmla="*/ 323490 h 4447244"/>
                  <a:gd name="connsiteX60" fmla="*/ 1772239 w 3527619"/>
                  <a:gd name="connsiteY60" fmla="*/ 285783 h 4447244"/>
                  <a:gd name="connsiteX61" fmla="*/ 1555422 w 3527619"/>
                  <a:gd name="connsiteY61" fmla="*/ 266930 h 4447244"/>
                  <a:gd name="connsiteX62" fmla="*/ 1508288 w 3527619"/>
                  <a:gd name="connsiteY62" fmla="*/ 248076 h 4447244"/>
                  <a:gd name="connsiteX63" fmla="*/ 1451727 w 3527619"/>
                  <a:gd name="connsiteY63" fmla="*/ 229222 h 4447244"/>
                  <a:gd name="connsiteX64" fmla="*/ 1385740 w 3527619"/>
                  <a:gd name="connsiteY64" fmla="*/ 200942 h 4447244"/>
                  <a:gd name="connsiteX65" fmla="*/ 1272618 w 3527619"/>
                  <a:gd name="connsiteY65" fmla="*/ 172661 h 4447244"/>
                  <a:gd name="connsiteX66" fmla="*/ 1225484 w 3527619"/>
                  <a:gd name="connsiteY66" fmla="*/ 144381 h 4447244"/>
                  <a:gd name="connsiteX67" fmla="*/ 1187777 w 3527619"/>
                  <a:gd name="connsiteY67" fmla="*/ 134954 h 4447244"/>
                  <a:gd name="connsiteX68" fmla="*/ 1140643 w 3527619"/>
                  <a:gd name="connsiteY68" fmla="*/ 116101 h 4447244"/>
                  <a:gd name="connsiteX69" fmla="*/ 1074655 w 3527619"/>
                  <a:gd name="connsiteY69" fmla="*/ 97247 h 4447244"/>
                  <a:gd name="connsiteX70" fmla="*/ 1018094 w 3527619"/>
                  <a:gd name="connsiteY70" fmla="*/ 78393 h 4447244"/>
                  <a:gd name="connsiteX71" fmla="*/ 838985 w 3527619"/>
                  <a:gd name="connsiteY71" fmla="*/ 97247 h 4447244"/>
                  <a:gd name="connsiteX72" fmla="*/ 772997 w 3527619"/>
                  <a:gd name="connsiteY72" fmla="*/ 125527 h 4447244"/>
                  <a:gd name="connsiteX73" fmla="*/ 716437 w 3527619"/>
                  <a:gd name="connsiteY73" fmla="*/ 144381 h 4447244"/>
                  <a:gd name="connsiteX74" fmla="*/ 509047 w 3527619"/>
                  <a:gd name="connsiteY74" fmla="*/ 125527 h 4447244"/>
                  <a:gd name="connsiteX75" fmla="*/ 452486 w 3527619"/>
                  <a:gd name="connsiteY75" fmla="*/ 106674 h 4447244"/>
                  <a:gd name="connsiteX76" fmla="*/ 395925 w 3527619"/>
                  <a:gd name="connsiteY76" fmla="*/ 97247 h 4447244"/>
                  <a:gd name="connsiteX77" fmla="*/ 367645 w 3527619"/>
                  <a:gd name="connsiteY77" fmla="*/ 87820 h 4447244"/>
                  <a:gd name="connsiteX78" fmla="*/ 75414 w 3527619"/>
                  <a:gd name="connsiteY78" fmla="*/ 78393 h 4447244"/>
                  <a:gd name="connsiteX0" fmla="*/ 75414 w 3527619"/>
                  <a:gd name="connsiteY0" fmla="*/ 78393 h 4447928"/>
                  <a:gd name="connsiteX1" fmla="*/ 0 w 3527619"/>
                  <a:gd name="connsiteY1" fmla="*/ 4150773 h 4447928"/>
                  <a:gd name="connsiteX2" fmla="*/ 141402 w 3527619"/>
                  <a:gd name="connsiteY2" fmla="*/ 4131919 h 4447928"/>
                  <a:gd name="connsiteX3" fmla="*/ 235670 w 3527619"/>
                  <a:gd name="connsiteY3" fmla="*/ 4103639 h 4447928"/>
                  <a:gd name="connsiteX4" fmla="*/ 263950 w 3527619"/>
                  <a:gd name="connsiteY4" fmla="*/ 4094212 h 4447928"/>
                  <a:gd name="connsiteX5" fmla="*/ 348791 w 3527619"/>
                  <a:gd name="connsiteY5" fmla="*/ 4084785 h 4447928"/>
                  <a:gd name="connsiteX6" fmla="*/ 1178350 w 3527619"/>
                  <a:gd name="connsiteY6" fmla="*/ 4065932 h 4447928"/>
                  <a:gd name="connsiteX7" fmla="*/ 1253764 w 3527619"/>
                  <a:gd name="connsiteY7" fmla="*/ 4037651 h 4447928"/>
                  <a:gd name="connsiteX8" fmla="*/ 1291472 w 3527619"/>
                  <a:gd name="connsiteY8" fmla="*/ 3999944 h 4447928"/>
                  <a:gd name="connsiteX9" fmla="*/ 1376313 w 3527619"/>
                  <a:gd name="connsiteY9" fmla="*/ 3773701 h 4447928"/>
                  <a:gd name="connsiteX10" fmla="*/ 1385740 w 3527619"/>
                  <a:gd name="connsiteY10" fmla="*/ 3688859 h 4447928"/>
                  <a:gd name="connsiteX11" fmla="*/ 1414020 w 3527619"/>
                  <a:gd name="connsiteY11" fmla="*/ 3651152 h 4447928"/>
                  <a:gd name="connsiteX12" fmla="*/ 1423447 w 3527619"/>
                  <a:gd name="connsiteY12" fmla="*/ 3613445 h 4447928"/>
                  <a:gd name="connsiteX13" fmla="*/ 1451727 w 3527619"/>
                  <a:gd name="connsiteY13" fmla="*/ 3547457 h 4447928"/>
                  <a:gd name="connsiteX14" fmla="*/ 1498861 w 3527619"/>
                  <a:gd name="connsiteY14" fmla="*/ 3472043 h 4447928"/>
                  <a:gd name="connsiteX15" fmla="*/ 1640263 w 3527619"/>
                  <a:gd name="connsiteY15" fmla="*/ 3274080 h 4447928"/>
                  <a:gd name="connsiteX16" fmla="*/ 1819373 w 3527619"/>
                  <a:gd name="connsiteY16" fmla="*/ 3142105 h 4447928"/>
                  <a:gd name="connsiteX17" fmla="*/ 1941921 w 3527619"/>
                  <a:gd name="connsiteY17" fmla="*/ 3038410 h 4447928"/>
                  <a:gd name="connsiteX18" fmla="*/ 1970202 w 3527619"/>
                  <a:gd name="connsiteY18" fmla="*/ 3010130 h 4447928"/>
                  <a:gd name="connsiteX19" fmla="*/ 1998482 w 3527619"/>
                  <a:gd name="connsiteY19" fmla="*/ 2972422 h 4447928"/>
                  <a:gd name="connsiteX20" fmla="*/ 2026762 w 3527619"/>
                  <a:gd name="connsiteY20" fmla="*/ 2953569 h 4447928"/>
                  <a:gd name="connsiteX21" fmla="*/ 2121030 w 3527619"/>
                  <a:gd name="connsiteY21" fmla="*/ 2915861 h 4447928"/>
                  <a:gd name="connsiteX22" fmla="*/ 2149311 w 3527619"/>
                  <a:gd name="connsiteY22" fmla="*/ 2897008 h 4447928"/>
                  <a:gd name="connsiteX23" fmla="*/ 2309567 w 3527619"/>
                  <a:gd name="connsiteY23" fmla="*/ 2840447 h 4447928"/>
                  <a:gd name="connsiteX24" fmla="*/ 2460395 w 3527619"/>
                  <a:gd name="connsiteY24" fmla="*/ 2736752 h 4447928"/>
                  <a:gd name="connsiteX25" fmla="*/ 2554663 w 3527619"/>
                  <a:gd name="connsiteY25" fmla="*/ 2614204 h 4447928"/>
                  <a:gd name="connsiteX26" fmla="*/ 2573517 w 3527619"/>
                  <a:gd name="connsiteY26" fmla="*/ 2557643 h 4447928"/>
                  <a:gd name="connsiteX27" fmla="*/ 2601797 w 3527619"/>
                  <a:gd name="connsiteY27" fmla="*/ 2510509 h 4447928"/>
                  <a:gd name="connsiteX28" fmla="*/ 2639505 w 3527619"/>
                  <a:gd name="connsiteY28" fmla="*/ 2425668 h 4447928"/>
                  <a:gd name="connsiteX29" fmla="*/ 2648931 w 3527619"/>
                  <a:gd name="connsiteY29" fmla="*/ 2350253 h 4447928"/>
                  <a:gd name="connsiteX30" fmla="*/ 2705492 w 3527619"/>
                  <a:gd name="connsiteY30" fmla="*/ 2265412 h 4447928"/>
                  <a:gd name="connsiteX31" fmla="*/ 2780907 w 3527619"/>
                  <a:gd name="connsiteY31" fmla="*/ 2152290 h 4447928"/>
                  <a:gd name="connsiteX32" fmla="*/ 2903455 w 3527619"/>
                  <a:gd name="connsiteY32" fmla="*/ 2029742 h 4447928"/>
                  <a:gd name="connsiteX33" fmla="*/ 2941162 w 3527619"/>
                  <a:gd name="connsiteY33" fmla="*/ 1982608 h 4447928"/>
                  <a:gd name="connsiteX34" fmla="*/ 3139125 w 3527619"/>
                  <a:gd name="connsiteY34" fmla="*/ 1803499 h 4447928"/>
                  <a:gd name="connsiteX35" fmla="*/ 3431356 w 3527619"/>
                  <a:gd name="connsiteY35" fmla="*/ 1614962 h 4447928"/>
                  <a:gd name="connsiteX36" fmla="*/ 3497344 w 3527619"/>
                  <a:gd name="connsiteY36" fmla="*/ 1501841 h 4447928"/>
                  <a:gd name="connsiteX37" fmla="*/ 3487917 w 3527619"/>
                  <a:gd name="connsiteY37" fmla="*/ 1124769 h 4447928"/>
                  <a:gd name="connsiteX38" fmla="*/ 3459637 w 3527619"/>
                  <a:gd name="connsiteY38" fmla="*/ 1077635 h 4447928"/>
                  <a:gd name="connsiteX39" fmla="*/ 3440783 w 3527619"/>
                  <a:gd name="connsiteY39" fmla="*/ 1049354 h 4447928"/>
                  <a:gd name="connsiteX40" fmla="*/ 3403076 w 3527619"/>
                  <a:gd name="connsiteY40" fmla="*/ 1039927 h 4447928"/>
                  <a:gd name="connsiteX41" fmla="*/ 3299381 w 3527619"/>
                  <a:gd name="connsiteY41" fmla="*/ 1011647 h 4447928"/>
                  <a:gd name="connsiteX42" fmla="*/ 3167406 w 3527619"/>
                  <a:gd name="connsiteY42" fmla="*/ 945659 h 4447928"/>
                  <a:gd name="connsiteX43" fmla="*/ 2988296 w 3527619"/>
                  <a:gd name="connsiteY43" fmla="*/ 917379 h 4447928"/>
                  <a:gd name="connsiteX44" fmla="*/ 2950589 w 3527619"/>
                  <a:gd name="connsiteY44" fmla="*/ 907952 h 4447928"/>
                  <a:gd name="connsiteX45" fmla="*/ 2762053 w 3527619"/>
                  <a:gd name="connsiteY45" fmla="*/ 898525 h 4447928"/>
                  <a:gd name="connsiteX46" fmla="*/ 2648931 w 3527619"/>
                  <a:gd name="connsiteY46" fmla="*/ 841965 h 4447928"/>
                  <a:gd name="connsiteX47" fmla="*/ 2620651 w 3527619"/>
                  <a:gd name="connsiteY47" fmla="*/ 823111 h 4447928"/>
                  <a:gd name="connsiteX48" fmla="*/ 2564090 w 3527619"/>
                  <a:gd name="connsiteY48" fmla="*/ 747697 h 4447928"/>
                  <a:gd name="connsiteX49" fmla="*/ 2516956 w 3527619"/>
                  <a:gd name="connsiteY49" fmla="*/ 681709 h 4447928"/>
                  <a:gd name="connsiteX50" fmla="*/ 2488676 w 3527619"/>
                  <a:gd name="connsiteY50" fmla="*/ 653428 h 4447928"/>
                  <a:gd name="connsiteX51" fmla="*/ 2479249 w 3527619"/>
                  <a:gd name="connsiteY51" fmla="*/ 625148 h 4447928"/>
                  <a:gd name="connsiteX52" fmla="*/ 2460395 w 3527619"/>
                  <a:gd name="connsiteY52" fmla="*/ 540307 h 4447928"/>
                  <a:gd name="connsiteX53" fmla="*/ 2441542 w 3527619"/>
                  <a:gd name="connsiteY53" fmla="*/ 502600 h 4447928"/>
                  <a:gd name="connsiteX54" fmla="*/ 2432115 w 3527619"/>
                  <a:gd name="connsiteY54" fmla="*/ 474319 h 4447928"/>
                  <a:gd name="connsiteX55" fmla="*/ 2375554 w 3527619"/>
                  <a:gd name="connsiteY55" fmla="*/ 427185 h 4447928"/>
                  <a:gd name="connsiteX56" fmla="*/ 2300140 w 3527619"/>
                  <a:gd name="connsiteY56" fmla="*/ 398905 h 4447928"/>
                  <a:gd name="connsiteX57" fmla="*/ 2092750 w 3527619"/>
                  <a:gd name="connsiteY57" fmla="*/ 370624 h 4447928"/>
                  <a:gd name="connsiteX58" fmla="*/ 1960775 w 3527619"/>
                  <a:gd name="connsiteY58" fmla="*/ 323490 h 4447928"/>
                  <a:gd name="connsiteX59" fmla="*/ 1772239 w 3527619"/>
                  <a:gd name="connsiteY59" fmla="*/ 285783 h 4447928"/>
                  <a:gd name="connsiteX60" fmla="*/ 1555422 w 3527619"/>
                  <a:gd name="connsiteY60" fmla="*/ 266930 h 4447928"/>
                  <a:gd name="connsiteX61" fmla="*/ 1508288 w 3527619"/>
                  <a:gd name="connsiteY61" fmla="*/ 248076 h 4447928"/>
                  <a:gd name="connsiteX62" fmla="*/ 1451727 w 3527619"/>
                  <a:gd name="connsiteY62" fmla="*/ 229222 h 4447928"/>
                  <a:gd name="connsiteX63" fmla="*/ 1385740 w 3527619"/>
                  <a:gd name="connsiteY63" fmla="*/ 200942 h 4447928"/>
                  <a:gd name="connsiteX64" fmla="*/ 1272618 w 3527619"/>
                  <a:gd name="connsiteY64" fmla="*/ 172661 h 4447928"/>
                  <a:gd name="connsiteX65" fmla="*/ 1225484 w 3527619"/>
                  <a:gd name="connsiteY65" fmla="*/ 144381 h 4447928"/>
                  <a:gd name="connsiteX66" fmla="*/ 1187777 w 3527619"/>
                  <a:gd name="connsiteY66" fmla="*/ 134954 h 4447928"/>
                  <a:gd name="connsiteX67" fmla="*/ 1140643 w 3527619"/>
                  <a:gd name="connsiteY67" fmla="*/ 116101 h 4447928"/>
                  <a:gd name="connsiteX68" fmla="*/ 1074655 w 3527619"/>
                  <a:gd name="connsiteY68" fmla="*/ 97247 h 4447928"/>
                  <a:gd name="connsiteX69" fmla="*/ 1018094 w 3527619"/>
                  <a:gd name="connsiteY69" fmla="*/ 78393 h 4447928"/>
                  <a:gd name="connsiteX70" fmla="*/ 838985 w 3527619"/>
                  <a:gd name="connsiteY70" fmla="*/ 97247 h 4447928"/>
                  <a:gd name="connsiteX71" fmla="*/ 772997 w 3527619"/>
                  <a:gd name="connsiteY71" fmla="*/ 125527 h 4447928"/>
                  <a:gd name="connsiteX72" fmla="*/ 716437 w 3527619"/>
                  <a:gd name="connsiteY72" fmla="*/ 144381 h 4447928"/>
                  <a:gd name="connsiteX73" fmla="*/ 509047 w 3527619"/>
                  <a:gd name="connsiteY73" fmla="*/ 125527 h 4447928"/>
                  <a:gd name="connsiteX74" fmla="*/ 452486 w 3527619"/>
                  <a:gd name="connsiteY74" fmla="*/ 106674 h 4447928"/>
                  <a:gd name="connsiteX75" fmla="*/ 395925 w 3527619"/>
                  <a:gd name="connsiteY75" fmla="*/ 97247 h 4447928"/>
                  <a:gd name="connsiteX76" fmla="*/ 367645 w 3527619"/>
                  <a:gd name="connsiteY76" fmla="*/ 87820 h 4447928"/>
                  <a:gd name="connsiteX77" fmla="*/ 75414 w 3527619"/>
                  <a:gd name="connsiteY77" fmla="*/ 78393 h 4447928"/>
                  <a:gd name="connsiteX0" fmla="*/ 75414 w 3527619"/>
                  <a:gd name="connsiteY0" fmla="*/ 78393 h 4439156"/>
                  <a:gd name="connsiteX1" fmla="*/ 0 w 3527619"/>
                  <a:gd name="connsiteY1" fmla="*/ 4150773 h 4439156"/>
                  <a:gd name="connsiteX2" fmla="*/ 235670 w 3527619"/>
                  <a:gd name="connsiteY2" fmla="*/ 4103639 h 4439156"/>
                  <a:gd name="connsiteX3" fmla="*/ 263950 w 3527619"/>
                  <a:gd name="connsiteY3" fmla="*/ 4094212 h 4439156"/>
                  <a:gd name="connsiteX4" fmla="*/ 348791 w 3527619"/>
                  <a:gd name="connsiteY4" fmla="*/ 4084785 h 4439156"/>
                  <a:gd name="connsiteX5" fmla="*/ 1178350 w 3527619"/>
                  <a:gd name="connsiteY5" fmla="*/ 4065932 h 4439156"/>
                  <a:gd name="connsiteX6" fmla="*/ 1253764 w 3527619"/>
                  <a:gd name="connsiteY6" fmla="*/ 4037651 h 4439156"/>
                  <a:gd name="connsiteX7" fmla="*/ 1291472 w 3527619"/>
                  <a:gd name="connsiteY7" fmla="*/ 3999944 h 4439156"/>
                  <a:gd name="connsiteX8" fmla="*/ 1376313 w 3527619"/>
                  <a:gd name="connsiteY8" fmla="*/ 3773701 h 4439156"/>
                  <a:gd name="connsiteX9" fmla="*/ 1385740 w 3527619"/>
                  <a:gd name="connsiteY9" fmla="*/ 3688859 h 4439156"/>
                  <a:gd name="connsiteX10" fmla="*/ 1414020 w 3527619"/>
                  <a:gd name="connsiteY10" fmla="*/ 3651152 h 4439156"/>
                  <a:gd name="connsiteX11" fmla="*/ 1423447 w 3527619"/>
                  <a:gd name="connsiteY11" fmla="*/ 3613445 h 4439156"/>
                  <a:gd name="connsiteX12" fmla="*/ 1451727 w 3527619"/>
                  <a:gd name="connsiteY12" fmla="*/ 3547457 h 4439156"/>
                  <a:gd name="connsiteX13" fmla="*/ 1498861 w 3527619"/>
                  <a:gd name="connsiteY13" fmla="*/ 3472043 h 4439156"/>
                  <a:gd name="connsiteX14" fmla="*/ 1640263 w 3527619"/>
                  <a:gd name="connsiteY14" fmla="*/ 3274080 h 4439156"/>
                  <a:gd name="connsiteX15" fmla="*/ 1819373 w 3527619"/>
                  <a:gd name="connsiteY15" fmla="*/ 3142105 h 4439156"/>
                  <a:gd name="connsiteX16" fmla="*/ 1941921 w 3527619"/>
                  <a:gd name="connsiteY16" fmla="*/ 3038410 h 4439156"/>
                  <a:gd name="connsiteX17" fmla="*/ 1970202 w 3527619"/>
                  <a:gd name="connsiteY17" fmla="*/ 3010130 h 4439156"/>
                  <a:gd name="connsiteX18" fmla="*/ 1998482 w 3527619"/>
                  <a:gd name="connsiteY18" fmla="*/ 2972422 h 4439156"/>
                  <a:gd name="connsiteX19" fmla="*/ 2026762 w 3527619"/>
                  <a:gd name="connsiteY19" fmla="*/ 2953569 h 4439156"/>
                  <a:gd name="connsiteX20" fmla="*/ 2121030 w 3527619"/>
                  <a:gd name="connsiteY20" fmla="*/ 2915861 h 4439156"/>
                  <a:gd name="connsiteX21" fmla="*/ 2149311 w 3527619"/>
                  <a:gd name="connsiteY21" fmla="*/ 2897008 h 4439156"/>
                  <a:gd name="connsiteX22" fmla="*/ 2309567 w 3527619"/>
                  <a:gd name="connsiteY22" fmla="*/ 2840447 h 4439156"/>
                  <a:gd name="connsiteX23" fmla="*/ 2460395 w 3527619"/>
                  <a:gd name="connsiteY23" fmla="*/ 2736752 h 4439156"/>
                  <a:gd name="connsiteX24" fmla="*/ 2554663 w 3527619"/>
                  <a:gd name="connsiteY24" fmla="*/ 2614204 h 4439156"/>
                  <a:gd name="connsiteX25" fmla="*/ 2573517 w 3527619"/>
                  <a:gd name="connsiteY25" fmla="*/ 2557643 h 4439156"/>
                  <a:gd name="connsiteX26" fmla="*/ 2601797 w 3527619"/>
                  <a:gd name="connsiteY26" fmla="*/ 2510509 h 4439156"/>
                  <a:gd name="connsiteX27" fmla="*/ 2639505 w 3527619"/>
                  <a:gd name="connsiteY27" fmla="*/ 2425668 h 4439156"/>
                  <a:gd name="connsiteX28" fmla="*/ 2648931 w 3527619"/>
                  <a:gd name="connsiteY28" fmla="*/ 2350253 h 4439156"/>
                  <a:gd name="connsiteX29" fmla="*/ 2705492 w 3527619"/>
                  <a:gd name="connsiteY29" fmla="*/ 2265412 h 4439156"/>
                  <a:gd name="connsiteX30" fmla="*/ 2780907 w 3527619"/>
                  <a:gd name="connsiteY30" fmla="*/ 2152290 h 4439156"/>
                  <a:gd name="connsiteX31" fmla="*/ 2903455 w 3527619"/>
                  <a:gd name="connsiteY31" fmla="*/ 2029742 h 4439156"/>
                  <a:gd name="connsiteX32" fmla="*/ 2941162 w 3527619"/>
                  <a:gd name="connsiteY32" fmla="*/ 1982608 h 4439156"/>
                  <a:gd name="connsiteX33" fmla="*/ 3139125 w 3527619"/>
                  <a:gd name="connsiteY33" fmla="*/ 1803499 h 4439156"/>
                  <a:gd name="connsiteX34" fmla="*/ 3431356 w 3527619"/>
                  <a:gd name="connsiteY34" fmla="*/ 1614962 h 4439156"/>
                  <a:gd name="connsiteX35" fmla="*/ 3497344 w 3527619"/>
                  <a:gd name="connsiteY35" fmla="*/ 1501841 h 4439156"/>
                  <a:gd name="connsiteX36" fmla="*/ 3487917 w 3527619"/>
                  <a:gd name="connsiteY36" fmla="*/ 1124769 h 4439156"/>
                  <a:gd name="connsiteX37" fmla="*/ 3459637 w 3527619"/>
                  <a:gd name="connsiteY37" fmla="*/ 1077635 h 4439156"/>
                  <a:gd name="connsiteX38" fmla="*/ 3440783 w 3527619"/>
                  <a:gd name="connsiteY38" fmla="*/ 1049354 h 4439156"/>
                  <a:gd name="connsiteX39" fmla="*/ 3403076 w 3527619"/>
                  <a:gd name="connsiteY39" fmla="*/ 1039927 h 4439156"/>
                  <a:gd name="connsiteX40" fmla="*/ 3299381 w 3527619"/>
                  <a:gd name="connsiteY40" fmla="*/ 1011647 h 4439156"/>
                  <a:gd name="connsiteX41" fmla="*/ 3167406 w 3527619"/>
                  <a:gd name="connsiteY41" fmla="*/ 945659 h 4439156"/>
                  <a:gd name="connsiteX42" fmla="*/ 2988296 w 3527619"/>
                  <a:gd name="connsiteY42" fmla="*/ 917379 h 4439156"/>
                  <a:gd name="connsiteX43" fmla="*/ 2950589 w 3527619"/>
                  <a:gd name="connsiteY43" fmla="*/ 907952 h 4439156"/>
                  <a:gd name="connsiteX44" fmla="*/ 2762053 w 3527619"/>
                  <a:gd name="connsiteY44" fmla="*/ 898525 h 4439156"/>
                  <a:gd name="connsiteX45" fmla="*/ 2648931 w 3527619"/>
                  <a:gd name="connsiteY45" fmla="*/ 841965 h 4439156"/>
                  <a:gd name="connsiteX46" fmla="*/ 2620651 w 3527619"/>
                  <a:gd name="connsiteY46" fmla="*/ 823111 h 4439156"/>
                  <a:gd name="connsiteX47" fmla="*/ 2564090 w 3527619"/>
                  <a:gd name="connsiteY47" fmla="*/ 747697 h 4439156"/>
                  <a:gd name="connsiteX48" fmla="*/ 2516956 w 3527619"/>
                  <a:gd name="connsiteY48" fmla="*/ 681709 h 4439156"/>
                  <a:gd name="connsiteX49" fmla="*/ 2488676 w 3527619"/>
                  <a:gd name="connsiteY49" fmla="*/ 653428 h 4439156"/>
                  <a:gd name="connsiteX50" fmla="*/ 2479249 w 3527619"/>
                  <a:gd name="connsiteY50" fmla="*/ 625148 h 4439156"/>
                  <a:gd name="connsiteX51" fmla="*/ 2460395 w 3527619"/>
                  <a:gd name="connsiteY51" fmla="*/ 540307 h 4439156"/>
                  <a:gd name="connsiteX52" fmla="*/ 2441542 w 3527619"/>
                  <a:gd name="connsiteY52" fmla="*/ 502600 h 4439156"/>
                  <a:gd name="connsiteX53" fmla="*/ 2432115 w 3527619"/>
                  <a:gd name="connsiteY53" fmla="*/ 474319 h 4439156"/>
                  <a:gd name="connsiteX54" fmla="*/ 2375554 w 3527619"/>
                  <a:gd name="connsiteY54" fmla="*/ 427185 h 4439156"/>
                  <a:gd name="connsiteX55" fmla="*/ 2300140 w 3527619"/>
                  <a:gd name="connsiteY55" fmla="*/ 398905 h 4439156"/>
                  <a:gd name="connsiteX56" fmla="*/ 2092750 w 3527619"/>
                  <a:gd name="connsiteY56" fmla="*/ 370624 h 4439156"/>
                  <a:gd name="connsiteX57" fmla="*/ 1960775 w 3527619"/>
                  <a:gd name="connsiteY57" fmla="*/ 323490 h 4439156"/>
                  <a:gd name="connsiteX58" fmla="*/ 1772239 w 3527619"/>
                  <a:gd name="connsiteY58" fmla="*/ 285783 h 4439156"/>
                  <a:gd name="connsiteX59" fmla="*/ 1555422 w 3527619"/>
                  <a:gd name="connsiteY59" fmla="*/ 266930 h 4439156"/>
                  <a:gd name="connsiteX60" fmla="*/ 1508288 w 3527619"/>
                  <a:gd name="connsiteY60" fmla="*/ 248076 h 4439156"/>
                  <a:gd name="connsiteX61" fmla="*/ 1451727 w 3527619"/>
                  <a:gd name="connsiteY61" fmla="*/ 229222 h 4439156"/>
                  <a:gd name="connsiteX62" fmla="*/ 1385740 w 3527619"/>
                  <a:gd name="connsiteY62" fmla="*/ 200942 h 4439156"/>
                  <a:gd name="connsiteX63" fmla="*/ 1272618 w 3527619"/>
                  <a:gd name="connsiteY63" fmla="*/ 172661 h 4439156"/>
                  <a:gd name="connsiteX64" fmla="*/ 1225484 w 3527619"/>
                  <a:gd name="connsiteY64" fmla="*/ 144381 h 4439156"/>
                  <a:gd name="connsiteX65" fmla="*/ 1187777 w 3527619"/>
                  <a:gd name="connsiteY65" fmla="*/ 134954 h 4439156"/>
                  <a:gd name="connsiteX66" fmla="*/ 1140643 w 3527619"/>
                  <a:gd name="connsiteY66" fmla="*/ 116101 h 4439156"/>
                  <a:gd name="connsiteX67" fmla="*/ 1074655 w 3527619"/>
                  <a:gd name="connsiteY67" fmla="*/ 97247 h 4439156"/>
                  <a:gd name="connsiteX68" fmla="*/ 1018094 w 3527619"/>
                  <a:gd name="connsiteY68" fmla="*/ 78393 h 4439156"/>
                  <a:gd name="connsiteX69" fmla="*/ 838985 w 3527619"/>
                  <a:gd name="connsiteY69" fmla="*/ 97247 h 4439156"/>
                  <a:gd name="connsiteX70" fmla="*/ 772997 w 3527619"/>
                  <a:gd name="connsiteY70" fmla="*/ 125527 h 4439156"/>
                  <a:gd name="connsiteX71" fmla="*/ 716437 w 3527619"/>
                  <a:gd name="connsiteY71" fmla="*/ 144381 h 4439156"/>
                  <a:gd name="connsiteX72" fmla="*/ 509047 w 3527619"/>
                  <a:gd name="connsiteY72" fmla="*/ 125527 h 4439156"/>
                  <a:gd name="connsiteX73" fmla="*/ 452486 w 3527619"/>
                  <a:gd name="connsiteY73" fmla="*/ 106674 h 4439156"/>
                  <a:gd name="connsiteX74" fmla="*/ 395925 w 3527619"/>
                  <a:gd name="connsiteY74" fmla="*/ 97247 h 4439156"/>
                  <a:gd name="connsiteX75" fmla="*/ 367645 w 3527619"/>
                  <a:gd name="connsiteY75" fmla="*/ 87820 h 4439156"/>
                  <a:gd name="connsiteX76" fmla="*/ 75414 w 3527619"/>
                  <a:gd name="connsiteY76" fmla="*/ 78393 h 4439156"/>
                  <a:gd name="connsiteX0" fmla="*/ 75414 w 3527619"/>
                  <a:gd name="connsiteY0" fmla="*/ 78393 h 4439485"/>
                  <a:gd name="connsiteX1" fmla="*/ 0 w 3527619"/>
                  <a:gd name="connsiteY1" fmla="*/ 4150773 h 4439485"/>
                  <a:gd name="connsiteX2" fmla="*/ 235670 w 3527619"/>
                  <a:gd name="connsiteY2" fmla="*/ 4103639 h 4439485"/>
                  <a:gd name="connsiteX3" fmla="*/ 348791 w 3527619"/>
                  <a:gd name="connsiteY3" fmla="*/ 4084785 h 4439485"/>
                  <a:gd name="connsiteX4" fmla="*/ 1178350 w 3527619"/>
                  <a:gd name="connsiteY4" fmla="*/ 4065932 h 4439485"/>
                  <a:gd name="connsiteX5" fmla="*/ 1253764 w 3527619"/>
                  <a:gd name="connsiteY5" fmla="*/ 4037651 h 4439485"/>
                  <a:gd name="connsiteX6" fmla="*/ 1291472 w 3527619"/>
                  <a:gd name="connsiteY6" fmla="*/ 3999944 h 4439485"/>
                  <a:gd name="connsiteX7" fmla="*/ 1376313 w 3527619"/>
                  <a:gd name="connsiteY7" fmla="*/ 3773701 h 4439485"/>
                  <a:gd name="connsiteX8" fmla="*/ 1385740 w 3527619"/>
                  <a:gd name="connsiteY8" fmla="*/ 3688859 h 4439485"/>
                  <a:gd name="connsiteX9" fmla="*/ 1414020 w 3527619"/>
                  <a:gd name="connsiteY9" fmla="*/ 3651152 h 4439485"/>
                  <a:gd name="connsiteX10" fmla="*/ 1423447 w 3527619"/>
                  <a:gd name="connsiteY10" fmla="*/ 3613445 h 4439485"/>
                  <a:gd name="connsiteX11" fmla="*/ 1451727 w 3527619"/>
                  <a:gd name="connsiteY11" fmla="*/ 3547457 h 4439485"/>
                  <a:gd name="connsiteX12" fmla="*/ 1498861 w 3527619"/>
                  <a:gd name="connsiteY12" fmla="*/ 3472043 h 4439485"/>
                  <a:gd name="connsiteX13" fmla="*/ 1640263 w 3527619"/>
                  <a:gd name="connsiteY13" fmla="*/ 3274080 h 4439485"/>
                  <a:gd name="connsiteX14" fmla="*/ 1819373 w 3527619"/>
                  <a:gd name="connsiteY14" fmla="*/ 3142105 h 4439485"/>
                  <a:gd name="connsiteX15" fmla="*/ 1941921 w 3527619"/>
                  <a:gd name="connsiteY15" fmla="*/ 3038410 h 4439485"/>
                  <a:gd name="connsiteX16" fmla="*/ 1970202 w 3527619"/>
                  <a:gd name="connsiteY16" fmla="*/ 3010130 h 4439485"/>
                  <a:gd name="connsiteX17" fmla="*/ 1998482 w 3527619"/>
                  <a:gd name="connsiteY17" fmla="*/ 2972422 h 4439485"/>
                  <a:gd name="connsiteX18" fmla="*/ 2026762 w 3527619"/>
                  <a:gd name="connsiteY18" fmla="*/ 2953569 h 4439485"/>
                  <a:gd name="connsiteX19" fmla="*/ 2121030 w 3527619"/>
                  <a:gd name="connsiteY19" fmla="*/ 2915861 h 4439485"/>
                  <a:gd name="connsiteX20" fmla="*/ 2149311 w 3527619"/>
                  <a:gd name="connsiteY20" fmla="*/ 2897008 h 4439485"/>
                  <a:gd name="connsiteX21" fmla="*/ 2309567 w 3527619"/>
                  <a:gd name="connsiteY21" fmla="*/ 2840447 h 4439485"/>
                  <a:gd name="connsiteX22" fmla="*/ 2460395 w 3527619"/>
                  <a:gd name="connsiteY22" fmla="*/ 2736752 h 4439485"/>
                  <a:gd name="connsiteX23" fmla="*/ 2554663 w 3527619"/>
                  <a:gd name="connsiteY23" fmla="*/ 2614204 h 4439485"/>
                  <a:gd name="connsiteX24" fmla="*/ 2573517 w 3527619"/>
                  <a:gd name="connsiteY24" fmla="*/ 2557643 h 4439485"/>
                  <a:gd name="connsiteX25" fmla="*/ 2601797 w 3527619"/>
                  <a:gd name="connsiteY25" fmla="*/ 2510509 h 4439485"/>
                  <a:gd name="connsiteX26" fmla="*/ 2639505 w 3527619"/>
                  <a:gd name="connsiteY26" fmla="*/ 2425668 h 4439485"/>
                  <a:gd name="connsiteX27" fmla="*/ 2648931 w 3527619"/>
                  <a:gd name="connsiteY27" fmla="*/ 2350253 h 4439485"/>
                  <a:gd name="connsiteX28" fmla="*/ 2705492 w 3527619"/>
                  <a:gd name="connsiteY28" fmla="*/ 2265412 h 4439485"/>
                  <a:gd name="connsiteX29" fmla="*/ 2780907 w 3527619"/>
                  <a:gd name="connsiteY29" fmla="*/ 2152290 h 4439485"/>
                  <a:gd name="connsiteX30" fmla="*/ 2903455 w 3527619"/>
                  <a:gd name="connsiteY30" fmla="*/ 2029742 h 4439485"/>
                  <a:gd name="connsiteX31" fmla="*/ 2941162 w 3527619"/>
                  <a:gd name="connsiteY31" fmla="*/ 1982608 h 4439485"/>
                  <a:gd name="connsiteX32" fmla="*/ 3139125 w 3527619"/>
                  <a:gd name="connsiteY32" fmla="*/ 1803499 h 4439485"/>
                  <a:gd name="connsiteX33" fmla="*/ 3431356 w 3527619"/>
                  <a:gd name="connsiteY33" fmla="*/ 1614962 h 4439485"/>
                  <a:gd name="connsiteX34" fmla="*/ 3497344 w 3527619"/>
                  <a:gd name="connsiteY34" fmla="*/ 1501841 h 4439485"/>
                  <a:gd name="connsiteX35" fmla="*/ 3487917 w 3527619"/>
                  <a:gd name="connsiteY35" fmla="*/ 1124769 h 4439485"/>
                  <a:gd name="connsiteX36" fmla="*/ 3459637 w 3527619"/>
                  <a:gd name="connsiteY36" fmla="*/ 1077635 h 4439485"/>
                  <a:gd name="connsiteX37" fmla="*/ 3440783 w 3527619"/>
                  <a:gd name="connsiteY37" fmla="*/ 1049354 h 4439485"/>
                  <a:gd name="connsiteX38" fmla="*/ 3403076 w 3527619"/>
                  <a:gd name="connsiteY38" fmla="*/ 1039927 h 4439485"/>
                  <a:gd name="connsiteX39" fmla="*/ 3299381 w 3527619"/>
                  <a:gd name="connsiteY39" fmla="*/ 1011647 h 4439485"/>
                  <a:gd name="connsiteX40" fmla="*/ 3167406 w 3527619"/>
                  <a:gd name="connsiteY40" fmla="*/ 945659 h 4439485"/>
                  <a:gd name="connsiteX41" fmla="*/ 2988296 w 3527619"/>
                  <a:gd name="connsiteY41" fmla="*/ 917379 h 4439485"/>
                  <a:gd name="connsiteX42" fmla="*/ 2950589 w 3527619"/>
                  <a:gd name="connsiteY42" fmla="*/ 907952 h 4439485"/>
                  <a:gd name="connsiteX43" fmla="*/ 2762053 w 3527619"/>
                  <a:gd name="connsiteY43" fmla="*/ 898525 h 4439485"/>
                  <a:gd name="connsiteX44" fmla="*/ 2648931 w 3527619"/>
                  <a:gd name="connsiteY44" fmla="*/ 841965 h 4439485"/>
                  <a:gd name="connsiteX45" fmla="*/ 2620651 w 3527619"/>
                  <a:gd name="connsiteY45" fmla="*/ 823111 h 4439485"/>
                  <a:gd name="connsiteX46" fmla="*/ 2564090 w 3527619"/>
                  <a:gd name="connsiteY46" fmla="*/ 747697 h 4439485"/>
                  <a:gd name="connsiteX47" fmla="*/ 2516956 w 3527619"/>
                  <a:gd name="connsiteY47" fmla="*/ 681709 h 4439485"/>
                  <a:gd name="connsiteX48" fmla="*/ 2488676 w 3527619"/>
                  <a:gd name="connsiteY48" fmla="*/ 653428 h 4439485"/>
                  <a:gd name="connsiteX49" fmla="*/ 2479249 w 3527619"/>
                  <a:gd name="connsiteY49" fmla="*/ 625148 h 4439485"/>
                  <a:gd name="connsiteX50" fmla="*/ 2460395 w 3527619"/>
                  <a:gd name="connsiteY50" fmla="*/ 540307 h 4439485"/>
                  <a:gd name="connsiteX51" fmla="*/ 2441542 w 3527619"/>
                  <a:gd name="connsiteY51" fmla="*/ 502600 h 4439485"/>
                  <a:gd name="connsiteX52" fmla="*/ 2432115 w 3527619"/>
                  <a:gd name="connsiteY52" fmla="*/ 474319 h 4439485"/>
                  <a:gd name="connsiteX53" fmla="*/ 2375554 w 3527619"/>
                  <a:gd name="connsiteY53" fmla="*/ 427185 h 4439485"/>
                  <a:gd name="connsiteX54" fmla="*/ 2300140 w 3527619"/>
                  <a:gd name="connsiteY54" fmla="*/ 398905 h 4439485"/>
                  <a:gd name="connsiteX55" fmla="*/ 2092750 w 3527619"/>
                  <a:gd name="connsiteY55" fmla="*/ 370624 h 4439485"/>
                  <a:gd name="connsiteX56" fmla="*/ 1960775 w 3527619"/>
                  <a:gd name="connsiteY56" fmla="*/ 323490 h 4439485"/>
                  <a:gd name="connsiteX57" fmla="*/ 1772239 w 3527619"/>
                  <a:gd name="connsiteY57" fmla="*/ 285783 h 4439485"/>
                  <a:gd name="connsiteX58" fmla="*/ 1555422 w 3527619"/>
                  <a:gd name="connsiteY58" fmla="*/ 266930 h 4439485"/>
                  <a:gd name="connsiteX59" fmla="*/ 1508288 w 3527619"/>
                  <a:gd name="connsiteY59" fmla="*/ 248076 h 4439485"/>
                  <a:gd name="connsiteX60" fmla="*/ 1451727 w 3527619"/>
                  <a:gd name="connsiteY60" fmla="*/ 229222 h 4439485"/>
                  <a:gd name="connsiteX61" fmla="*/ 1385740 w 3527619"/>
                  <a:gd name="connsiteY61" fmla="*/ 200942 h 4439485"/>
                  <a:gd name="connsiteX62" fmla="*/ 1272618 w 3527619"/>
                  <a:gd name="connsiteY62" fmla="*/ 172661 h 4439485"/>
                  <a:gd name="connsiteX63" fmla="*/ 1225484 w 3527619"/>
                  <a:gd name="connsiteY63" fmla="*/ 144381 h 4439485"/>
                  <a:gd name="connsiteX64" fmla="*/ 1187777 w 3527619"/>
                  <a:gd name="connsiteY64" fmla="*/ 134954 h 4439485"/>
                  <a:gd name="connsiteX65" fmla="*/ 1140643 w 3527619"/>
                  <a:gd name="connsiteY65" fmla="*/ 116101 h 4439485"/>
                  <a:gd name="connsiteX66" fmla="*/ 1074655 w 3527619"/>
                  <a:gd name="connsiteY66" fmla="*/ 97247 h 4439485"/>
                  <a:gd name="connsiteX67" fmla="*/ 1018094 w 3527619"/>
                  <a:gd name="connsiteY67" fmla="*/ 78393 h 4439485"/>
                  <a:gd name="connsiteX68" fmla="*/ 838985 w 3527619"/>
                  <a:gd name="connsiteY68" fmla="*/ 97247 h 4439485"/>
                  <a:gd name="connsiteX69" fmla="*/ 772997 w 3527619"/>
                  <a:gd name="connsiteY69" fmla="*/ 125527 h 4439485"/>
                  <a:gd name="connsiteX70" fmla="*/ 716437 w 3527619"/>
                  <a:gd name="connsiteY70" fmla="*/ 144381 h 4439485"/>
                  <a:gd name="connsiteX71" fmla="*/ 509047 w 3527619"/>
                  <a:gd name="connsiteY71" fmla="*/ 125527 h 4439485"/>
                  <a:gd name="connsiteX72" fmla="*/ 452486 w 3527619"/>
                  <a:gd name="connsiteY72" fmla="*/ 106674 h 4439485"/>
                  <a:gd name="connsiteX73" fmla="*/ 395925 w 3527619"/>
                  <a:gd name="connsiteY73" fmla="*/ 97247 h 4439485"/>
                  <a:gd name="connsiteX74" fmla="*/ 367645 w 3527619"/>
                  <a:gd name="connsiteY74" fmla="*/ 87820 h 4439485"/>
                  <a:gd name="connsiteX75" fmla="*/ 75414 w 3527619"/>
                  <a:gd name="connsiteY75" fmla="*/ 78393 h 4439485"/>
                  <a:gd name="connsiteX0" fmla="*/ 75414 w 3527619"/>
                  <a:gd name="connsiteY0" fmla="*/ 78393 h 4434224"/>
                  <a:gd name="connsiteX1" fmla="*/ 0 w 3527619"/>
                  <a:gd name="connsiteY1" fmla="*/ 4150773 h 4434224"/>
                  <a:gd name="connsiteX2" fmla="*/ 348791 w 3527619"/>
                  <a:gd name="connsiteY2" fmla="*/ 4084785 h 4434224"/>
                  <a:gd name="connsiteX3" fmla="*/ 1178350 w 3527619"/>
                  <a:gd name="connsiteY3" fmla="*/ 4065932 h 4434224"/>
                  <a:gd name="connsiteX4" fmla="*/ 1253764 w 3527619"/>
                  <a:gd name="connsiteY4" fmla="*/ 4037651 h 4434224"/>
                  <a:gd name="connsiteX5" fmla="*/ 1291472 w 3527619"/>
                  <a:gd name="connsiteY5" fmla="*/ 3999944 h 4434224"/>
                  <a:gd name="connsiteX6" fmla="*/ 1376313 w 3527619"/>
                  <a:gd name="connsiteY6" fmla="*/ 3773701 h 4434224"/>
                  <a:gd name="connsiteX7" fmla="*/ 1385740 w 3527619"/>
                  <a:gd name="connsiteY7" fmla="*/ 3688859 h 4434224"/>
                  <a:gd name="connsiteX8" fmla="*/ 1414020 w 3527619"/>
                  <a:gd name="connsiteY8" fmla="*/ 3651152 h 4434224"/>
                  <a:gd name="connsiteX9" fmla="*/ 1423447 w 3527619"/>
                  <a:gd name="connsiteY9" fmla="*/ 3613445 h 4434224"/>
                  <a:gd name="connsiteX10" fmla="*/ 1451727 w 3527619"/>
                  <a:gd name="connsiteY10" fmla="*/ 3547457 h 4434224"/>
                  <a:gd name="connsiteX11" fmla="*/ 1498861 w 3527619"/>
                  <a:gd name="connsiteY11" fmla="*/ 3472043 h 4434224"/>
                  <a:gd name="connsiteX12" fmla="*/ 1640263 w 3527619"/>
                  <a:gd name="connsiteY12" fmla="*/ 3274080 h 4434224"/>
                  <a:gd name="connsiteX13" fmla="*/ 1819373 w 3527619"/>
                  <a:gd name="connsiteY13" fmla="*/ 3142105 h 4434224"/>
                  <a:gd name="connsiteX14" fmla="*/ 1941921 w 3527619"/>
                  <a:gd name="connsiteY14" fmla="*/ 3038410 h 4434224"/>
                  <a:gd name="connsiteX15" fmla="*/ 1970202 w 3527619"/>
                  <a:gd name="connsiteY15" fmla="*/ 3010130 h 4434224"/>
                  <a:gd name="connsiteX16" fmla="*/ 1998482 w 3527619"/>
                  <a:gd name="connsiteY16" fmla="*/ 2972422 h 4434224"/>
                  <a:gd name="connsiteX17" fmla="*/ 2026762 w 3527619"/>
                  <a:gd name="connsiteY17" fmla="*/ 2953569 h 4434224"/>
                  <a:gd name="connsiteX18" fmla="*/ 2121030 w 3527619"/>
                  <a:gd name="connsiteY18" fmla="*/ 2915861 h 4434224"/>
                  <a:gd name="connsiteX19" fmla="*/ 2149311 w 3527619"/>
                  <a:gd name="connsiteY19" fmla="*/ 2897008 h 4434224"/>
                  <a:gd name="connsiteX20" fmla="*/ 2309567 w 3527619"/>
                  <a:gd name="connsiteY20" fmla="*/ 2840447 h 4434224"/>
                  <a:gd name="connsiteX21" fmla="*/ 2460395 w 3527619"/>
                  <a:gd name="connsiteY21" fmla="*/ 2736752 h 4434224"/>
                  <a:gd name="connsiteX22" fmla="*/ 2554663 w 3527619"/>
                  <a:gd name="connsiteY22" fmla="*/ 2614204 h 4434224"/>
                  <a:gd name="connsiteX23" fmla="*/ 2573517 w 3527619"/>
                  <a:gd name="connsiteY23" fmla="*/ 2557643 h 4434224"/>
                  <a:gd name="connsiteX24" fmla="*/ 2601797 w 3527619"/>
                  <a:gd name="connsiteY24" fmla="*/ 2510509 h 4434224"/>
                  <a:gd name="connsiteX25" fmla="*/ 2639505 w 3527619"/>
                  <a:gd name="connsiteY25" fmla="*/ 2425668 h 4434224"/>
                  <a:gd name="connsiteX26" fmla="*/ 2648931 w 3527619"/>
                  <a:gd name="connsiteY26" fmla="*/ 2350253 h 4434224"/>
                  <a:gd name="connsiteX27" fmla="*/ 2705492 w 3527619"/>
                  <a:gd name="connsiteY27" fmla="*/ 2265412 h 4434224"/>
                  <a:gd name="connsiteX28" fmla="*/ 2780907 w 3527619"/>
                  <a:gd name="connsiteY28" fmla="*/ 2152290 h 4434224"/>
                  <a:gd name="connsiteX29" fmla="*/ 2903455 w 3527619"/>
                  <a:gd name="connsiteY29" fmla="*/ 2029742 h 4434224"/>
                  <a:gd name="connsiteX30" fmla="*/ 2941162 w 3527619"/>
                  <a:gd name="connsiteY30" fmla="*/ 1982608 h 4434224"/>
                  <a:gd name="connsiteX31" fmla="*/ 3139125 w 3527619"/>
                  <a:gd name="connsiteY31" fmla="*/ 1803499 h 4434224"/>
                  <a:gd name="connsiteX32" fmla="*/ 3431356 w 3527619"/>
                  <a:gd name="connsiteY32" fmla="*/ 1614962 h 4434224"/>
                  <a:gd name="connsiteX33" fmla="*/ 3497344 w 3527619"/>
                  <a:gd name="connsiteY33" fmla="*/ 1501841 h 4434224"/>
                  <a:gd name="connsiteX34" fmla="*/ 3487917 w 3527619"/>
                  <a:gd name="connsiteY34" fmla="*/ 1124769 h 4434224"/>
                  <a:gd name="connsiteX35" fmla="*/ 3459637 w 3527619"/>
                  <a:gd name="connsiteY35" fmla="*/ 1077635 h 4434224"/>
                  <a:gd name="connsiteX36" fmla="*/ 3440783 w 3527619"/>
                  <a:gd name="connsiteY36" fmla="*/ 1049354 h 4434224"/>
                  <a:gd name="connsiteX37" fmla="*/ 3403076 w 3527619"/>
                  <a:gd name="connsiteY37" fmla="*/ 1039927 h 4434224"/>
                  <a:gd name="connsiteX38" fmla="*/ 3299381 w 3527619"/>
                  <a:gd name="connsiteY38" fmla="*/ 1011647 h 4434224"/>
                  <a:gd name="connsiteX39" fmla="*/ 3167406 w 3527619"/>
                  <a:gd name="connsiteY39" fmla="*/ 945659 h 4434224"/>
                  <a:gd name="connsiteX40" fmla="*/ 2988296 w 3527619"/>
                  <a:gd name="connsiteY40" fmla="*/ 917379 h 4434224"/>
                  <a:gd name="connsiteX41" fmla="*/ 2950589 w 3527619"/>
                  <a:gd name="connsiteY41" fmla="*/ 907952 h 4434224"/>
                  <a:gd name="connsiteX42" fmla="*/ 2762053 w 3527619"/>
                  <a:gd name="connsiteY42" fmla="*/ 898525 h 4434224"/>
                  <a:gd name="connsiteX43" fmla="*/ 2648931 w 3527619"/>
                  <a:gd name="connsiteY43" fmla="*/ 841965 h 4434224"/>
                  <a:gd name="connsiteX44" fmla="*/ 2620651 w 3527619"/>
                  <a:gd name="connsiteY44" fmla="*/ 823111 h 4434224"/>
                  <a:gd name="connsiteX45" fmla="*/ 2564090 w 3527619"/>
                  <a:gd name="connsiteY45" fmla="*/ 747697 h 4434224"/>
                  <a:gd name="connsiteX46" fmla="*/ 2516956 w 3527619"/>
                  <a:gd name="connsiteY46" fmla="*/ 681709 h 4434224"/>
                  <a:gd name="connsiteX47" fmla="*/ 2488676 w 3527619"/>
                  <a:gd name="connsiteY47" fmla="*/ 653428 h 4434224"/>
                  <a:gd name="connsiteX48" fmla="*/ 2479249 w 3527619"/>
                  <a:gd name="connsiteY48" fmla="*/ 625148 h 4434224"/>
                  <a:gd name="connsiteX49" fmla="*/ 2460395 w 3527619"/>
                  <a:gd name="connsiteY49" fmla="*/ 540307 h 4434224"/>
                  <a:gd name="connsiteX50" fmla="*/ 2441542 w 3527619"/>
                  <a:gd name="connsiteY50" fmla="*/ 502600 h 4434224"/>
                  <a:gd name="connsiteX51" fmla="*/ 2432115 w 3527619"/>
                  <a:gd name="connsiteY51" fmla="*/ 474319 h 4434224"/>
                  <a:gd name="connsiteX52" fmla="*/ 2375554 w 3527619"/>
                  <a:gd name="connsiteY52" fmla="*/ 427185 h 4434224"/>
                  <a:gd name="connsiteX53" fmla="*/ 2300140 w 3527619"/>
                  <a:gd name="connsiteY53" fmla="*/ 398905 h 4434224"/>
                  <a:gd name="connsiteX54" fmla="*/ 2092750 w 3527619"/>
                  <a:gd name="connsiteY54" fmla="*/ 370624 h 4434224"/>
                  <a:gd name="connsiteX55" fmla="*/ 1960775 w 3527619"/>
                  <a:gd name="connsiteY55" fmla="*/ 323490 h 4434224"/>
                  <a:gd name="connsiteX56" fmla="*/ 1772239 w 3527619"/>
                  <a:gd name="connsiteY56" fmla="*/ 285783 h 4434224"/>
                  <a:gd name="connsiteX57" fmla="*/ 1555422 w 3527619"/>
                  <a:gd name="connsiteY57" fmla="*/ 266930 h 4434224"/>
                  <a:gd name="connsiteX58" fmla="*/ 1508288 w 3527619"/>
                  <a:gd name="connsiteY58" fmla="*/ 248076 h 4434224"/>
                  <a:gd name="connsiteX59" fmla="*/ 1451727 w 3527619"/>
                  <a:gd name="connsiteY59" fmla="*/ 229222 h 4434224"/>
                  <a:gd name="connsiteX60" fmla="*/ 1385740 w 3527619"/>
                  <a:gd name="connsiteY60" fmla="*/ 200942 h 4434224"/>
                  <a:gd name="connsiteX61" fmla="*/ 1272618 w 3527619"/>
                  <a:gd name="connsiteY61" fmla="*/ 172661 h 4434224"/>
                  <a:gd name="connsiteX62" fmla="*/ 1225484 w 3527619"/>
                  <a:gd name="connsiteY62" fmla="*/ 144381 h 4434224"/>
                  <a:gd name="connsiteX63" fmla="*/ 1187777 w 3527619"/>
                  <a:gd name="connsiteY63" fmla="*/ 134954 h 4434224"/>
                  <a:gd name="connsiteX64" fmla="*/ 1140643 w 3527619"/>
                  <a:gd name="connsiteY64" fmla="*/ 116101 h 4434224"/>
                  <a:gd name="connsiteX65" fmla="*/ 1074655 w 3527619"/>
                  <a:gd name="connsiteY65" fmla="*/ 97247 h 4434224"/>
                  <a:gd name="connsiteX66" fmla="*/ 1018094 w 3527619"/>
                  <a:gd name="connsiteY66" fmla="*/ 78393 h 4434224"/>
                  <a:gd name="connsiteX67" fmla="*/ 838985 w 3527619"/>
                  <a:gd name="connsiteY67" fmla="*/ 97247 h 4434224"/>
                  <a:gd name="connsiteX68" fmla="*/ 772997 w 3527619"/>
                  <a:gd name="connsiteY68" fmla="*/ 125527 h 4434224"/>
                  <a:gd name="connsiteX69" fmla="*/ 716437 w 3527619"/>
                  <a:gd name="connsiteY69" fmla="*/ 144381 h 4434224"/>
                  <a:gd name="connsiteX70" fmla="*/ 509047 w 3527619"/>
                  <a:gd name="connsiteY70" fmla="*/ 125527 h 4434224"/>
                  <a:gd name="connsiteX71" fmla="*/ 452486 w 3527619"/>
                  <a:gd name="connsiteY71" fmla="*/ 106674 h 4434224"/>
                  <a:gd name="connsiteX72" fmla="*/ 395925 w 3527619"/>
                  <a:gd name="connsiteY72" fmla="*/ 97247 h 4434224"/>
                  <a:gd name="connsiteX73" fmla="*/ 367645 w 3527619"/>
                  <a:gd name="connsiteY73" fmla="*/ 87820 h 4434224"/>
                  <a:gd name="connsiteX74" fmla="*/ 75414 w 3527619"/>
                  <a:gd name="connsiteY74" fmla="*/ 78393 h 4434224"/>
                  <a:gd name="connsiteX0" fmla="*/ 75414 w 3527619"/>
                  <a:gd name="connsiteY0" fmla="*/ 78393 h 4150773"/>
                  <a:gd name="connsiteX1" fmla="*/ 0 w 3527619"/>
                  <a:gd name="connsiteY1" fmla="*/ 4150773 h 4150773"/>
                  <a:gd name="connsiteX2" fmla="*/ 348791 w 3527619"/>
                  <a:gd name="connsiteY2" fmla="*/ 4084785 h 4150773"/>
                  <a:gd name="connsiteX3" fmla="*/ 1178350 w 3527619"/>
                  <a:gd name="connsiteY3" fmla="*/ 4065932 h 4150773"/>
                  <a:gd name="connsiteX4" fmla="*/ 1253764 w 3527619"/>
                  <a:gd name="connsiteY4" fmla="*/ 4037651 h 4150773"/>
                  <a:gd name="connsiteX5" fmla="*/ 1291472 w 3527619"/>
                  <a:gd name="connsiteY5" fmla="*/ 3999944 h 4150773"/>
                  <a:gd name="connsiteX6" fmla="*/ 1376313 w 3527619"/>
                  <a:gd name="connsiteY6" fmla="*/ 3773701 h 4150773"/>
                  <a:gd name="connsiteX7" fmla="*/ 1385740 w 3527619"/>
                  <a:gd name="connsiteY7" fmla="*/ 3688859 h 4150773"/>
                  <a:gd name="connsiteX8" fmla="*/ 1414020 w 3527619"/>
                  <a:gd name="connsiteY8" fmla="*/ 3651152 h 4150773"/>
                  <a:gd name="connsiteX9" fmla="*/ 1423447 w 3527619"/>
                  <a:gd name="connsiteY9" fmla="*/ 3613445 h 4150773"/>
                  <a:gd name="connsiteX10" fmla="*/ 1451727 w 3527619"/>
                  <a:gd name="connsiteY10" fmla="*/ 3547457 h 4150773"/>
                  <a:gd name="connsiteX11" fmla="*/ 1498861 w 3527619"/>
                  <a:gd name="connsiteY11" fmla="*/ 3472043 h 4150773"/>
                  <a:gd name="connsiteX12" fmla="*/ 1640263 w 3527619"/>
                  <a:gd name="connsiteY12" fmla="*/ 3274080 h 4150773"/>
                  <a:gd name="connsiteX13" fmla="*/ 1819373 w 3527619"/>
                  <a:gd name="connsiteY13" fmla="*/ 3142105 h 4150773"/>
                  <a:gd name="connsiteX14" fmla="*/ 1941921 w 3527619"/>
                  <a:gd name="connsiteY14" fmla="*/ 3038410 h 4150773"/>
                  <a:gd name="connsiteX15" fmla="*/ 1970202 w 3527619"/>
                  <a:gd name="connsiteY15" fmla="*/ 3010130 h 4150773"/>
                  <a:gd name="connsiteX16" fmla="*/ 1998482 w 3527619"/>
                  <a:gd name="connsiteY16" fmla="*/ 2972422 h 4150773"/>
                  <a:gd name="connsiteX17" fmla="*/ 2026762 w 3527619"/>
                  <a:gd name="connsiteY17" fmla="*/ 2953569 h 4150773"/>
                  <a:gd name="connsiteX18" fmla="*/ 2121030 w 3527619"/>
                  <a:gd name="connsiteY18" fmla="*/ 2915861 h 4150773"/>
                  <a:gd name="connsiteX19" fmla="*/ 2149311 w 3527619"/>
                  <a:gd name="connsiteY19" fmla="*/ 2897008 h 4150773"/>
                  <a:gd name="connsiteX20" fmla="*/ 2309567 w 3527619"/>
                  <a:gd name="connsiteY20" fmla="*/ 2840447 h 4150773"/>
                  <a:gd name="connsiteX21" fmla="*/ 2460395 w 3527619"/>
                  <a:gd name="connsiteY21" fmla="*/ 2736752 h 4150773"/>
                  <a:gd name="connsiteX22" fmla="*/ 2554663 w 3527619"/>
                  <a:gd name="connsiteY22" fmla="*/ 2614204 h 4150773"/>
                  <a:gd name="connsiteX23" fmla="*/ 2573517 w 3527619"/>
                  <a:gd name="connsiteY23" fmla="*/ 2557643 h 4150773"/>
                  <a:gd name="connsiteX24" fmla="*/ 2601797 w 3527619"/>
                  <a:gd name="connsiteY24" fmla="*/ 2510509 h 4150773"/>
                  <a:gd name="connsiteX25" fmla="*/ 2639505 w 3527619"/>
                  <a:gd name="connsiteY25" fmla="*/ 2425668 h 4150773"/>
                  <a:gd name="connsiteX26" fmla="*/ 2648931 w 3527619"/>
                  <a:gd name="connsiteY26" fmla="*/ 2350253 h 4150773"/>
                  <a:gd name="connsiteX27" fmla="*/ 2705492 w 3527619"/>
                  <a:gd name="connsiteY27" fmla="*/ 2265412 h 4150773"/>
                  <a:gd name="connsiteX28" fmla="*/ 2780907 w 3527619"/>
                  <a:gd name="connsiteY28" fmla="*/ 2152290 h 4150773"/>
                  <a:gd name="connsiteX29" fmla="*/ 2903455 w 3527619"/>
                  <a:gd name="connsiteY29" fmla="*/ 2029742 h 4150773"/>
                  <a:gd name="connsiteX30" fmla="*/ 2941162 w 3527619"/>
                  <a:gd name="connsiteY30" fmla="*/ 1982608 h 4150773"/>
                  <a:gd name="connsiteX31" fmla="*/ 3139125 w 3527619"/>
                  <a:gd name="connsiteY31" fmla="*/ 1803499 h 4150773"/>
                  <a:gd name="connsiteX32" fmla="*/ 3431356 w 3527619"/>
                  <a:gd name="connsiteY32" fmla="*/ 1614962 h 4150773"/>
                  <a:gd name="connsiteX33" fmla="*/ 3497344 w 3527619"/>
                  <a:gd name="connsiteY33" fmla="*/ 1501841 h 4150773"/>
                  <a:gd name="connsiteX34" fmla="*/ 3487917 w 3527619"/>
                  <a:gd name="connsiteY34" fmla="*/ 1124769 h 4150773"/>
                  <a:gd name="connsiteX35" fmla="*/ 3459637 w 3527619"/>
                  <a:gd name="connsiteY35" fmla="*/ 1077635 h 4150773"/>
                  <a:gd name="connsiteX36" fmla="*/ 3440783 w 3527619"/>
                  <a:gd name="connsiteY36" fmla="*/ 1049354 h 4150773"/>
                  <a:gd name="connsiteX37" fmla="*/ 3403076 w 3527619"/>
                  <a:gd name="connsiteY37" fmla="*/ 1039927 h 4150773"/>
                  <a:gd name="connsiteX38" fmla="*/ 3299381 w 3527619"/>
                  <a:gd name="connsiteY38" fmla="*/ 1011647 h 4150773"/>
                  <a:gd name="connsiteX39" fmla="*/ 3167406 w 3527619"/>
                  <a:gd name="connsiteY39" fmla="*/ 945659 h 4150773"/>
                  <a:gd name="connsiteX40" fmla="*/ 2988296 w 3527619"/>
                  <a:gd name="connsiteY40" fmla="*/ 917379 h 4150773"/>
                  <a:gd name="connsiteX41" fmla="*/ 2950589 w 3527619"/>
                  <a:gd name="connsiteY41" fmla="*/ 907952 h 4150773"/>
                  <a:gd name="connsiteX42" fmla="*/ 2762053 w 3527619"/>
                  <a:gd name="connsiteY42" fmla="*/ 898525 h 4150773"/>
                  <a:gd name="connsiteX43" fmla="*/ 2648931 w 3527619"/>
                  <a:gd name="connsiteY43" fmla="*/ 841965 h 4150773"/>
                  <a:gd name="connsiteX44" fmla="*/ 2620651 w 3527619"/>
                  <a:gd name="connsiteY44" fmla="*/ 823111 h 4150773"/>
                  <a:gd name="connsiteX45" fmla="*/ 2564090 w 3527619"/>
                  <a:gd name="connsiteY45" fmla="*/ 747697 h 4150773"/>
                  <a:gd name="connsiteX46" fmla="*/ 2516956 w 3527619"/>
                  <a:gd name="connsiteY46" fmla="*/ 681709 h 4150773"/>
                  <a:gd name="connsiteX47" fmla="*/ 2488676 w 3527619"/>
                  <a:gd name="connsiteY47" fmla="*/ 653428 h 4150773"/>
                  <a:gd name="connsiteX48" fmla="*/ 2479249 w 3527619"/>
                  <a:gd name="connsiteY48" fmla="*/ 625148 h 4150773"/>
                  <a:gd name="connsiteX49" fmla="*/ 2460395 w 3527619"/>
                  <a:gd name="connsiteY49" fmla="*/ 540307 h 4150773"/>
                  <a:gd name="connsiteX50" fmla="*/ 2441542 w 3527619"/>
                  <a:gd name="connsiteY50" fmla="*/ 502600 h 4150773"/>
                  <a:gd name="connsiteX51" fmla="*/ 2432115 w 3527619"/>
                  <a:gd name="connsiteY51" fmla="*/ 474319 h 4150773"/>
                  <a:gd name="connsiteX52" fmla="*/ 2375554 w 3527619"/>
                  <a:gd name="connsiteY52" fmla="*/ 427185 h 4150773"/>
                  <a:gd name="connsiteX53" fmla="*/ 2300140 w 3527619"/>
                  <a:gd name="connsiteY53" fmla="*/ 398905 h 4150773"/>
                  <a:gd name="connsiteX54" fmla="*/ 2092750 w 3527619"/>
                  <a:gd name="connsiteY54" fmla="*/ 370624 h 4150773"/>
                  <a:gd name="connsiteX55" fmla="*/ 1960775 w 3527619"/>
                  <a:gd name="connsiteY55" fmla="*/ 323490 h 4150773"/>
                  <a:gd name="connsiteX56" fmla="*/ 1772239 w 3527619"/>
                  <a:gd name="connsiteY56" fmla="*/ 285783 h 4150773"/>
                  <a:gd name="connsiteX57" fmla="*/ 1555422 w 3527619"/>
                  <a:gd name="connsiteY57" fmla="*/ 266930 h 4150773"/>
                  <a:gd name="connsiteX58" fmla="*/ 1508288 w 3527619"/>
                  <a:gd name="connsiteY58" fmla="*/ 248076 h 4150773"/>
                  <a:gd name="connsiteX59" fmla="*/ 1451727 w 3527619"/>
                  <a:gd name="connsiteY59" fmla="*/ 229222 h 4150773"/>
                  <a:gd name="connsiteX60" fmla="*/ 1385740 w 3527619"/>
                  <a:gd name="connsiteY60" fmla="*/ 200942 h 4150773"/>
                  <a:gd name="connsiteX61" fmla="*/ 1272618 w 3527619"/>
                  <a:gd name="connsiteY61" fmla="*/ 172661 h 4150773"/>
                  <a:gd name="connsiteX62" fmla="*/ 1225484 w 3527619"/>
                  <a:gd name="connsiteY62" fmla="*/ 144381 h 4150773"/>
                  <a:gd name="connsiteX63" fmla="*/ 1187777 w 3527619"/>
                  <a:gd name="connsiteY63" fmla="*/ 134954 h 4150773"/>
                  <a:gd name="connsiteX64" fmla="*/ 1140643 w 3527619"/>
                  <a:gd name="connsiteY64" fmla="*/ 116101 h 4150773"/>
                  <a:gd name="connsiteX65" fmla="*/ 1074655 w 3527619"/>
                  <a:gd name="connsiteY65" fmla="*/ 97247 h 4150773"/>
                  <a:gd name="connsiteX66" fmla="*/ 1018094 w 3527619"/>
                  <a:gd name="connsiteY66" fmla="*/ 78393 h 4150773"/>
                  <a:gd name="connsiteX67" fmla="*/ 838985 w 3527619"/>
                  <a:gd name="connsiteY67" fmla="*/ 97247 h 4150773"/>
                  <a:gd name="connsiteX68" fmla="*/ 772997 w 3527619"/>
                  <a:gd name="connsiteY68" fmla="*/ 125527 h 4150773"/>
                  <a:gd name="connsiteX69" fmla="*/ 716437 w 3527619"/>
                  <a:gd name="connsiteY69" fmla="*/ 144381 h 4150773"/>
                  <a:gd name="connsiteX70" fmla="*/ 509047 w 3527619"/>
                  <a:gd name="connsiteY70" fmla="*/ 125527 h 4150773"/>
                  <a:gd name="connsiteX71" fmla="*/ 452486 w 3527619"/>
                  <a:gd name="connsiteY71" fmla="*/ 106674 h 4150773"/>
                  <a:gd name="connsiteX72" fmla="*/ 395925 w 3527619"/>
                  <a:gd name="connsiteY72" fmla="*/ 97247 h 4150773"/>
                  <a:gd name="connsiteX73" fmla="*/ 367645 w 3527619"/>
                  <a:gd name="connsiteY73" fmla="*/ 87820 h 4150773"/>
                  <a:gd name="connsiteX74" fmla="*/ 75414 w 3527619"/>
                  <a:gd name="connsiteY74" fmla="*/ 78393 h 4150773"/>
                  <a:gd name="connsiteX0" fmla="*/ 75414 w 3527619"/>
                  <a:gd name="connsiteY0" fmla="*/ 78393 h 4150773"/>
                  <a:gd name="connsiteX1" fmla="*/ 0 w 3527619"/>
                  <a:gd name="connsiteY1" fmla="*/ 4150773 h 4150773"/>
                  <a:gd name="connsiteX2" fmla="*/ 348791 w 3527619"/>
                  <a:gd name="connsiteY2" fmla="*/ 4084785 h 4150773"/>
                  <a:gd name="connsiteX3" fmla="*/ 1178350 w 3527619"/>
                  <a:gd name="connsiteY3" fmla="*/ 4065932 h 4150773"/>
                  <a:gd name="connsiteX4" fmla="*/ 1253764 w 3527619"/>
                  <a:gd name="connsiteY4" fmla="*/ 4037651 h 4150773"/>
                  <a:gd name="connsiteX5" fmla="*/ 1291472 w 3527619"/>
                  <a:gd name="connsiteY5" fmla="*/ 3999944 h 4150773"/>
                  <a:gd name="connsiteX6" fmla="*/ 1376313 w 3527619"/>
                  <a:gd name="connsiteY6" fmla="*/ 3773701 h 4150773"/>
                  <a:gd name="connsiteX7" fmla="*/ 1385740 w 3527619"/>
                  <a:gd name="connsiteY7" fmla="*/ 3688859 h 4150773"/>
                  <a:gd name="connsiteX8" fmla="*/ 1414020 w 3527619"/>
                  <a:gd name="connsiteY8" fmla="*/ 3651152 h 4150773"/>
                  <a:gd name="connsiteX9" fmla="*/ 1423447 w 3527619"/>
                  <a:gd name="connsiteY9" fmla="*/ 3613445 h 4150773"/>
                  <a:gd name="connsiteX10" fmla="*/ 1451727 w 3527619"/>
                  <a:gd name="connsiteY10" fmla="*/ 3547457 h 4150773"/>
                  <a:gd name="connsiteX11" fmla="*/ 1498861 w 3527619"/>
                  <a:gd name="connsiteY11" fmla="*/ 3472043 h 4150773"/>
                  <a:gd name="connsiteX12" fmla="*/ 1640263 w 3527619"/>
                  <a:gd name="connsiteY12" fmla="*/ 3274080 h 4150773"/>
                  <a:gd name="connsiteX13" fmla="*/ 1819373 w 3527619"/>
                  <a:gd name="connsiteY13" fmla="*/ 3142105 h 4150773"/>
                  <a:gd name="connsiteX14" fmla="*/ 1941921 w 3527619"/>
                  <a:gd name="connsiteY14" fmla="*/ 3038410 h 4150773"/>
                  <a:gd name="connsiteX15" fmla="*/ 1970202 w 3527619"/>
                  <a:gd name="connsiteY15" fmla="*/ 3010130 h 4150773"/>
                  <a:gd name="connsiteX16" fmla="*/ 1998482 w 3527619"/>
                  <a:gd name="connsiteY16" fmla="*/ 2972422 h 4150773"/>
                  <a:gd name="connsiteX17" fmla="*/ 2026762 w 3527619"/>
                  <a:gd name="connsiteY17" fmla="*/ 2953569 h 4150773"/>
                  <a:gd name="connsiteX18" fmla="*/ 2121030 w 3527619"/>
                  <a:gd name="connsiteY18" fmla="*/ 2915861 h 4150773"/>
                  <a:gd name="connsiteX19" fmla="*/ 2149311 w 3527619"/>
                  <a:gd name="connsiteY19" fmla="*/ 2897008 h 4150773"/>
                  <a:gd name="connsiteX20" fmla="*/ 2309567 w 3527619"/>
                  <a:gd name="connsiteY20" fmla="*/ 2840447 h 4150773"/>
                  <a:gd name="connsiteX21" fmla="*/ 2460395 w 3527619"/>
                  <a:gd name="connsiteY21" fmla="*/ 2736752 h 4150773"/>
                  <a:gd name="connsiteX22" fmla="*/ 2554663 w 3527619"/>
                  <a:gd name="connsiteY22" fmla="*/ 2614204 h 4150773"/>
                  <a:gd name="connsiteX23" fmla="*/ 2573517 w 3527619"/>
                  <a:gd name="connsiteY23" fmla="*/ 2557643 h 4150773"/>
                  <a:gd name="connsiteX24" fmla="*/ 2601797 w 3527619"/>
                  <a:gd name="connsiteY24" fmla="*/ 2510509 h 4150773"/>
                  <a:gd name="connsiteX25" fmla="*/ 2639505 w 3527619"/>
                  <a:gd name="connsiteY25" fmla="*/ 2425668 h 4150773"/>
                  <a:gd name="connsiteX26" fmla="*/ 2648931 w 3527619"/>
                  <a:gd name="connsiteY26" fmla="*/ 2350253 h 4150773"/>
                  <a:gd name="connsiteX27" fmla="*/ 2705492 w 3527619"/>
                  <a:gd name="connsiteY27" fmla="*/ 2265412 h 4150773"/>
                  <a:gd name="connsiteX28" fmla="*/ 2780907 w 3527619"/>
                  <a:gd name="connsiteY28" fmla="*/ 2152290 h 4150773"/>
                  <a:gd name="connsiteX29" fmla="*/ 2903455 w 3527619"/>
                  <a:gd name="connsiteY29" fmla="*/ 2029742 h 4150773"/>
                  <a:gd name="connsiteX30" fmla="*/ 2941162 w 3527619"/>
                  <a:gd name="connsiteY30" fmla="*/ 1982608 h 4150773"/>
                  <a:gd name="connsiteX31" fmla="*/ 3139125 w 3527619"/>
                  <a:gd name="connsiteY31" fmla="*/ 1803499 h 4150773"/>
                  <a:gd name="connsiteX32" fmla="*/ 3431356 w 3527619"/>
                  <a:gd name="connsiteY32" fmla="*/ 1614962 h 4150773"/>
                  <a:gd name="connsiteX33" fmla="*/ 3497344 w 3527619"/>
                  <a:gd name="connsiteY33" fmla="*/ 1501841 h 4150773"/>
                  <a:gd name="connsiteX34" fmla="*/ 3487917 w 3527619"/>
                  <a:gd name="connsiteY34" fmla="*/ 1124769 h 4150773"/>
                  <a:gd name="connsiteX35" fmla="*/ 3459637 w 3527619"/>
                  <a:gd name="connsiteY35" fmla="*/ 1077635 h 4150773"/>
                  <a:gd name="connsiteX36" fmla="*/ 3440783 w 3527619"/>
                  <a:gd name="connsiteY36" fmla="*/ 1049354 h 4150773"/>
                  <a:gd name="connsiteX37" fmla="*/ 3403076 w 3527619"/>
                  <a:gd name="connsiteY37" fmla="*/ 1039927 h 4150773"/>
                  <a:gd name="connsiteX38" fmla="*/ 3299381 w 3527619"/>
                  <a:gd name="connsiteY38" fmla="*/ 1011647 h 4150773"/>
                  <a:gd name="connsiteX39" fmla="*/ 3167406 w 3527619"/>
                  <a:gd name="connsiteY39" fmla="*/ 945659 h 4150773"/>
                  <a:gd name="connsiteX40" fmla="*/ 2988296 w 3527619"/>
                  <a:gd name="connsiteY40" fmla="*/ 917379 h 4150773"/>
                  <a:gd name="connsiteX41" fmla="*/ 2950589 w 3527619"/>
                  <a:gd name="connsiteY41" fmla="*/ 907952 h 4150773"/>
                  <a:gd name="connsiteX42" fmla="*/ 2762053 w 3527619"/>
                  <a:gd name="connsiteY42" fmla="*/ 898525 h 4150773"/>
                  <a:gd name="connsiteX43" fmla="*/ 2648931 w 3527619"/>
                  <a:gd name="connsiteY43" fmla="*/ 841965 h 4150773"/>
                  <a:gd name="connsiteX44" fmla="*/ 2620651 w 3527619"/>
                  <a:gd name="connsiteY44" fmla="*/ 823111 h 4150773"/>
                  <a:gd name="connsiteX45" fmla="*/ 2564090 w 3527619"/>
                  <a:gd name="connsiteY45" fmla="*/ 747697 h 4150773"/>
                  <a:gd name="connsiteX46" fmla="*/ 2516956 w 3527619"/>
                  <a:gd name="connsiteY46" fmla="*/ 681709 h 4150773"/>
                  <a:gd name="connsiteX47" fmla="*/ 2488676 w 3527619"/>
                  <a:gd name="connsiteY47" fmla="*/ 653428 h 4150773"/>
                  <a:gd name="connsiteX48" fmla="*/ 2479249 w 3527619"/>
                  <a:gd name="connsiteY48" fmla="*/ 625148 h 4150773"/>
                  <a:gd name="connsiteX49" fmla="*/ 2460395 w 3527619"/>
                  <a:gd name="connsiteY49" fmla="*/ 540307 h 4150773"/>
                  <a:gd name="connsiteX50" fmla="*/ 2441542 w 3527619"/>
                  <a:gd name="connsiteY50" fmla="*/ 502600 h 4150773"/>
                  <a:gd name="connsiteX51" fmla="*/ 2432115 w 3527619"/>
                  <a:gd name="connsiteY51" fmla="*/ 474319 h 4150773"/>
                  <a:gd name="connsiteX52" fmla="*/ 2375554 w 3527619"/>
                  <a:gd name="connsiteY52" fmla="*/ 427185 h 4150773"/>
                  <a:gd name="connsiteX53" fmla="*/ 2300140 w 3527619"/>
                  <a:gd name="connsiteY53" fmla="*/ 398905 h 4150773"/>
                  <a:gd name="connsiteX54" fmla="*/ 2092750 w 3527619"/>
                  <a:gd name="connsiteY54" fmla="*/ 370624 h 4150773"/>
                  <a:gd name="connsiteX55" fmla="*/ 1960775 w 3527619"/>
                  <a:gd name="connsiteY55" fmla="*/ 323490 h 4150773"/>
                  <a:gd name="connsiteX56" fmla="*/ 1772239 w 3527619"/>
                  <a:gd name="connsiteY56" fmla="*/ 285783 h 4150773"/>
                  <a:gd name="connsiteX57" fmla="*/ 1555422 w 3527619"/>
                  <a:gd name="connsiteY57" fmla="*/ 266930 h 4150773"/>
                  <a:gd name="connsiteX58" fmla="*/ 1508288 w 3527619"/>
                  <a:gd name="connsiteY58" fmla="*/ 248076 h 4150773"/>
                  <a:gd name="connsiteX59" fmla="*/ 1451727 w 3527619"/>
                  <a:gd name="connsiteY59" fmla="*/ 229222 h 4150773"/>
                  <a:gd name="connsiteX60" fmla="*/ 1385740 w 3527619"/>
                  <a:gd name="connsiteY60" fmla="*/ 200942 h 4150773"/>
                  <a:gd name="connsiteX61" fmla="*/ 1272618 w 3527619"/>
                  <a:gd name="connsiteY61" fmla="*/ 172661 h 4150773"/>
                  <a:gd name="connsiteX62" fmla="*/ 1225484 w 3527619"/>
                  <a:gd name="connsiteY62" fmla="*/ 144381 h 4150773"/>
                  <a:gd name="connsiteX63" fmla="*/ 1187777 w 3527619"/>
                  <a:gd name="connsiteY63" fmla="*/ 134954 h 4150773"/>
                  <a:gd name="connsiteX64" fmla="*/ 1140643 w 3527619"/>
                  <a:gd name="connsiteY64" fmla="*/ 116101 h 4150773"/>
                  <a:gd name="connsiteX65" fmla="*/ 1074655 w 3527619"/>
                  <a:gd name="connsiteY65" fmla="*/ 97247 h 4150773"/>
                  <a:gd name="connsiteX66" fmla="*/ 1018094 w 3527619"/>
                  <a:gd name="connsiteY66" fmla="*/ 78393 h 4150773"/>
                  <a:gd name="connsiteX67" fmla="*/ 838985 w 3527619"/>
                  <a:gd name="connsiteY67" fmla="*/ 97247 h 4150773"/>
                  <a:gd name="connsiteX68" fmla="*/ 772997 w 3527619"/>
                  <a:gd name="connsiteY68" fmla="*/ 125527 h 4150773"/>
                  <a:gd name="connsiteX69" fmla="*/ 716437 w 3527619"/>
                  <a:gd name="connsiteY69" fmla="*/ 144381 h 4150773"/>
                  <a:gd name="connsiteX70" fmla="*/ 509047 w 3527619"/>
                  <a:gd name="connsiteY70" fmla="*/ 125527 h 4150773"/>
                  <a:gd name="connsiteX71" fmla="*/ 452486 w 3527619"/>
                  <a:gd name="connsiteY71" fmla="*/ 106674 h 4150773"/>
                  <a:gd name="connsiteX72" fmla="*/ 395925 w 3527619"/>
                  <a:gd name="connsiteY72" fmla="*/ 97247 h 4150773"/>
                  <a:gd name="connsiteX73" fmla="*/ 367645 w 3527619"/>
                  <a:gd name="connsiteY73" fmla="*/ 87820 h 4150773"/>
                  <a:gd name="connsiteX74" fmla="*/ 75414 w 3527619"/>
                  <a:gd name="connsiteY74" fmla="*/ 78393 h 4150773"/>
                  <a:gd name="connsiteX0" fmla="*/ 75414 w 3527619"/>
                  <a:gd name="connsiteY0" fmla="*/ 3560 h 4075940"/>
                  <a:gd name="connsiteX1" fmla="*/ 0 w 3527619"/>
                  <a:gd name="connsiteY1" fmla="*/ 4075940 h 4075940"/>
                  <a:gd name="connsiteX2" fmla="*/ 348791 w 3527619"/>
                  <a:gd name="connsiteY2" fmla="*/ 4009952 h 4075940"/>
                  <a:gd name="connsiteX3" fmla="*/ 1178350 w 3527619"/>
                  <a:gd name="connsiteY3" fmla="*/ 3991099 h 4075940"/>
                  <a:gd name="connsiteX4" fmla="*/ 1253764 w 3527619"/>
                  <a:gd name="connsiteY4" fmla="*/ 3962818 h 4075940"/>
                  <a:gd name="connsiteX5" fmla="*/ 1291472 w 3527619"/>
                  <a:gd name="connsiteY5" fmla="*/ 3925111 h 4075940"/>
                  <a:gd name="connsiteX6" fmla="*/ 1376313 w 3527619"/>
                  <a:gd name="connsiteY6" fmla="*/ 3698868 h 4075940"/>
                  <a:gd name="connsiteX7" fmla="*/ 1385740 w 3527619"/>
                  <a:gd name="connsiteY7" fmla="*/ 3614026 h 4075940"/>
                  <a:gd name="connsiteX8" fmla="*/ 1414020 w 3527619"/>
                  <a:gd name="connsiteY8" fmla="*/ 3576319 h 4075940"/>
                  <a:gd name="connsiteX9" fmla="*/ 1423447 w 3527619"/>
                  <a:gd name="connsiteY9" fmla="*/ 3538612 h 4075940"/>
                  <a:gd name="connsiteX10" fmla="*/ 1451727 w 3527619"/>
                  <a:gd name="connsiteY10" fmla="*/ 3472624 h 4075940"/>
                  <a:gd name="connsiteX11" fmla="*/ 1498861 w 3527619"/>
                  <a:gd name="connsiteY11" fmla="*/ 3397210 h 4075940"/>
                  <a:gd name="connsiteX12" fmla="*/ 1640263 w 3527619"/>
                  <a:gd name="connsiteY12" fmla="*/ 3199247 h 4075940"/>
                  <a:gd name="connsiteX13" fmla="*/ 1819373 w 3527619"/>
                  <a:gd name="connsiteY13" fmla="*/ 3067272 h 4075940"/>
                  <a:gd name="connsiteX14" fmla="*/ 1941921 w 3527619"/>
                  <a:gd name="connsiteY14" fmla="*/ 2963577 h 4075940"/>
                  <a:gd name="connsiteX15" fmla="*/ 1970202 w 3527619"/>
                  <a:gd name="connsiteY15" fmla="*/ 2935297 h 4075940"/>
                  <a:gd name="connsiteX16" fmla="*/ 1998482 w 3527619"/>
                  <a:gd name="connsiteY16" fmla="*/ 2897589 h 4075940"/>
                  <a:gd name="connsiteX17" fmla="*/ 2026762 w 3527619"/>
                  <a:gd name="connsiteY17" fmla="*/ 2878736 h 4075940"/>
                  <a:gd name="connsiteX18" fmla="*/ 2121030 w 3527619"/>
                  <a:gd name="connsiteY18" fmla="*/ 2841028 h 4075940"/>
                  <a:gd name="connsiteX19" fmla="*/ 2149311 w 3527619"/>
                  <a:gd name="connsiteY19" fmla="*/ 2822175 h 4075940"/>
                  <a:gd name="connsiteX20" fmla="*/ 2309567 w 3527619"/>
                  <a:gd name="connsiteY20" fmla="*/ 2765614 h 4075940"/>
                  <a:gd name="connsiteX21" fmla="*/ 2460395 w 3527619"/>
                  <a:gd name="connsiteY21" fmla="*/ 2661919 h 4075940"/>
                  <a:gd name="connsiteX22" fmla="*/ 2554663 w 3527619"/>
                  <a:gd name="connsiteY22" fmla="*/ 2539371 h 4075940"/>
                  <a:gd name="connsiteX23" fmla="*/ 2573517 w 3527619"/>
                  <a:gd name="connsiteY23" fmla="*/ 2482810 h 4075940"/>
                  <a:gd name="connsiteX24" fmla="*/ 2601797 w 3527619"/>
                  <a:gd name="connsiteY24" fmla="*/ 2435676 h 4075940"/>
                  <a:gd name="connsiteX25" fmla="*/ 2639505 w 3527619"/>
                  <a:gd name="connsiteY25" fmla="*/ 2350835 h 4075940"/>
                  <a:gd name="connsiteX26" fmla="*/ 2648931 w 3527619"/>
                  <a:gd name="connsiteY26" fmla="*/ 2275420 h 4075940"/>
                  <a:gd name="connsiteX27" fmla="*/ 2705492 w 3527619"/>
                  <a:gd name="connsiteY27" fmla="*/ 2190579 h 4075940"/>
                  <a:gd name="connsiteX28" fmla="*/ 2780907 w 3527619"/>
                  <a:gd name="connsiteY28" fmla="*/ 2077457 h 4075940"/>
                  <a:gd name="connsiteX29" fmla="*/ 2903455 w 3527619"/>
                  <a:gd name="connsiteY29" fmla="*/ 1954909 h 4075940"/>
                  <a:gd name="connsiteX30" fmla="*/ 2941162 w 3527619"/>
                  <a:gd name="connsiteY30" fmla="*/ 1907775 h 4075940"/>
                  <a:gd name="connsiteX31" fmla="*/ 3139125 w 3527619"/>
                  <a:gd name="connsiteY31" fmla="*/ 1728666 h 4075940"/>
                  <a:gd name="connsiteX32" fmla="*/ 3431356 w 3527619"/>
                  <a:gd name="connsiteY32" fmla="*/ 1540129 h 4075940"/>
                  <a:gd name="connsiteX33" fmla="*/ 3497344 w 3527619"/>
                  <a:gd name="connsiteY33" fmla="*/ 1427008 h 4075940"/>
                  <a:gd name="connsiteX34" fmla="*/ 3487917 w 3527619"/>
                  <a:gd name="connsiteY34" fmla="*/ 1049936 h 4075940"/>
                  <a:gd name="connsiteX35" fmla="*/ 3459637 w 3527619"/>
                  <a:gd name="connsiteY35" fmla="*/ 1002802 h 4075940"/>
                  <a:gd name="connsiteX36" fmla="*/ 3440783 w 3527619"/>
                  <a:gd name="connsiteY36" fmla="*/ 974521 h 4075940"/>
                  <a:gd name="connsiteX37" fmla="*/ 3403076 w 3527619"/>
                  <a:gd name="connsiteY37" fmla="*/ 965094 h 4075940"/>
                  <a:gd name="connsiteX38" fmla="*/ 3299381 w 3527619"/>
                  <a:gd name="connsiteY38" fmla="*/ 936814 h 4075940"/>
                  <a:gd name="connsiteX39" fmla="*/ 3167406 w 3527619"/>
                  <a:gd name="connsiteY39" fmla="*/ 870826 h 4075940"/>
                  <a:gd name="connsiteX40" fmla="*/ 2988296 w 3527619"/>
                  <a:gd name="connsiteY40" fmla="*/ 842546 h 4075940"/>
                  <a:gd name="connsiteX41" fmla="*/ 2950589 w 3527619"/>
                  <a:gd name="connsiteY41" fmla="*/ 833119 h 4075940"/>
                  <a:gd name="connsiteX42" fmla="*/ 2762053 w 3527619"/>
                  <a:gd name="connsiteY42" fmla="*/ 823692 h 4075940"/>
                  <a:gd name="connsiteX43" fmla="*/ 2648931 w 3527619"/>
                  <a:gd name="connsiteY43" fmla="*/ 767132 h 4075940"/>
                  <a:gd name="connsiteX44" fmla="*/ 2620651 w 3527619"/>
                  <a:gd name="connsiteY44" fmla="*/ 748278 h 4075940"/>
                  <a:gd name="connsiteX45" fmla="*/ 2564090 w 3527619"/>
                  <a:gd name="connsiteY45" fmla="*/ 672864 h 4075940"/>
                  <a:gd name="connsiteX46" fmla="*/ 2516956 w 3527619"/>
                  <a:gd name="connsiteY46" fmla="*/ 606876 h 4075940"/>
                  <a:gd name="connsiteX47" fmla="*/ 2488676 w 3527619"/>
                  <a:gd name="connsiteY47" fmla="*/ 578595 h 4075940"/>
                  <a:gd name="connsiteX48" fmla="*/ 2479249 w 3527619"/>
                  <a:gd name="connsiteY48" fmla="*/ 550315 h 4075940"/>
                  <a:gd name="connsiteX49" fmla="*/ 2460395 w 3527619"/>
                  <a:gd name="connsiteY49" fmla="*/ 465474 h 4075940"/>
                  <a:gd name="connsiteX50" fmla="*/ 2441542 w 3527619"/>
                  <a:gd name="connsiteY50" fmla="*/ 427767 h 4075940"/>
                  <a:gd name="connsiteX51" fmla="*/ 2432115 w 3527619"/>
                  <a:gd name="connsiteY51" fmla="*/ 399486 h 4075940"/>
                  <a:gd name="connsiteX52" fmla="*/ 2375554 w 3527619"/>
                  <a:gd name="connsiteY52" fmla="*/ 352352 h 4075940"/>
                  <a:gd name="connsiteX53" fmla="*/ 2300140 w 3527619"/>
                  <a:gd name="connsiteY53" fmla="*/ 324072 h 4075940"/>
                  <a:gd name="connsiteX54" fmla="*/ 2092750 w 3527619"/>
                  <a:gd name="connsiteY54" fmla="*/ 295791 h 4075940"/>
                  <a:gd name="connsiteX55" fmla="*/ 1960775 w 3527619"/>
                  <a:gd name="connsiteY55" fmla="*/ 248657 h 4075940"/>
                  <a:gd name="connsiteX56" fmla="*/ 1772239 w 3527619"/>
                  <a:gd name="connsiteY56" fmla="*/ 210950 h 4075940"/>
                  <a:gd name="connsiteX57" fmla="*/ 1555422 w 3527619"/>
                  <a:gd name="connsiteY57" fmla="*/ 192097 h 4075940"/>
                  <a:gd name="connsiteX58" fmla="*/ 1508288 w 3527619"/>
                  <a:gd name="connsiteY58" fmla="*/ 173243 h 4075940"/>
                  <a:gd name="connsiteX59" fmla="*/ 1451727 w 3527619"/>
                  <a:gd name="connsiteY59" fmla="*/ 154389 h 4075940"/>
                  <a:gd name="connsiteX60" fmla="*/ 1385740 w 3527619"/>
                  <a:gd name="connsiteY60" fmla="*/ 126109 h 4075940"/>
                  <a:gd name="connsiteX61" fmla="*/ 1272618 w 3527619"/>
                  <a:gd name="connsiteY61" fmla="*/ 97828 h 4075940"/>
                  <a:gd name="connsiteX62" fmla="*/ 1225484 w 3527619"/>
                  <a:gd name="connsiteY62" fmla="*/ 69548 h 4075940"/>
                  <a:gd name="connsiteX63" fmla="*/ 1187777 w 3527619"/>
                  <a:gd name="connsiteY63" fmla="*/ 60121 h 4075940"/>
                  <a:gd name="connsiteX64" fmla="*/ 1140643 w 3527619"/>
                  <a:gd name="connsiteY64" fmla="*/ 41268 h 4075940"/>
                  <a:gd name="connsiteX65" fmla="*/ 1074655 w 3527619"/>
                  <a:gd name="connsiteY65" fmla="*/ 22414 h 4075940"/>
                  <a:gd name="connsiteX66" fmla="*/ 1018094 w 3527619"/>
                  <a:gd name="connsiteY66" fmla="*/ 3560 h 4075940"/>
                  <a:gd name="connsiteX67" fmla="*/ 838985 w 3527619"/>
                  <a:gd name="connsiteY67" fmla="*/ 22414 h 4075940"/>
                  <a:gd name="connsiteX68" fmla="*/ 772997 w 3527619"/>
                  <a:gd name="connsiteY68" fmla="*/ 50694 h 4075940"/>
                  <a:gd name="connsiteX69" fmla="*/ 716437 w 3527619"/>
                  <a:gd name="connsiteY69" fmla="*/ 69548 h 4075940"/>
                  <a:gd name="connsiteX70" fmla="*/ 509047 w 3527619"/>
                  <a:gd name="connsiteY70" fmla="*/ 50694 h 4075940"/>
                  <a:gd name="connsiteX71" fmla="*/ 452486 w 3527619"/>
                  <a:gd name="connsiteY71" fmla="*/ 31841 h 4075940"/>
                  <a:gd name="connsiteX72" fmla="*/ 395925 w 3527619"/>
                  <a:gd name="connsiteY72" fmla="*/ 22414 h 4075940"/>
                  <a:gd name="connsiteX73" fmla="*/ 367645 w 3527619"/>
                  <a:gd name="connsiteY73" fmla="*/ 12987 h 4075940"/>
                  <a:gd name="connsiteX74" fmla="*/ 75414 w 3527619"/>
                  <a:gd name="connsiteY74" fmla="*/ 3560 h 4075940"/>
                  <a:gd name="connsiteX0" fmla="*/ 75414 w 3527619"/>
                  <a:gd name="connsiteY0" fmla="*/ 296471 h 4368851"/>
                  <a:gd name="connsiteX1" fmla="*/ 0 w 3527619"/>
                  <a:gd name="connsiteY1" fmla="*/ 4368851 h 4368851"/>
                  <a:gd name="connsiteX2" fmla="*/ 348791 w 3527619"/>
                  <a:gd name="connsiteY2" fmla="*/ 4302863 h 4368851"/>
                  <a:gd name="connsiteX3" fmla="*/ 1178350 w 3527619"/>
                  <a:gd name="connsiteY3" fmla="*/ 4284010 h 4368851"/>
                  <a:gd name="connsiteX4" fmla="*/ 1253764 w 3527619"/>
                  <a:gd name="connsiteY4" fmla="*/ 4255729 h 4368851"/>
                  <a:gd name="connsiteX5" fmla="*/ 1291472 w 3527619"/>
                  <a:gd name="connsiteY5" fmla="*/ 4218022 h 4368851"/>
                  <a:gd name="connsiteX6" fmla="*/ 1376313 w 3527619"/>
                  <a:gd name="connsiteY6" fmla="*/ 3991779 h 4368851"/>
                  <a:gd name="connsiteX7" fmla="*/ 1385740 w 3527619"/>
                  <a:gd name="connsiteY7" fmla="*/ 3906937 h 4368851"/>
                  <a:gd name="connsiteX8" fmla="*/ 1414020 w 3527619"/>
                  <a:gd name="connsiteY8" fmla="*/ 3869230 h 4368851"/>
                  <a:gd name="connsiteX9" fmla="*/ 1423447 w 3527619"/>
                  <a:gd name="connsiteY9" fmla="*/ 3831523 h 4368851"/>
                  <a:gd name="connsiteX10" fmla="*/ 1451727 w 3527619"/>
                  <a:gd name="connsiteY10" fmla="*/ 3765535 h 4368851"/>
                  <a:gd name="connsiteX11" fmla="*/ 1498861 w 3527619"/>
                  <a:gd name="connsiteY11" fmla="*/ 3690121 h 4368851"/>
                  <a:gd name="connsiteX12" fmla="*/ 1640263 w 3527619"/>
                  <a:gd name="connsiteY12" fmla="*/ 3492158 h 4368851"/>
                  <a:gd name="connsiteX13" fmla="*/ 1819373 w 3527619"/>
                  <a:gd name="connsiteY13" fmla="*/ 3360183 h 4368851"/>
                  <a:gd name="connsiteX14" fmla="*/ 1941921 w 3527619"/>
                  <a:gd name="connsiteY14" fmla="*/ 3256488 h 4368851"/>
                  <a:gd name="connsiteX15" fmla="*/ 1970202 w 3527619"/>
                  <a:gd name="connsiteY15" fmla="*/ 3228208 h 4368851"/>
                  <a:gd name="connsiteX16" fmla="*/ 1998482 w 3527619"/>
                  <a:gd name="connsiteY16" fmla="*/ 3190500 h 4368851"/>
                  <a:gd name="connsiteX17" fmla="*/ 2026762 w 3527619"/>
                  <a:gd name="connsiteY17" fmla="*/ 3171647 h 4368851"/>
                  <a:gd name="connsiteX18" fmla="*/ 2121030 w 3527619"/>
                  <a:gd name="connsiteY18" fmla="*/ 3133939 h 4368851"/>
                  <a:gd name="connsiteX19" fmla="*/ 2149311 w 3527619"/>
                  <a:gd name="connsiteY19" fmla="*/ 3115086 h 4368851"/>
                  <a:gd name="connsiteX20" fmla="*/ 2309567 w 3527619"/>
                  <a:gd name="connsiteY20" fmla="*/ 3058525 h 4368851"/>
                  <a:gd name="connsiteX21" fmla="*/ 2460395 w 3527619"/>
                  <a:gd name="connsiteY21" fmla="*/ 2954830 h 4368851"/>
                  <a:gd name="connsiteX22" fmla="*/ 2554663 w 3527619"/>
                  <a:gd name="connsiteY22" fmla="*/ 2832282 h 4368851"/>
                  <a:gd name="connsiteX23" fmla="*/ 2573517 w 3527619"/>
                  <a:gd name="connsiteY23" fmla="*/ 2775721 h 4368851"/>
                  <a:gd name="connsiteX24" fmla="*/ 2601797 w 3527619"/>
                  <a:gd name="connsiteY24" fmla="*/ 2728587 h 4368851"/>
                  <a:gd name="connsiteX25" fmla="*/ 2639505 w 3527619"/>
                  <a:gd name="connsiteY25" fmla="*/ 2643746 h 4368851"/>
                  <a:gd name="connsiteX26" fmla="*/ 2648931 w 3527619"/>
                  <a:gd name="connsiteY26" fmla="*/ 2568331 h 4368851"/>
                  <a:gd name="connsiteX27" fmla="*/ 2705492 w 3527619"/>
                  <a:gd name="connsiteY27" fmla="*/ 2483490 h 4368851"/>
                  <a:gd name="connsiteX28" fmla="*/ 2780907 w 3527619"/>
                  <a:gd name="connsiteY28" fmla="*/ 2370368 h 4368851"/>
                  <a:gd name="connsiteX29" fmla="*/ 2903455 w 3527619"/>
                  <a:gd name="connsiteY29" fmla="*/ 2247820 h 4368851"/>
                  <a:gd name="connsiteX30" fmla="*/ 2941162 w 3527619"/>
                  <a:gd name="connsiteY30" fmla="*/ 2200686 h 4368851"/>
                  <a:gd name="connsiteX31" fmla="*/ 3139125 w 3527619"/>
                  <a:gd name="connsiteY31" fmla="*/ 2021577 h 4368851"/>
                  <a:gd name="connsiteX32" fmla="*/ 3431356 w 3527619"/>
                  <a:gd name="connsiteY32" fmla="*/ 1833040 h 4368851"/>
                  <a:gd name="connsiteX33" fmla="*/ 3497344 w 3527619"/>
                  <a:gd name="connsiteY33" fmla="*/ 1719919 h 4368851"/>
                  <a:gd name="connsiteX34" fmla="*/ 3487917 w 3527619"/>
                  <a:gd name="connsiteY34" fmla="*/ 1342847 h 4368851"/>
                  <a:gd name="connsiteX35" fmla="*/ 3459637 w 3527619"/>
                  <a:gd name="connsiteY35" fmla="*/ 1295713 h 4368851"/>
                  <a:gd name="connsiteX36" fmla="*/ 3440783 w 3527619"/>
                  <a:gd name="connsiteY36" fmla="*/ 1267432 h 4368851"/>
                  <a:gd name="connsiteX37" fmla="*/ 3403076 w 3527619"/>
                  <a:gd name="connsiteY37" fmla="*/ 1258005 h 4368851"/>
                  <a:gd name="connsiteX38" fmla="*/ 3299381 w 3527619"/>
                  <a:gd name="connsiteY38" fmla="*/ 1229725 h 4368851"/>
                  <a:gd name="connsiteX39" fmla="*/ 3167406 w 3527619"/>
                  <a:gd name="connsiteY39" fmla="*/ 1163737 h 4368851"/>
                  <a:gd name="connsiteX40" fmla="*/ 2988296 w 3527619"/>
                  <a:gd name="connsiteY40" fmla="*/ 1135457 h 4368851"/>
                  <a:gd name="connsiteX41" fmla="*/ 2950589 w 3527619"/>
                  <a:gd name="connsiteY41" fmla="*/ 1126030 h 4368851"/>
                  <a:gd name="connsiteX42" fmla="*/ 2762053 w 3527619"/>
                  <a:gd name="connsiteY42" fmla="*/ 1116603 h 4368851"/>
                  <a:gd name="connsiteX43" fmla="*/ 2648931 w 3527619"/>
                  <a:gd name="connsiteY43" fmla="*/ 1060043 h 4368851"/>
                  <a:gd name="connsiteX44" fmla="*/ 2620651 w 3527619"/>
                  <a:gd name="connsiteY44" fmla="*/ 1041189 h 4368851"/>
                  <a:gd name="connsiteX45" fmla="*/ 2564090 w 3527619"/>
                  <a:gd name="connsiteY45" fmla="*/ 965775 h 4368851"/>
                  <a:gd name="connsiteX46" fmla="*/ 2516956 w 3527619"/>
                  <a:gd name="connsiteY46" fmla="*/ 899787 h 4368851"/>
                  <a:gd name="connsiteX47" fmla="*/ 2488676 w 3527619"/>
                  <a:gd name="connsiteY47" fmla="*/ 871506 h 4368851"/>
                  <a:gd name="connsiteX48" fmla="*/ 2479249 w 3527619"/>
                  <a:gd name="connsiteY48" fmla="*/ 843226 h 4368851"/>
                  <a:gd name="connsiteX49" fmla="*/ 2460395 w 3527619"/>
                  <a:gd name="connsiteY49" fmla="*/ 758385 h 4368851"/>
                  <a:gd name="connsiteX50" fmla="*/ 2441542 w 3527619"/>
                  <a:gd name="connsiteY50" fmla="*/ 720678 h 4368851"/>
                  <a:gd name="connsiteX51" fmla="*/ 2432115 w 3527619"/>
                  <a:gd name="connsiteY51" fmla="*/ 692397 h 4368851"/>
                  <a:gd name="connsiteX52" fmla="*/ 2375554 w 3527619"/>
                  <a:gd name="connsiteY52" fmla="*/ 645263 h 4368851"/>
                  <a:gd name="connsiteX53" fmla="*/ 2300140 w 3527619"/>
                  <a:gd name="connsiteY53" fmla="*/ 616983 h 4368851"/>
                  <a:gd name="connsiteX54" fmla="*/ 2092750 w 3527619"/>
                  <a:gd name="connsiteY54" fmla="*/ 588702 h 4368851"/>
                  <a:gd name="connsiteX55" fmla="*/ 1960775 w 3527619"/>
                  <a:gd name="connsiteY55" fmla="*/ 541568 h 4368851"/>
                  <a:gd name="connsiteX56" fmla="*/ 1772239 w 3527619"/>
                  <a:gd name="connsiteY56" fmla="*/ 503861 h 4368851"/>
                  <a:gd name="connsiteX57" fmla="*/ 1555422 w 3527619"/>
                  <a:gd name="connsiteY57" fmla="*/ 485008 h 4368851"/>
                  <a:gd name="connsiteX58" fmla="*/ 1508288 w 3527619"/>
                  <a:gd name="connsiteY58" fmla="*/ 466154 h 4368851"/>
                  <a:gd name="connsiteX59" fmla="*/ 1451727 w 3527619"/>
                  <a:gd name="connsiteY59" fmla="*/ 447300 h 4368851"/>
                  <a:gd name="connsiteX60" fmla="*/ 1385740 w 3527619"/>
                  <a:gd name="connsiteY60" fmla="*/ 419020 h 4368851"/>
                  <a:gd name="connsiteX61" fmla="*/ 1272618 w 3527619"/>
                  <a:gd name="connsiteY61" fmla="*/ 390739 h 4368851"/>
                  <a:gd name="connsiteX62" fmla="*/ 1225484 w 3527619"/>
                  <a:gd name="connsiteY62" fmla="*/ 362459 h 4368851"/>
                  <a:gd name="connsiteX63" fmla="*/ 1187777 w 3527619"/>
                  <a:gd name="connsiteY63" fmla="*/ 353032 h 4368851"/>
                  <a:gd name="connsiteX64" fmla="*/ 1140643 w 3527619"/>
                  <a:gd name="connsiteY64" fmla="*/ 334179 h 4368851"/>
                  <a:gd name="connsiteX65" fmla="*/ 1074655 w 3527619"/>
                  <a:gd name="connsiteY65" fmla="*/ 315325 h 4368851"/>
                  <a:gd name="connsiteX66" fmla="*/ 1018094 w 3527619"/>
                  <a:gd name="connsiteY66" fmla="*/ 296471 h 4368851"/>
                  <a:gd name="connsiteX67" fmla="*/ 838985 w 3527619"/>
                  <a:gd name="connsiteY67" fmla="*/ 315325 h 4368851"/>
                  <a:gd name="connsiteX68" fmla="*/ 772997 w 3527619"/>
                  <a:gd name="connsiteY68" fmla="*/ 343605 h 4368851"/>
                  <a:gd name="connsiteX69" fmla="*/ 716437 w 3527619"/>
                  <a:gd name="connsiteY69" fmla="*/ 362459 h 4368851"/>
                  <a:gd name="connsiteX70" fmla="*/ 509047 w 3527619"/>
                  <a:gd name="connsiteY70" fmla="*/ 343605 h 4368851"/>
                  <a:gd name="connsiteX71" fmla="*/ 452486 w 3527619"/>
                  <a:gd name="connsiteY71" fmla="*/ 324752 h 4368851"/>
                  <a:gd name="connsiteX72" fmla="*/ 395925 w 3527619"/>
                  <a:gd name="connsiteY72" fmla="*/ 315325 h 4368851"/>
                  <a:gd name="connsiteX73" fmla="*/ 75414 w 3527619"/>
                  <a:gd name="connsiteY73" fmla="*/ 296471 h 4368851"/>
                  <a:gd name="connsiteX0" fmla="*/ 75414 w 3527619"/>
                  <a:gd name="connsiteY0" fmla="*/ 294085 h 4366465"/>
                  <a:gd name="connsiteX1" fmla="*/ 0 w 3527619"/>
                  <a:gd name="connsiteY1" fmla="*/ 4366465 h 4366465"/>
                  <a:gd name="connsiteX2" fmla="*/ 348791 w 3527619"/>
                  <a:gd name="connsiteY2" fmla="*/ 4300477 h 4366465"/>
                  <a:gd name="connsiteX3" fmla="*/ 1178350 w 3527619"/>
                  <a:gd name="connsiteY3" fmla="*/ 4281624 h 4366465"/>
                  <a:gd name="connsiteX4" fmla="*/ 1253764 w 3527619"/>
                  <a:gd name="connsiteY4" fmla="*/ 4253343 h 4366465"/>
                  <a:gd name="connsiteX5" fmla="*/ 1291472 w 3527619"/>
                  <a:gd name="connsiteY5" fmla="*/ 4215636 h 4366465"/>
                  <a:gd name="connsiteX6" fmla="*/ 1376313 w 3527619"/>
                  <a:gd name="connsiteY6" fmla="*/ 3989393 h 4366465"/>
                  <a:gd name="connsiteX7" fmla="*/ 1385740 w 3527619"/>
                  <a:gd name="connsiteY7" fmla="*/ 3904551 h 4366465"/>
                  <a:gd name="connsiteX8" fmla="*/ 1414020 w 3527619"/>
                  <a:gd name="connsiteY8" fmla="*/ 3866844 h 4366465"/>
                  <a:gd name="connsiteX9" fmla="*/ 1423447 w 3527619"/>
                  <a:gd name="connsiteY9" fmla="*/ 3829137 h 4366465"/>
                  <a:gd name="connsiteX10" fmla="*/ 1451727 w 3527619"/>
                  <a:gd name="connsiteY10" fmla="*/ 3763149 h 4366465"/>
                  <a:gd name="connsiteX11" fmla="*/ 1498861 w 3527619"/>
                  <a:gd name="connsiteY11" fmla="*/ 3687735 h 4366465"/>
                  <a:gd name="connsiteX12" fmla="*/ 1640263 w 3527619"/>
                  <a:gd name="connsiteY12" fmla="*/ 3489772 h 4366465"/>
                  <a:gd name="connsiteX13" fmla="*/ 1819373 w 3527619"/>
                  <a:gd name="connsiteY13" fmla="*/ 3357797 h 4366465"/>
                  <a:gd name="connsiteX14" fmla="*/ 1941921 w 3527619"/>
                  <a:gd name="connsiteY14" fmla="*/ 3254102 h 4366465"/>
                  <a:gd name="connsiteX15" fmla="*/ 1970202 w 3527619"/>
                  <a:gd name="connsiteY15" fmla="*/ 3225822 h 4366465"/>
                  <a:gd name="connsiteX16" fmla="*/ 1998482 w 3527619"/>
                  <a:gd name="connsiteY16" fmla="*/ 3188114 h 4366465"/>
                  <a:gd name="connsiteX17" fmla="*/ 2026762 w 3527619"/>
                  <a:gd name="connsiteY17" fmla="*/ 3169261 h 4366465"/>
                  <a:gd name="connsiteX18" fmla="*/ 2121030 w 3527619"/>
                  <a:gd name="connsiteY18" fmla="*/ 3131553 h 4366465"/>
                  <a:gd name="connsiteX19" fmla="*/ 2149311 w 3527619"/>
                  <a:gd name="connsiteY19" fmla="*/ 3112700 h 4366465"/>
                  <a:gd name="connsiteX20" fmla="*/ 2309567 w 3527619"/>
                  <a:gd name="connsiteY20" fmla="*/ 3056139 h 4366465"/>
                  <a:gd name="connsiteX21" fmla="*/ 2460395 w 3527619"/>
                  <a:gd name="connsiteY21" fmla="*/ 2952444 h 4366465"/>
                  <a:gd name="connsiteX22" fmla="*/ 2554663 w 3527619"/>
                  <a:gd name="connsiteY22" fmla="*/ 2829896 h 4366465"/>
                  <a:gd name="connsiteX23" fmla="*/ 2573517 w 3527619"/>
                  <a:gd name="connsiteY23" fmla="*/ 2773335 h 4366465"/>
                  <a:gd name="connsiteX24" fmla="*/ 2601797 w 3527619"/>
                  <a:gd name="connsiteY24" fmla="*/ 2726201 h 4366465"/>
                  <a:gd name="connsiteX25" fmla="*/ 2639505 w 3527619"/>
                  <a:gd name="connsiteY25" fmla="*/ 2641360 h 4366465"/>
                  <a:gd name="connsiteX26" fmla="*/ 2648931 w 3527619"/>
                  <a:gd name="connsiteY26" fmla="*/ 2565945 h 4366465"/>
                  <a:gd name="connsiteX27" fmla="*/ 2705492 w 3527619"/>
                  <a:gd name="connsiteY27" fmla="*/ 2481104 h 4366465"/>
                  <a:gd name="connsiteX28" fmla="*/ 2780907 w 3527619"/>
                  <a:gd name="connsiteY28" fmla="*/ 2367982 h 4366465"/>
                  <a:gd name="connsiteX29" fmla="*/ 2903455 w 3527619"/>
                  <a:gd name="connsiteY29" fmla="*/ 2245434 h 4366465"/>
                  <a:gd name="connsiteX30" fmla="*/ 2941162 w 3527619"/>
                  <a:gd name="connsiteY30" fmla="*/ 2198300 h 4366465"/>
                  <a:gd name="connsiteX31" fmla="*/ 3139125 w 3527619"/>
                  <a:gd name="connsiteY31" fmla="*/ 2019191 h 4366465"/>
                  <a:gd name="connsiteX32" fmla="*/ 3431356 w 3527619"/>
                  <a:gd name="connsiteY32" fmla="*/ 1830654 h 4366465"/>
                  <a:gd name="connsiteX33" fmla="*/ 3497344 w 3527619"/>
                  <a:gd name="connsiteY33" fmla="*/ 1717533 h 4366465"/>
                  <a:gd name="connsiteX34" fmla="*/ 3487917 w 3527619"/>
                  <a:gd name="connsiteY34" fmla="*/ 1340461 h 4366465"/>
                  <a:gd name="connsiteX35" fmla="*/ 3459637 w 3527619"/>
                  <a:gd name="connsiteY35" fmla="*/ 1293327 h 4366465"/>
                  <a:gd name="connsiteX36" fmla="*/ 3440783 w 3527619"/>
                  <a:gd name="connsiteY36" fmla="*/ 1265046 h 4366465"/>
                  <a:gd name="connsiteX37" fmla="*/ 3403076 w 3527619"/>
                  <a:gd name="connsiteY37" fmla="*/ 1255619 h 4366465"/>
                  <a:gd name="connsiteX38" fmla="*/ 3299381 w 3527619"/>
                  <a:gd name="connsiteY38" fmla="*/ 1227339 h 4366465"/>
                  <a:gd name="connsiteX39" fmla="*/ 3167406 w 3527619"/>
                  <a:gd name="connsiteY39" fmla="*/ 1161351 h 4366465"/>
                  <a:gd name="connsiteX40" fmla="*/ 2988296 w 3527619"/>
                  <a:gd name="connsiteY40" fmla="*/ 1133071 h 4366465"/>
                  <a:gd name="connsiteX41" fmla="*/ 2950589 w 3527619"/>
                  <a:gd name="connsiteY41" fmla="*/ 1123644 h 4366465"/>
                  <a:gd name="connsiteX42" fmla="*/ 2762053 w 3527619"/>
                  <a:gd name="connsiteY42" fmla="*/ 1114217 h 4366465"/>
                  <a:gd name="connsiteX43" fmla="*/ 2648931 w 3527619"/>
                  <a:gd name="connsiteY43" fmla="*/ 1057657 h 4366465"/>
                  <a:gd name="connsiteX44" fmla="*/ 2620651 w 3527619"/>
                  <a:gd name="connsiteY44" fmla="*/ 1038803 h 4366465"/>
                  <a:gd name="connsiteX45" fmla="*/ 2564090 w 3527619"/>
                  <a:gd name="connsiteY45" fmla="*/ 963389 h 4366465"/>
                  <a:gd name="connsiteX46" fmla="*/ 2516956 w 3527619"/>
                  <a:gd name="connsiteY46" fmla="*/ 897401 h 4366465"/>
                  <a:gd name="connsiteX47" fmla="*/ 2488676 w 3527619"/>
                  <a:gd name="connsiteY47" fmla="*/ 869120 h 4366465"/>
                  <a:gd name="connsiteX48" fmla="*/ 2479249 w 3527619"/>
                  <a:gd name="connsiteY48" fmla="*/ 840840 h 4366465"/>
                  <a:gd name="connsiteX49" fmla="*/ 2460395 w 3527619"/>
                  <a:gd name="connsiteY49" fmla="*/ 755999 h 4366465"/>
                  <a:gd name="connsiteX50" fmla="*/ 2441542 w 3527619"/>
                  <a:gd name="connsiteY50" fmla="*/ 718292 h 4366465"/>
                  <a:gd name="connsiteX51" fmla="*/ 2432115 w 3527619"/>
                  <a:gd name="connsiteY51" fmla="*/ 690011 h 4366465"/>
                  <a:gd name="connsiteX52" fmla="*/ 2375554 w 3527619"/>
                  <a:gd name="connsiteY52" fmla="*/ 642877 h 4366465"/>
                  <a:gd name="connsiteX53" fmla="*/ 2300140 w 3527619"/>
                  <a:gd name="connsiteY53" fmla="*/ 614597 h 4366465"/>
                  <a:gd name="connsiteX54" fmla="*/ 2092750 w 3527619"/>
                  <a:gd name="connsiteY54" fmla="*/ 586316 h 4366465"/>
                  <a:gd name="connsiteX55" fmla="*/ 1960775 w 3527619"/>
                  <a:gd name="connsiteY55" fmla="*/ 539182 h 4366465"/>
                  <a:gd name="connsiteX56" fmla="*/ 1772239 w 3527619"/>
                  <a:gd name="connsiteY56" fmla="*/ 501475 h 4366465"/>
                  <a:gd name="connsiteX57" fmla="*/ 1555422 w 3527619"/>
                  <a:gd name="connsiteY57" fmla="*/ 482622 h 4366465"/>
                  <a:gd name="connsiteX58" fmla="*/ 1508288 w 3527619"/>
                  <a:gd name="connsiteY58" fmla="*/ 463768 h 4366465"/>
                  <a:gd name="connsiteX59" fmla="*/ 1451727 w 3527619"/>
                  <a:gd name="connsiteY59" fmla="*/ 444914 h 4366465"/>
                  <a:gd name="connsiteX60" fmla="*/ 1385740 w 3527619"/>
                  <a:gd name="connsiteY60" fmla="*/ 416634 h 4366465"/>
                  <a:gd name="connsiteX61" fmla="*/ 1272618 w 3527619"/>
                  <a:gd name="connsiteY61" fmla="*/ 388353 h 4366465"/>
                  <a:gd name="connsiteX62" fmla="*/ 1225484 w 3527619"/>
                  <a:gd name="connsiteY62" fmla="*/ 360073 h 4366465"/>
                  <a:gd name="connsiteX63" fmla="*/ 1187777 w 3527619"/>
                  <a:gd name="connsiteY63" fmla="*/ 350646 h 4366465"/>
                  <a:gd name="connsiteX64" fmla="*/ 1140643 w 3527619"/>
                  <a:gd name="connsiteY64" fmla="*/ 331793 h 4366465"/>
                  <a:gd name="connsiteX65" fmla="*/ 1074655 w 3527619"/>
                  <a:gd name="connsiteY65" fmla="*/ 312939 h 4366465"/>
                  <a:gd name="connsiteX66" fmla="*/ 1018094 w 3527619"/>
                  <a:gd name="connsiteY66" fmla="*/ 294085 h 4366465"/>
                  <a:gd name="connsiteX67" fmla="*/ 838985 w 3527619"/>
                  <a:gd name="connsiteY67" fmla="*/ 312939 h 4366465"/>
                  <a:gd name="connsiteX68" fmla="*/ 772997 w 3527619"/>
                  <a:gd name="connsiteY68" fmla="*/ 341219 h 4366465"/>
                  <a:gd name="connsiteX69" fmla="*/ 716437 w 3527619"/>
                  <a:gd name="connsiteY69" fmla="*/ 360073 h 4366465"/>
                  <a:gd name="connsiteX70" fmla="*/ 509047 w 3527619"/>
                  <a:gd name="connsiteY70" fmla="*/ 341219 h 4366465"/>
                  <a:gd name="connsiteX71" fmla="*/ 452486 w 3527619"/>
                  <a:gd name="connsiteY71" fmla="*/ 322366 h 4366465"/>
                  <a:gd name="connsiteX72" fmla="*/ 75414 w 3527619"/>
                  <a:gd name="connsiteY72" fmla="*/ 294085 h 4366465"/>
                  <a:gd name="connsiteX0" fmla="*/ 75414 w 3527619"/>
                  <a:gd name="connsiteY0" fmla="*/ 10659 h 4083039"/>
                  <a:gd name="connsiteX1" fmla="*/ 0 w 3527619"/>
                  <a:gd name="connsiteY1" fmla="*/ 4083039 h 4083039"/>
                  <a:gd name="connsiteX2" fmla="*/ 348791 w 3527619"/>
                  <a:gd name="connsiteY2" fmla="*/ 4017051 h 4083039"/>
                  <a:gd name="connsiteX3" fmla="*/ 1178350 w 3527619"/>
                  <a:gd name="connsiteY3" fmla="*/ 3998198 h 4083039"/>
                  <a:gd name="connsiteX4" fmla="*/ 1253764 w 3527619"/>
                  <a:gd name="connsiteY4" fmla="*/ 3969917 h 4083039"/>
                  <a:gd name="connsiteX5" fmla="*/ 1291472 w 3527619"/>
                  <a:gd name="connsiteY5" fmla="*/ 3932210 h 4083039"/>
                  <a:gd name="connsiteX6" fmla="*/ 1376313 w 3527619"/>
                  <a:gd name="connsiteY6" fmla="*/ 3705967 h 4083039"/>
                  <a:gd name="connsiteX7" fmla="*/ 1385740 w 3527619"/>
                  <a:gd name="connsiteY7" fmla="*/ 3621125 h 4083039"/>
                  <a:gd name="connsiteX8" fmla="*/ 1414020 w 3527619"/>
                  <a:gd name="connsiteY8" fmla="*/ 3583418 h 4083039"/>
                  <a:gd name="connsiteX9" fmla="*/ 1423447 w 3527619"/>
                  <a:gd name="connsiteY9" fmla="*/ 3545711 h 4083039"/>
                  <a:gd name="connsiteX10" fmla="*/ 1451727 w 3527619"/>
                  <a:gd name="connsiteY10" fmla="*/ 3479723 h 4083039"/>
                  <a:gd name="connsiteX11" fmla="*/ 1498861 w 3527619"/>
                  <a:gd name="connsiteY11" fmla="*/ 3404309 h 4083039"/>
                  <a:gd name="connsiteX12" fmla="*/ 1640263 w 3527619"/>
                  <a:gd name="connsiteY12" fmla="*/ 3206346 h 4083039"/>
                  <a:gd name="connsiteX13" fmla="*/ 1819373 w 3527619"/>
                  <a:gd name="connsiteY13" fmla="*/ 3074371 h 4083039"/>
                  <a:gd name="connsiteX14" fmla="*/ 1941921 w 3527619"/>
                  <a:gd name="connsiteY14" fmla="*/ 2970676 h 4083039"/>
                  <a:gd name="connsiteX15" fmla="*/ 1970202 w 3527619"/>
                  <a:gd name="connsiteY15" fmla="*/ 2942396 h 4083039"/>
                  <a:gd name="connsiteX16" fmla="*/ 1998482 w 3527619"/>
                  <a:gd name="connsiteY16" fmla="*/ 2904688 h 4083039"/>
                  <a:gd name="connsiteX17" fmla="*/ 2026762 w 3527619"/>
                  <a:gd name="connsiteY17" fmla="*/ 2885835 h 4083039"/>
                  <a:gd name="connsiteX18" fmla="*/ 2121030 w 3527619"/>
                  <a:gd name="connsiteY18" fmla="*/ 2848127 h 4083039"/>
                  <a:gd name="connsiteX19" fmla="*/ 2149311 w 3527619"/>
                  <a:gd name="connsiteY19" fmla="*/ 2829274 h 4083039"/>
                  <a:gd name="connsiteX20" fmla="*/ 2309567 w 3527619"/>
                  <a:gd name="connsiteY20" fmla="*/ 2772713 h 4083039"/>
                  <a:gd name="connsiteX21" fmla="*/ 2460395 w 3527619"/>
                  <a:gd name="connsiteY21" fmla="*/ 2669018 h 4083039"/>
                  <a:gd name="connsiteX22" fmla="*/ 2554663 w 3527619"/>
                  <a:gd name="connsiteY22" fmla="*/ 2546470 h 4083039"/>
                  <a:gd name="connsiteX23" fmla="*/ 2573517 w 3527619"/>
                  <a:gd name="connsiteY23" fmla="*/ 2489909 h 4083039"/>
                  <a:gd name="connsiteX24" fmla="*/ 2601797 w 3527619"/>
                  <a:gd name="connsiteY24" fmla="*/ 2442775 h 4083039"/>
                  <a:gd name="connsiteX25" fmla="*/ 2639505 w 3527619"/>
                  <a:gd name="connsiteY25" fmla="*/ 2357934 h 4083039"/>
                  <a:gd name="connsiteX26" fmla="*/ 2648931 w 3527619"/>
                  <a:gd name="connsiteY26" fmla="*/ 2282519 h 4083039"/>
                  <a:gd name="connsiteX27" fmla="*/ 2705492 w 3527619"/>
                  <a:gd name="connsiteY27" fmla="*/ 2197678 h 4083039"/>
                  <a:gd name="connsiteX28" fmla="*/ 2780907 w 3527619"/>
                  <a:gd name="connsiteY28" fmla="*/ 2084556 h 4083039"/>
                  <a:gd name="connsiteX29" fmla="*/ 2903455 w 3527619"/>
                  <a:gd name="connsiteY29" fmla="*/ 1962008 h 4083039"/>
                  <a:gd name="connsiteX30" fmla="*/ 2941162 w 3527619"/>
                  <a:gd name="connsiteY30" fmla="*/ 1914874 h 4083039"/>
                  <a:gd name="connsiteX31" fmla="*/ 3139125 w 3527619"/>
                  <a:gd name="connsiteY31" fmla="*/ 1735765 h 4083039"/>
                  <a:gd name="connsiteX32" fmla="*/ 3431356 w 3527619"/>
                  <a:gd name="connsiteY32" fmla="*/ 1547228 h 4083039"/>
                  <a:gd name="connsiteX33" fmla="*/ 3497344 w 3527619"/>
                  <a:gd name="connsiteY33" fmla="*/ 1434107 h 4083039"/>
                  <a:gd name="connsiteX34" fmla="*/ 3487917 w 3527619"/>
                  <a:gd name="connsiteY34" fmla="*/ 1057035 h 4083039"/>
                  <a:gd name="connsiteX35" fmla="*/ 3459637 w 3527619"/>
                  <a:gd name="connsiteY35" fmla="*/ 1009901 h 4083039"/>
                  <a:gd name="connsiteX36" fmla="*/ 3440783 w 3527619"/>
                  <a:gd name="connsiteY36" fmla="*/ 981620 h 4083039"/>
                  <a:gd name="connsiteX37" fmla="*/ 3403076 w 3527619"/>
                  <a:gd name="connsiteY37" fmla="*/ 972193 h 4083039"/>
                  <a:gd name="connsiteX38" fmla="*/ 3299381 w 3527619"/>
                  <a:gd name="connsiteY38" fmla="*/ 943913 h 4083039"/>
                  <a:gd name="connsiteX39" fmla="*/ 3167406 w 3527619"/>
                  <a:gd name="connsiteY39" fmla="*/ 877925 h 4083039"/>
                  <a:gd name="connsiteX40" fmla="*/ 2988296 w 3527619"/>
                  <a:gd name="connsiteY40" fmla="*/ 849645 h 4083039"/>
                  <a:gd name="connsiteX41" fmla="*/ 2950589 w 3527619"/>
                  <a:gd name="connsiteY41" fmla="*/ 840218 h 4083039"/>
                  <a:gd name="connsiteX42" fmla="*/ 2762053 w 3527619"/>
                  <a:gd name="connsiteY42" fmla="*/ 830791 h 4083039"/>
                  <a:gd name="connsiteX43" fmla="*/ 2648931 w 3527619"/>
                  <a:gd name="connsiteY43" fmla="*/ 774231 h 4083039"/>
                  <a:gd name="connsiteX44" fmla="*/ 2620651 w 3527619"/>
                  <a:gd name="connsiteY44" fmla="*/ 755377 h 4083039"/>
                  <a:gd name="connsiteX45" fmla="*/ 2564090 w 3527619"/>
                  <a:gd name="connsiteY45" fmla="*/ 679963 h 4083039"/>
                  <a:gd name="connsiteX46" fmla="*/ 2516956 w 3527619"/>
                  <a:gd name="connsiteY46" fmla="*/ 613975 h 4083039"/>
                  <a:gd name="connsiteX47" fmla="*/ 2488676 w 3527619"/>
                  <a:gd name="connsiteY47" fmla="*/ 585694 h 4083039"/>
                  <a:gd name="connsiteX48" fmla="*/ 2479249 w 3527619"/>
                  <a:gd name="connsiteY48" fmla="*/ 557414 h 4083039"/>
                  <a:gd name="connsiteX49" fmla="*/ 2460395 w 3527619"/>
                  <a:gd name="connsiteY49" fmla="*/ 472573 h 4083039"/>
                  <a:gd name="connsiteX50" fmla="*/ 2441542 w 3527619"/>
                  <a:gd name="connsiteY50" fmla="*/ 434866 h 4083039"/>
                  <a:gd name="connsiteX51" fmla="*/ 2432115 w 3527619"/>
                  <a:gd name="connsiteY51" fmla="*/ 406585 h 4083039"/>
                  <a:gd name="connsiteX52" fmla="*/ 2375554 w 3527619"/>
                  <a:gd name="connsiteY52" fmla="*/ 359451 h 4083039"/>
                  <a:gd name="connsiteX53" fmla="*/ 2300140 w 3527619"/>
                  <a:gd name="connsiteY53" fmla="*/ 331171 h 4083039"/>
                  <a:gd name="connsiteX54" fmla="*/ 2092750 w 3527619"/>
                  <a:gd name="connsiteY54" fmla="*/ 302890 h 4083039"/>
                  <a:gd name="connsiteX55" fmla="*/ 1960775 w 3527619"/>
                  <a:gd name="connsiteY55" fmla="*/ 255756 h 4083039"/>
                  <a:gd name="connsiteX56" fmla="*/ 1772239 w 3527619"/>
                  <a:gd name="connsiteY56" fmla="*/ 218049 h 4083039"/>
                  <a:gd name="connsiteX57" fmla="*/ 1555422 w 3527619"/>
                  <a:gd name="connsiteY57" fmla="*/ 199196 h 4083039"/>
                  <a:gd name="connsiteX58" fmla="*/ 1508288 w 3527619"/>
                  <a:gd name="connsiteY58" fmla="*/ 180342 h 4083039"/>
                  <a:gd name="connsiteX59" fmla="*/ 1451727 w 3527619"/>
                  <a:gd name="connsiteY59" fmla="*/ 161488 h 4083039"/>
                  <a:gd name="connsiteX60" fmla="*/ 1385740 w 3527619"/>
                  <a:gd name="connsiteY60" fmla="*/ 133208 h 4083039"/>
                  <a:gd name="connsiteX61" fmla="*/ 1272618 w 3527619"/>
                  <a:gd name="connsiteY61" fmla="*/ 104927 h 4083039"/>
                  <a:gd name="connsiteX62" fmla="*/ 1225484 w 3527619"/>
                  <a:gd name="connsiteY62" fmla="*/ 76647 h 4083039"/>
                  <a:gd name="connsiteX63" fmla="*/ 1187777 w 3527619"/>
                  <a:gd name="connsiteY63" fmla="*/ 67220 h 4083039"/>
                  <a:gd name="connsiteX64" fmla="*/ 1140643 w 3527619"/>
                  <a:gd name="connsiteY64" fmla="*/ 48367 h 4083039"/>
                  <a:gd name="connsiteX65" fmla="*/ 1074655 w 3527619"/>
                  <a:gd name="connsiteY65" fmla="*/ 29513 h 4083039"/>
                  <a:gd name="connsiteX66" fmla="*/ 1018094 w 3527619"/>
                  <a:gd name="connsiteY66" fmla="*/ 10659 h 4083039"/>
                  <a:gd name="connsiteX67" fmla="*/ 838985 w 3527619"/>
                  <a:gd name="connsiteY67" fmla="*/ 29513 h 4083039"/>
                  <a:gd name="connsiteX68" fmla="*/ 772997 w 3527619"/>
                  <a:gd name="connsiteY68" fmla="*/ 57793 h 4083039"/>
                  <a:gd name="connsiteX69" fmla="*/ 716437 w 3527619"/>
                  <a:gd name="connsiteY69" fmla="*/ 76647 h 4083039"/>
                  <a:gd name="connsiteX70" fmla="*/ 509047 w 3527619"/>
                  <a:gd name="connsiteY70" fmla="*/ 57793 h 4083039"/>
                  <a:gd name="connsiteX71" fmla="*/ 452486 w 3527619"/>
                  <a:gd name="connsiteY71" fmla="*/ 38940 h 4083039"/>
                  <a:gd name="connsiteX72" fmla="*/ 75414 w 3527619"/>
                  <a:gd name="connsiteY72" fmla="*/ 10659 h 4083039"/>
                  <a:gd name="connsiteX0" fmla="*/ 31749 w 3540515"/>
                  <a:gd name="connsiteY0" fmla="*/ 9667 h 4091474"/>
                  <a:gd name="connsiteX1" fmla="*/ 12896 w 3540515"/>
                  <a:gd name="connsiteY1" fmla="*/ 4091474 h 4091474"/>
                  <a:gd name="connsiteX2" fmla="*/ 361687 w 3540515"/>
                  <a:gd name="connsiteY2" fmla="*/ 4025486 h 4091474"/>
                  <a:gd name="connsiteX3" fmla="*/ 1191246 w 3540515"/>
                  <a:gd name="connsiteY3" fmla="*/ 4006633 h 4091474"/>
                  <a:gd name="connsiteX4" fmla="*/ 1266660 w 3540515"/>
                  <a:gd name="connsiteY4" fmla="*/ 3978352 h 4091474"/>
                  <a:gd name="connsiteX5" fmla="*/ 1304368 w 3540515"/>
                  <a:gd name="connsiteY5" fmla="*/ 3940645 h 4091474"/>
                  <a:gd name="connsiteX6" fmla="*/ 1389209 w 3540515"/>
                  <a:gd name="connsiteY6" fmla="*/ 3714402 h 4091474"/>
                  <a:gd name="connsiteX7" fmla="*/ 1398636 w 3540515"/>
                  <a:gd name="connsiteY7" fmla="*/ 3629560 h 4091474"/>
                  <a:gd name="connsiteX8" fmla="*/ 1426916 w 3540515"/>
                  <a:gd name="connsiteY8" fmla="*/ 3591853 h 4091474"/>
                  <a:gd name="connsiteX9" fmla="*/ 1436343 w 3540515"/>
                  <a:gd name="connsiteY9" fmla="*/ 3554146 h 4091474"/>
                  <a:gd name="connsiteX10" fmla="*/ 1464623 w 3540515"/>
                  <a:gd name="connsiteY10" fmla="*/ 3488158 h 4091474"/>
                  <a:gd name="connsiteX11" fmla="*/ 1511757 w 3540515"/>
                  <a:gd name="connsiteY11" fmla="*/ 3412744 h 4091474"/>
                  <a:gd name="connsiteX12" fmla="*/ 1653159 w 3540515"/>
                  <a:gd name="connsiteY12" fmla="*/ 3214781 h 4091474"/>
                  <a:gd name="connsiteX13" fmla="*/ 1832269 w 3540515"/>
                  <a:gd name="connsiteY13" fmla="*/ 3082806 h 4091474"/>
                  <a:gd name="connsiteX14" fmla="*/ 1954817 w 3540515"/>
                  <a:gd name="connsiteY14" fmla="*/ 2979111 h 4091474"/>
                  <a:gd name="connsiteX15" fmla="*/ 1983098 w 3540515"/>
                  <a:gd name="connsiteY15" fmla="*/ 2950831 h 4091474"/>
                  <a:gd name="connsiteX16" fmla="*/ 2011378 w 3540515"/>
                  <a:gd name="connsiteY16" fmla="*/ 2913123 h 4091474"/>
                  <a:gd name="connsiteX17" fmla="*/ 2039658 w 3540515"/>
                  <a:gd name="connsiteY17" fmla="*/ 2894270 h 4091474"/>
                  <a:gd name="connsiteX18" fmla="*/ 2133926 w 3540515"/>
                  <a:gd name="connsiteY18" fmla="*/ 2856562 h 4091474"/>
                  <a:gd name="connsiteX19" fmla="*/ 2162207 w 3540515"/>
                  <a:gd name="connsiteY19" fmla="*/ 2837709 h 4091474"/>
                  <a:gd name="connsiteX20" fmla="*/ 2322463 w 3540515"/>
                  <a:gd name="connsiteY20" fmla="*/ 2781148 h 4091474"/>
                  <a:gd name="connsiteX21" fmla="*/ 2473291 w 3540515"/>
                  <a:gd name="connsiteY21" fmla="*/ 2677453 h 4091474"/>
                  <a:gd name="connsiteX22" fmla="*/ 2567559 w 3540515"/>
                  <a:gd name="connsiteY22" fmla="*/ 2554905 h 4091474"/>
                  <a:gd name="connsiteX23" fmla="*/ 2586413 w 3540515"/>
                  <a:gd name="connsiteY23" fmla="*/ 2498344 h 4091474"/>
                  <a:gd name="connsiteX24" fmla="*/ 2614693 w 3540515"/>
                  <a:gd name="connsiteY24" fmla="*/ 2451210 h 4091474"/>
                  <a:gd name="connsiteX25" fmla="*/ 2652401 w 3540515"/>
                  <a:gd name="connsiteY25" fmla="*/ 2366369 h 4091474"/>
                  <a:gd name="connsiteX26" fmla="*/ 2661827 w 3540515"/>
                  <a:gd name="connsiteY26" fmla="*/ 2290954 h 4091474"/>
                  <a:gd name="connsiteX27" fmla="*/ 2718388 w 3540515"/>
                  <a:gd name="connsiteY27" fmla="*/ 2206113 h 4091474"/>
                  <a:gd name="connsiteX28" fmla="*/ 2793803 w 3540515"/>
                  <a:gd name="connsiteY28" fmla="*/ 2092991 h 4091474"/>
                  <a:gd name="connsiteX29" fmla="*/ 2916351 w 3540515"/>
                  <a:gd name="connsiteY29" fmla="*/ 1970443 h 4091474"/>
                  <a:gd name="connsiteX30" fmla="*/ 2954058 w 3540515"/>
                  <a:gd name="connsiteY30" fmla="*/ 1923309 h 4091474"/>
                  <a:gd name="connsiteX31" fmla="*/ 3152021 w 3540515"/>
                  <a:gd name="connsiteY31" fmla="*/ 1744200 h 4091474"/>
                  <a:gd name="connsiteX32" fmla="*/ 3444252 w 3540515"/>
                  <a:gd name="connsiteY32" fmla="*/ 1555663 h 4091474"/>
                  <a:gd name="connsiteX33" fmla="*/ 3510240 w 3540515"/>
                  <a:gd name="connsiteY33" fmla="*/ 1442542 h 4091474"/>
                  <a:gd name="connsiteX34" fmla="*/ 3500813 w 3540515"/>
                  <a:gd name="connsiteY34" fmla="*/ 1065470 h 4091474"/>
                  <a:gd name="connsiteX35" fmla="*/ 3472533 w 3540515"/>
                  <a:gd name="connsiteY35" fmla="*/ 1018336 h 4091474"/>
                  <a:gd name="connsiteX36" fmla="*/ 3453679 w 3540515"/>
                  <a:gd name="connsiteY36" fmla="*/ 990055 h 4091474"/>
                  <a:gd name="connsiteX37" fmla="*/ 3415972 w 3540515"/>
                  <a:gd name="connsiteY37" fmla="*/ 980628 h 4091474"/>
                  <a:gd name="connsiteX38" fmla="*/ 3312277 w 3540515"/>
                  <a:gd name="connsiteY38" fmla="*/ 952348 h 4091474"/>
                  <a:gd name="connsiteX39" fmla="*/ 3180302 w 3540515"/>
                  <a:gd name="connsiteY39" fmla="*/ 886360 h 4091474"/>
                  <a:gd name="connsiteX40" fmla="*/ 3001192 w 3540515"/>
                  <a:gd name="connsiteY40" fmla="*/ 858080 h 4091474"/>
                  <a:gd name="connsiteX41" fmla="*/ 2963485 w 3540515"/>
                  <a:gd name="connsiteY41" fmla="*/ 848653 h 4091474"/>
                  <a:gd name="connsiteX42" fmla="*/ 2774949 w 3540515"/>
                  <a:gd name="connsiteY42" fmla="*/ 839226 h 4091474"/>
                  <a:gd name="connsiteX43" fmla="*/ 2661827 w 3540515"/>
                  <a:gd name="connsiteY43" fmla="*/ 782666 h 4091474"/>
                  <a:gd name="connsiteX44" fmla="*/ 2633547 w 3540515"/>
                  <a:gd name="connsiteY44" fmla="*/ 763812 h 4091474"/>
                  <a:gd name="connsiteX45" fmla="*/ 2576986 w 3540515"/>
                  <a:gd name="connsiteY45" fmla="*/ 688398 h 4091474"/>
                  <a:gd name="connsiteX46" fmla="*/ 2529852 w 3540515"/>
                  <a:gd name="connsiteY46" fmla="*/ 622410 h 4091474"/>
                  <a:gd name="connsiteX47" fmla="*/ 2501572 w 3540515"/>
                  <a:gd name="connsiteY47" fmla="*/ 594129 h 4091474"/>
                  <a:gd name="connsiteX48" fmla="*/ 2492145 w 3540515"/>
                  <a:gd name="connsiteY48" fmla="*/ 565849 h 4091474"/>
                  <a:gd name="connsiteX49" fmla="*/ 2473291 w 3540515"/>
                  <a:gd name="connsiteY49" fmla="*/ 481008 h 4091474"/>
                  <a:gd name="connsiteX50" fmla="*/ 2454438 w 3540515"/>
                  <a:gd name="connsiteY50" fmla="*/ 443301 h 4091474"/>
                  <a:gd name="connsiteX51" fmla="*/ 2445011 w 3540515"/>
                  <a:gd name="connsiteY51" fmla="*/ 415020 h 4091474"/>
                  <a:gd name="connsiteX52" fmla="*/ 2388450 w 3540515"/>
                  <a:gd name="connsiteY52" fmla="*/ 367886 h 4091474"/>
                  <a:gd name="connsiteX53" fmla="*/ 2313036 w 3540515"/>
                  <a:gd name="connsiteY53" fmla="*/ 339606 h 4091474"/>
                  <a:gd name="connsiteX54" fmla="*/ 2105646 w 3540515"/>
                  <a:gd name="connsiteY54" fmla="*/ 311325 h 4091474"/>
                  <a:gd name="connsiteX55" fmla="*/ 1973671 w 3540515"/>
                  <a:gd name="connsiteY55" fmla="*/ 264191 h 4091474"/>
                  <a:gd name="connsiteX56" fmla="*/ 1785135 w 3540515"/>
                  <a:gd name="connsiteY56" fmla="*/ 226484 h 4091474"/>
                  <a:gd name="connsiteX57" fmla="*/ 1568318 w 3540515"/>
                  <a:gd name="connsiteY57" fmla="*/ 207631 h 4091474"/>
                  <a:gd name="connsiteX58" fmla="*/ 1521184 w 3540515"/>
                  <a:gd name="connsiteY58" fmla="*/ 188777 h 4091474"/>
                  <a:gd name="connsiteX59" fmla="*/ 1464623 w 3540515"/>
                  <a:gd name="connsiteY59" fmla="*/ 169923 h 4091474"/>
                  <a:gd name="connsiteX60" fmla="*/ 1398636 w 3540515"/>
                  <a:gd name="connsiteY60" fmla="*/ 141643 h 4091474"/>
                  <a:gd name="connsiteX61" fmla="*/ 1285514 w 3540515"/>
                  <a:gd name="connsiteY61" fmla="*/ 113362 h 4091474"/>
                  <a:gd name="connsiteX62" fmla="*/ 1238380 w 3540515"/>
                  <a:gd name="connsiteY62" fmla="*/ 85082 h 4091474"/>
                  <a:gd name="connsiteX63" fmla="*/ 1200673 w 3540515"/>
                  <a:gd name="connsiteY63" fmla="*/ 75655 h 4091474"/>
                  <a:gd name="connsiteX64" fmla="*/ 1153539 w 3540515"/>
                  <a:gd name="connsiteY64" fmla="*/ 56802 h 4091474"/>
                  <a:gd name="connsiteX65" fmla="*/ 1087551 w 3540515"/>
                  <a:gd name="connsiteY65" fmla="*/ 37948 h 4091474"/>
                  <a:gd name="connsiteX66" fmla="*/ 1030990 w 3540515"/>
                  <a:gd name="connsiteY66" fmla="*/ 19094 h 4091474"/>
                  <a:gd name="connsiteX67" fmla="*/ 851881 w 3540515"/>
                  <a:gd name="connsiteY67" fmla="*/ 37948 h 4091474"/>
                  <a:gd name="connsiteX68" fmla="*/ 785893 w 3540515"/>
                  <a:gd name="connsiteY68" fmla="*/ 66228 h 4091474"/>
                  <a:gd name="connsiteX69" fmla="*/ 729333 w 3540515"/>
                  <a:gd name="connsiteY69" fmla="*/ 85082 h 4091474"/>
                  <a:gd name="connsiteX70" fmla="*/ 521943 w 3540515"/>
                  <a:gd name="connsiteY70" fmla="*/ 66228 h 4091474"/>
                  <a:gd name="connsiteX71" fmla="*/ 465382 w 3540515"/>
                  <a:gd name="connsiteY71" fmla="*/ 47375 h 4091474"/>
                  <a:gd name="connsiteX72" fmla="*/ 31749 w 3540515"/>
                  <a:gd name="connsiteY72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14020 w 3527619"/>
                  <a:gd name="connsiteY8" fmla="*/ 3591853 h 4091474"/>
                  <a:gd name="connsiteX9" fmla="*/ 1423447 w 3527619"/>
                  <a:gd name="connsiteY9" fmla="*/ 3554146 h 4091474"/>
                  <a:gd name="connsiteX10" fmla="*/ 1451727 w 3527619"/>
                  <a:gd name="connsiteY10" fmla="*/ 3488158 h 4091474"/>
                  <a:gd name="connsiteX11" fmla="*/ 1498861 w 3527619"/>
                  <a:gd name="connsiteY11" fmla="*/ 3412744 h 4091474"/>
                  <a:gd name="connsiteX12" fmla="*/ 1640263 w 3527619"/>
                  <a:gd name="connsiteY12" fmla="*/ 3214781 h 4091474"/>
                  <a:gd name="connsiteX13" fmla="*/ 1819373 w 3527619"/>
                  <a:gd name="connsiteY13" fmla="*/ 3082806 h 4091474"/>
                  <a:gd name="connsiteX14" fmla="*/ 1941921 w 3527619"/>
                  <a:gd name="connsiteY14" fmla="*/ 2979111 h 4091474"/>
                  <a:gd name="connsiteX15" fmla="*/ 1970202 w 3527619"/>
                  <a:gd name="connsiteY15" fmla="*/ 2950831 h 4091474"/>
                  <a:gd name="connsiteX16" fmla="*/ 1998482 w 3527619"/>
                  <a:gd name="connsiteY16" fmla="*/ 2913123 h 4091474"/>
                  <a:gd name="connsiteX17" fmla="*/ 2026762 w 3527619"/>
                  <a:gd name="connsiteY17" fmla="*/ 2894270 h 4091474"/>
                  <a:gd name="connsiteX18" fmla="*/ 2121030 w 3527619"/>
                  <a:gd name="connsiteY18" fmla="*/ 2856562 h 4091474"/>
                  <a:gd name="connsiteX19" fmla="*/ 2149311 w 3527619"/>
                  <a:gd name="connsiteY19" fmla="*/ 2837709 h 4091474"/>
                  <a:gd name="connsiteX20" fmla="*/ 2309567 w 3527619"/>
                  <a:gd name="connsiteY20" fmla="*/ 2781148 h 4091474"/>
                  <a:gd name="connsiteX21" fmla="*/ 2460395 w 3527619"/>
                  <a:gd name="connsiteY21" fmla="*/ 2677453 h 4091474"/>
                  <a:gd name="connsiteX22" fmla="*/ 2554663 w 3527619"/>
                  <a:gd name="connsiteY22" fmla="*/ 2554905 h 4091474"/>
                  <a:gd name="connsiteX23" fmla="*/ 2573517 w 3527619"/>
                  <a:gd name="connsiteY23" fmla="*/ 2498344 h 4091474"/>
                  <a:gd name="connsiteX24" fmla="*/ 2601797 w 3527619"/>
                  <a:gd name="connsiteY24" fmla="*/ 2451210 h 4091474"/>
                  <a:gd name="connsiteX25" fmla="*/ 2639505 w 3527619"/>
                  <a:gd name="connsiteY25" fmla="*/ 2366369 h 4091474"/>
                  <a:gd name="connsiteX26" fmla="*/ 2648931 w 3527619"/>
                  <a:gd name="connsiteY26" fmla="*/ 2290954 h 4091474"/>
                  <a:gd name="connsiteX27" fmla="*/ 2705492 w 3527619"/>
                  <a:gd name="connsiteY27" fmla="*/ 2206113 h 4091474"/>
                  <a:gd name="connsiteX28" fmla="*/ 2780907 w 3527619"/>
                  <a:gd name="connsiteY28" fmla="*/ 2092991 h 4091474"/>
                  <a:gd name="connsiteX29" fmla="*/ 2903455 w 3527619"/>
                  <a:gd name="connsiteY29" fmla="*/ 1970443 h 4091474"/>
                  <a:gd name="connsiteX30" fmla="*/ 2941162 w 3527619"/>
                  <a:gd name="connsiteY30" fmla="*/ 1923309 h 4091474"/>
                  <a:gd name="connsiteX31" fmla="*/ 3139125 w 3527619"/>
                  <a:gd name="connsiteY31" fmla="*/ 1744200 h 4091474"/>
                  <a:gd name="connsiteX32" fmla="*/ 3431356 w 3527619"/>
                  <a:gd name="connsiteY32" fmla="*/ 1555663 h 4091474"/>
                  <a:gd name="connsiteX33" fmla="*/ 3497344 w 3527619"/>
                  <a:gd name="connsiteY33" fmla="*/ 1442542 h 4091474"/>
                  <a:gd name="connsiteX34" fmla="*/ 3487917 w 3527619"/>
                  <a:gd name="connsiteY34" fmla="*/ 1065470 h 4091474"/>
                  <a:gd name="connsiteX35" fmla="*/ 3459637 w 3527619"/>
                  <a:gd name="connsiteY35" fmla="*/ 1018336 h 4091474"/>
                  <a:gd name="connsiteX36" fmla="*/ 3440783 w 3527619"/>
                  <a:gd name="connsiteY36" fmla="*/ 990055 h 4091474"/>
                  <a:gd name="connsiteX37" fmla="*/ 3403076 w 3527619"/>
                  <a:gd name="connsiteY37" fmla="*/ 980628 h 4091474"/>
                  <a:gd name="connsiteX38" fmla="*/ 3299381 w 3527619"/>
                  <a:gd name="connsiteY38" fmla="*/ 952348 h 4091474"/>
                  <a:gd name="connsiteX39" fmla="*/ 3167406 w 3527619"/>
                  <a:gd name="connsiteY39" fmla="*/ 886360 h 4091474"/>
                  <a:gd name="connsiteX40" fmla="*/ 2988296 w 3527619"/>
                  <a:gd name="connsiteY40" fmla="*/ 858080 h 4091474"/>
                  <a:gd name="connsiteX41" fmla="*/ 2950589 w 3527619"/>
                  <a:gd name="connsiteY41" fmla="*/ 848653 h 4091474"/>
                  <a:gd name="connsiteX42" fmla="*/ 2762053 w 3527619"/>
                  <a:gd name="connsiteY42" fmla="*/ 839226 h 4091474"/>
                  <a:gd name="connsiteX43" fmla="*/ 2648931 w 3527619"/>
                  <a:gd name="connsiteY43" fmla="*/ 782666 h 4091474"/>
                  <a:gd name="connsiteX44" fmla="*/ 2620651 w 3527619"/>
                  <a:gd name="connsiteY44" fmla="*/ 763812 h 4091474"/>
                  <a:gd name="connsiteX45" fmla="*/ 2564090 w 3527619"/>
                  <a:gd name="connsiteY45" fmla="*/ 688398 h 4091474"/>
                  <a:gd name="connsiteX46" fmla="*/ 2516956 w 3527619"/>
                  <a:gd name="connsiteY46" fmla="*/ 622410 h 4091474"/>
                  <a:gd name="connsiteX47" fmla="*/ 2488676 w 3527619"/>
                  <a:gd name="connsiteY47" fmla="*/ 594129 h 4091474"/>
                  <a:gd name="connsiteX48" fmla="*/ 2479249 w 3527619"/>
                  <a:gd name="connsiteY48" fmla="*/ 565849 h 4091474"/>
                  <a:gd name="connsiteX49" fmla="*/ 2460395 w 3527619"/>
                  <a:gd name="connsiteY49" fmla="*/ 481008 h 4091474"/>
                  <a:gd name="connsiteX50" fmla="*/ 2441542 w 3527619"/>
                  <a:gd name="connsiteY50" fmla="*/ 443301 h 4091474"/>
                  <a:gd name="connsiteX51" fmla="*/ 2432115 w 3527619"/>
                  <a:gd name="connsiteY51" fmla="*/ 415020 h 4091474"/>
                  <a:gd name="connsiteX52" fmla="*/ 2375554 w 3527619"/>
                  <a:gd name="connsiteY52" fmla="*/ 367886 h 4091474"/>
                  <a:gd name="connsiteX53" fmla="*/ 2300140 w 3527619"/>
                  <a:gd name="connsiteY53" fmla="*/ 339606 h 4091474"/>
                  <a:gd name="connsiteX54" fmla="*/ 2092750 w 3527619"/>
                  <a:gd name="connsiteY54" fmla="*/ 311325 h 4091474"/>
                  <a:gd name="connsiteX55" fmla="*/ 1960775 w 3527619"/>
                  <a:gd name="connsiteY55" fmla="*/ 264191 h 4091474"/>
                  <a:gd name="connsiteX56" fmla="*/ 1772239 w 3527619"/>
                  <a:gd name="connsiteY56" fmla="*/ 226484 h 4091474"/>
                  <a:gd name="connsiteX57" fmla="*/ 1555422 w 3527619"/>
                  <a:gd name="connsiteY57" fmla="*/ 207631 h 4091474"/>
                  <a:gd name="connsiteX58" fmla="*/ 1508288 w 3527619"/>
                  <a:gd name="connsiteY58" fmla="*/ 188777 h 4091474"/>
                  <a:gd name="connsiteX59" fmla="*/ 1451727 w 3527619"/>
                  <a:gd name="connsiteY59" fmla="*/ 169923 h 4091474"/>
                  <a:gd name="connsiteX60" fmla="*/ 1385740 w 3527619"/>
                  <a:gd name="connsiteY60" fmla="*/ 141643 h 4091474"/>
                  <a:gd name="connsiteX61" fmla="*/ 1272618 w 3527619"/>
                  <a:gd name="connsiteY61" fmla="*/ 113362 h 4091474"/>
                  <a:gd name="connsiteX62" fmla="*/ 1225484 w 3527619"/>
                  <a:gd name="connsiteY62" fmla="*/ 85082 h 4091474"/>
                  <a:gd name="connsiteX63" fmla="*/ 1187777 w 3527619"/>
                  <a:gd name="connsiteY63" fmla="*/ 75655 h 4091474"/>
                  <a:gd name="connsiteX64" fmla="*/ 1140643 w 3527619"/>
                  <a:gd name="connsiteY64" fmla="*/ 56802 h 4091474"/>
                  <a:gd name="connsiteX65" fmla="*/ 1074655 w 3527619"/>
                  <a:gd name="connsiteY65" fmla="*/ 37948 h 4091474"/>
                  <a:gd name="connsiteX66" fmla="*/ 1018094 w 3527619"/>
                  <a:gd name="connsiteY66" fmla="*/ 19094 h 4091474"/>
                  <a:gd name="connsiteX67" fmla="*/ 838985 w 3527619"/>
                  <a:gd name="connsiteY67" fmla="*/ 37948 h 4091474"/>
                  <a:gd name="connsiteX68" fmla="*/ 772997 w 3527619"/>
                  <a:gd name="connsiteY68" fmla="*/ 66228 h 4091474"/>
                  <a:gd name="connsiteX69" fmla="*/ 716437 w 3527619"/>
                  <a:gd name="connsiteY69" fmla="*/ 85082 h 4091474"/>
                  <a:gd name="connsiteX70" fmla="*/ 509047 w 3527619"/>
                  <a:gd name="connsiteY70" fmla="*/ 66228 h 4091474"/>
                  <a:gd name="connsiteX71" fmla="*/ 452486 w 3527619"/>
                  <a:gd name="connsiteY71" fmla="*/ 47375 h 4091474"/>
                  <a:gd name="connsiteX72" fmla="*/ 18853 w 3527619"/>
                  <a:gd name="connsiteY72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14020 w 3527619"/>
                  <a:gd name="connsiteY8" fmla="*/ 3591853 h 4091474"/>
                  <a:gd name="connsiteX9" fmla="*/ 1423447 w 3527619"/>
                  <a:gd name="connsiteY9" fmla="*/ 3554146 h 4091474"/>
                  <a:gd name="connsiteX10" fmla="*/ 1451727 w 3527619"/>
                  <a:gd name="connsiteY10" fmla="*/ 3488158 h 4091474"/>
                  <a:gd name="connsiteX11" fmla="*/ 1498861 w 3527619"/>
                  <a:gd name="connsiteY11" fmla="*/ 3412744 h 4091474"/>
                  <a:gd name="connsiteX12" fmla="*/ 1640263 w 3527619"/>
                  <a:gd name="connsiteY12" fmla="*/ 3214781 h 4091474"/>
                  <a:gd name="connsiteX13" fmla="*/ 1819373 w 3527619"/>
                  <a:gd name="connsiteY13" fmla="*/ 3082806 h 4091474"/>
                  <a:gd name="connsiteX14" fmla="*/ 1941921 w 3527619"/>
                  <a:gd name="connsiteY14" fmla="*/ 2979111 h 4091474"/>
                  <a:gd name="connsiteX15" fmla="*/ 1970202 w 3527619"/>
                  <a:gd name="connsiteY15" fmla="*/ 2950831 h 4091474"/>
                  <a:gd name="connsiteX16" fmla="*/ 1998482 w 3527619"/>
                  <a:gd name="connsiteY16" fmla="*/ 2913123 h 4091474"/>
                  <a:gd name="connsiteX17" fmla="*/ 2026762 w 3527619"/>
                  <a:gd name="connsiteY17" fmla="*/ 2894270 h 4091474"/>
                  <a:gd name="connsiteX18" fmla="*/ 2121030 w 3527619"/>
                  <a:gd name="connsiteY18" fmla="*/ 2856562 h 4091474"/>
                  <a:gd name="connsiteX19" fmla="*/ 2149311 w 3527619"/>
                  <a:gd name="connsiteY19" fmla="*/ 2837709 h 4091474"/>
                  <a:gd name="connsiteX20" fmla="*/ 2309567 w 3527619"/>
                  <a:gd name="connsiteY20" fmla="*/ 2781148 h 4091474"/>
                  <a:gd name="connsiteX21" fmla="*/ 2460395 w 3527619"/>
                  <a:gd name="connsiteY21" fmla="*/ 2677453 h 4091474"/>
                  <a:gd name="connsiteX22" fmla="*/ 2554663 w 3527619"/>
                  <a:gd name="connsiteY22" fmla="*/ 2554905 h 4091474"/>
                  <a:gd name="connsiteX23" fmla="*/ 2573517 w 3527619"/>
                  <a:gd name="connsiteY23" fmla="*/ 2498344 h 4091474"/>
                  <a:gd name="connsiteX24" fmla="*/ 2601797 w 3527619"/>
                  <a:gd name="connsiteY24" fmla="*/ 2451210 h 4091474"/>
                  <a:gd name="connsiteX25" fmla="*/ 2639505 w 3527619"/>
                  <a:gd name="connsiteY25" fmla="*/ 2366369 h 4091474"/>
                  <a:gd name="connsiteX26" fmla="*/ 2648931 w 3527619"/>
                  <a:gd name="connsiteY26" fmla="*/ 2290954 h 4091474"/>
                  <a:gd name="connsiteX27" fmla="*/ 2705492 w 3527619"/>
                  <a:gd name="connsiteY27" fmla="*/ 2206113 h 4091474"/>
                  <a:gd name="connsiteX28" fmla="*/ 2780907 w 3527619"/>
                  <a:gd name="connsiteY28" fmla="*/ 2092991 h 4091474"/>
                  <a:gd name="connsiteX29" fmla="*/ 2903455 w 3527619"/>
                  <a:gd name="connsiteY29" fmla="*/ 1970443 h 4091474"/>
                  <a:gd name="connsiteX30" fmla="*/ 2941162 w 3527619"/>
                  <a:gd name="connsiteY30" fmla="*/ 1923309 h 4091474"/>
                  <a:gd name="connsiteX31" fmla="*/ 3139125 w 3527619"/>
                  <a:gd name="connsiteY31" fmla="*/ 1744200 h 4091474"/>
                  <a:gd name="connsiteX32" fmla="*/ 3431356 w 3527619"/>
                  <a:gd name="connsiteY32" fmla="*/ 1555663 h 4091474"/>
                  <a:gd name="connsiteX33" fmla="*/ 3497344 w 3527619"/>
                  <a:gd name="connsiteY33" fmla="*/ 1442542 h 4091474"/>
                  <a:gd name="connsiteX34" fmla="*/ 3487917 w 3527619"/>
                  <a:gd name="connsiteY34" fmla="*/ 1065470 h 4091474"/>
                  <a:gd name="connsiteX35" fmla="*/ 3459637 w 3527619"/>
                  <a:gd name="connsiteY35" fmla="*/ 1018336 h 4091474"/>
                  <a:gd name="connsiteX36" fmla="*/ 3440783 w 3527619"/>
                  <a:gd name="connsiteY36" fmla="*/ 990055 h 4091474"/>
                  <a:gd name="connsiteX37" fmla="*/ 3403076 w 3527619"/>
                  <a:gd name="connsiteY37" fmla="*/ 980628 h 4091474"/>
                  <a:gd name="connsiteX38" fmla="*/ 3299381 w 3527619"/>
                  <a:gd name="connsiteY38" fmla="*/ 952348 h 4091474"/>
                  <a:gd name="connsiteX39" fmla="*/ 3167406 w 3527619"/>
                  <a:gd name="connsiteY39" fmla="*/ 886360 h 4091474"/>
                  <a:gd name="connsiteX40" fmla="*/ 2988296 w 3527619"/>
                  <a:gd name="connsiteY40" fmla="*/ 858080 h 4091474"/>
                  <a:gd name="connsiteX41" fmla="*/ 2950589 w 3527619"/>
                  <a:gd name="connsiteY41" fmla="*/ 848653 h 4091474"/>
                  <a:gd name="connsiteX42" fmla="*/ 2762053 w 3527619"/>
                  <a:gd name="connsiteY42" fmla="*/ 839226 h 4091474"/>
                  <a:gd name="connsiteX43" fmla="*/ 2648931 w 3527619"/>
                  <a:gd name="connsiteY43" fmla="*/ 782666 h 4091474"/>
                  <a:gd name="connsiteX44" fmla="*/ 2620651 w 3527619"/>
                  <a:gd name="connsiteY44" fmla="*/ 763812 h 4091474"/>
                  <a:gd name="connsiteX45" fmla="*/ 2564090 w 3527619"/>
                  <a:gd name="connsiteY45" fmla="*/ 688398 h 4091474"/>
                  <a:gd name="connsiteX46" fmla="*/ 2516956 w 3527619"/>
                  <a:gd name="connsiteY46" fmla="*/ 622410 h 4091474"/>
                  <a:gd name="connsiteX47" fmla="*/ 2488676 w 3527619"/>
                  <a:gd name="connsiteY47" fmla="*/ 594129 h 4091474"/>
                  <a:gd name="connsiteX48" fmla="*/ 2479249 w 3527619"/>
                  <a:gd name="connsiteY48" fmla="*/ 565849 h 4091474"/>
                  <a:gd name="connsiteX49" fmla="*/ 2460395 w 3527619"/>
                  <a:gd name="connsiteY49" fmla="*/ 481008 h 4091474"/>
                  <a:gd name="connsiteX50" fmla="*/ 2441542 w 3527619"/>
                  <a:gd name="connsiteY50" fmla="*/ 443301 h 4091474"/>
                  <a:gd name="connsiteX51" fmla="*/ 2432115 w 3527619"/>
                  <a:gd name="connsiteY51" fmla="*/ 415020 h 4091474"/>
                  <a:gd name="connsiteX52" fmla="*/ 2375554 w 3527619"/>
                  <a:gd name="connsiteY52" fmla="*/ 367886 h 4091474"/>
                  <a:gd name="connsiteX53" fmla="*/ 2300140 w 3527619"/>
                  <a:gd name="connsiteY53" fmla="*/ 339606 h 4091474"/>
                  <a:gd name="connsiteX54" fmla="*/ 2092750 w 3527619"/>
                  <a:gd name="connsiteY54" fmla="*/ 311325 h 4091474"/>
                  <a:gd name="connsiteX55" fmla="*/ 1960775 w 3527619"/>
                  <a:gd name="connsiteY55" fmla="*/ 264191 h 4091474"/>
                  <a:gd name="connsiteX56" fmla="*/ 1772239 w 3527619"/>
                  <a:gd name="connsiteY56" fmla="*/ 226484 h 4091474"/>
                  <a:gd name="connsiteX57" fmla="*/ 1555422 w 3527619"/>
                  <a:gd name="connsiteY57" fmla="*/ 207631 h 4091474"/>
                  <a:gd name="connsiteX58" fmla="*/ 1508288 w 3527619"/>
                  <a:gd name="connsiteY58" fmla="*/ 188777 h 4091474"/>
                  <a:gd name="connsiteX59" fmla="*/ 1451727 w 3527619"/>
                  <a:gd name="connsiteY59" fmla="*/ 169923 h 4091474"/>
                  <a:gd name="connsiteX60" fmla="*/ 1385740 w 3527619"/>
                  <a:gd name="connsiteY60" fmla="*/ 141643 h 4091474"/>
                  <a:gd name="connsiteX61" fmla="*/ 1272618 w 3527619"/>
                  <a:gd name="connsiteY61" fmla="*/ 113362 h 4091474"/>
                  <a:gd name="connsiteX62" fmla="*/ 1225484 w 3527619"/>
                  <a:gd name="connsiteY62" fmla="*/ 85082 h 4091474"/>
                  <a:gd name="connsiteX63" fmla="*/ 1187777 w 3527619"/>
                  <a:gd name="connsiteY63" fmla="*/ 75655 h 4091474"/>
                  <a:gd name="connsiteX64" fmla="*/ 1140643 w 3527619"/>
                  <a:gd name="connsiteY64" fmla="*/ 56802 h 4091474"/>
                  <a:gd name="connsiteX65" fmla="*/ 1074655 w 3527619"/>
                  <a:gd name="connsiteY65" fmla="*/ 37948 h 4091474"/>
                  <a:gd name="connsiteX66" fmla="*/ 1018094 w 3527619"/>
                  <a:gd name="connsiteY66" fmla="*/ 19094 h 4091474"/>
                  <a:gd name="connsiteX67" fmla="*/ 838985 w 3527619"/>
                  <a:gd name="connsiteY67" fmla="*/ 37948 h 4091474"/>
                  <a:gd name="connsiteX68" fmla="*/ 716437 w 3527619"/>
                  <a:gd name="connsiteY68" fmla="*/ 85082 h 4091474"/>
                  <a:gd name="connsiteX69" fmla="*/ 509047 w 3527619"/>
                  <a:gd name="connsiteY69" fmla="*/ 66228 h 4091474"/>
                  <a:gd name="connsiteX70" fmla="*/ 452486 w 3527619"/>
                  <a:gd name="connsiteY70" fmla="*/ 47375 h 4091474"/>
                  <a:gd name="connsiteX71" fmla="*/ 18853 w 3527619"/>
                  <a:gd name="connsiteY71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14020 w 3527619"/>
                  <a:gd name="connsiteY8" fmla="*/ 3591853 h 4091474"/>
                  <a:gd name="connsiteX9" fmla="*/ 1423447 w 3527619"/>
                  <a:gd name="connsiteY9" fmla="*/ 3554146 h 4091474"/>
                  <a:gd name="connsiteX10" fmla="*/ 1451727 w 3527619"/>
                  <a:gd name="connsiteY10" fmla="*/ 3488158 h 4091474"/>
                  <a:gd name="connsiteX11" fmla="*/ 1498861 w 3527619"/>
                  <a:gd name="connsiteY11" fmla="*/ 3412744 h 4091474"/>
                  <a:gd name="connsiteX12" fmla="*/ 1640263 w 3527619"/>
                  <a:gd name="connsiteY12" fmla="*/ 3214781 h 4091474"/>
                  <a:gd name="connsiteX13" fmla="*/ 1819373 w 3527619"/>
                  <a:gd name="connsiteY13" fmla="*/ 3082806 h 4091474"/>
                  <a:gd name="connsiteX14" fmla="*/ 1941921 w 3527619"/>
                  <a:gd name="connsiteY14" fmla="*/ 2979111 h 4091474"/>
                  <a:gd name="connsiteX15" fmla="*/ 1970202 w 3527619"/>
                  <a:gd name="connsiteY15" fmla="*/ 2950831 h 4091474"/>
                  <a:gd name="connsiteX16" fmla="*/ 1998482 w 3527619"/>
                  <a:gd name="connsiteY16" fmla="*/ 2913123 h 4091474"/>
                  <a:gd name="connsiteX17" fmla="*/ 2026762 w 3527619"/>
                  <a:gd name="connsiteY17" fmla="*/ 2894270 h 4091474"/>
                  <a:gd name="connsiteX18" fmla="*/ 2121030 w 3527619"/>
                  <a:gd name="connsiteY18" fmla="*/ 2856562 h 4091474"/>
                  <a:gd name="connsiteX19" fmla="*/ 2149311 w 3527619"/>
                  <a:gd name="connsiteY19" fmla="*/ 2837709 h 4091474"/>
                  <a:gd name="connsiteX20" fmla="*/ 2309567 w 3527619"/>
                  <a:gd name="connsiteY20" fmla="*/ 2781148 h 4091474"/>
                  <a:gd name="connsiteX21" fmla="*/ 2460395 w 3527619"/>
                  <a:gd name="connsiteY21" fmla="*/ 2677453 h 4091474"/>
                  <a:gd name="connsiteX22" fmla="*/ 2554663 w 3527619"/>
                  <a:gd name="connsiteY22" fmla="*/ 2554905 h 4091474"/>
                  <a:gd name="connsiteX23" fmla="*/ 2573517 w 3527619"/>
                  <a:gd name="connsiteY23" fmla="*/ 2498344 h 4091474"/>
                  <a:gd name="connsiteX24" fmla="*/ 2601797 w 3527619"/>
                  <a:gd name="connsiteY24" fmla="*/ 2451210 h 4091474"/>
                  <a:gd name="connsiteX25" fmla="*/ 2639505 w 3527619"/>
                  <a:gd name="connsiteY25" fmla="*/ 2366369 h 4091474"/>
                  <a:gd name="connsiteX26" fmla="*/ 2648931 w 3527619"/>
                  <a:gd name="connsiteY26" fmla="*/ 2290954 h 4091474"/>
                  <a:gd name="connsiteX27" fmla="*/ 2705492 w 3527619"/>
                  <a:gd name="connsiteY27" fmla="*/ 2206113 h 4091474"/>
                  <a:gd name="connsiteX28" fmla="*/ 2780907 w 3527619"/>
                  <a:gd name="connsiteY28" fmla="*/ 2092991 h 4091474"/>
                  <a:gd name="connsiteX29" fmla="*/ 2903455 w 3527619"/>
                  <a:gd name="connsiteY29" fmla="*/ 1970443 h 4091474"/>
                  <a:gd name="connsiteX30" fmla="*/ 2941162 w 3527619"/>
                  <a:gd name="connsiteY30" fmla="*/ 1923309 h 4091474"/>
                  <a:gd name="connsiteX31" fmla="*/ 3139125 w 3527619"/>
                  <a:gd name="connsiteY31" fmla="*/ 1744200 h 4091474"/>
                  <a:gd name="connsiteX32" fmla="*/ 3431356 w 3527619"/>
                  <a:gd name="connsiteY32" fmla="*/ 1555663 h 4091474"/>
                  <a:gd name="connsiteX33" fmla="*/ 3497344 w 3527619"/>
                  <a:gd name="connsiteY33" fmla="*/ 1442542 h 4091474"/>
                  <a:gd name="connsiteX34" fmla="*/ 3487917 w 3527619"/>
                  <a:gd name="connsiteY34" fmla="*/ 1065470 h 4091474"/>
                  <a:gd name="connsiteX35" fmla="*/ 3459637 w 3527619"/>
                  <a:gd name="connsiteY35" fmla="*/ 1018336 h 4091474"/>
                  <a:gd name="connsiteX36" fmla="*/ 3440783 w 3527619"/>
                  <a:gd name="connsiteY36" fmla="*/ 990055 h 4091474"/>
                  <a:gd name="connsiteX37" fmla="*/ 3403076 w 3527619"/>
                  <a:gd name="connsiteY37" fmla="*/ 980628 h 4091474"/>
                  <a:gd name="connsiteX38" fmla="*/ 3299381 w 3527619"/>
                  <a:gd name="connsiteY38" fmla="*/ 952348 h 4091474"/>
                  <a:gd name="connsiteX39" fmla="*/ 3167406 w 3527619"/>
                  <a:gd name="connsiteY39" fmla="*/ 886360 h 4091474"/>
                  <a:gd name="connsiteX40" fmla="*/ 2988296 w 3527619"/>
                  <a:gd name="connsiteY40" fmla="*/ 858080 h 4091474"/>
                  <a:gd name="connsiteX41" fmla="*/ 2950589 w 3527619"/>
                  <a:gd name="connsiteY41" fmla="*/ 848653 h 4091474"/>
                  <a:gd name="connsiteX42" fmla="*/ 2762053 w 3527619"/>
                  <a:gd name="connsiteY42" fmla="*/ 839226 h 4091474"/>
                  <a:gd name="connsiteX43" fmla="*/ 2648931 w 3527619"/>
                  <a:gd name="connsiteY43" fmla="*/ 782666 h 4091474"/>
                  <a:gd name="connsiteX44" fmla="*/ 2620651 w 3527619"/>
                  <a:gd name="connsiteY44" fmla="*/ 763812 h 4091474"/>
                  <a:gd name="connsiteX45" fmla="*/ 2564090 w 3527619"/>
                  <a:gd name="connsiteY45" fmla="*/ 688398 h 4091474"/>
                  <a:gd name="connsiteX46" fmla="*/ 2516956 w 3527619"/>
                  <a:gd name="connsiteY46" fmla="*/ 622410 h 4091474"/>
                  <a:gd name="connsiteX47" fmla="*/ 2488676 w 3527619"/>
                  <a:gd name="connsiteY47" fmla="*/ 594129 h 4091474"/>
                  <a:gd name="connsiteX48" fmla="*/ 2479249 w 3527619"/>
                  <a:gd name="connsiteY48" fmla="*/ 565849 h 4091474"/>
                  <a:gd name="connsiteX49" fmla="*/ 2460395 w 3527619"/>
                  <a:gd name="connsiteY49" fmla="*/ 481008 h 4091474"/>
                  <a:gd name="connsiteX50" fmla="*/ 2441542 w 3527619"/>
                  <a:gd name="connsiteY50" fmla="*/ 443301 h 4091474"/>
                  <a:gd name="connsiteX51" fmla="*/ 2432115 w 3527619"/>
                  <a:gd name="connsiteY51" fmla="*/ 415020 h 4091474"/>
                  <a:gd name="connsiteX52" fmla="*/ 2375554 w 3527619"/>
                  <a:gd name="connsiteY52" fmla="*/ 367886 h 4091474"/>
                  <a:gd name="connsiteX53" fmla="*/ 2300140 w 3527619"/>
                  <a:gd name="connsiteY53" fmla="*/ 339606 h 4091474"/>
                  <a:gd name="connsiteX54" fmla="*/ 2092750 w 3527619"/>
                  <a:gd name="connsiteY54" fmla="*/ 311325 h 4091474"/>
                  <a:gd name="connsiteX55" fmla="*/ 1960775 w 3527619"/>
                  <a:gd name="connsiteY55" fmla="*/ 264191 h 4091474"/>
                  <a:gd name="connsiteX56" fmla="*/ 1772239 w 3527619"/>
                  <a:gd name="connsiteY56" fmla="*/ 226484 h 4091474"/>
                  <a:gd name="connsiteX57" fmla="*/ 1555422 w 3527619"/>
                  <a:gd name="connsiteY57" fmla="*/ 207631 h 4091474"/>
                  <a:gd name="connsiteX58" fmla="*/ 1508288 w 3527619"/>
                  <a:gd name="connsiteY58" fmla="*/ 188777 h 4091474"/>
                  <a:gd name="connsiteX59" fmla="*/ 1451727 w 3527619"/>
                  <a:gd name="connsiteY59" fmla="*/ 169923 h 4091474"/>
                  <a:gd name="connsiteX60" fmla="*/ 1385740 w 3527619"/>
                  <a:gd name="connsiteY60" fmla="*/ 141643 h 4091474"/>
                  <a:gd name="connsiteX61" fmla="*/ 1272618 w 3527619"/>
                  <a:gd name="connsiteY61" fmla="*/ 113362 h 4091474"/>
                  <a:gd name="connsiteX62" fmla="*/ 1225484 w 3527619"/>
                  <a:gd name="connsiteY62" fmla="*/ 85082 h 4091474"/>
                  <a:gd name="connsiteX63" fmla="*/ 1187777 w 3527619"/>
                  <a:gd name="connsiteY63" fmla="*/ 75655 h 4091474"/>
                  <a:gd name="connsiteX64" fmla="*/ 1074655 w 3527619"/>
                  <a:gd name="connsiteY64" fmla="*/ 37948 h 4091474"/>
                  <a:gd name="connsiteX65" fmla="*/ 1018094 w 3527619"/>
                  <a:gd name="connsiteY65" fmla="*/ 19094 h 4091474"/>
                  <a:gd name="connsiteX66" fmla="*/ 838985 w 3527619"/>
                  <a:gd name="connsiteY66" fmla="*/ 37948 h 4091474"/>
                  <a:gd name="connsiteX67" fmla="*/ 716437 w 3527619"/>
                  <a:gd name="connsiteY67" fmla="*/ 85082 h 4091474"/>
                  <a:gd name="connsiteX68" fmla="*/ 509047 w 3527619"/>
                  <a:gd name="connsiteY68" fmla="*/ 66228 h 4091474"/>
                  <a:gd name="connsiteX69" fmla="*/ 452486 w 3527619"/>
                  <a:gd name="connsiteY69" fmla="*/ 47375 h 4091474"/>
                  <a:gd name="connsiteX70" fmla="*/ 18853 w 3527619"/>
                  <a:gd name="connsiteY70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14020 w 3527619"/>
                  <a:gd name="connsiteY8" fmla="*/ 3591853 h 4091474"/>
                  <a:gd name="connsiteX9" fmla="*/ 1423447 w 3527619"/>
                  <a:gd name="connsiteY9" fmla="*/ 3554146 h 4091474"/>
                  <a:gd name="connsiteX10" fmla="*/ 1451727 w 3527619"/>
                  <a:gd name="connsiteY10" fmla="*/ 3488158 h 4091474"/>
                  <a:gd name="connsiteX11" fmla="*/ 1498861 w 3527619"/>
                  <a:gd name="connsiteY11" fmla="*/ 3412744 h 4091474"/>
                  <a:gd name="connsiteX12" fmla="*/ 1640263 w 3527619"/>
                  <a:gd name="connsiteY12" fmla="*/ 3214781 h 4091474"/>
                  <a:gd name="connsiteX13" fmla="*/ 1819373 w 3527619"/>
                  <a:gd name="connsiteY13" fmla="*/ 3082806 h 4091474"/>
                  <a:gd name="connsiteX14" fmla="*/ 1941921 w 3527619"/>
                  <a:gd name="connsiteY14" fmla="*/ 2979111 h 4091474"/>
                  <a:gd name="connsiteX15" fmla="*/ 1970202 w 3527619"/>
                  <a:gd name="connsiteY15" fmla="*/ 2950831 h 4091474"/>
                  <a:gd name="connsiteX16" fmla="*/ 1998482 w 3527619"/>
                  <a:gd name="connsiteY16" fmla="*/ 2913123 h 4091474"/>
                  <a:gd name="connsiteX17" fmla="*/ 2026762 w 3527619"/>
                  <a:gd name="connsiteY17" fmla="*/ 2894270 h 4091474"/>
                  <a:gd name="connsiteX18" fmla="*/ 2121030 w 3527619"/>
                  <a:gd name="connsiteY18" fmla="*/ 2856562 h 4091474"/>
                  <a:gd name="connsiteX19" fmla="*/ 2149311 w 3527619"/>
                  <a:gd name="connsiteY19" fmla="*/ 2837709 h 4091474"/>
                  <a:gd name="connsiteX20" fmla="*/ 2309567 w 3527619"/>
                  <a:gd name="connsiteY20" fmla="*/ 2781148 h 4091474"/>
                  <a:gd name="connsiteX21" fmla="*/ 2460395 w 3527619"/>
                  <a:gd name="connsiteY21" fmla="*/ 2677453 h 4091474"/>
                  <a:gd name="connsiteX22" fmla="*/ 2554663 w 3527619"/>
                  <a:gd name="connsiteY22" fmla="*/ 2554905 h 4091474"/>
                  <a:gd name="connsiteX23" fmla="*/ 2573517 w 3527619"/>
                  <a:gd name="connsiteY23" fmla="*/ 2498344 h 4091474"/>
                  <a:gd name="connsiteX24" fmla="*/ 2601797 w 3527619"/>
                  <a:gd name="connsiteY24" fmla="*/ 2451210 h 4091474"/>
                  <a:gd name="connsiteX25" fmla="*/ 2639505 w 3527619"/>
                  <a:gd name="connsiteY25" fmla="*/ 2366369 h 4091474"/>
                  <a:gd name="connsiteX26" fmla="*/ 2648931 w 3527619"/>
                  <a:gd name="connsiteY26" fmla="*/ 2290954 h 4091474"/>
                  <a:gd name="connsiteX27" fmla="*/ 2705492 w 3527619"/>
                  <a:gd name="connsiteY27" fmla="*/ 2206113 h 4091474"/>
                  <a:gd name="connsiteX28" fmla="*/ 2780907 w 3527619"/>
                  <a:gd name="connsiteY28" fmla="*/ 2092991 h 4091474"/>
                  <a:gd name="connsiteX29" fmla="*/ 2903455 w 3527619"/>
                  <a:gd name="connsiteY29" fmla="*/ 1970443 h 4091474"/>
                  <a:gd name="connsiteX30" fmla="*/ 2941162 w 3527619"/>
                  <a:gd name="connsiteY30" fmla="*/ 1923309 h 4091474"/>
                  <a:gd name="connsiteX31" fmla="*/ 3139125 w 3527619"/>
                  <a:gd name="connsiteY31" fmla="*/ 1744200 h 4091474"/>
                  <a:gd name="connsiteX32" fmla="*/ 3431356 w 3527619"/>
                  <a:gd name="connsiteY32" fmla="*/ 1555663 h 4091474"/>
                  <a:gd name="connsiteX33" fmla="*/ 3497344 w 3527619"/>
                  <a:gd name="connsiteY33" fmla="*/ 1442542 h 4091474"/>
                  <a:gd name="connsiteX34" fmla="*/ 3487917 w 3527619"/>
                  <a:gd name="connsiteY34" fmla="*/ 1065470 h 4091474"/>
                  <a:gd name="connsiteX35" fmla="*/ 3459637 w 3527619"/>
                  <a:gd name="connsiteY35" fmla="*/ 1018336 h 4091474"/>
                  <a:gd name="connsiteX36" fmla="*/ 3440783 w 3527619"/>
                  <a:gd name="connsiteY36" fmla="*/ 990055 h 4091474"/>
                  <a:gd name="connsiteX37" fmla="*/ 3403076 w 3527619"/>
                  <a:gd name="connsiteY37" fmla="*/ 980628 h 4091474"/>
                  <a:gd name="connsiteX38" fmla="*/ 3299381 w 3527619"/>
                  <a:gd name="connsiteY38" fmla="*/ 952348 h 4091474"/>
                  <a:gd name="connsiteX39" fmla="*/ 3167406 w 3527619"/>
                  <a:gd name="connsiteY39" fmla="*/ 886360 h 4091474"/>
                  <a:gd name="connsiteX40" fmla="*/ 2988296 w 3527619"/>
                  <a:gd name="connsiteY40" fmla="*/ 858080 h 4091474"/>
                  <a:gd name="connsiteX41" fmla="*/ 2950589 w 3527619"/>
                  <a:gd name="connsiteY41" fmla="*/ 848653 h 4091474"/>
                  <a:gd name="connsiteX42" fmla="*/ 2762053 w 3527619"/>
                  <a:gd name="connsiteY42" fmla="*/ 839226 h 4091474"/>
                  <a:gd name="connsiteX43" fmla="*/ 2648931 w 3527619"/>
                  <a:gd name="connsiteY43" fmla="*/ 782666 h 4091474"/>
                  <a:gd name="connsiteX44" fmla="*/ 2620651 w 3527619"/>
                  <a:gd name="connsiteY44" fmla="*/ 763812 h 4091474"/>
                  <a:gd name="connsiteX45" fmla="*/ 2564090 w 3527619"/>
                  <a:gd name="connsiteY45" fmla="*/ 688398 h 4091474"/>
                  <a:gd name="connsiteX46" fmla="*/ 2516956 w 3527619"/>
                  <a:gd name="connsiteY46" fmla="*/ 622410 h 4091474"/>
                  <a:gd name="connsiteX47" fmla="*/ 2488676 w 3527619"/>
                  <a:gd name="connsiteY47" fmla="*/ 594129 h 4091474"/>
                  <a:gd name="connsiteX48" fmla="*/ 2479249 w 3527619"/>
                  <a:gd name="connsiteY48" fmla="*/ 565849 h 4091474"/>
                  <a:gd name="connsiteX49" fmla="*/ 2460395 w 3527619"/>
                  <a:gd name="connsiteY49" fmla="*/ 481008 h 4091474"/>
                  <a:gd name="connsiteX50" fmla="*/ 2441542 w 3527619"/>
                  <a:gd name="connsiteY50" fmla="*/ 443301 h 4091474"/>
                  <a:gd name="connsiteX51" fmla="*/ 2432115 w 3527619"/>
                  <a:gd name="connsiteY51" fmla="*/ 415020 h 4091474"/>
                  <a:gd name="connsiteX52" fmla="*/ 2375554 w 3527619"/>
                  <a:gd name="connsiteY52" fmla="*/ 367886 h 4091474"/>
                  <a:gd name="connsiteX53" fmla="*/ 2300140 w 3527619"/>
                  <a:gd name="connsiteY53" fmla="*/ 339606 h 4091474"/>
                  <a:gd name="connsiteX54" fmla="*/ 2092750 w 3527619"/>
                  <a:gd name="connsiteY54" fmla="*/ 311325 h 4091474"/>
                  <a:gd name="connsiteX55" fmla="*/ 1960775 w 3527619"/>
                  <a:gd name="connsiteY55" fmla="*/ 264191 h 4091474"/>
                  <a:gd name="connsiteX56" fmla="*/ 1772239 w 3527619"/>
                  <a:gd name="connsiteY56" fmla="*/ 226484 h 4091474"/>
                  <a:gd name="connsiteX57" fmla="*/ 1555422 w 3527619"/>
                  <a:gd name="connsiteY57" fmla="*/ 207631 h 4091474"/>
                  <a:gd name="connsiteX58" fmla="*/ 1508288 w 3527619"/>
                  <a:gd name="connsiteY58" fmla="*/ 188777 h 4091474"/>
                  <a:gd name="connsiteX59" fmla="*/ 1451727 w 3527619"/>
                  <a:gd name="connsiteY59" fmla="*/ 169923 h 4091474"/>
                  <a:gd name="connsiteX60" fmla="*/ 1385740 w 3527619"/>
                  <a:gd name="connsiteY60" fmla="*/ 141643 h 4091474"/>
                  <a:gd name="connsiteX61" fmla="*/ 1272618 w 3527619"/>
                  <a:gd name="connsiteY61" fmla="*/ 113362 h 4091474"/>
                  <a:gd name="connsiteX62" fmla="*/ 1225484 w 3527619"/>
                  <a:gd name="connsiteY62" fmla="*/ 85082 h 4091474"/>
                  <a:gd name="connsiteX63" fmla="*/ 1074655 w 3527619"/>
                  <a:gd name="connsiteY63" fmla="*/ 37948 h 4091474"/>
                  <a:gd name="connsiteX64" fmla="*/ 1018094 w 3527619"/>
                  <a:gd name="connsiteY64" fmla="*/ 19094 h 4091474"/>
                  <a:gd name="connsiteX65" fmla="*/ 838985 w 3527619"/>
                  <a:gd name="connsiteY65" fmla="*/ 37948 h 4091474"/>
                  <a:gd name="connsiteX66" fmla="*/ 716437 w 3527619"/>
                  <a:gd name="connsiteY66" fmla="*/ 85082 h 4091474"/>
                  <a:gd name="connsiteX67" fmla="*/ 509047 w 3527619"/>
                  <a:gd name="connsiteY67" fmla="*/ 66228 h 4091474"/>
                  <a:gd name="connsiteX68" fmla="*/ 452486 w 3527619"/>
                  <a:gd name="connsiteY68" fmla="*/ 47375 h 4091474"/>
                  <a:gd name="connsiteX69" fmla="*/ 18853 w 3527619"/>
                  <a:gd name="connsiteY69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14020 w 3527619"/>
                  <a:gd name="connsiteY8" fmla="*/ 3591853 h 4091474"/>
                  <a:gd name="connsiteX9" fmla="*/ 1451727 w 3527619"/>
                  <a:gd name="connsiteY9" fmla="*/ 3488158 h 4091474"/>
                  <a:gd name="connsiteX10" fmla="*/ 1498861 w 3527619"/>
                  <a:gd name="connsiteY10" fmla="*/ 3412744 h 4091474"/>
                  <a:gd name="connsiteX11" fmla="*/ 1640263 w 3527619"/>
                  <a:gd name="connsiteY11" fmla="*/ 3214781 h 4091474"/>
                  <a:gd name="connsiteX12" fmla="*/ 1819373 w 3527619"/>
                  <a:gd name="connsiteY12" fmla="*/ 3082806 h 4091474"/>
                  <a:gd name="connsiteX13" fmla="*/ 1941921 w 3527619"/>
                  <a:gd name="connsiteY13" fmla="*/ 2979111 h 4091474"/>
                  <a:gd name="connsiteX14" fmla="*/ 1970202 w 3527619"/>
                  <a:gd name="connsiteY14" fmla="*/ 2950831 h 4091474"/>
                  <a:gd name="connsiteX15" fmla="*/ 1998482 w 3527619"/>
                  <a:gd name="connsiteY15" fmla="*/ 2913123 h 4091474"/>
                  <a:gd name="connsiteX16" fmla="*/ 2026762 w 3527619"/>
                  <a:gd name="connsiteY16" fmla="*/ 2894270 h 4091474"/>
                  <a:gd name="connsiteX17" fmla="*/ 2121030 w 3527619"/>
                  <a:gd name="connsiteY17" fmla="*/ 2856562 h 4091474"/>
                  <a:gd name="connsiteX18" fmla="*/ 2149311 w 3527619"/>
                  <a:gd name="connsiteY18" fmla="*/ 2837709 h 4091474"/>
                  <a:gd name="connsiteX19" fmla="*/ 2309567 w 3527619"/>
                  <a:gd name="connsiteY19" fmla="*/ 2781148 h 4091474"/>
                  <a:gd name="connsiteX20" fmla="*/ 2460395 w 3527619"/>
                  <a:gd name="connsiteY20" fmla="*/ 2677453 h 4091474"/>
                  <a:gd name="connsiteX21" fmla="*/ 2554663 w 3527619"/>
                  <a:gd name="connsiteY21" fmla="*/ 2554905 h 4091474"/>
                  <a:gd name="connsiteX22" fmla="*/ 2573517 w 3527619"/>
                  <a:gd name="connsiteY22" fmla="*/ 2498344 h 4091474"/>
                  <a:gd name="connsiteX23" fmla="*/ 2601797 w 3527619"/>
                  <a:gd name="connsiteY23" fmla="*/ 2451210 h 4091474"/>
                  <a:gd name="connsiteX24" fmla="*/ 2639505 w 3527619"/>
                  <a:gd name="connsiteY24" fmla="*/ 2366369 h 4091474"/>
                  <a:gd name="connsiteX25" fmla="*/ 2648931 w 3527619"/>
                  <a:gd name="connsiteY25" fmla="*/ 2290954 h 4091474"/>
                  <a:gd name="connsiteX26" fmla="*/ 2705492 w 3527619"/>
                  <a:gd name="connsiteY26" fmla="*/ 2206113 h 4091474"/>
                  <a:gd name="connsiteX27" fmla="*/ 2780907 w 3527619"/>
                  <a:gd name="connsiteY27" fmla="*/ 2092991 h 4091474"/>
                  <a:gd name="connsiteX28" fmla="*/ 2903455 w 3527619"/>
                  <a:gd name="connsiteY28" fmla="*/ 1970443 h 4091474"/>
                  <a:gd name="connsiteX29" fmla="*/ 2941162 w 3527619"/>
                  <a:gd name="connsiteY29" fmla="*/ 1923309 h 4091474"/>
                  <a:gd name="connsiteX30" fmla="*/ 3139125 w 3527619"/>
                  <a:gd name="connsiteY30" fmla="*/ 1744200 h 4091474"/>
                  <a:gd name="connsiteX31" fmla="*/ 3431356 w 3527619"/>
                  <a:gd name="connsiteY31" fmla="*/ 1555663 h 4091474"/>
                  <a:gd name="connsiteX32" fmla="*/ 3497344 w 3527619"/>
                  <a:gd name="connsiteY32" fmla="*/ 1442542 h 4091474"/>
                  <a:gd name="connsiteX33" fmla="*/ 3487917 w 3527619"/>
                  <a:gd name="connsiteY33" fmla="*/ 1065470 h 4091474"/>
                  <a:gd name="connsiteX34" fmla="*/ 3459637 w 3527619"/>
                  <a:gd name="connsiteY34" fmla="*/ 1018336 h 4091474"/>
                  <a:gd name="connsiteX35" fmla="*/ 3440783 w 3527619"/>
                  <a:gd name="connsiteY35" fmla="*/ 990055 h 4091474"/>
                  <a:gd name="connsiteX36" fmla="*/ 3403076 w 3527619"/>
                  <a:gd name="connsiteY36" fmla="*/ 980628 h 4091474"/>
                  <a:gd name="connsiteX37" fmla="*/ 3299381 w 3527619"/>
                  <a:gd name="connsiteY37" fmla="*/ 952348 h 4091474"/>
                  <a:gd name="connsiteX38" fmla="*/ 3167406 w 3527619"/>
                  <a:gd name="connsiteY38" fmla="*/ 886360 h 4091474"/>
                  <a:gd name="connsiteX39" fmla="*/ 2988296 w 3527619"/>
                  <a:gd name="connsiteY39" fmla="*/ 858080 h 4091474"/>
                  <a:gd name="connsiteX40" fmla="*/ 2950589 w 3527619"/>
                  <a:gd name="connsiteY40" fmla="*/ 848653 h 4091474"/>
                  <a:gd name="connsiteX41" fmla="*/ 2762053 w 3527619"/>
                  <a:gd name="connsiteY41" fmla="*/ 839226 h 4091474"/>
                  <a:gd name="connsiteX42" fmla="*/ 2648931 w 3527619"/>
                  <a:gd name="connsiteY42" fmla="*/ 782666 h 4091474"/>
                  <a:gd name="connsiteX43" fmla="*/ 2620651 w 3527619"/>
                  <a:gd name="connsiteY43" fmla="*/ 763812 h 4091474"/>
                  <a:gd name="connsiteX44" fmla="*/ 2564090 w 3527619"/>
                  <a:gd name="connsiteY44" fmla="*/ 688398 h 4091474"/>
                  <a:gd name="connsiteX45" fmla="*/ 2516956 w 3527619"/>
                  <a:gd name="connsiteY45" fmla="*/ 622410 h 4091474"/>
                  <a:gd name="connsiteX46" fmla="*/ 2488676 w 3527619"/>
                  <a:gd name="connsiteY46" fmla="*/ 594129 h 4091474"/>
                  <a:gd name="connsiteX47" fmla="*/ 2479249 w 3527619"/>
                  <a:gd name="connsiteY47" fmla="*/ 565849 h 4091474"/>
                  <a:gd name="connsiteX48" fmla="*/ 2460395 w 3527619"/>
                  <a:gd name="connsiteY48" fmla="*/ 481008 h 4091474"/>
                  <a:gd name="connsiteX49" fmla="*/ 2441542 w 3527619"/>
                  <a:gd name="connsiteY49" fmla="*/ 443301 h 4091474"/>
                  <a:gd name="connsiteX50" fmla="*/ 2432115 w 3527619"/>
                  <a:gd name="connsiteY50" fmla="*/ 415020 h 4091474"/>
                  <a:gd name="connsiteX51" fmla="*/ 2375554 w 3527619"/>
                  <a:gd name="connsiteY51" fmla="*/ 367886 h 4091474"/>
                  <a:gd name="connsiteX52" fmla="*/ 2300140 w 3527619"/>
                  <a:gd name="connsiteY52" fmla="*/ 339606 h 4091474"/>
                  <a:gd name="connsiteX53" fmla="*/ 2092750 w 3527619"/>
                  <a:gd name="connsiteY53" fmla="*/ 311325 h 4091474"/>
                  <a:gd name="connsiteX54" fmla="*/ 1960775 w 3527619"/>
                  <a:gd name="connsiteY54" fmla="*/ 264191 h 4091474"/>
                  <a:gd name="connsiteX55" fmla="*/ 1772239 w 3527619"/>
                  <a:gd name="connsiteY55" fmla="*/ 226484 h 4091474"/>
                  <a:gd name="connsiteX56" fmla="*/ 1555422 w 3527619"/>
                  <a:gd name="connsiteY56" fmla="*/ 207631 h 4091474"/>
                  <a:gd name="connsiteX57" fmla="*/ 1508288 w 3527619"/>
                  <a:gd name="connsiteY57" fmla="*/ 188777 h 4091474"/>
                  <a:gd name="connsiteX58" fmla="*/ 1451727 w 3527619"/>
                  <a:gd name="connsiteY58" fmla="*/ 169923 h 4091474"/>
                  <a:gd name="connsiteX59" fmla="*/ 1385740 w 3527619"/>
                  <a:gd name="connsiteY59" fmla="*/ 141643 h 4091474"/>
                  <a:gd name="connsiteX60" fmla="*/ 1272618 w 3527619"/>
                  <a:gd name="connsiteY60" fmla="*/ 113362 h 4091474"/>
                  <a:gd name="connsiteX61" fmla="*/ 1225484 w 3527619"/>
                  <a:gd name="connsiteY61" fmla="*/ 85082 h 4091474"/>
                  <a:gd name="connsiteX62" fmla="*/ 1074655 w 3527619"/>
                  <a:gd name="connsiteY62" fmla="*/ 37948 h 4091474"/>
                  <a:gd name="connsiteX63" fmla="*/ 1018094 w 3527619"/>
                  <a:gd name="connsiteY63" fmla="*/ 19094 h 4091474"/>
                  <a:gd name="connsiteX64" fmla="*/ 838985 w 3527619"/>
                  <a:gd name="connsiteY64" fmla="*/ 37948 h 4091474"/>
                  <a:gd name="connsiteX65" fmla="*/ 716437 w 3527619"/>
                  <a:gd name="connsiteY65" fmla="*/ 85082 h 4091474"/>
                  <a:gd name="connsiteX66" fmla="*/ 509047 w 3527619"/>
                  <a:gd name="connsiteY66" fmla="*/ 66228 h 4091474"/>
                  <a:gd name="connsiteX67" fmla="*/ 452486 w 3527619"/>
                  <a:gd name="connsiteY67" fmla="*/ 47375 h 4091474"/>
                  <a:gd name="connsiteX68" fmla="*/ 18853 w 3527619"/>
                  <a:gd name="connsiteY68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026762 w 3527619"/>
                  <a:gd name="connsiteY15" fmla="*/ 2894270 h 4091474"/>
                  <a:gd name="connsiteX16" fmla="*/ 2121030 w 3527619"/>
                  <a:gd name="connsiteY16" fmla="*/ 2856562 h 4091474"/>
                  <a:gd name="connsiteX17" fmla="*/ 2149311 w 3527619"/>
                  <a:gd name="connsiteY17" fmla="*/ 2837709 h 4091474"/>
                  <a:gd name="connsiteX18" fmla="*/ 2309567 w 3527619"/>
                  <a:gd name="connsiteY18" fmla="*/ 2781148 h 4091474"/>
                  <a:gd name="connsiteX19" fmla="*/ 2460395 w 3527619"/>
                  <a:gd name="connsiteY19" fmla="*/ 2677453 h 4091474"/>
                  <a:gd name="connsiteX20" fmla="*/ 2554663 w 3527619"/>
                  <a:gd name="connsiteY20" fmla="*/ 2554905 h 4091474"/>
                  <a:gd name="connsiteX21" fmla="*/ 2573517 w 3527619"/>
                  <a:gd name="connsiteY21" fmla="*/ 2498344 h 4091474"/>
                  <a:gd name="connsiteX22" fmla="*/ 2601797 w 3527619"/>
                  <a:gd name="connsiteY22" fmla="*/ 2451210 h 4091474"/>
                  <a:gd name="connsiteX23" fmla="*/ 2639505 w 3527619"/>
                  <a:gd name="connsiteY23" fmla="*/ 2366369 h 4091474"/>
                  <a:gd name="connsiteX24" fmla="*/ 2648931 w 3527619"/>
                  <a:gd name="connsiteY24" fmla="*/ 2290954 h 4091474"/>
                  <a:gd name="connsiteX25" fmla="*/ 2705492 w 3527619"/>
                  <a:gd name="connsiteY25" fmla="*/ 2206113 h 4091474"/>
                  <a:gd name="connsiteX26" fmla="*/ 2780907 w 3527619"/>
                  <a:gd name="connsiteY26" fmla="*/ 2092991 h 4091474"/>
                  <a:gd name="connsiteX27" fmla="*/ 2903455 w 3527619"/>
                  <a:gd name="connsiteY27" fmla="*/ 1970443 h 4091474"/>
                  <a:gd name="connsiteX28" fmla="*/ 2941162 w 3527619"/>
                  <a:gd name="connsiteY28" fmla="*/ 1923309 h 4091474"/>
                  <a:gd name="connsiteX29" fmla="*/ 3139125 w 3527619"/>
                  <a:gd name="connsiteY29" fmla="*/ 1744200 h 4091474"/>
                  <a:gd name="connsiteX30" fmla="*/ 3431356 w 3527619"/>
                  <a:gd name="connsiteY30" fmla="*/ 1555663 h 4091474"/>
                  <a:gd name="connsiteX31" fmla="*/ 3497344 w 3527619"/>
                  <a:gd name="connsiteY31" fmla="*/ 1442542 h 4091474"/>
                  <a:gd name="connsiteX32" fmla="*/ 3487917 w 3527619"/>
                  <a:gd name="connsiteY32" fmla="*/ 1065470 h 4091474"/>
                  <a:gd name="connsiteX33" fmla="*/ 3459637 w 3527619"/>
                  <a:gd name="connsiteY33" fmla="*/ 1018336 h 4091474"/>
                  <a:gd name="connsiteX34" fmla="*/ 3440783 w 3527619"/>
                  <a:gd name="connsiteY34" fmla="*/ 990055 h 4091474"/>
                  <a:gd name="connsiteX35" fmla="*/ 3403076 w 3527619"/>
                  <a:gd name="connsiteY35" fmla="*/ 980628 h 4091474"/>
                  <a:gd name="connsiteX36" fmla="*/ 3299381 w 3527619"/>
                  <a:gd name="connsiteY36" fmla="*/ 952348 h 4091474"/>
                  <a:gd name="connsiteX37" fmla="*/ 3167406 w 3527619"/>
                  <a:gd name="connsiteY37" fmla="*/ 886360 h 4091474"/>
                  <a:gd name="connsiteX38" fmla="*/ 2988296 w 3527619"/>
                  <a:gd name="connsiteY38" fmla="*/ 858080 h 4091474"/>
                  <a:gd name="connsiteX39" fmla="*/ 2950589 w 3527619"/>
                  <a:gd name="connsiteY39" fmla="*/ 848653 h 4091474"/>
                  <a:gd name="connsiteX40" fmla="*/ 2762053 w 3527619"/>
                  <a:gd name="connsiteY40" fmla="*/ 839226 h 4091474"/>
                  <a:gd name="connsiteX41" fmla="*/ 2648931 w 3527619"/>
                  <a:gd name="connsiteY41" fmla="*/ 782666 h 4091474"/>
                  <a:gd name="connsiteX42" fmla="*/ 2620651 w 3527619"/>
                  <a:gd name="connsiteY42" fmla="*/ 763812 h 4091474"/>
                  <a:gd name="connsiteX43" fmla="*/ 2564090 w 3527619"/>
                  <a:gd name="connsiteY43" fmla="*/ 688398 h 4091474"/>
                  <a:gd name="connsiteX44" fmla="*/ 2516956 w 3527619"/>
                  <a:gd name="connsiteY44" fmla="*/ 622410 h 4091474"/>
                  <a:gd name="connsiteX45" fmla="*/ 2488676 w 3527619"/>
                  <a:gd name="connsiteY45" fmla="*/ 594129 h 4091474"/>
                  <a:gd name="connsiteX46" fmla="*/ 2479249 w 3527619"/>
                  <a:gd name="connsiteY46" fmla="*/ 565849 h 4091474"/>
                  <a:gd name="connsiteX47" fmla="*/ 2460395 w 3527619"/>
                  <a:gd name="connsiteY47" fmla="*/ 481008 h 4091474"/>
                  <a:gd name="connsiteX48" fmla="*/ 2441542 w 3527619"/>
                  <a:gd name="connsiteY48" fmla="*/ 443301 h 4091474"/>
                  <a:gd name="connsiteX49" fmla="*/ 2432115 w 3527619"/>
                  <a:gd name="connsiteY49" fmla="*/ 415020 h 4091474"/>
                  <a:gd name="connsiteX50" fmla="*/ 2375554 w 3527619"/>
                  <a:gd name="connsiteY50" fmla="*/ 367886 h 4091474"/>
                  <a:gd name="connsiteX51" fmla="*/ 2300140 w 3527619"/>
                  <a:gd name="connsiteY51" fmla="*/ 339606 h 4091474"/>
                  <a:gd name="connsiteX52" fmla="*/ 2092750 w 3527619"/>
                  <a:gd name="connsiteY52" fmla="*/ 311325 h 4091474"/>
                  <a:gd name="connsiteX53" fmla="*/ 1960775 w 3527619"/>
                  <a:gd name="connsiteY53" fmla="*/ 264191 h 4091474"/>
                  <a:gd name="connsiteX54" fmla="*/ 1772239 w 3527619"/>
                  <a:gd name="connsiteY54" fmla="*/ 226484 h 4091474"/>
                  <a:gd name="connsiteX55" fmla="*/ 1555422 w 3527619"/>
                  <a:gd name="connsiteY55" fmla="*/ 207631 h 4091474"/>
                  <a:gd name="connsiteX56" fmla="*/ 1508288 w 3527619"/>
                  <a:gd name="connsiteY56" fmla="*/ 188777 h 4091474"/>
                  <a:gd name="connsiteX57" fmla="*/ 1451727 w 3527619"/>
                  <a:gd name="connsiteY57" fmla="*/ 169923 h 4091474"/>
                  <a:gd name="connsiteX58" fmla="*/ 1385740 w 3527619"/>
                  <a:gd name="connsiteY58" fmla="*/ 141643 h 4091474"/>
                  <a:gd name="connsiteX59" fmla="*/ 1272618 w 3527619"/>
                  <a:gd name="connsiteY59" fmla="*/ 113362 h 4091474"/>
                  <a:gd name="connsiteX60" fmla="*/ 1225484 w 3527619"/>
                  <a:gd name="connsiteY60" fmla="*/ 85082 h 4091474"/>
                  <a:gd name="connsiteX61" fmla="*/ 1074655 w 3527619"/>
                  <a:gd name="connsiteY61" fmla="*/ 37948 h 4091474"/>
                  <a:gd name="connsiteX62" fmla="*/ 1018094 w 3527619"/>
                  <a:gd name="connsiteY62" fmla="*/ 19094 h 4091474"/>
                  <a:gd name="connsiteX63" fmla="*/ 838985 w 3527619"/>
                  <a:gd name="connsiteY63" fmla="*/ 37948 h 4091474"/>
                  <a:gd name="connsiteX64" fmla="*/ 716437 w 3527619"/>
                  <a:gd name="connsiteY64" fmla="*/ 85082 h 4091474"/>
                  <a:gd name="connsiteX65" fmla="*/ 509047 w 3527619"/>
                  <a:gd name="connsiteY65" fmla="*/ 66228 h 4091474"/>
                  <a:gd name="connsiteX66" fmla="*/ 452486 w 3527619"/>
                  <a:gd name="connsiteY66" fmla="*/ 47375 h 4091474"/>
                  <a:gd name="connsiteX67" fmla="*/ 18853 w 3527619"/>
                  <a:gd name="connsiteY67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026762 w 3527619"/>
                  <a:gd name="connsiteY15" fmla="*/ 2894270 h 4091474"/>
                  <a:gd name="connsiteX16" fmla="*/ 2121030 w 3527619"/>
                  <a:gd name="connsiteY16" fmla="*/ 2856562 h 4091474"/>
                  <a:gd name="connsiteX17" fmla="*/ 2149311 w 3527619"/>
                  <a:gd name="connsiteY17" fmla="*/ 2837709 h 4091474"/>
                  <a:gd name="connsiteX18" fmla="*/ 2309567 w 3527619"/>
                  <a:gd name="connsiteY18" fmla="*/ 2781148 h 4091474"/>
                  <a:gd name="connsiteX19" fmla="*/ 2460395 w 3527619"/>
                  <a:gd name="connsiteY19" fmla="*/ 2677453 h 4091474"/>
                  <a:gd name="connsiteX20" fmla="*/ 2554663 w 3527619"/>
                  <a:gd name="connsiteY20" fmla="*/ 2554905 h 4091474"/>
                  <a:gd name="connsiteX21" fmla="*/ 2573517 w 3527619"/>
                  <a:gd name="connsiteY21" fmla="*/ 2498344 h 4091474"/>
                  <a:gd name="connsiteX22" fmla="*/ 2601797 w 3527619"/>
                  <a:gd name="connsiteY22" fmla="*/ 2451210 h 4091474"/>
                  <a:gd name="connsiteX23" fmla="*/ 2639505 w 3527619"/>
                  <a:gd name="connsiteY23" fmla="*/ 2366369 h 4091474"/>
                  <a:gd name="connsiteX24" fmla="*/ 2648931 w 3527619"/>
                  <a:gd name="connsiteY24" fmla="*/ 2290954 h 4091474"/>
                  <a:gd name="connsiteX25" fmla="*/ 2705492 w 3527619"/>
                  <a:gd name="connsiteY25" fmla="*/ 2206113 h 4091474"/>
                  <a:gd name="connsiteX26" fmla="*/ 2780907 w 3527619"/>
                  <a:gd name="connsiteY26" fmla="*/ 2092991 h 4091474"/>
                  <a:gd name="connsiteX27" fmla="*/ 2903455 w 3527619"/>
                  <a:gd name="connsiteY27" fmla="*/ 1970443 h 4091474"/>
                  <a:gd name="connsiteX28" fmla="*/ 2941162 w 3527619"/>
                  <a:gd name="connsiteY28" fmla="*/ 1923309 h 4091474"/>
                  <a:gd name="connsiteX29" fmla="*/ 3139125 w 3527619"/>
                  <a:gd name="connsiteY29" fmla="*/ 1744200 h 4091474"/>
                  <a:gd name="connsiteX30" fmla="*/ 3431356 w 3527619"/>
                  <a:gd name="connsiteY30" fmla="*/ 1555663 h 4091474"/>
                  <a:gd name="connsiteX31" fmla="*/ 3497344 w 3527619"/>
                  <a:gd name="connsiteY31" fmla="*/ 1442542 h 4091474"/>
                  <a:gd name="connsiteX32" fmla="*/ 3487917 w 3527619"/>
                  <a:gd name="connsiteY32" fmla="*/ 1065470 h 4091474"/>
                  <a:gd name="connsiteX33" fmla="*/ 3459637 w 3527619"/>
                  <a:gd name="connsiteY33" fmla="*/ 1018336 h 4091474"/>
                  <a:gd name="connsiteX34" fmla="*/ 3440783 w 3527619"/>
                  <a:gd name="connsiteY34" fmla="*/ 990055 h 4091474"/>
                  <a:gd name="connsiteX35" fmla="*/ 3403076 w 3527619"/>
                  <a:gd name="connsiteY35" fmla="*/ 980628 h 4091474"/>
                  <a:gd name="connsiteX36" fmla="*/ 3299381 w 3527619"/>
                  <a:gd name="connsiteY36" fmla="*/ 952348 h 4091474"/>
                  <a:gd name="connsiteX37" fmla="*/ 3167406 w 3527619"/>
                  <a:gd name="connsiteY37" fmla="*/ 886360 h 4091474"/>
                  <a:gd name="connsiteX38" fmla="*/ 2988296 w 3527619"/>
                  <a:gd name="connsiteY38" fmla="*/ 858080 h 4091474"/>
                  <a:gd name="connsiteX39" fmla="*/ 2950589 w 3527619"/>
                  <a:gd name="connsiteY39" fmla="*/ 848653 h 4091474"/>
                  <a:gd name="connsiteX40" fmla="*/ 2762053 w 3527619"/>
                  <a:gd name="connsiteY40" fmla="*/ 839226 h 4091474"/>
                  <a:gd name="connsiteX41" fmla="*/ 2648931 w 3527619"/>
                  <a:gd name="connsiteY41" fmla="*/ 782666 h 4091474"/>
                  <a:gd name="connsiteX42" fmla="*/ 2620651 w 3527619"/>
                  <a:gd name="connsiteY42" fmla="*/ 763812 h 4091474"/>
                  <a:gd name="connsiteX43" fmla="*/ 2564090 w 3527619"/>
                  <a:gd name="connsiteY43" fmla="*/ 688398 h 4091474"/>
                  <a:gd name="connsiteX44" fmla="*/ 2516956 w 3527619"/>
                  <a:gd name="connsiteY44" fmla="*/ 622410 h 4091474"/>
                  <a:gd name="connsiteX45" fmla="*/ 2488676 w 3527619"/>
                  <a:gd name="connsiteY45" fmla="*/ 594129 h 4091474"/>
                  <a:gd name="connsiteX46" fmla="*/ 2460395 w 3527619"/>
                  <a:gd name="connsiteY46" fmla="*/ 481008 h 4091474"/>
                  <a:gd name="connsiteX47" fmla="*/ 2441542 w 3527619"/>
                  <a:gd name="connsiteY47" fmla="*/ 443301 h 4091474"/>
                  <a:gd name="connsiteX48" fmla="*/ 2432115 w 3527619"/>
                  <a:gd name="connsiteY48" fmla="*/ 415020 h 4091474"/>
                  <a:gd name="connsiteX49" fmla="*/ 2375554 w 3527619"/>
                  <a:gd name="connsiteY49" fmla="*/ 367886 h 4091474"/>
                  <a:gd name="connsiteX50" fmla="*/ 2300140 w 3527619"/>
                  <a:gd name="connsiteY50" fmla="*/ 339606 h 4091474"/>
                  <a:gd name="connsiteX51" fmla="*/ 2092750 w 3527619"/>
                  <a:gd name="connsiteY51" fmla="*/ 311325 h 4091474"/>
                  <a:gd name="connsiteX52" fmla="*/ 1960775 w 3527619"/>
                  <a:gd name="connsiteY52" fmla="*/ 264191 h 4091474"/>
                  <a:gd name="connsiteX53" fmla="*/ 1772239 w 3527619"/>
                  <a:gd name="connsiteY53" fmla="*/ 226484 h 4091474"/>
                  <a:gd name="connsiteX54" fmla="*/ 1555422 w 3527619"/>
                  <a:gd name="connsiteY54" fmla="*/ 207631 h 4091474"/>
                  <a:gd name="connsiteX55" fmla="*/ 1508288 w 3527619"/>
                  <a:gd name="connsiteY55" fmla="*/ 188777 h 4091474"/>
                  <a:gd name="connsiteX56" fmla="*/ 1451727 w 3527619"/>
                  <a:gd name="connsiteY56" fmla="*/ 169923 h 4091474"/>
                  <a:gd name="connsiteX57" fmla="*/ 1385740 w 3527619"/>
                  <a:gd name="connsiteY57" fmla="*/ 141643 h 4091474"/>
                  <a:gd name="connsiteX58" fmla="*/ 1272618 w 3527619"/>
                  <a:gd name="connsiteY58" fmla="*/ 113362 h 4091474"/>
                  <a:gd name="connsiteX59" fmla="*/ 1225484 w 3527619"/>
                  <a:gd name="connsiteY59" fmla="*/ 85082 h 4091474"/>
                  <a:gd name="connsiteX60" fmla="*/ 1074655 w 3527619"/>
                  <a:gd name="connsiteY60" fmla="*/ 37948 h 4091474"/>
                  <a:gd name="connsiteX61" fmla="*/ 1018094 w 3527619"/>
                  <a:gd name="connsiteY61" fmla="*/ 19094 h 4091474"/>
                  <a:gd name="connsiteX62" fmla="*/ 838985 w 3527619"/>
                  <a:gd name="connsiteY62" fmla="*/ 37948 h 4091474"/>
                  <a:gd name="connsiteX63" fmla="*/ 716437 w 3527619"/>
                  <a:gd name="connsiteY63" fmla="*/ 85082 h 4091474"/>
                  <a:gd name="connsiteX64" fmla="*/ 509047 w 3527619"/>
                  <a:gd name="connsiteY64" fmla="*/ 66228 h 4091474"/>
                  <a:gd name="connsiteX65" fmla="*/ 452486 w 3527619"/>
                  <a:gd name="connsiteY65" fmla="*/ 47375 h 4091474"/>
                  <a:gd name="connsiteX66" fmla="*/ 18853 w 3527619"/>
                  <a:gd name="connsiteY66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026762 w 3527619"/>
                  <a:gd name="connsiteY15" fmla="*/ 2894270 h 4091474"/>
                  <a:gd name="connsiteX16" fmla="*/ 2121030 w 3527619"/>
                  <a:gd name="connsiteY16" fmla="*/ 2856562 h 4091474"/>
                  <a:gd name="connsiteX17" fmla="*/ 2149311 w 3527619"/>
                  <a:gd name="connsiteY17" fmla="*/ 2837709 h 4091474"/>
                  <a:gd name="connsiteX18" fmla="*/ 2309567 w 3527619"/>
                  <a:gd name="connsiteY18" fmla="*/ 2781148 h 4091474"/>
                  <a:gd name="connsiteX19" fmla="*/ 2460395 w 3527619"/>
                  <a:gd name="connsiteY19" fmla="*/ 2677453 h 4091474"/>
                  <a:gd name="connsiteX20" fmla="*/ 2554663 w 3527619"/>
                  <a:gd name="connsiteY20" fmla="*/ 2554905 h 4091474"/>
                  <a:gd name="connsiteX21" fmla="*/ 2573517 w 3527619"/>
                  <a:gd name="connsiteY21" fmla="*/ 2498344 h 4091474"/>
                  <a:gd name="connsiteX22" fmla="*/ 2601797 w 3527619"/>
                  <a:gd name="connsiteY22" fmla="*/ 2451210 h 4091474"/>
                  <a:gd name="connsiteX23" fmla="*/ 2639505 w 3527619"/>
                  <a:gd name="connsiteY23" fmla="*/ 2366369 h 4091474"/>
                  <a:gd name="connsiteX24" fmla="*/ 2648931 w 3527619"/>
                  <a:gd name="connsiteY24" fmla="*/ 2290954 h 4091474"/>
                  <a:gd name="connsiteX25" fmla="*/ 2705492 w 3527619"/>
                  <a:gd name="connsiteY25" fmla="*/ 2206113 h 4091474"/>
                  <a:gd name="connsiteX26" fmla="*/ 2780907 w 3527619"/>
                  <a:gd name="connsiteY26" fmla="*/ 2092991 h 4091474"/>
                  <a:gd name="connsiteX27" fmla="*/ 2903455 w 3527619"/>
                  <a:gd name="connsiteY27" fmla="*/ 1970443 h 4091474"/>
                  <a:gd name="connsiteX28" fmla="*/ 2941162 w 3527619"/>
                  <a:gd name="connsiteY28" fmla="*/ 1923309 h 4091474"/>
                  <a:gd name="connsiteX29" fmla="*/ 3139125 w 3527619"/>
                  <a:gd name="connsiteY29" fmla="*/ 1744200 h 4091474"/>
                  <a:gd name="connsiteX30" fmla="*/ 3431356 w 3527619"/>
                  <a:gd name="connsiteY30" fmla="*/ 1555663 h 4091474"/>
                  <a:gd name="connsiteX31" fmla="*/ 3497344 w 3527619"/>
                  <a:gd name="connsiteY31" fmla="*/ 1442542 h 4091474"/>
                  <a:gd name="connsiteX32" fmla="*/ 3487917 w 3527619"/>
                  <a:gd name="connsiteY32" fmla="*/ 1065470 h 4091474"/>
                  <a:gd name="connsiteX33" fmla="*/ 3459637 w 3527619"/>
                  <a:gd name="connsiteY33" fmla="*/ 1018336 h 4091474"/>
                  <a:gd name="connsiteX34" fmla="*/ 3440783 w 3527619"/>
                  <a:gd name="connsiteY34" fmla="*/ 990055 h 4091474"/>
                  <a:gd name="connsiteX35" fmla="*/ 3403076 w 3527619"/>
                  <a:gd name="connsiteY35" fmla="*/ 980628 h 4091474"/>
                  <a:gd name="connsiteX36" fmla="*/ 3299381 w 3527619"/>
                  <a:gd name="connsiteY36" fmla="*/ 952348 h 4091474"/>
                  <a:gd name="connsiteX37" fmla="*/ 3167406 w 3527619"/>
                  <a:gd name="connsiteY37" fmla="*/ 886360 h 4091474"/>
                  <a:gd name="connsiteX38" fmla="*/ 2988296 w 3527619"/>
                  <a:gd name="connsiteY38" fmla="*/ 858080 h 4091474"/>
                  <a:gd name="connsiteX39" fmla="*/ 2950589 w 3527619"/>
                  <a:gd name="connsiteY39" fmla="*/ 848653 h 4091474"/>
                  <a:gd name="connsiteX40" fmla="*/ 2762053 w 3527619"/>
                  <a:gd name="connsiteY40" fmla="*/ 839226 h 4091474"/>
                  <a:gd name="connsiteX41" fmla="*/ 2648931 w 3527619"/>
                  <a:gd name="connsiteY41" fmla="*/ 782666 h 4091474"/>
                  <a:gd name="connsiteX42" fmla="*/ 2620651 w 3527619"/>
                  <a:gd name="connsiteY42" fmla="*/ 763812 h 4091474"/>
                  <a:gd name="connsiteX43" fmla="*/ 2564090 w 3527619"/>
                  <a:gd name="connsiteY43" fmla="*/ 688398 h 4091474"/>
                  <a:gd name="connsiteX44" fmla="*/ 2516956 w 3527619"/>
                  <a:gd name="connsiteY44" fmla="*/ 622410 h 4091474"/>
                  <a:gd name="connsiteX45" fmla="*/ 2460395 w 3527619"/>
                  <a:gd name="connsiteY45" fmla="*/ 481008 h 4091474"/>
                  <a:gd name="connsiteX46" fmla="*/ 2441542 w 3527619"/>
                  <a:gd name="connsiteY46" fmla="*/ 443301 h 4091474"/>
                  <a:gd name="connsiteX47" fmla="*/ 2432115 w 3527619"/>
                  <a:gd name="connsiteY47" fmla="*/ 415020 h 4091474"/>
                  <a:gd name="connsiteX48" fmla="*/ 2375554 w 3527619"/>
                  <a:gd name="connsiteY48" fmla="*/ 367886 h 4091474"/>
                  <a:gd name="connsiteX49" fmla="*/ 2300140 w 3527619"/>
                  <a:gd name="connsiteY49" fmla="*/ 339606 h 4091474"/>
                  <a:gd name="connsiteX50" fmla="*/ 2092750 w 3527619"/>
                  <a:gd name="connsiteY50" fmla="*/ 311325 h 4091474"/>
                  <a:gd name="connsiteX51" fmla="*/ 1960775 w 3527619"/>
                  <a:gd name="connsiteY51" fmla="*/ 264191 h 4091474"/>
                  <a:gd name="connsiteX52" fmla="*/ 1772239 w 3527619"/>
                  <a:gd name="connsiteY52" fmla="*/ 226484 h 4091474"/>
                  <a:gd name="connsiteX53" fmla="*/ 1555422 w 3527619"/>
                  <a:gd name="connsiteY53" fmla="*/ 207631 h 4091474"/>
                  <a:gd name="connsiteX54" fmla="*/ 1508288 w 3527619"/>
                  <a:gd name="connsiteY54" fmla="*/ 188777 h 4091474"/>
                  <a:gd name="connsiteX55" fmla="*/ 1451727 w 3527619"/>
                  <a:gd name="connsiteY55" fmla="*/ 169923 h 4091474"/>
                  <a:gd name="connsiteX56" fmla="*/ 1385740 w 3527619"/>
                  <a:gd name="connsiteY56" fmla="*/ 141643 h 4091474"/>
                  <a:gd name="connsiteX57" fmla="*/ 1272618 w 3527619"/>
                  <a:gd name="connsiteY57" fmla="*/ 113362 h 4091474"/>
                  <a:gd name="connsiteX58" fmla="*/ 1225484 w 3527619"/>
                  <a:gd name="connsiteY58" fmla="*/ 85082 h 4091474"/>
                  <a:gd name="connsiteX59" fmla="*/ 1074655 w 3527619"/>
                  <a:gd name="connsiteY59" fmla="*/ 37948 h 4091474"/>
                  <a:gd name="connsiteX60" fmla="*/ 1018094 w 3527619"/>
                  <a:gd name="connsiteY60" fmla="*/ 19094 h 4091474"/>
                  <a:gd name="connsiteX61" fmla="*/ 838985 w 3527619"/>
                  <a:gd name="connsiteY61" fmla="*/ 37948 h 4091474"/>
                  <a:gd name="connsiteX62" fmla="*/ 716437 w 3527619"/>
                  <a:gd name="connsiteY62" fmla="*/ 85082 h 4091474"/>
                  <a:gd name="connsiteX63" fmla="*/ 509047 w 3527619"/>
                  <a:gd name="connsiteY63" fmla="*/ 66228 h 4091474"/>
                  <a:gd name="connsiteX64" fmla="*/ 452486 w 3527619"/>
                  <a:gd name="connsiteY64" fmla="*/ 47375 h 4091474"/>
                  <a:gd name="connsiteX65" fmla="*/ 18853 w 3527619"/>
                  <a:gd name="connsiteY65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026762 w 3527619"/>
                  <a:gd name="connsiteY15" fmla="*/ 2894270 h 4091474"/>
                  <a:gd name="connsiteX16" fmla="*/ 2121030 w 3527619"/>
                  <a:gd name="connsiteY16" fmla="*/ 2856562 h 4091474"/>
                  <a:gd name="connsiteX17" fmla="*/ 2149311 w 3527619"/>
                  <a:gd name="connsiteY17" fmla="*/ 2837709 h 4091474"/>
                  <a:gd name="connsiteX18" fmla="*/ 2309567 w 3527619"/>
                  <a:gd name="connsiteY18" fmla="*/ 2781148 h 4091474"/>
                  <a:gd name="connsiteX19" fmla="*/ 2460395 w 3527619"/>
                  <a:gd name="connsiteY19" fmla="*/ 2677453 h 4091474"/>
                  <a:gd name="connsiteX20" fmla="*/ 2554663 w 3527619"/>
                  <a:gd name="connsiteY20" fmla="*/ 2554905 h 4091474"/>
                  <a:gd name="connsiteX21" fmla="*/ 2573517 w 3527619"/>
                  <a:gd name="connsiteY21" fmla="*/ 2498344 h 4091474"/>
                  <a:gd name="connsiteX22" fmla="*/ 2601797 w 3527619"/>
                  <a:gd name="connsiteY22" fmla="*/ 2451210 h 4091474"/>
                  <a:gd name="connsiteX23" fmla="*/ 2639505 w 3527619"/>
                  <a:gd name="connsiteY23" fmla="*/ 2366369 h 4091474"/>
                  <a:gd name="connsiteX24" fmla="*/ 2648931 w 3527619"/>
                  <a:gd name="connsiteY24" fmla="*/ 2290954 h 4091474"/>
                  <a:gd name="connsiteX25" fmla="*/ 2705492 w 3527619"/>
                  <a:gd name="connsiteY25" fmla="*/ 2206113 h 4091474"/>
                  <a:gd name="connsiteX26" fmla="*/ 2780907 w 3527619"/>
                  <a:gd name="connsiteY26" fmla="*/ 2092991 h 4091474"/>
                  <a:gd name="connsiteX27" fmla="*/ 2903455 w 3527619"/>
                  <a:gd name="connsiteY27" fmla="*/ 1970443 h 4091474"/>
                  <a:gd name="connsiteX28" fmla="*/ 2941162 w 3527619"/>
                  <a:gd name="connsiteY28" fmla="*/ 1923309 h 4091474"/>
                  <a:gd name="connsiteX29" fmla="*/ 3139125 w 3527619"/>
                  <a:gd name="connsiteY29" fmla="*/ 1744200 h 4091474"/>
                  <a:gd name="connsiteX30" fmla="*/ 3431356 w 3527619"/>
                  <a:gd name="connsiteY30" fmla="*/ 1555663 h 4091474"/>
                  <a:gd name="connsiteX31" fmla="*/ 3497344 w 3527619"/>
                  <a:gd name="connsiteY31" fmla="*/ 1442542 h 4091474"/>
                  <a:gd name="connsiteX32" fmla="*/ 3487917 w 3527619"/>
                  <a:gd name="connsiteY32" fmla="*/ 1065470 h 4091474"/>
                  <a:gd name="connsiteX33" fmla="*/ 3459637 w 3527619"/>
                  <a:gd name="connsiteY33" fmla="*/ 1018336 h 4091474"/>
                  <a:gd name="connsiteX34" fmla="*/ 3440783 w 3527619"/>
                  <a:gd name="connsiteY34" fmla="*/ 990055 h 4091474"/>
                  <a:gd name="connsiteX35" fmla="*/ 3403076 w 3527619"/>
                  <a:gd name="connsiteY35" fmla="*/ 980628 h 4091474"/>
                  <a:gd name="connsiteX36" fmla="*/ 3299381 w 3527619"/>
                  <a:gd name="connsiteY36" fmla="*/ 952348 h 4091474"/>
                  <a:gd name="connsiteX37" fmla="*/ 3167406 w 3527619"/>
                  <a:gd name="connsiteY37" fmla="*/ 886360 h 4091474"/>
                  <a:gd name="connsiteX38" fmla="*/ 2988296 w 3527619"/>
                  <a:gd name="connsiteY38" fmla="*/ 858080 h 4091474"/>
                  <a:gd name="connsiteX39" fmla="*/ 2950589 w 3527619"/>
                  <a:gd name="connsiteY39" fmla="*/ 848653 h 4091474"/>
                  <a:gd name="connsiteX40" fmla="*/ 2762053 w 3527619"/>
                  <a:gd name="connsiteY40" fmla="*/ 839226 h 4091474"/>
                  <a:gd name="connsiteX41" fmla="*/ 2648931 w 3527619"/>
                  <a:gd name="connsiteY41" fmla="*/ 782666 h 4091474"/>
                  <a:gd name="connsiteX42" fmla="*/ 2620651 w 3527619"/>
                  <a:gd name="connsiteY42" fmla="*/ 763812 h 4091474"/>
                  <a:gd name="connsiteX43" fmla="*/ 2516956 w 3527619"/>
                  <a:gd name="connsiteY43" fmla="*/ 622410 h 4091474"/>
                  <a:gd name="connsiteX44" fmla="*/ 2460395 w 3527619"/>
                  <a:gd name="connsiteY44" fmla="*/ 481008 h 4091474"/>
                  <a:gd name="connsiteX45" fmla="*/ 2441542 w 3527619"/>
                  <a:gd name="connsiteY45" fmla="*/ 443301 h 4091474"/>
                  <a:gd name="connsiteX46" fmla="*/ 2432115 w 3527619"/>
                  <a:gd name="connsiteY46" fmla="*/ 415020 h 4091474"/>
                  <a:gd name="connsiteX47" fmla="*/ 2375554 w 3527619"/>
                  <a:gd name="connsiteY47" fmla="*/ 367886 h 4091474"/>
                  <a:gd name="connsiteX48" fmla="*/ 2300140 w 3527619"/>
                  <a:gd name="connsiteY48" fmla="*/ 339606 h 4091474"/>
                  <a:gd name="connsiteX49" fmla="*/ 2092750 w 3527619"/>
                  <a:gd name="connsiteY49" fmla="*/ 311325 h 4091474"/>
                  <a:gd name="connsiteX50" fmla="*/ 1960775 w 3527619"/>
                  <a:gd name="connsiteY50" fmla="*/ 264191 h 4091474"/>
                  <a:gd name="connsiteX51" fmla="*/ 1772239 w 3527619"/>
                  <a:gd name="connsiteY51" fmla="*/ 226484 h 4091474"/>
                  <a:gd name="connsiteX52" fmla="*/ 1555422 w 3527619"/>
                  <a:gd name="connsiteY52" fmla="*/ 207631 h 4091474"/>
                  <a:gd name="connsiteX53" fmla="*/ 1508288 w 3527619"/>
                  <a:gd name="connsiteY53" fmla="*/ 188777 h 4091474"/>
                  <a:gd name="connsiteX54" fmla="*/ 1451727 w 3527619"/>
                  <a:gd name="connsiteY54" fmla="*/ 169923 h 4091474"/>
                  <a:gd name="connsiteX55" fmla="*/ 1385740 w 3527619"/>
                  <a:gd name="connsiteY55" fmla="*/ 141643 h 4091474"/>
                  <a:gd name="connsiteX56" fmla="*/ 1272618 w 3527619"/>
                  <a:gd name="connsiteY56" fmla="*/ 113362 h 4091474"/>
                  <a:gd name="connsiteX57" fmla="*/ 1225484 w 3527619"/>
                  <a:gd name="connsiteY57" fmla="*/ 85082 h 4091474"/>
                  <a:gd name="connsiteX58" fmla="*/ 1074655 w 3527619"/>
                  <a:gd name="connsiteY58" fmla="*/ 37948 h 4091474"/>
                  <a:gd name="connsiteX59" fmla="*/ 1018094 w 3527619"/>
                  <a:gd name="connsiteY59" fmla="*/ 19094 h 4091474"/>
                  <a:gd name="connsiteX60" fmla="*/ 838985 w 3527619"/>
                  <a:gd name="connsiteY60" fmla="*/ 37948 h 4091474"/>
                  <a:gd name="connsiteX61" fmla="*/ 716437 w 3527619"/>
                  <a:gd name="connsiteY61" fmla="*/ 85082 h 4091474"/>
                  <a:gd name="connsiteX62" fmla="*/ 509047 w 3527619"/>
                  <a:gd name="connsiteY62" fmla="*/ 66228 h 4091474"/>
                  <a:gd name="connsiteX63" fmla="*/ 452486 w 3527619"/>
                  <a:gd name="connsiteY63" fmla="*/ 47375 h 4091474"/>
                  <a:gd name="connsiteX64" fmla="*/ 18853 w 3527619"/>
                  <a:gd name="connsiteY64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026762 w 3527619"/>
                  <a:gd name="connsiteY15" fmla="*/ 2894270 h 4091474"/>
                  <a:gd name="connsiteX16" fmla="*/ 2121030 w 3527619"/>
                  <a:gd name="connsiteY16" fmla="*/ 2856562 h 4091474"/>
                  <a:gd name="connsiteX17" fmla="*/ 2149311 w 3527619"/>
                  <a:gd name="connsiteY17" fmla="*/ 2837709 h 4091474"/>
                  <a:gd name="connsiteX18" fmla="*/ 2309567 w 3527619"/>
                  <a:gd name="connsiteY18" fmla="*/ 2781148 h 4091474"/>
                  <a:gd name="connsiteX19" fmla="*/ 2460395 w 3527619"/>
                  <a:gd name="connsiteY19" fmla="*/ 2677453 h 4091474"/>
                  <a:gd name="connsiteX20" fmla="*/ 2554663 w 3527619"/>
                  <a:gd name="connsiteY20" fmla="*/ 2554905 h 4091474"/>
                  <a:gd name="connsiteX21" fmla="*/ 2573517 w 3527619"/>
                  <a:gd name="connsiteY21" fmla="*/ 2498344 h 4091474"/>
                  <a:gd name="connsiteX22" fmla="*/ 2601797 w 3527619"/>
                  <a:gd name="connsiteY22" fmla="*/ 2451210 h 4091474"/>
                  <a:gd name="connsiteX23" fmla="*/ 2639505 w 3527619"/>
                  <a:gd name="connsiteY23" fmla="*/ 2366369 h 4091474"/>
                  <a:gd name="connsiteX24" fmla="*/ 2648931 w 3527619"/>
                  <a:gd name="connsiteY24" fmla="*/ 2290954 h 4091474"/>
                  <a:gd name="connsiteX25" fmla="*/ 2705492 w 3527619"/>
                  <a:gd name="connsiteY25" fmla="*/ 2206113 h 4091474"/>
                  <a:gd name="connsiteX26" fmla="*/ 2780907 w 3527619"/>
                  <a:gd name="connsiteY26" fmla="*/ 2092991 h 4091474"/>
                  <a:gd name="connsiteX27" fmla="*/ 2903455 w 3527619"/>
                  <a:gd name="connsiteY27" fmla="*/ 1970443 h 4091474"/>
                  <a:gd name="connsiteX28" fmla="*/ 2941162 w 3527619"/>
                  <a:gd name="connsiteY28" fmla="*/ 1923309 h 4091474"/>
                  <a:gd name="connsiteX29" fmla="*/ 3139125 w 3527619"/>
                  <a:gd name="connsiteY29" fmla="*/ 1744200 h 4091474"/>
                  <a:gd name="connsiteX30" fmla="*/ 3431356 w 3527619"/>
                  <a:gd name="connsiteY30" fmla="*/ 1555663 h 4091474"/>
                  <a:gd name="connsiteX31" fmla="*/ 3497344 w 3527619"/>
                  <a:gd name="connsiteY31" fmla="*/ 1442542 h 4091474"/>
                  <a:gd name="connsiteX32" fmla="*/ 3487917 w 3527619"/>
                  <a:gd name="connsiteY32" fmla="*/ 1065470 h 4091474"/>
                  <a:gd name="connsiteX33" fmla="*/ 3459637 w 3527619"/>
                  <a:gd name="connsiteY33" fmla="*/ 1018336 h 4091474"/>
                  <a:gd name="connsiteX34" fmla="*/ 3440783 w 3527619"/>
                  <a:gd name="connsiteY34" fmla="*/ 990055 h 4091474"/>
                  <a:gd name="connsiteX35" fmla="*/ 3403076 w 3527619"/>
                  <a:gd name="connsiteY35" fmla="*/ 980628 h 4091474"/>
                  <a:gd name="connsiteX36" fmla="*/ 3299381 w 3527619"/>
                  <a:gd name="connsiteY36" fmla="*/ 952348 h 4091474"/>
                  <a:gd name="connsiteX37" fmla="*/ 3167406 w 3527619"/>
                  <a:gd name="connsiteY37" fmla="*/ 886360 h 4091474"/>
                  <a:gd name="connsiteX38" fmla="*/ 2988296 w 3527619"/>
                  <a:gd name="connsiteY38" fmla="*/ 858080 h 4091474"/>
                  <a:gd name="connsiteX39" fmla="*/ 2950589 w 3527619"/>
                  <a:gd name="connsiteY39" fmla="*/ 848653 h 4091474"/>
                  <a:gd name="connsiteX40" fmla="*/ 2762053 w 3527619"/>
                  <a:gd name="connsiteY40" fmla="*/ 839226 h 4091474"/>
                  <a:gd name="connsiteX41" fmla="*/ 2648931 w 3527619"/>
                  <a:gd name="connsiteY41" fmla="*/ 782666 h 4091474"/>
                  <a:gd name="connsiteX42" fmla="*/ 2620651 w 3527619"/>
                  <a:gd name="connsiteY42" fmla="*/ 763812 h 4091474"/>
                  <a:gd name="connsiteX43" fmla="*/ 2516956 w 3527619"/>
                  <a:gd name="connsiteY43" fmla="*/ 622410 h 4091474"/>
                  <a:gd name="connsiteX44" fmla="*/ 2460395 w 3527619"/>
                  <a:gd name="connsiteY44" fmla="*/ 481008 h 4091474"/>
                  <a:gd name="connsiteX45" fmla="*/ 2441542 w 3527619"/>
                  <a:gd name="connsiteY45" fmla="*/ 443301 h 4091474"/>
                  <a:gd name="connsiteX46" fmla="*/ 2403835 w 3527619"/>
                  <a:gd name="connsiteY46" fmla="*/ 415020 h 4091474"/>
                  <a:gd name="connsiteX47" fmla="*/ 2375554 w 3527619"/>
                  <a:gd name="connsiteY47" fmla="*/ 367886 h 4091474"/>
                  <a:gd name="connsiteX48" fmla="*/ 2300140 w 3527619"/>
                  <a:gd name="connsiteY48" fmla="*/ 339606 h 4091474"/>
                  <a:gd name="connsiteX49" fmla="*/ 2092750 w 3527619"/>
                  <a:gd name="connsiteY49" fmla="*/ 311325 h 4091474"/>
                  <a:gd name="connsiteX50" fmla="*/ 1960775 w 3527619"/>
                  <a:gd name="connsiteY50" fmla="*/ 264191 h 4091474"/>
                  <a:gd name="connsiteX51" fmla="*/ 1772239 w 3527619"/>
                  <a:gd name="connsiteY51" fmla="*/ 226484 h 4091474"/>
                  <a:gd name="connsiteX52" fmla="*/ 1555422 w 3527619"/>
                  <a:gd name="connsiteY52" fmla="*/ 207631 h 4091474"/>
                  <a:gd name="connsiteX53" fmla="*/ 1508288 w 3527619"/>
                  <a:gd name="connsiteY53" fmla="*/ 188777 h 4091474"/>
                  <a:gd name="connsiteX54" fmla="*/ 1451727 w 3527619"/>
                  <a:gd name="connsiteY54" fmla="*/ 169923 h 4091474"/>
                  <a:gd name="connsiteX55" fmla="*/ 1385740 w 3527619"/>
                  <a:gd name="connsiteY55" fmla="*/ 141643 h 4091474"/>
                  <a:gd name="connsiteX56" fmla="*/ 1272618 w 3527619"/>
                  <a:gd name="connsiteY56" fmla="*/ 113362 h 4091474"/>
                  <a:gd name="connsiteX57" fmla="*/ 1225484 w 3527619"/>
                  <a:gd name="connsiteY57" fmla="*/ 85082 h 4091474"/>
                  <a:gd name="connsiteX58" fmla="*/ 1074655 w 3527619"/>
                  <a:gd name="connsiteY58" fmla="*/ 37948 h 4091474"/>
                  <a:gd name="connsiteX59" fmla="*/ 1018094 w 3527619"/>
                  <a:gd name="connsiteY59" fmla="*/ 19094 h 4091474"/>
                  <a:gd name="connsiteX60" fmla="*/ 838985 w 3527619"/>
                  <a:gd name="connsiteY60" fmla="*/ 37948 h 4091474"/>
                  <a:gd name="connsiteX61" fmla="*/ 716437 w 3527619"/>
                  <a:gd name="connsiteY61" fmla="*/ 85082 h 4091474"/>
                  <a:gd name="connsiteX62" fmla="*/ 509047 w 3527619"/>
                  <a:gd name="connsiteY62" fmla="*/ 66228 h 4091474"/>
                  <a:gd name="connsiteX63" fmla="*/ 452486 w 3527619"/>
                  <a:gd name="connsiteY63" fmla="*/ 47375 h 4091474"/>
                  <a:gd name="connsiteX64" fmla="*/ 18853 w 3527619"/>
                  <a:gd name="connsiteY64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026762 w 3527619"/>
                  <a:gd name="connsiteY15" fmla="*/ 2894270 h 4091474"/>
                  <a:gd name="connsiteX16" fmla="*/ 2121030 w 3527619"/>
                  <a:gd name="connsiteY16" fmla="*/ 2856562 h 4091474"/>
                  <a:gd name="connsiteX17" fmla="*/ 2149311 w 3527619"/>
                  <a:gd name="connsiteY17" fmla="*/ 2837709 h 4091474"/>
                  <a:gd name="connsiteX18" fmla="*/ 2309567 w 3527619"/>
                  <a:gd name="connsiteY18" fmla="*/ 2781148 h 4091474"/>
                  <a:gd name="connsiteX19" fmla="*/ 2460395 w 3527619"/>
                  <a:gd name="connsiteY19" fmla="*/ 2677453 h 4091474"/>
                  <a:gd name="connsiteX20" fmla="*/ 2554663 w 3527619"/>
                  <a:gd name="connsiteY20" fmla="*/ 2554905 h 4091474"/>
                  <a:gd name="connsiteX21" fmla="*/ 2573517 w 3527619"/>
                  <a:gd name="connsiteY21" fmla="*/ 2498344 h 4091474"/>
                  <a:gd name="connsiteX22" fmla="*/ 2601797 w 3527619"/>
                  <a:gd name="connsiteY22" fmla="*/ 2451210 h 4091474"/>
                  <a:gd name="connsiteX23" fmla="*/ 2639505 w 3527619"/>
                  <a:gd name="connsiteY23" fmla="*/ 2366369 h 4091474"/>
                  <a:gd name="connsiteX24" fmla="*/ 2648931 w 3527619"/>
                  <a:gd name="connsiteY24" fmla="*/ 2290954 h 4091474"/>
                  <a:gd name="connsiteX25" fmla="*/ 2705492 w 3527619"/>
                  <a:gd name="connsiteY25" fmla="*/ 2206113 h 4091474"/>
                  <a:gd name="connsiteX26" fmla="*/ 2780907 w 3527619"/>
                  <a:gd name="connsiteY26" fmla="*/ 2092991 h 4091474"/>
                  <a:gd name="connsiteX27" fmla="*/ 2903455 w 3527619"/>
                  <a:gd name="connsiteY27" fmla="*/ 1970443 h 4091474"/>
                  <a:gd name="connsiteX28" fmla="*/ 2941162 w 3527619"/>
                  <a:gd name="connsiteY28" fmla="*/ 1923309 h 4091474"/>
                  <a:gd name="connsiteX29" fmla="*/ 3139125 w 3527619"/>
                  <a:gd name="connsiteY29" fmla="*/ 1744200 h 4091474"/>
                  <a:gd name="connsiteX30" fmla="*/ 3431356 w 3527619"/>
                  <a:gd name="connsiteY30" fmla="*/ 1555663 h 4091474"/>
                  <a:gd name="connsiteX31" fmla="*/ 3497344 w 3527619"/>
                  <a:gd name="connsiteY31" fmla="*/ 1442542 h 4091474"/>
                  <a:gd name="connsiteX32" fmla="*/ 3487917 w 3527619"/>
                  <a:gd name="connsiteY32" fmla="*/ 1065470 h 4091474"/>
                  <a:gd name="connsiteX33" fmla="*/ 3459637 w 3527619"/>
                  <a:gd name="connsiteY33" fmla="*/ 1018336 h 4091474"/>
                  <a:gd name="connsiteX34" fmla="*/ 3440783 w 3527619"/>
                  <a:gd name="connsiteY34" fmla="*/ 990055 h 4091474"/>
                  <a:gd name="connsiteX35" fmla="*/ 3403076 w 3527619"/>
                  <a:gd name="connsiteY35" fmla="*/ 980628 h 4091474"/>
                  <a:gd name="connsiteX36" fmla="*/ 3299381 w 3527619"/>
                  <a:gd name="connsiteY36" fmla="*/ 952348 h 4091474"/>
                  <a:gd name="connsiteX37" fmla="*/ 3167406 w 3527619"/>
                  <a:gd name="connsiteY37" fmla="*/ 886360 h 4091474"/>
                  <a:gd name="connsiteX38" fmla="*/ 2988296 w 3527619"/>
                  <a:gd name="connsiteY38" fmla="*/ 858080 h 4091474"/>
                  <a:gd name="connsiteX39" fmla="*/ 2950589 w 3527619"/>
                  <a:gd name="connsiteY39" fmla="*/ 848653 h 4091474"/>
                  <a:gd name="connsiteX40" fmla="*/ 2762053 w 3527619"/>
                  <a:gd name="connsiteY40" fmla="*/ 839226 h 4091474"/>
                  <a:gd name="connsiteX41" fmla="*/ 2648931 w 3527619"/>
                  <a:gd name="connsiteY41" fmla="*/ 782666 h 4091474"/>
                  <a:gd name="connsiteX42" fmla="*/ 2620651 w 3527619"/>
                  <a:gd name="connsiteY42" fmla="*/ 763812 h 4091474"/>
                  <a:gd name="connsiteX43" fmla="*/ 2516956 w 3527619"/>
                  <a:gd name="connsiteY43" fmla="*/ 622410 h 4091474"/>
                  <a:gd name="connsiteX44" fmla="*/ 2460395 w 3527619"/>
                  <a:gd name="connsiteY44" fmla="*/ 481008 h 4091474"/>
                  <a:gd name="connsiteX45" fmla="*/ 2441542 w 3527619"/>
                  <a:gd name="connsiteY45" fmla="*/ 443301 h 4091474"/>
                  <a:gd name="connsiteX46" fmla="*/ 2375554 w 3527619"/>
                  <a:gd name="connsiteY46" fmla="*/ 367886 h 4091474"/>
                  <a:gd name="connsiteX47" fmla="*/ 2300140 w 3527619"/>
                  <a:gd name="connsiteY47" fmla="*/ 339606 h 4091474"/>
                  <a:gd name="connsiteX48" fmla="*/ 2092750 w 3527619"/>
                  <a:gd name="connsiteY48" fmla="*/ 311325 h 4091474"/>
                  <a:gd name="connsiteX49" fmla="*/ 1960775 w 3527619"/>
                  <a:gd name="connsiteY49" fmla="*/ 264191 h 4091474"/>
                  <a:gd name="connsiteX50" fmla="*/ 1772239 w 3527619"/>
                  <a:gd name="connsiteY50" fmla="*/ 226484 h 4091474"/>
                  <a:gd name="connsiteX51" fmla="*/ 1555422 w 3527619"/>
                  <a:gd name="connsiteY51" fmla="*/ 207631 h 4091474"/>
                  <a:gd name="connsiteX52" fmla="*/ 1508288 w 3527619"/>
                  <a:gd name="connsiteY52" fmla="*/ 188777 h 4091474"/>
                  <a:gd name="connsiteX53" fmla="*/ 1451727 w 3527619"/>
                  <a:gd name="connsiteY53" fmla="*/ 169923 h 4091474"/>
                  <a:gd name="connsiteX54" fmla="*/ 1385740 w 3527619"/>
                  <a:gd name="connsiteY54" fmla="*/ 141643 h 4091474"/>
                  <a:gd name="connsiteX55" fmla="*/ 1272618 w 3527619"/>
                  <a:gd name="connsiteY55" fmla="*/ 113362 h 4091474"/>
                  <a:gd name="connsiteX56" fmla="*/ 1225484 w 3527619"/>
                  <a:gd name="connsiteY56" fmla="*/ 85082 h 4091474"/>
                  <a:gd name="connsiteX57" fmla="*/ 1074655 w 3527619"/>
                  <a:gd name="connsiteY57" fmla="*/ 37948 h 4091474"/>
                  <a:gd name="connsiteX58" fmla="*/ 1018094 w 3527619"/>
                  <a:gd name="connsiteY58" fmla="*/ 19094 h 4091474"/>
                  <a:gd name="connsiteX59" fmla="*/ 838985 w 3527619"/>
                  <a:gd name="connsiteY59" fmla="*/ 37948 h 4091474"/>
                  <a:gd name="connsiteX60" fmla="*/ 716437 w 3527619"/>
                  <a:gd name="connsiteY60" fmla="*/ 85082 h 4091474"/>
                  <a:gd name="connsiteX61" fmla="*/ 509047 w 3527619"/>
                  <a:gd name="connsiteY61" fmla="*/ 66228 h 4091474"/>
                  <a:gd name="connsiteX62" fmla="*/ 452486 w 3527619"/>
                  <a:gd name="connsiteY62" fmla="*/ 47375 h 4091474"/>
                  <a:gd name="connsiteX63" fmla="*/ 18853 w 3527619"/>
                  <a:gd name="connsiteY63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026762 w 3527619"/>
                  <a:gd name="connsiteY15" fmla="*/ 2894270 h 4091474"/>
                  <a:gd name="connsiteX16" fmla="*/ 2121030 w 3527619"/>
                  <a:gd name="connsiteY16" fmla="*/ 2856562 h 4091474"/>
                  <a:gd name="connsiteX17" fmla="*/ 2149311 w 3527619"/>
                  <a:gd name="connsiteY17" fmla="*/ 2837709 h 4091474"/>
                  <a:gd name="connsiteX18" fmla="*/ 2309567 w 3527619"/>
                  <a:gd name="connsiteY18" fmla="*/ 2781148 h 4091474"/>
                  <a:gd name="connsiteX19" fmla="*/ 2460395 w 3527619"/>
                  <a:gd name="connsiteY19" fmla="*/ 2677453 h 4091474"/>
                  <a:gd name="connsiteX20" fmla="*/ 2554663 w 3527619"/>
                  <a:gd name="connsiteY20" fmla="*/ 2554905 h 4091474"/>
                  <a:gd name="connsiteX21" fmla="*/ 2573517 w 3527619"/>
                  <a:gd name="connsiteY21" fmla="*/ 2498344 h 4091474"/>
                  <a:gd name="connsiteX22" fmla="*/ 2601797 w 3527619"/>
                  <a:gd name="connsiteY22" fmla="*/ 2451210 h 4091474"/>
                  <a:gd name="connsiteX23" fmla="*/ 2639505 w 3527619"/>
                  <a:gd name="connsiteY23" fmla="*/ 2366369 h 4091474"/>
                  <a:gd name="connsiteX24" fmla="*/ 2648931 w 3527619"/>
                  <a:gd name="connsiteY24" fmla="*/ 2290954 h 4091474"/>
                  <a:gd name="connsiteX25" fmla="*/ 2705492 w 3527619"/>
                  <a:gd name="connsiteY25" fmla="*/ 2206113 h 4091474"/>
                  <a:gd name="connsiteX26" fmla="*/ 2780907 w 3527619"/>
                  <a:gd name="connsiteY26" fmla="*/ 2092991 h 4091474"/>
                  <a:gd name="connsiteX27" fmla="*/ 2903455 w 3527619"/>
                  <a:gd name="connsiteY27" fmla="*/ 1970443 h 4091474"/>
                  <a:gd name="connsiteX28" fmla="*/ 2941162 w 3527619"/>
                  <a:gd name="connsiteY28" fmla="*/ 1923309 h 4091474"/>
                  <a:gd name="connsiteX29" fmla="*/ 3139125 w 3527619"/>
                  <a:gd name="connsiteY29" fmla="*/ 1744200 h 4091474"/>
                  <a:gd name="connsiteX30" fmla="*/ 3431356 w 3527619"/>
                  <a:gd name="connsiteY30" fmla="*/ 1555663 h 4091474"/>
                  <a:gd name="connsiteX31" fmla="*/ 3497344 w 3527619"/>
                  <a:gd name="connsiteY31" fmla="*/ 1442542 h 4091474"/>
                  <a:gd name="connsiteX32" fmla="*/ 3487917 w 3527619"/>
                  <a:gd name="connsiteY32" fmla="*/ 1065470 h 4091474"/>
                  <a:gd name="connsiteX33" fmla="*/ 3459637 w 3527619"/>
                  <a:gd name="connsiteY33" fmla="*/ 1018336 h 4091474"/>
                  <a:gd name="connsiteX34" fmla="*/ 3440783 w 3527619"/>
                  <a:gd name="connsiteY34" fmla="*/ 990055 h 4091474"/>
                  <a:gd name="connsiteX35" fmla="*/ 3403076 w 3527619"/>
                  <a:gd name="connsiteY35" fmla="*/ 980628 h 4091474"/>
                  <a:gd name="connsiteX36" fmla="*/ 3299381 w 3527619"/>
                  <a:gd name="connsiteY36" fmla="*/ 952348 h 4091474"/>
                  <a:gd name="connsiteX37" fmla="*/ 3167406 w 3527619"/>
                  <a:gd name="connsiteY37" fmla="*/ 886360 h 4091474"/>
                  <a:gd name="connsiteX38" fmla="*/ 2988296 w 3527619"/>
                  <a:gd name="connsiteY38" fmla="*/ 858080 h 4091474"/>
                  <a:gd name="connsiteX39" fmla="*/ 2950589 w 3527619"/>
                  <a:gd name="connsiteY39" fmla="*/ 848653 h 4091474"/>
                  <a:gd name="connsiteX40" fmla="*/ 2762053 w 3527619"/>
                  <a:gd name="connsiteY40" fmla="*/ 839226 h 4091474"/>
                  <a:gd name="connsiteX41" fmla="*/ 2648931 w 3527619"/>
                  <a:gd name="connsiteY41" fmla="*/ 782666 h 4091474"/>
                  <a:gd name="connsiteX42" fmla="*/ 2620651 w 3527619"/>
                  <a:gd name="connsiteY42" fmla="*/ 763812 h 4091474"/>
                  <a:gd name="connsiteX43" fmla="*/ 2516956 w 3527619"/>
                  <a:gd name="connsiteY43" fmla="*/ 622410 h 4091474"/>
                  <a:gd name="connsiteX44" fmla="*/ 2460395 w 3527619"/>
                  <a:gd name="connsiteY44" fmla="*/ 481008 h 4091474"/>
                  <a:gd name="connsiteX45" fmla="*/ 2375554 w 3527619"/>
                  <a:gd name="connsiteY45" fmla="*/ 367886 h 4091474"/>
                  <a:gd name="connsiteX46" fmla="*/ 2300140 w 3527619"/>
                  <a:gd name="connsiteY46" fmla="*/ 339606 h 4091474"/>
                  <a:gd name="connsiteX47" fmla="*/ 2092750 w 3527619"/>
                  <a:gd name="connsiteY47" fmla="*/ 311325 h 4091474"/>
                  <a:gd name="connsiteX48" fmla="*/ 1960775 w 3527619"/>
                  <a:gd name="connsiteY48" fmla="*/ 264191 h 4091474"/>
                  <a:gd name="connsiteX49" fmla="*/ 1772239 w 3527619"/>
                  <a:gd name="connsiteY49" fmla="*/ 226484 h 4091474"/>
                  <a:gd name="connsiteX50" fmla="*/ 1555422 w 3527619"/>
                  <a:gd name="connsiteY50" fmla="*/ 207631 h 4091474"/>
                  <a:gd name="connsiteX51" fmla="*/ 1508288 w 3527619"/>
                  <a:gd name="connsiteY51" fmla="*/ 188777 h 4091474"/>
                  <a:gd name="connsiteX52" fmla="*/ 1451727 w 3527619"/>
                  <a:gd name="connsiteY52" fmla="*/ 169923 h 4091474"/>
                  <a:gd name="connsiteX53" fmla="*/ 1385740 w 3527619"/>
                  <a:gd name="connsiteY53" fmla="*/ 141643 h 4091474"/>
                  <a:gd name="connsiteX54" fmla="*/ 1272618 w 3527619"/>
                  <a:gd name="connsiteY54" fmla="*/ 113362 h 4091474"/>
                  <a:gd name="connsiteX55" fmla="*/ 1225484 w 3527619"/>
                  <a:gd name="connsiteY55" fmla="*/ 85082 h 4091474"/>
                  <a:gd name="connsiteX56" fmla="*/ 1074655 w 3527619"/>
                  <a:gd name="connsiteY56" fmla="*/ 37948 h 4091474"/>
                  <a:gd name="connsiteX57" fmla="*/ 1018094 w 3527619"/>
                  <a:gd name="connsiteY57" fmla="*/ 19094 h 4091474"/>
                  <a:gd name="connsiteX58" fmla="*/ 838985 w 3527619"/>
                  <a:gd name="connsiteY58" fmla="*/ 37948 h 4091474"/>
                  <a:gd name="connsiteX59" fmla="*/ 716437 w 3527619"/>
                  <a:gd name="connsiteY59" fmla="*/ 85082 h 4091474"/>
                  <a:gd name="connsiteX60" fmla="*/ 509047 w 3527619"/>
                  <a:gd name="connsiteY60" fmla="*/ 66228 h 4091474"/>
                  <a:gd name="connsiteX61" fmla="*/ 452486 w 3527619"/>
                  <a:gd name="connsiteY61" fmla="*/ 47375 h 4091474"/>
                  <a:gd name="connsiteX62" fmla="*/ 18853 w 3527619"/>
                  <a:gd name="connsiteY62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026762 w 3527619"/>
                  <a:gd name="connsiteY15" fmla="*/ 2894270 h 4091474"/>
                  <a:gd name="connsiteX16" fmla="*/ 2121030 w 3527619"/>
                  <a:gd name="connsiteY16" fmla="*/ 2856562 h 4091474"/>
                  <a:gd name="connsiteX17" fmla="*/ 2149311 w 3527619"/>
                  <a:gd name="connsiteY17" fmla="*/ 2837709 h 4091474"/>
                  <a:gd name="connsiteX18" fmla="*/ 2309567 w 3527619"/>
                  <a:gd name="connsiteY18" fmla="*/ 2781148 h 4091474"/>
                  <a:gd name="connsiteX19" fmla="*/ 2460395 w 3527619"/>
                  <a:gd name="connsiteY19" fmla="*/ 2677453 h 4091474"/>
                  <a:gd name="connsiteX20" fmla="*/ 2554663 w 3527619"/>
                  <a:gd name="connsiteY20" fmla="*/ 2554905 h 4091474"/>
                  <a:gd name="connsiteX21" fmla="*/ 2573517 w 3527619"/>
                  <a:gd name="connsiteY21" fmla="*/ 2498344 h 4091474"/>
                  <a:gd name="connsiteX22" fmla="*/ 2601797 w 3527619"/>
                  <a:gd name="connsiteY22" fmla="*/ 2451210 h 4091474"/>
                  <a:gd name="connsiteX23" fmla="*/ 2639505 w 3527619"/>
                  <a:gd name="connsiteY23" fmla="*/ 2366369 h 4091474"/>
                  <a:gd name="connsiteX24" fmla="*/ 2648931 w 3527619"/>
                  <a:gd name="connsiteY24" fmla="*/ 2290954 h 4091474"/>
                  <a:gd name="connsiteX25" fmla="*/ 2705492 w 3527619"/>
                  <a:gd name="connsiteY25" fmla="*/ 2206113 h 4091474"/>
                  <a:gd name="connsiteX26" fmla="*/ 2780907 w 3527619"/>
                  <a:gd name="connsiteY26" fmla="*/ 2092991 h 4091474"/>
                  <a:gd name="connsiteX27" fmla="*/ 2903455 w 3527619"/>
                  <a:gd name="connsiteY27" fmla="*/ 1970443 h 4091474"/>
                  <a:gd name="connsiteX28" fmla="*/ 2941162 w 3527619"/>
                  <a:gd name="connsiteY28" fmla="*/ 1923309 h 4091474"/>
                  <a:gd name="connsiteX29" fmla="*/ 3139125 w 3527619"/>
                  <a:gd name="connsiteY29" fmla="*/ 1744200 h 4091474"/>
                  <a:gd name="connsiteX30" fmla="*/ 3431356 w 3527619"/>
                  <a:gd name="connsiteY30" fmla="*/ 1555663 h 4091474"/>
                  <a:gd name="connsiteX31" fmla="*/ 3497344 w 3527619"/>
                  <a:gd name="connsiteY31" fmla="*/ 1442542 h 4091474"/>
                  <a:gd name="connsiteX32" fmla="*/ 3487917 w 3527619"/>
                  <a:gd name="connsiteY32" fmla="*/ 1065470 h 4091474"/>
                  <a:gd name="connsiteX33" fmla="*/ 3459637 w 3527619"/>
                  <a:gd name="connsiteY33" fmla="*/ 1018336 h 4091474"/>
                  <a:gd name="connsiteX34" fmla="*/ 3440783 w 3527619"/>
                  <a:gd name="connsiteY34" fmla="*/ 990055 h 4091474"/>
                  <a:gd name="connsiteX35" fmla="*/ 3299381 w 3527619"/>
                  <a:gd name="connsiteY35" fmla="*/ 952348 h 4091474"/>
                  <a:gd name="connsiteX36" fmla="*/ 3167406 w 3527619"/>
                  <a:gd name="connsiteY36" fmla="*/ 886360 h 4091474"/>
                  <a:gd name="connsiteX37" fmla="*/ 2988296 w 3527619"/>
                  <a:gd name="connsiteY37" fmla="*/ 858080 h 4091474"/>
                  <a:gd name="connsiteX38" fmla="*/ 2950589 w 3527619"/>
                  <a:gd name="connsiteY38" fmla="*/ 848653 h 4091474"/>
                  <a:gd name="connsiteX39" fmla="*/ 2762053 w 3527619"/>
                  <a:gd name="connsiteY39" fmla="*/ 839226 h 4091474"/>
                  <a:gd name="connsiteX40" fmla="*/ 2648931 w 3527619"/>
                  <a:gd name="connsiteY40" fmla="*/ 782666 h 4091474"/>
                  <a:gd name="connsiteX41" fmla="*/ 2620651 w 3527619"/>
                  <a:gd name="connsiteY41" fmla="*/ 763812 h 4091474"/>
                  <a:gd name="connsiteX42" fmla="*/ 2516956 w 3527619"/>
                  <a:gd name="connsiteY42" fmla="*/ 622410 h 4091474"/>
                  <a:gd name="connsiteX43" fmla="*/ 2460395 w 3527619"/>
                  <a:gd name="connsiteY43" fmla="*/ 481008 h 4091474"/>
                  <a:gd name="connsiteX44" fmla="*/ 2375554 w 3527619"/>
                  <a:gd name="connsiteY44" fmla="*/ 367886 h 4091474"/>
                  <a:gd name="connsiteX45" fmla="*/ 2300140 w 3527619"/>
                  <a:gd name="connsiteY45" fmla="*/ 339606 h 4091474"/>
                  <a:gd name="connsiteX46" fmla="*/ 2092750 w 3527619"/>
                  <a:gd name="connsiteY46" fmla="*/ 311325 h 4091474"/>
                  <a:gd name="connsiteX47" fmla="*/ 1960775 w 3527619"/>
                  <a:gd name="connsiteY47" fmla="*/ 264191 h 4091474"/>
                  <a:gd name="connsiteX48" fmla="*/ 1772239 w 3527619"/>
                  <a:gd name="connsiteY48" fmla="*/ 226484 h 4091474"/>
                  <a:gd name="connsiteX49" fmla="*/ 1555422 w 3527619"/>
                  <a:gd name="connsiteY49" fmla="*/ 207631 h 4091474"/>
                  <a:gd name="connsiteX50" fmla="*/ 1508288 w 3527619"/>
                  <a:gd name="connsiteY50" fmla="*/ 188777 h 4091474"/>
                  <a:gd name="connsiteX51" fmla="*/ 1451727 w 3527619"/>
                  <a:gd name="connsiteY51" fmla="*/ 169923 h 4091474"/>
                  <a:gd name="connsiteX52" fmla="*/ 1385740 w 3527619"/>
                  <a:gd name="connsiteY52" fmla="*/ 141643 h 4091474"/>
                  <a:gd name="connsiteX53" fmla="*/ 1272618 w 3527619"/>
                  <a:gd name="connsiteY53" fmla="*/ 113362 h 4091474"/>
                  <a:gd name="connsiteX54" fmla="*/ 1225484 w 3527619"/>
                  <a:gd name="connsiteY54" fmla="*/ 85082 h 4091474"/>
                  <a:gd name="connsiteX55" fmla="*/ 1074655 w 3527619"/>
                  <a:gd name="connsiteY55" fmla="*/ 37948 h 4091474"/>
                  <a:gd name="connsiteX56" fmla="*/ 1018094 w 3527619"/>
                  <a:gd name="connsiteY56" fmla="*/ 19094 h 4091474"/>
                  <a:gd name="connsiteX57" fmla="*/ 838985 w 3527619"/>
                  <a:gd name="connsiteY57" fmla="*/ 37948 h 4091474"/>
                  <a:gd name="connsiteX58" fmla="*/ 716437 w 3527619"/>
                  <a:gd name="connsiteY58" fmla="*/ 85082 h 4091474"/>
                  <a:gd name="connsiteX59" fmla="*/ 509047 w 3527619"/>
                  <a:gd name="connsiteY59" fmla="*/ 66228 h 4091474"/>
                  <a:gd name="connsiteX60" fmla="*/ 452486 w 3527619"/>
                  <a:gd name="connsiteY60" fmla="*/ 47375 h 4091474"/>
                  <a:gd name="connsiteX61" fmla="*/ 18853 w 3527619"/>
                  <a:gd name="connsiteY61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026762 w 3527619"/>
                  <a:gd name="connsiteY15" fmla="*/ 2894270 h 4091474"/>
                  <a:gd name="connsiteX16" fmla="*/ 2121030 w 3527619"/>
                  <a:gd name="connsiteY16" fmla="*/ 2856562 h 4091474"/>
                  <a:gd name="connsiteX17" fmla="*/ 2149311 w 3527619"/>
                  <a:gd name="connsiteY17" fmla="*/ 2837709 h 4091474"/>
                  <a:gd name="connsiteX18" fmla="*/ 2309567 w 3527619"/>
                  <a:gd name="connsiteY18" fmla="*/ 2781148 h 4091474"/>
                  <a:gd name="connsiteX19" fmla="*/ 2460395 w 3527619"/>
                  <a:gd name="connsiteY19" fmla="*/ 2677453 h 4091474"/>
                  <a:gd name="connsiteX20" fmla="*/ 2554663 w 3527619"/>
                  <a:gd name="connsiteY20" fmla="*/ 2554905 h 4091474"/>
                  <a:gd name="connsiteX21" fmla="*/ 2573517 w 3527619"/>
                  <a:gd name="connsiteY21" fmla="*/ 2498344 h 4091474"/>
                  <a:gd name="connsiteX22" fmla="*/ 2601797 w 3527619"/>
                  <a:gd name="connsiteY22" fmla="*/ 2451210 h 4091474"/>
                  <a:gd name="connsiteX23" fmla="*/ 2648931 w 3527619"/>
                  <a:gd name="connsiteY23" fmla="*/ 2290954 h 4091474"/>
                  <a:gd name="connsiteX24" fmla="*/ 2705492 w 3527619"/>
                  <a:gd name="connsiteY24" fmla="*/ 2206113 h 4091474"/>
                  <a:gd name="connsiteX25" fmla="*/ 2780907 w 3527619"/>
                  <a:gd name="connsiteY25" fmla="*/ 2092991 h 4091474"/>
                  <a:gd name="connsiteX26" fmla="*/ 2903455 w 3527619"/>
                  <a:gd name="connsiteY26" fmla="*/ 1970443 h 4091474"/>
                  <a:gd name="connsiteX27" fmla="*/ 2941162 w 3527619"/>
                  <a:gd name="connsiteY27" fmla="*/ 1923309 h 4091474"/>
                  <a:gd name="connsiteX28" fmla="*/ 3139125 w 3527619"/>
                  <a:gd name="connsiteY28" fmla="*/ 1744200 h 4091474"/>
                  <a:gd name="connsiteX29" fmla="*/ 3431356 w 3527619"/>
                  <a:gd name="connsiteY29" fmla="*/ 1555663 h 4091474"/>
                  <a:gd name="connsiteX30" fmla="*/ 3497344 w 3527619"/>
                  <a:gd name="connsiteY30" fmla="*/ 1442542 h 4091474"/>
                  <a:gd name="connsiteX31" fmla="*/ 3487917 w 3527619"/>
                  <a:gd name="connsiteY31" fmla="*/ 1065470 h 4091474"/>
                  <a:gd name="connsiteX32" fmla="*/ 3459637 w 3527619"/>
                  <a:gd name="connsiteY32" fmla="*/ 1018336 h 4091474"/>
                  <a:gd name="connsiteX33" fmla="*/ 3440783 w 3527619"/>
                  <a:gd name="connsiteY33" fmla="*/ 990055 h 4091474"/>
                  <a:gd name="connsiteX34" fmla="*/ 3299381 w 3527619"/>
                  <a:gd name="connsiteY34" fmla="*/ 952348 h 4091474"/>
                  <a:gd name="connsiteX35" fmla="*/ 3167406 w 3527619"/>
                  <a:gd name="connsiteY35" fmla="*/ 886360 h 4091474"/>
                  <a:gd name="connsiteX36" fmla="*/ 2988296 w 3527619"/>
                  <a:gd name="connsiteY36" fmla="*/ 858080 h 4091474"/>
                  <a:gd name="connsiteX37" fmla="*/ 2950589 w 3527619"/>
                  <a:gd name="connsiteY37" fmla="*/ 848653 h 4091474"/>
                  <a:gd name="connsiteX38" fmla="*/ 2762053 w 3527619"/>
                  <a:gd name="connsiteY38" fmla="*/ 839226 h 4091474"/>
                  <a:gd name="connsiteX39" fmla="*/ 2648931 w 3527619"/>
                  <a:gd name="connsiteY39" fmla="*/ 782666 h 4091474"/>
                  <a:gd name="connsiteX40" fmla="*/ 2620651 w 3527619"/>
                  <a:gd name="connsiteY40" fmla="*/ 763812 h 4091474"/>
                  <a:gd name="connsiteX41" fmla="*/ 2516956 w 3527619"/>
                  <a:gd name="connsiteY41" fmla="*/ 622410 h 4091474"/>
                  <a:gd name="connsiteX42" fmla="*/ 2460395 w 3527619"/>
                  <a:gd name="connsiteY42" fmla="*/ 481008 h 4091474"/>
                  <a:gd name="connsiteX43" fmla="*/ 2375554 w 3527619"/>
                  <a:gd name="connsiteY43" fmla="*/ 367886 h 4091474"/>
                  <a:gd name="connsiteX44" fmla="*/ 2300140 w 3527619"/>
                  <a:gd name="connsiteY44" fmla="*/ 339606 h 4091474"/>
                  <a:gd name="connsiteX45" fmla="*/ 2092750 w 3527619"/>
                  <a:gd name="connsiteY45" fmla="*/ 311325 h 4091474"/>
                  <a:gd name="connsiteX46" fmla="*/ 1960775 w 3527619"/>
                  <a:gd name="connsiteY46" fmla="*/ 264191 h 4091474"/>
                  <a:gd name="connsiteX47" fmla="*/ 1772239 w 3527619"/>
                  <a:gd name="connsiteY47" fmla="*/ 226484 h 4091474"/>
                  <a:gd name="connsiteX48" fmla="*/ 1555422 w 3527619"/>
                  <a:gd name="connsiteY48" fmla="*/ 207631 h 4091474"/>
                  <a:gd name="connsiteX49" fmla="*/ 1508288 w 3527619"/>
                  <a:gd name="connsiteY49" fmla="*/ 188777 h 4091474"/>
                  <a:gd name="connsiteX50" fmla="*/ 1451727 w 3527619"/>
                  <a:gd name="connsiteY50" fmla="*/ 169923 h 4091474"/>
                  <a:gd name="connsiteX51" fmla="*/ 1385740 w 3527619"/>
                  <a:gd name="connsiteY51" fmla="*/ 141643 h 4091474"/>
                  <a:gd name="connsiteX52" fmla="*/ 1272618 w 3527619"/>
                  <a:gd name="connsiteY52" fmla="*/ 113362 h 4091474"/>
                  <a:gd name="connsiteX53" fmla="*/ 1225484 w 3527619"/>
                  <a:gd name="connsiteY53" fmla="*/ 85082 h 4091474"/>
                  <a:gd name="connsiteX54" fmla="*/ 1074655 w 3527619"/>
                  <a:gd name="connsiteY54" fmla="*/ 37948 h 4091474"/>
                  <a:gd name="connsiteX55" fmla="*/ 1018094 w 3527619"/>
                  <a:gd name="connsiteY55" fmla="*/ 19094 h 4091474"/>
                  <a:gd name="connsiteX56" fmla="*/ 838985 w 3527619"/>
                  <a:gd name="connsiteY56" fmla="*/ 37948 h 4091474"/>
                  <a:gd name="connsiteX57" fmla="*/ 716437 w 3527619"/>
                  <a:gd name="connsiteY57" fmla="*/ 85082 h 4091474"/>
                  <a:gd name="connsiteX58" fmla="*/ 509047 w 3527619"/>
                  <a:gd name="connsiteY58" fmla="*/ 66228 h 4091474"/>
                  <a:gd name="connsiteX59" fmla="*/ 452486 w 3527619"/>
                  <a:gd name="connsiteY59" fmla="*/ 47375 h 4091474"/>
                  <a:gd name="connsiteX60" fmla="*/ 18853 w 3527619"/>
                  <a:gd name="connsiteY60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121030 w 3527619"/>
                  <a:gd name="connsiteY15" fmla="*/ 2856562 h 4091474"/>
                  <a:gd name="connsiteX16" fmla="*/ 2149311 w 3527619"/>
                  <a:gd name="connsiteY16" fmla="*/ 2837709 h 4091474"/>
                  <a:gd name="connsiteX17" fmla="*/ 2309567 w 3527619"/>
                  <a:gd name="connsiteY17" fmla="*/ 2781148 h 4091474"/>
                  <a:gd name="connsiteX18" fmla="*/ 2460395 w 3527619"/>
                  <a:gd name="connsiteY18" fmla="*/ 2677453 h 4091474"/>
                  <a:gd name="connsiteX19" fmla="*/ 2554663 w 3527619"/>
                  <a:gd name="connsiteY19" fmla="*/ 2554905 h 4091474"/>
                  <a:gd name="connsiteX20" fmla="*/ 2573517 w 3527619"/>
                  <a:gd name="connsiteY20" fmla="*/ 2498344 h 4091474"/>
                  <a:gd name="connsiteX21" fmla="*/ 2601797 w 3527619"/>
                  <a:gd name="connsiteY21" fmla="*/ 2451210 h 4091474"/>
                  <a:gd name="connsiteX22" fmla="*/ 2648931 w 3527619"/>
                  <a:gd name="connsiteY22" fmla="*/ 2290954 h 4091474"/>
                  <a:gd name="connsiteX23" fmla="*/ 2705492 w 3527619"/>
                  <a:gd name="connsiteY23" fmla="*/ 2206113 h 4091474"/>
                  <a:gd name="connsiteX24" fmla="*/ 2780907 w 3527619"/>
                  <a:gd name="connsiteY24" fmla="*/ 2092991 h 4091474"/>
                  <a:gd name="connsiteX25" fmla="*/ 2903455 w 3527619"/>
                  <a:gd name="connsiteY25" fmla="*/ 1970443 h 4091474"/>
                  <a:gd name="connsiteX26" fmla="*/ 2941162 w 3527619"/>
                  <a:gd name="connsiteY26" fmla="*/ 1923309 h 4091474"/>
                  <a:gd name="connsiteX27" fmla="*/ 3139125 w 3527619"/>
                  <a:gd name="connsiteY27" fmla="*/ 1744200 h 4091474"/>
                  <a:gd name="connsiteX28" fmla="*/ 3431356 w 3527619"/>
                  <a:gd name="connsiteY28" fmla="*/ 1555663 h 4091474"/>
                  <a:gd name="connsiteX29" fmla="*/ 3497344 w 3527619"/>
                  <a:gd name="connsiteY29" fmla="*/ 1442542 h 4091474"/>
                  <a:gd name="connsiteX30" fmla="*/ 3487917 w 3527619"/>
                  <a:gd name="connsiteY30" fmla="*/ 1065470 h 4091474"/>
                  <a:gd name="connsiteX31" fmla="*/ 3459637 w 3527619"/>
                  <a:gd name="connsiteY31" fmla="*/ 1018336 h 4091474"/>
                  <a:gd name="connsiteX32" fmla="*/ 3440783 w 3527619"/>
                  <a:gd name="connsiteY32" fmla="*/ 990055 h 4091474"/>
                  <a:gd name="connsiteX33" fmla="*/ 3299381 w 3527619"/>
                  <a:gd name="connsiteY33" fmla="*/ 952348 h 4091474"/>
                  <a:gd name="connsiteX34" fmla="*/ 3167406 w 3527619"/>
                  <a:gd name="connsiteY34" fmla="*/ 886360 h 4091474"/>
                  <a:gd name="connsiteX35" fmla="*/ 2988296 w 3527619"/>
                  <a:gd name="connsiteY35" fmla="*/ 858080 h 4091474"/>
                  <a:gd name="connsiteX36" fmla="*/ 2950589 w 3527619"/>
                  <a:gd name="connsiteY36" fmla="*/ 848653 h 4091474"/>
                  <a:gd name="connsiteX37" fmla="*/ 2762053 w 3527619"/>
                  <a:gd name="connsiteY37" fmla="*/ 839226 h 4091474"/>
                  <a:gd name="connsiteX38" fmla="*/ 2648931 w 3527619"/>
                  <a:gd name="connsiteY38" fmla="*/ 782666 h 4091474"/>
                  <a:gd name="connsiteX39" fmla="*/ 2620651 w 3527619"/>
                  <a:gd name="connsiteY39" fmla="*/ 763812 h 4091474"/>
                  <a:gd name="connsiteX40" fmla="*/ 2516956 w 3527619"/>
                  <a:gd name="connsiteY40" fmla="*/ 622410 h 4091474"/>
                  <a:gd name="connsiteX41" fmla="*/ 2460395 w 3527619"/>
                  <a:gd name="connsiteY41" fmla="*/ 481008 h 4091474"/>
                  <a:gd name="connsiteX42" fmla="*/ 2375554 w 3527619"/>
                  <a:gd name="connsiteY42" fmla="*/ 367886 h 4091474"/>
                  <a:gd name="connsiteX43" fmla="*/ 2300140 w 3527619"/>
                  <a:gd name="connsiteY43" fmla="*/ 339606 h 4091474"/>
                  <a:gd name="connsiteX44" fmla="*/ 2092750 w 3527619"/>
                  <a:gd name="connsiteY44" fmla="*/ 311325 h 4091474"/>
                  <a:gd name="connsiteX45" fmla="*/ 1960775 w 3527619"/>
                  <a:gd name="connsiteY45" fmla="*/ 264191 h 4091474"/>
                  <a:gd name="connsiteX46" fmla="*/ 1772239 w 3527619"/>
                  <a:gd name="connsiteY46" fmla="*/ 226484 h 4091474"/>
                  <a:gd name="connsiteX47" fmla="*/ 1555422 w 3527619"/>
                  <a:gd name="connsiteY47" fmla="*/ 207631 h 4091474"/>
                  <a:gd name="connsiteX48" fmla="*/ 1508288 w 3527619"/>
                  <a:gd name="connsiteY48" fmla="*/ 188777 h 4091474"/>
                  <a:gd name="connsiteX49" fmla="*/ 1451727 w 3527619"/>
                  <a:gd name="connsiteY49" fmla="*/ 169923 h 4091474"/>
                  <a:gd name="connsiteX50" fmla="*/ 1385740 w 3527619"/>
                  <a:gd name="connsiteY50" fmla="*/ 141643 h 4091474"/>
                  <a:gd name="connsiteX51" fmla="*/ 1272618 w 3527619"/>
                  <a:gd name="connsiteY51" fmla="*/ 113362 h 4091474"/>
                  <a:gd name="connsiteX52" fmla="*/ 1225484 w 3527619"/>
                  <a:gd name="connsiteY52" fmla="*/ 85082 h 4091474"/>
                  <a:gd name="connsiteX53" fmla="*/ 1074655 w 3527619"/>
                  <a:gd name="connsiteY53" fmla="*/ 37948 h 4091474"/>
                  <a:gd name="connsiteX54" fmla="*/ 1018094 w 3527619"/>
                  <a:gd name="connsiteY54" fmla="*/ 19094 h 4091474"/>
                  <a:gd name="connsiteX55" fmla="*/ 838985 w 3527619"/>
                  <a:gd name="connsiteY55" fmla="*/ 37948 h 4091474"/>
                  <a:gd name="connsiteX56" fmla="*/ 716437 w 3527619"/>
                  <a:gd name="connsiteY56" fmla="*/ 85082 h 4091474"/>
                  <a:gd name="connsiteX57" fmla="*/ 509047 w 3527619"/>
                  <a:gd name="connsiteY57" fmla="*/ 66228 h 4091474"/>
                  <a:gd name="connsiteX58" fmla="*/ 452486 w 3527619"/>
                  <a:gd name="connsiteY58" fmla="*/ 47375 h 4091474"/>
                  <a:gd name="connsiteX59" fmla="*/ 18853 w 3527619"/>
                  <a:gd name="connsiteY59" fmla="*/ 9667 h 4091474"/>
                  <a:gd name="connsiteX0" fmla="*/ 18853 w 3527619"/>
                  <a:gd name="connsiteY0" fmla="*/ 9667 h 4091474"/>
                  <a:gd name="connsiteX1" fmla="*/ 0 w 3527619"/>
                  <a:gd name="connsiteY1" fmla="*/ 4091474 h 4091474"/>
                  <a:gd name="connsiteX2" fmla="*/ 348791 w 3527619"/>
                  <a:gd name="connsiteY2" fmla="*/ 4025486 h 4091474"/>
                  <a:gd name="connsiteX3" fmla="*/ 1178350 w 3527619"/>
                  <a:gd name="connsiteY3" fmla="*/ 4006633 h 4091474"/>
                  <a:gd name="connsiteX4" fmla="*/ 1253764 w 3527619"/>
                  <a:gd name="connsiteY4" fmla="*/ 3978352 h 4091474"/>
                  <a:gd name="connsiteX5" fmla="*/ 1291472 w 3527619"/>
                  <a:gd name="connsiteY5" fmla="*/ 3940645 h 4091474"/>
                  <a:gd name="connsiteX6" fmla="*/ 1376313 w 3527619"/>
                  <a:gd name="connsiteY6" fmla="*/ 3714402 h 4091474"/>
                  <a:gd name="connsiteX7" fmla="*/ 1385740 w 3527619"/>
                  <a:gd name="connsiteY7" fmla="*/ 3629560 h 4091474"/>
                  <a:gd name="connsiteX8" fmla="*/ 1451727 w 3527619"/>
                  <a:gd name="connsiteY8" fmla="*/ 3488158 h 4091474"/>
                  <a:gd name="connsiteX9" fmla="*/ 1498861 w 3527619"/>
                  <a:gd name="connsiteY9" fmla="*/ 3412744 h 4091474"/>
                  <a:gd name="connsiteX10" fmla="*/ 1640263 w 3527619"/>
                  <a:gd name="connsiteY10" fmla="*/ 3214781 h 4091474"/>
                  <a:gd name="connsiteX11" fmla="*/ 1819373 w 3527619"/>
                  <a:gd name="connsiteY11" fmla="*/ 3082806 h 4091474"/>
                  <a:gd name="connsiteX12" fmla="*/ 1941921 w 3527619"/>
                  <a:gd name="connsiteY12" fmla="*/ 2979111 h 4091474"/>
                  <a:gd name="connsiteX13" fmla="*/ 1970202 w 3527619"/>
                  <a:gd name="connsiteY13" fmla="*/ 2950831 h 4091474"/>
                  <a:gd name="connsiteX14" fmla="*/ 1998482 w 3527619"/>
                  <a:gd name="connsiteY14" fmla="*/ 2913123 h 4091474"/>
                  <a:gd name="connsiteX15" fmla="*/ 2121030 w 3527619"/>
                  <a:gd name="connsiteY15" fmla="*/ 2856562 h 4091474"/>
                  <a:gd name="connsiteX16" fmla="*/ 2149311 w 3527619"/>
                  <a:gd name="connsiteY16" fmla="*/ 2837709 h 4091474"/>
                  <a:gd name="connsiteX17" fmla="*/ 2309567 w 3527619"/>
                  <a:gd name="connsiteY17" fmla="*/ 2781148 h 4091474"/>
                  <a:gd name="connsiteX18" fmla="*/ 2460395 w 3527619"/>
                  <a:gd name="connsiteY18" fmla="*/ 2677453 h 4091474"/>
                  <a:gd name="connsiteX19" fmla="*/ 2554663 w 3527619"/>
                  <a:gd name="connsiteY19" fmla="*/ 2554905 h 4091474"/>
                  <a:gd name="connsiteX20" fmla="*/ 2573517 w 3527619"/>
                  <a:gd name="connsiteY20" fmla="*/ 2498344 h 4091474"/>
                  <a:gd name="connsiteX21" fmla="*/ 2601797 w 3527619"/>
                  <a:gd name="connsiteY21" fmla="*/ 2451210 h 4091474"/>
                  <a:gd name="connsiteX22" fmla="*/ 2648931 w 3527619"/>
                  <a:gd name="connsiteY22" fmla="*/ 2290954 h 4091474"/>
                  <a:gd name="connsiteX23" fmla="*/ 2705492 w 3527619"/>
                  <a:gd name="connsiteY23" fmla="*/ 2206113 h 4091474"/>
                  <a:gd name="connsiteX24" fmla="*/ 2780907 w 3527619"/>
                  <a:gd name="connsiteY24" fmla="*/ 2092991 h 4091474"/>
                  <a:gd name="connsiteX25" fmla="*/ 2903455 w 3527619"/>
                  <a:gd name="connsiteY25" fmla="*/ 1970443 h 4091474"/>
                  <a:gd name="connsiteX26" fmla="*/ 2941162 w 3527619"/>
                  <a:gd name="connsiteY26" fmla="*/ 1923309 h 4091474"/>
                  <a:gd name="connsiteX27" fmla="*/ 3139125 w 3527619"/>
                  <a:gd name="connsiteY27" fmla="*/ 1744200 h 4091474"/>
                  <a:gd name="connsiteX28" fmla="*/ 3431356 w 3527619"/>
                  <a:gd name="connsiteY28" fmla="*/ 1555663 h 4091474"/>
                  <a:gd name="connsiteX29" fmla="*/ 3497344 w 3527619"/>
                  <a:gd name="connsiteY29" fmla="*/ 1442542 h 4091474"/>
                  <a:gd name="connsiteX30" fmla="*/ 3487917 w 3527619"/>
                  <a:gd name="connsiteY30" fmla="*/ 1065470 h 4091474"/>
                  <a:gd name="connsiteX31" fmla="*/ 3459637 w 3527619"/>
                  <a:gd name="connsiteY31" fmla="*/ 1018336 h 4091474"/>
                  <a:gd name="connsiteX32" fmla="*/ 3299381 w 3527619"/>
                  <a:gd name="connsiteY32" fmla="*/ 952348 h 4091474"/>
                  <a:gd name="connsiteX33" fmla="*/ 3167406 w 3527619"/>
                  <a:gd name="connsiteY33" fmla="*/ 886360 h 4091474"/>
                  <a:gd name="connsiteX34" fmla="*/ 2988296 w 3527619"/>
                  <a:gd name="connsiteY34" fmla="*/ 858080 h 4091474"/>
                  <a:gd name="connsiteX35" fmla="*/ 2950589 w 3527619"/>
                  <a:gd name="connsiteY35" fmla="*/ 848653 h 4091474"/>
                  <a:gd name="connsiteX36" fmla="*/ 2762053 w 3527619"/>
                  <a:gd name="connsiteY36" fmla="*/ 839226 h 4091474"/>
                  <a:gd name="connsiteX37" fmla="*/ 2648931 w 3527619"/>
                  <a:gd name="connsiteY37" fmla="*/ 782666 h 4091474"/>
                  <a:gd name="connsiteX38" fmla="*/ 2620651 w 3527619"/>
                  <a:gd name="connsiteY38" fmla="*/ 763812 h 4091474"/>
                  <a:gd name="connsiteX39" fmla="*/ 2516956 w 3527619"/>
                  <a:gd name="connsiteY39" fmla="*/ 622410 h 4091474"/>
                  <a:gd name="connsiteX40" fmla="*/ 2460395 w 3527619"/>
                  <a:gd name="connsiteY40" fmla="*/ 481008 h 4091474"/>
                  <a:gd name="connsiteX41" fmla="*/ 2375554 w 3527619"/>
                  <a:gd name="connsiteY41" fmla="*/ 367886 h 4091474"/>
                  <a:gd name="connsiteX42" fmla="*/ 2300140 w 3527619"/>
                  <a:gd name="connsiteY42" fmla="*/ 339606 h 4091474"/>
                  <a:gd name="connsiteX43" fmla="*/ 2092750 w 3527619"/>
                  <a:gd name="connsiteY43" fmla="*/ 311325 h 4091474"/>
                  <a:gd name="connsiteX44" fmla="*/ 1960775 w 3527619"/>
                  <a:gd name="connsiteY44" fmla="*/ 264191 h 4091474"/>
                  <a:gd name="connsiteX45" fmla="*/ 1772239 w 3527619"/>
                  <a:gd name="connsiteY45" fmla="*/ 226484 h 4091474"/>
                  <a:gd name="connsiteX46" fmla="*/ 1555422 w 3527619"/>
                  <a:gd name="connsiteY46" fmla="*/ 207631 h 4091474"/>
                  <a:gd name="connsiteX47" fmla="*/ 1508288 w 3527619"/>
                  <a:gd name="connsiteY47" fmla="*/ 188777 h 4091474"/>
                  <a:gd name="connsiteX48" fmla="*/ 1451727 w 3527619"/>
                  <a:gd name="connsiteY48" fmla="*/ 169923 h 4091474"/>
                  <a:gd name="connsiteX49" fmla="*/ 1385740 w 3527619"/>
                  <a:gd name="connsiteY49" fmla="*/ 141643 h 4091474"/>
                  <a:gd name="connsiteX50" fmla="*/ 1272618 w 3527619"/>
                  <a:gd name="connsiteY50" fmla="*/ 113362 h 4091474"/>
                  <a:gd name="connsiteX51" fmla="*/ 1225484 w 3527619"/>
                  <a:gd name="connsiteY51" fmla="*/ 85082 h 4091474"/>
                  <a:gd name="connsiteX52" fmla="*/ 1074655 w 3527619"/>
                  <a:gd name="connsiteY52" fmla="*/ 37948 h 4091474"/>
                  <a:gd name="connsiteX53" fmla="*/ 1018094 w 3527619"/>
                  <a:gd name="connsiteY53" fmla="*/ 19094 h 4091474"/>
                  <a:gd name="connsiteX54" fmla="*/ 838985 w 3527619"/>
                  <a:gd name="connsiteY54" fmla="*/ 37948 h 4091474"/>
                  <a:gd name="connsiteX55" fmla="*/ 716437 w 3527619"/>
                  <a:gd name="connsiteY55" fmla="*/ 85082 h 4091474"/>
                  <a:gd name="connsiteX56" fmla="*/ 509047 w 3527619"/>
                  <a:gd name="connsiteY56" fmla="*/ 66228 h 4091474"/>
                  <a:gd name="connsiteX57" fmla="*/ 452486 w 3527619"/>
                  <a:gd name="connsiteY57" fmla="*/ 47375 h 4091474"/>
                  <a:gd name="connsiteX58" fmla="*/ 18853 w 3527619"/>
                  <a:gd name="connsiteY58" fmla="*/ 9667 h 4091474"/>
                  <a:gd name="connsiteX0" fmla="*/ 18853 w 3528142"/>
                  <a:gd name="connsiteY0" fmla="*/ 9667 h 4091474"/>
                  <a:gd name="connsiteX1" fmla="*/ 0 w 3528142"/>
                  <a:gd name="connsiteY1" fmla="*/ 4091474 h 4091474"/>
                  <a:gd name="connsiteX2" fmla="*/ 348791 w 3528142"/>
                  <a:gd name="connsiteY2" fmla="*/ 4025486 h 4091474"/>
                  <a:gd name="connsiteX3" fmla="*/ 1178350 w 3528142"/>
                  <a:gd name="connsiteY3" fmla="*/ 4006633 h 4091474"/>
                  <a:gd name="connsiteX4" fmla="*/ 1253764 w 3528142"/>
                  <a:gd name="connsiteY4" fmla="*/ 3978352 h 4091474"/>
                  <a:gd name="connsiteX5" fmla="*/ 1291472 w 3528142"/>
                  <a:gd name="connsiteY5" fmla="*/ 3940645 h 4091474"/>
                  <a:gd name="connsiteX6" fmla="*/ 1376313 w 3528142"/>
                  <a:gd name="connsiteY6" fmla="*/ 3714402 h 4091474"/>
                  <a:gd name="connsiteX7" fmla="*/ 1385740 w 3528142"/>
                  <a:gd name="connsiteY7" fmla="*/ 3629560 h 4091474"/>
                  <a:gd name="connsiteX8" fmla="*/ 1451727 w 3528142"/>
                  <a:gd name="connsiteY8" fmla="*/ 3488158 h 4091474"/>
                  <a:gd name="connsiteX9" fmla="*/ 1498861 w 3528142"/>
                  <a:gd name="connsiteY9" fmla="*/ 3412744 h 4091474"/>
                  <a:gd name="connsiteX10" fmla="*/ 1640263 w 3528142"/>
                  <a:gd name="connsiteY10" fmla="*/ 3214781 h 4091474"/>
                  <a:gd name="connsiteX11" fmla="*/ 1819373 w 3528142"/>
                  <a:gd name="connsiteY11" fmla="*/ 3082806 h 4091474"/>
                  <a:gd name="connsiteX12" fmla="*/ 1941921 w 3528142"/>
                  <a:gd name="connsiteY12" fmla="*/ 2979111 h 4091474"/>
                  <a:gd name="connsiteX13" fmla="*/ 1970202 w 3528142"/>
                  <a:gd name="connsiteY13" fmla="*/ 2950831 h 4091474"/>
                  <a:gd name="connsiteX14" fmla="*/ 1998482 w 3528142"/>
                  <a:gd name="connsiteY14" fmla="*/ 2913123 h 4091474"/>
                  <a:gd name="connsiteX15" fmla="*/ 2121030 w 3528142"/>
                  <a:gd name="connsiteY15" fmla="*/ 2856562 h 4091474"/>
                  <a:gd name="connsiteX16" fmla="*/ 2149311 w 3528142"/>
                  <a:gd name="connsiteY16" fmla="*/ 2837709 h 4091474"/>
                  <a:gd name="connsiteX17" fmla="*/ 2309567 w 3528142"/>
                  <a:gd name="connsiteY17" fmla="*/ 2781148 h 4091474"/>
                  <a:gd name="connsiteX18" fmla="*/ 2460395 w 3528142"/>
                  <a:gd name="connsiteY18" fmla="*/ 2677453 h 4091474"/>
                  <a:gd name="connsiteX19" fmla="*/ 2554663 w 3528142"/>
                  <a:gd name="connsiteY19" fmla="*/ 2554905 h 4091474"/>
                  <a:gd name="connsiteX20" fmla="*/ 2573517 w 3528142"/>
                  <a:gd name="connsiteY20" fmla="*/ 2498344 h 4091474"/>
                  <a:gd name="connsiteX21" fmla="*/ 2601797 w 3528142"/>
                  <a:gd name="connsiteY21" fmla="*/ 2451210 h 4091474"/>
                  <a:gd name="connsiteX22" fmla="*/ 2648931 w 3528142"/>
                  <a:gd name="connsiteY22" fmla="*/ 2290954 h 4091474"/>
                  <a:gd name="connsiteX23" fmla="*/ 2705492 w 3528142"/>
                  <a:gd name="connsiteY23" fmla="*/ 2206113 h 4091474"/>
                  <a:gd name="connsiteX24" fmla="*/ 2780907 w 3528142"/>
                  <a:gd name="connsiteY24" fmla="*/ 2092991 h 4091474"/>
                  <a:gd name="connsiteX25" fmla="*/ 2903455 w 3528142"/>
                  <a:gd name="connsiteY25" fmla="*/ 1970443 h 4091474"/>
                  <a:gd name="connsiteX26" fmla="*/ 2941162 w 3528142"/>
                  <a:gd name="connsiteY26" fmla="*/ 1923309 h 4091474"/>
                  <a:gd name="connsiteX27" fmla="*/ 3139125 w 3528142"/>
                  <a:gd name="connsiteY27" fmla="*/ 1744200 h 4091474"/>
                  <a:gd name="connsiteX28" fmla="*/ 3431356 w 3528142"/>
                  <a:gd name="connsiteY28" fmla="*/ 1555663 h 4091474"/>
                  <a:gd name="connsiteX29" fmla="*/ 3497344 w 3528142"/>
                  <a:gd name="connsiteY29" fmla="*/ 1442542 h 4091474"/>
                  <a:gd name="connsiteX30" fmla="*/ 3487917 w 3528142"/>
                  <a:gd name="connsiteY30" fmla="*/ 1065470 h 4091474"/>
                  <a:gd name="connsiteX31" fmla="*/ 3299381 w 3528142"/>
                  <a:gd name="connsiteY31" fmla="*/ 952348 h 4091474"/>
                  <a:gd name="connsiteX32" fmla="*/ 3167406 w 3528142"/>
                  <a:gd name="connsiteY32" fmla="*/ 886360 h 4091474"/>
                  <a:gd name="connsiteX33" fmla="*/ 2988296 w 3528142"/>
                  <a:gd name="connsiteY33" fmla="*/ 858080 h 4091474"/>
                  <a:gd name="connsiteX34" fmla="*/ 2950589 w 3528142"/>
                  <a:gd name="connsiteY34" fmla="*/ 848653 h 4091474"/>
                  <a:gd name="connsiteX35" fmla="*/ 2762053 w 3528142"/>
                  <a:gd name="connsiteY35" fmla="*/ 839226 h 4091474"/>
                  <a:gd name="connsiteX36" fmla="*/ 2648931 w 3528142"/>
                  <a:gd name="connsiteY36" fmla="*/ 782666 h 4091474"/>
                  <a:gd name="connsiteX37" fmla="*/ 2620651 w 3528142"/>
                  <a:gd name="connsiteY37" fmla="*/ 763812 h 4091474"/>
                  <a:gd name="connsiteX38" fmla="*/ 2516956 w 3528142"/>
                  <a:gd name="connsiteY38" fmla="*/ 622410 h 4091474"/>
                  <a:gd name="connsiteX39" fmla="*/ 2460395 w 3528142"/>
                  <a:gd name="connsiteY39" fmla="*/ 481008 h 4091474"/>
                  <a:gd name="connsiteX40" fmla="*/ 2375554 w 3528142"/>
                  <a:gd name="connsiteY40" fmla="*/ 367886 h 4091474"/>
                  <a:gd name="connsiteX41" fmla="*/ 2300140 w 3528142"/>
                  <a:gd name="connsiteY41" fmla="*/ 339606 h 4091474"/>
                  <a:gd name="connsiteX42" fmla="*/ 2092750 w 3528142"/>
                  <a:gd name="connsiteY42" fmla="*/ 311325 h 4091474"/>
                  <a:gd name="connsiteX43" fmla="*/ 1960775 w 3528142"/>
                  <a:gd name="connsiteY43" fmla="*/ 264191 h 4091474"/>
                  <a:gd name="connsiteX44" fmla="*/ 1772239 w 3528142"/>
                  <a:gd name="connsiteY44" fmla="*/ 226484 h 4091474"/>
                  <a:gd name="connsiteX45" fmla="*/ 1555422 w 3528142"/>
                  <a:gd name="connsiteY45" fmla="*/ 207631 h 4091474"/>
                  <a:gd name="connsiteX46" fmla="*/ 1508288 w 3528142"/>
                  <a:gd name="connsiteY46" fmla="*/ 188777 h 4091474"/>
                  <a:gd name="connsiteX47" fmla="*/ 1451727 w 3528142"/>
                  <a:gd name="connsiteY47" fmla="*/ 169923 h 4091474"/>
                  <a:gd name="connsiteX48" fmla="*/ 1385740 w 3528142"/>
                  <a:gd name="connsiteY48" fmla="*/ 141643 h 4091474"/>
                  <a:gd name="connsiteX49" fmla="*/ 1272618 w 3528142"/>
                  <a:gd name="connsiteY49" fmla="*/ 113362 h 4091474"/>
                  <a:gd name="connsiteX50" fmla="*/ 1225484 w 3528142"/>
                  <a:gd name="connsiteY50" fmla="*/ 85082 h 4091474"/>
                  <a:gd name="connsiteX51" fmla="*/ 1074655 w 3528142"/>
                  <a:gd name="connsiteY51" fmla="*/ 37948 h 4091474"/>
                  <a:gd name="connsiteX52" fmla="*/ 1018094 w 3528142"/>
                  <a:gd name="connsiteY52" fmla="*/ 19094 h 4091474"/>
                  <a:gd name="connsiteX53" fmla="*/ 838985 w 3528142"/>
                  <a:gd name="connsiteY53" fmla="*/ 37948 h 4091474"/>
                  <a:gd name="connsiteX54" fmla="*/ 716437 w 3528142"/>
                  <a:gd name="connsiteY54" fmla="*/ 85082 h 4091474"/>
                  <a:gd name="connsiteX55" fmla="*/ 509047 w 3528142"/>
                  <a:gd name="connsiteY55" fmla="*/ 66228 h 4091474"/>
                  <a:gd name="connsiteX56" fmla="*/ 452486 w 3528142"/>
                  <a:gd name="connsiteY56" fmla="*/ 47375 h 4091474"/>
                  <a:gd name="connsiteX57" fmla="*/ 18853 w 3528142"/>
                  <a:gd name="connsiteY57" fmla="*/ 9667 h 4091474"/>
                  <a:gd name="connsiteX0" fmla="*/ 9426 w 3528142"/>
                  <a:gd name="connsiteY0" fmla="*/ 10659 h 4083039"/>
                  <a:gd name="connsiteX1" fmla="*/ 0 w 3528142"/>
                  <a:gd name="connsiteY1" fmla="*/ 4083039 h 4083039"/>
                  <a:gd name="connsiteX2" fmla="*/ 348791 w 3528142"/>
                  <a:gd name="connsiteY2" fmla="*/ 4017051 h 4083039"/>
                  <a:gd name="connsiteX3" fmla="*/ 1178350 w 3528142"/>
                  <a:gd name="connsiteY3" fmla="*/ 3998198 h 4083039"/>
                  <a:gd name="connsiteX4" fmla="*/ 1253764 w 3528142"/>
                  <a:gd name="connsiteY4" fmla="*/ 3969917 h 4083039"/>
                  <a:gd name="connsiteX5" fmla="*/ 1291472 w 3528142"/>
                  <a:gd name="connsiteY5" fmla="*/ 3932210 h 4083039"/>
                  <a:gd name="connsiteX6" fmla="*/ 1376313 w 3528142"/>
                  <a:gd name="connsiteY6" fmla="*/ 3705967 h 4083039"/>
                  <a:gd name="connsiteX7" fmla="*/ 1385740 w 3528142"/>
                  <a:gd name="connsiteY7" fmla="*/ 3621125 h 4083039"/>
                  <a:gd name="connsiteX8" fmla="*/ 1451727 w 3528142"/>
                  <a:gd name="connsiteY8" fmla="*/ 3479723 h 4083039"/>
                  <a:gd name="connsiteX9" fmla="*/ 1498861 w 3528142"/>
                  <a:gd name="connsiteY9" fmla="*/ 3404309 h 4083039"/>
                  <a:gd name="connsiteX10" fmla="*/ 1640263 w 3528142"/>
                  <a:gd name="connsiteY10" fmla="*/ 3206346 h 4083039"/>
                  <a:gd name="connsiteX11" fmla="*/ 1819373 w 3528142"/>
                  <a:gd name="connsiteY11" fmla="*/ 3074371 h 4083039"/>
                  <a:gd name="connsiteX12" fmla="*/ 1941921 w 3528142"/>
                  <a:gd name="connsiteY12" fmla="*/ 2970676 h 4083039"/>
                  <a:gd name="connsiteX13" fmla="*/ 1970202 w 3528142"/>
                  <a:gd name="connsiteY13" fmla="*/ 2942396 h 4083039"/>
                  <a:gd name="connsiteX14" fmla="*/ 1998482 w 3528142"/>
                  <a:gd name="connsiteY14" fmla="*/ 2904688 h 4083039"/>
                  <a:gd name="connsiteX15" fmla="*/ 2121030 w 3528142"/>
                  <a:gd name="connsiteY15" fmla="*/ 2848127 h 4083039"/>
                  <a:gd name="connsiteX16" fmla="*/ 2149311 w 3528142"/>
                  <a:gd name="connsiteY16" fmla="*/ 2829274 h 4083039"/>
                  <a:gd name="connsiteX17" fmla="*/ 2309567 w 3528142"/>
                  <a:gd name="connsiteY17" fmla="*/ 2772713 h 4083039"/>
                  <a:gd name="connsiteX18" fmla="*/ 2460395 w 3528142"/>
                  <a:gd name="connsiteY18" fmla="*/ 2669018 h 4083039"/>
                  <a:gd name="connsiteX19" fmla="*/ 2554663 w 3528142"/>
                  <a:gd name="connsiteY19" fmla="*/ 2546470 h 4083039"/>
                  <a:gd name="connsiteX20" fmla="*/ 2573517 w 3528142"/>
                  <a:gd name="connsiteY20" fmla="*/ 2489909 h 4083039"/>
                  <a:gd name="connsiteX21" fmla="*/ 2601797 w 3528142"/>
                  <a:gd name="connsiteY21" fmla="*/ 2442775 h 4083039"/>
                  <a:gd name="connsiteX22" fmla="*/ 2648931 w 3528142"/>
                  <a:gd name="connsiteY22" fmla="*/ 2282519 h 4083039"/>
                  <a:gd name="connsiteX23" fmla="*/ 2705492 w 3528142"/>
                  <a:gd name="connsiteY23" fmla="*/ 2197678 h 4083039"/>
                  <a:gd name="connsiteX24" fmla="*/ 2780907 w 3528142"/>
                  <a:gd name="connsiteY24" fmla="*/ 2084556 h 4083039"/>
                  <a:gd name="connsiteX25" fmla="*/ 2903455 w 3528142"/>
                  <a:gd name="connsiteY25" fmla="*/ 1962008 h 4083039"/>
                  <a:gd name="connsiteX26" fmla="*/ 2941162 w 3528142"/>
                  <a:gd name="connsiteY26" fmla="*/ 1914874 h 4083039"/>
                  <a:gd name="connsiteX27" fmla="*/ 3139125 w 3528142"/>
                  <a:gd name="connsiteY27" fmla="*/ 1735765 h 4083039"/>
                  <a:gd name="connsiteX28" fmla="*/ 3431356 w 3528142"/>
                  <a:gd name="connsiteY28" fmla="*/ 1547228 h 4083039"/>
                  <a:gd name="connsiteX29" fmla="*/ 3497344 w 3528142"/>
                  <a:gd name="connsiteY29" fmla="*/ 1434107 h 4083039"/>
                  <a:gd name="connsiteX30" fmla="*/ 3487917 w 3528142"/>
                  <a:gd name="connsiteY30" fmla="*/ 1057035 h 4083039"/>
                  <a:gd name="connsiteX31" fmla="*/ 3299381 w 3528142"/>
                  <a:gd name="connsiteY31" fmla="*/ 943913 h 4083039"/>
                  <a:gd name="connsiteX32" fmla="*/ 3167406 w 3528142"/>
                  <a:gd name="connsiteY32" fmla="*/ 877925 h 4083039"/>
                  <a:gd name="connsiteX33" fmla="*/ 2988296 w 3528142"/>
                  <a:gd name="connsiteY33" fmla="*/ 849645 h 4083039"/>
                  <a:gd name="connsiteX34" fmla="*/ 2950589 w 3528142"/>
                  <a:gd name="connsiteY34" fmla="*/ 840218 h 4083039"/>
                  <a:gd name="connsiteX35" fmla="*/ 2762053 w 3528142"/>
                  <a:gd name="connsiteY35" fmla="*/ 830791 h 4083039"/>
                  <a:gd name="connsiteX36" fmla="*/ 2648931 w 3528142"/>
                  <a:gd name="connsiteY36" fmla="*/ 774231 h 4083039"/>
                  <a:gd name="connsiteX37" fmla="*/ 2620651 w 3528142"/>
                  <a:gd name="connsiteY37" fmla="*/ 755377 h 4083039"/>
                  <a:gd name="connsiteX38" fmla="*/ 2516956 w 3528142"/>
                  <a:gd name="connsiteY38" fmla="*/ 613975 h 4083039"/>
                  <a:gd name="connsiteX39" fmla="*/ 2460395 w 3528142"/>
                  <a:gd name="connsiteY39" fmla="*/ 472573 h 4083039"/>
                  <a:gd name="connsiteX40" fmla="*/ 2375554 w 3528142"/>
                  <a:gd name="connsiteY40" fmla="*/ 359451 h 4083039"/>
                  <a:gd name="connsiteX41" fmla="*/ 2300140 w 3528142"/>
                  <a:gd name="connsiteY41" fmla="*/ 331171 h 4083039"/>
                  <a:gd name="connsiteX42" fmla="*/ 2092750 w 3528142"/>
                  <a:gd name="connsiteY42" fmla="*/ 302890 h 4083039"/>
                  <a:gd name="connsiteX43" fmla="*/ 1960775 w 3528142"/>
                  <a:gd name="connsiteY43" fmla="*/ 255756 h 4083039"/>
                  <a:gd name="connsiteX44" fmla="*/ 1772239 w 3528142"/>
                  <a:gd name="connsiteY44" fmla="*/ 218049 h 4083039"/>
                  <a:gd name="connsiteX45" fmla="*/ 1555422 w 3528142"/>
                  <a:gd name="connsiteY45" fmla="*/ 199196 h 4083039"/>
                  <a:gd name="connsiteX46" fmla="*/ 1508288 w 3528142"/>
                  <a:gd name="connsiteY46" fmla="*/ 180342 h 4083039"/>
                  <a:gd name="connsiteX47" fmla="*/ 1451727 w 3528142"/>
                  <a:gd name="connsiteY47" fmla="*/ 161488 h 4083039"/>
                  <a:gd name="connsiteX48" fmla="*/ 1385740 w 3528142"/>
                  <a:gd name="connsiteY48" fmla="*/ 133208 h 4083039"/>
                  <a:gd name="connsiteX49" fmla="*/ 1272618 w 3528142"/>
                  <a:gd name="connsiteY49" fmla="*/ 104927 h 4083039"/>
                  <a:gd name="connsiteX50" fmla="*/ 1225484 w 3528142"/>
                  <a:gd name="connsiteY50" fmla="*/ 76647 h 4083039"/>
                  <a:gd name="connsiteX51" fmla="*/ 1074655 w 3528142"/>
                  <a:gd name="connsiteY51" fmla="*/ 29513 h 4083039"/>
                  <a:gd name="connsiteX52" fmla="*/ 1018094 w 3528142"/>
                  <a:gd name="connsiteY52" fmla="*/ 10659 h 4083039"/>
                  <a:gd name="connsiteX53" fmla="*/ 838985 w 3528142"/>
                  <a:gd name="connsiteY53" fmla="*/ 29513 h 4083039"/>
                  <a:gd name="connsiteX54" fmla="*/ 716437 w 3528142"/>
                  <a:gd name="connsiteY54" fmla="*/ 76647 h 4083039"/>
                  <a:gd name="connsiteX55" fmla="*/ 509047 w 3528142"/>
                  <a:gd name="connsiteY55" fmla="*/ 57793 h 4083039"/>
                  <a:gd name="connsiteX56" fmla="*/ 452486 w 3528142"/>
                  <a:gd name="connsiteY56" fmla="*/ 38940 h 4083039"/>
                  <a:gd name="connsiteX57" fmla="*/ 9426 w 3528142"/>
                  <a:gd name="connsiteY57" fmla="*/ 10659 h 4083039"/>
                  <a:gd name="connsiteX0" fmla="*/ 9426 w 3528142"/>
                  <a:gd name="connsiteY0" fmla="*/ 10659 h 4083039"/>
                  <a:gd name="connsiteX1" fmla="*/ 0 w 3528142"/>
                  <a:gd name="connsiteY1" fmla="*/ 4083039 h 4083039"/>
                  <a:gd name="connsiteX2" fmla="*/ 348791 w 3528142"/>
                  <a:gd name="connsiteY2" fmla="*/ 4017051 h 4083039"/>
                  <a:gd name="connsiteX3" fmla="*/ 1178350 w 3528142"/>
                  <a:gd name="connsiteY3" fmla="*/ 3998198 h 4083039"/>
                  <a:gd name="connsiteX4" fmla="*/ 1253764 w 3528142"/>
                  <a:gd name="connsiteY4" fmla="*/ 3969917 h 4083039"/>
                  <a:gd name="connsiteX5" fmla="*/ 1291472 w 3528142"/>
                  <a:gd name="connsiteY5" fmla="*/ 3932210 h 4083039"/>
                  <a:gd name="connsiteX6" fmla="*/ 1376313 w 3528142"/>
                  <a:gd name="connsiteY6" fmla="*/ 3705967 h 4083039"/>
                  <a:gd name="connsiteX7" fmla="*/ 1385740 w 3528142"/>
                  <a:gd name="connsiteY7" fmla="*/ 3621125 h 4083039"/>
                  <a:gd name="connsiteX8" fmla="*/ 1451727 w 3528142"/>
                  <a:gd name="connsiteY8" fmla="*/ 3479723 h 4083039"/>
                  <a:gd name="connsiteX9" fmla="*/ 1498861 w 3528142"/>
                  <a:gd name="connsiteY9" fmla="*/ 3404309 h 4083039"/>
                  <a:gd name="connsiteX10" fmla="*/ 1640263 w 3528142"/>
                  <a:gd name="connsiteY10" fmla="*/ 3206346 h 4083039"/>
                  <a:gd name="connsiteX11" fmla="*/ 1819373 w 3528142"/>
                  <a:gd name="connsiteY11" fmla="*/ 3074371 h 4083039"/>
                  <a:gd name="connsiteX12" fmla="*/ 1941921 w 3528142"/>
                  <a:gd name="connsiteY12" fmla="*/ 2970676 h 4083039"/>
                  <a:gd name="connsiteX13" fmla="*/ 1970202 w 3528142"/>
                  <a:gd name="connsiteY13" fmla="*/ 2942396 h 4083039"/>
                  <a:gd name="connsiteX14" fmla="*/ 1998482 w 3528142"/>
                  <a:gd name="connsiteY14" fmla="*/ 2904688 h 4083039"/>
                  <a:gd name="connsiteX15" fmla="*/ 2121030 w 3528142"/>
                  <a:gd name="connsiteY15" fmla="*/ 2848127 h 4083039"/>
                  <a:gd name="connsiteX16" fmla="*/ 2149311 w 3528142"/>
                  <a:gd name="connsiteY16" fmla="*/ 2829274 h 4083039"/>
                  <a:gd name="connsiteX17" fmla="*/ 2309567 w 3528142"/>
                  <a:gd name="connsiteY17" fmla="*/ 2772713 h 4083039"/>
                  <a:gd name="connsiteX18" fmla="*/ 2460395 w 3528142"/>
                  <a:gd name="connsiteY18" fmla="*/ 2669018 h 4083039"/>
                  <a:gd name="connsiteX19" fmla="*/ 2554663 w 3528142"/>
                  <a:gd name="connsiteY19" fmla="*/ 2546470 h 4083039"/>
                  <a:gd name="connsiteX20" fmla="*/ 2573517 w 3528142"/>
                  <a:gd name="connsiteY20" fmla="*/ 2489909 h 4083039"/>
                  <a:gd name="connsiteX21" fmla="*/ 2601797 w 3528142"/>
                  <a:gd name="connsiteY21" fmla="*/ 2442775 h 4083039"/>
                  <a:gd name="connsiteX22" fmla="*/ 2648931 w 3528142"/>
                  <a:gd name="connsiteY22" fmla="*/ 2282519 h 4083039"/>
                  <a:gd name="connsiteX23" fmla="*/ 2705492 w 3528142"/>
                  <a:gd name="connsiteY23" fmla="*/ 2197678 h 4083039"/>
                  <a:gd name="connsiteX24" fmla="*/ 2780907 w 3528142"/>
                  <a:gd name="connsiteY24" fmla="*/ 2084556 h 4083039"/>
                  <a:gd name="connsiteX25" fmla="*/ 2903455 w 3528142"/>
                  <a:gd name="connsiteY25" fmla="*/ 1962008 h 4083039"/>
                  <a:gd name="connsiteX26" fmla="*/ 2941162 w 3528142"/>
                  <a:gd name="connsiteY26" fmla="*/ 1914874 h 4083039"/>
                  <a:gd name="connsiteX27" fmla="*/ 3139125 w 3528142"/>
                  <a:gd name="connsiteY27" fmla="*/ 1735765 h 4083039"/>
                  <a:gd name="connsiteX28" fmla="*/ 3431356 w 3528142"/>
                  <a:gd name="connsiteY28" fmla="*/ 1547228 h 4083039"/>
                  <a:gd name="connsiteX29" fmla="*/ 3497344 w 3528142"/>
                  <a:gd name="connsiteY29" fmla="*/ 1434107 h 4083039"/>
                  <a:gd name="connsiteX30" fmla="*/ 3487917 w 3528142"/>
                  <a:gd name="connsiteY30" fmla="*/ 1057035 h 4083039"/>
                  <a:gd name="connsiteX31" fmla="*/ 3299381 w 3528142"/>
                  <a:gd name="connsiteY31" fmla="*/ 943913 h 4083039"/>
                  <a:gd name="connsiteX32" fmla="*/ 3167406 w 3528142"/>
                  <a:gd name="connsiteY32" fmla="*/ 877925 h 4083039"/>
                  <a:gd name="connsiteX33" fmla="*/ 2988296 w 3528142"/>
                  <a:gd name="connsiteY33" fmla="*/ 849645 h 4083039"/>
                  <a:gd name="connsiteX34" fmla="*/ 2950589 w 3528142"/>
                  <a:gd name="connsiteY34" fmla="*/ 840218 h 4083039"/>
                  <a:gd name="connsiteX35" fmla="*/ 2762053 w 3528142"/>
                  <a:gd name="connsiteY35" fmla="*/ 830791 h 4083039"/>
                  <a:gd name="connsiteX36" fmla="*/ 2648931 w 3528142"/>
                  <a:gd name="connsiteY36" fmla="*/ 774231 h 4083039"/>
                  <a:gd name="connsiteX37" fmla="*/ 2620651 w 3528142"/>
                  <a:gd name="connsiteY37" fmla="*/ 755377 h 4083039"/>
                  <a:gd name="connsiteX38" fmla="*/ 2516956 w 3528142"/>
                  <a:gd name="connsiteY38" fmla="*/ 613975 h 4083039"/>
                  <a:gd name="connsiteX39" fmla="*/ 2460395 w 3528142"/>
                  <a:gd name="connsiteY39" fmla="*/ 472573 h 4083039"/>
                  <a:gd name="connsiteX40" fmla="*/ 2375554 w 3528142"/>
                  <a:gd name="connsiteY40" fmla="*/ 359451 h 4083039"/>
                  <a:gd name="connsiteX41" fmla="*/ 2300140 w 3528142"/>
                  <a:gd name="connsiteY41" fmla="*/ 331171 h 4083039"/>
                  <a:gd name="connsiteX42" fmla="*/ 2092750 w 3528142"/>
                  <a:gd name="connsiteY42" fmla="*/ 302890 h 4083039"/>
                  <a:gd name="connsiteX43" fmla="*/ 1960775 w 3528142"/>
                  <a:gd name="connsiteY43" fmla="*/ 255756 h 4083039"/>
                  <a:gd name="connsiteX44" fmla="*/ 1772239 w 3528142"/>
                  <a:gd name="connsiteY44" fmla="*/ 218049 h 4083039"/>
                  <a:gd name="connsiteX45" fmla="*/ 1555422 w 3528142"/>
                  <a:gd name="connsiteY45" fmla="*/ 199196 h 4083039"/>
                  <a:gd name="connsiteX46" fmla="*/ 1508288 w 3528142"/>
                  <a:gd name="connsiteY46" fmla="*/ 180342 h 4083039"/>
                  <a:gd name="connsiteX47" fmla="*/ 1451727 w 3528142"/>
                  <a:gd name="connsiteY47" fmla="*/ 161488 h 4083039"/>
                  <a:gd name="connsiteX48" fmla="*/ 1385740 w 3528142"/>
                  <a:gd name="connsiteY48" fmla="*/ 133208 h 4083039"/>
                  <a:gd name="connsiteX49" fmla="*/ 1272618 w 3528142"/>
                  <a:gd name="connsiteY49" fmla="*/ 104927 h 4083039"/>
                  <a:gd name="connsiteX50" fmla="*/ 1225484 w 3528142"/>
                  <a:gd name="connsiteY50" fmla="*/ 76647 h 4083039"/>
                  <a:gd name="connsiteX51" fmla="*/ 1074655 w 3528142"/>
                  <a:gd name="connsiteY51" fmla="*/ 29513 h 4083039"/>
                  <a:gd name="connsiteX52" fmla="*/ 1018094 w 3528142"/>
                  <a:gd name="connsiteY52" fmla="*/ 10659 h 4083039"/>
                  <a:gd name="connsiteX53" fmla="*/ 838985 w 3528142"/>
                  <a:gd name="connsiteY53" fmla="*/ 29513 h 4083039"/>
                  <a:gd name="connsiteX54" fmla="*/ 716437 w 3528142"/>
                  <a:gd name="connsiteY54" fmla="*/ 76647 h 4083039"/>
                  <a:gd name="connsiteX55" fmla="*/ 509047 w 3528142"/>
                  <a:gd name="connsiteY55" fmla="*/ 57793 h 4083039"/>
                  <a:gd name="connsiteX56" fmla="*/ 452486 w 3528142"/>
                  <a:gd name="connsiteY56" fmla="*/ 38940 h 4083039"/>
                  <a:gd name="connsiteX57" fmla="*/ 9426 w 3528142"/>
                  <a:gd name="connsiteY57" fmla="*/ 10659 h 4083039"/>
                  <a:gd name="connsiteX0" fmla="*/ 9426 w 3528142"/>
                  <a:gd name="connsiteY0" fmla="*/ 10659 h 4083039"/>
                  <a:gd name="connsiteX1" fmla="*/ 0 w 3528142"/>
                  <a:gd name="connsiteY1" fmla="*/ 4083039 h 4083039"/>
                  <a:gd name="connsiteX2" fmla="*/ 348791 w 3528142"/>
                  <a:gd name="connsiteY2" fmla="*/ 4017051 h 4083039"/>
                  <a:gd name="connsiteX3" fmla="*/ 1178350 w 3528142"/>
                  <a:gd name="connsiteY3" fmla="*/ 3998198 h 4083039"/>
                  <a:gd name="connsiteX4" fmla="*/ 1253764 w 3528142"/>
                  <a:gd name="connsiteY4" fmla="*/ 3969917 h 4083039"/>
                  <a:gd name="connsiteX5" fmla="*/ 1291472 w 3528142"/>
                  <a:gd name="connsiteY5" fmla="*/ 3932210 h 4083039"/>
                  <a:gd name="connsiteX6" fmla="*/ 1376313 w 3528142"/>
                  <a:gd name="connsiteY6" fmla="*/ 3705967 h 4083039"/>
                  <a:gd name="connsiteX7" fmla="*/ 1385740 w 3528142"/>
                  <a:gd name="connsiteY7" fmla="*/ 3621125 h 4083039"/>
                  <a:gd name="connsiteX8" fmla="*/ 1451727 w 3528142"/>
                  <a:gd name="connsiteY8" fmla="*/ 3479723 h 4083039"/>
                  <a:gd name="connsiteX9" fmla="*/ 1498861 w 3528142"/>
                  <a:gd name="connsiteY9" fmla="*/ 3404309 h 4083039"/>
                  <a:gd name="connsiteX10" fmla="*/ 1640263 w 3528142"/>
                  <a:gd name="connsiteY10" fmla="*/ 3206346 h 4083039"/>
                  <a:gd name="connsiteX11" fmla="*/ 1819373 w 3528142"/>
                  <a:gd name="connsiteY11" fmla="*/ 3074371 h 4083039"/>
                  <a:gd name="connsiteX12" fmla="*/ 1941921 w 3528142"/>
                  <a:gd name="connsiteY12" fmla="*/ 2970676 h 4083039"/>
                  <a:gd name="connsiteX13" fmla="*/ 1970202 w 3528142"/>
                  <a:gd name="connsiteY13" fmla="*/ 2942396 h 4083039"/>
                  <a:gd name="connsiteX14" fmla="*/ 1998482 w 3528142"/>
                  <a:gd name="connsiteY14" fmla="*/ 2904688 h 4083039"/>
                  <a:gd name="connsiteX15" fmla="*/ 2121030 w 3528142"/>
                  <a:gd name="connsiteY15" fmla="*/ 2848127 h 4083039"/>
                  <a:gd name="connsiteX16" fmla="*/ 2149311 w 3528142"/>
                  <a:gd name="connsiteY16" fmla="*/ 2829274 h 4083039"/>
                  <a:gd name="connsiteX17" fmla="*/ 2309567 w 3528142"/>
                  <a:gd name="connsiteY17" fmla="*/ 2772713 h 4083039"/>
                  <a:gd name="connsiteX18" fmla="*/ 2460395 w 3528142"/>
                  <a:gd name="connsiteY18" fmla="*/ 2669018 h 4083039"/>
                  <a:gd name="connsiteX19" fmla="*/ 2554663 w 3528142"/>
                  <a:gd name="connsiteY19" fmla="*/ 2546470 h 4083039"/>
                  <a:gd name="connsiteX20" fmla="*/ 2573517 w 3528142"/>
                  <a:gd name="connsiteY20" fmla="*/ 2489909 h 4083039"/>
                  <a:gd name="connsiteX21" fmla="*/ 2601797 w 3528142"/>
                  <a:gd name="connsiteY21" fmla="*/ 2442775 h 4083039"/>
                  <a:gd name="connsiteX22" fmla="*/ 2648931 w 3528142"/>
                  <a:gd name="connsiteY22" fmla="*/ 2282519 h 4083039"/>
                  <a:gd name="connsiteX23" fmla="*/ 2705492 w 3528142"/>
                  <a:gd name="connsiteY23" fmla="*/ 2197678 h 4083039"/>
                  <a:gd name="connsiteX24" fmla="*/ 2780907 w 3528142"/>
                  <a:gd name="connsiteY24" fmla="*/ 2084556 h 4083039"/>
                  <a:gd name="connsiteX25" fmla="*/ 2903455 w 3528142"/>
                  <a:gd name="connsiteY25" fmla="*/ 1962008 h 4083039"/>
                  <a:gd name="connsiteX26" fmla="*/ 2941162 w 3528142"/>
                  <a:gd name="connsiteY26" fmla="*/ 1914874 h 4083039"/>
                  <a:gd name="connsiteX27" fmla="*/ 3139125 w 3528142"/>
                  <a:gd name="connsiteY27" fmla="*/ 1735765 h 4083039"/>
                  <a:gd name="connsiteX28" fmla="*/ 3431356 w 3528142"/>
                  <a:gd name="connsiteY28" fmla="*/ 1547228 h 4083039"/>
                  <a:gd name="connsiteX29" fmla="*/ 3497344 w 3528142"/>
                  <a:gd name="connsiteY29" fmla="*/ 1434107 h 4083039"/>
                  <a:gd name="connsiteX30" fmla="*/ 3487917 w 3528142"/>
                  <a:gd name="connsiteY30" fmla="*/ 1057035 h 4083039"/>
                  <a:gd name="connsiteX31" fmla="*/ 3299381 w 3528142"/>
                  <a:gd name="connsiteY31" fmla="*/ 943913 h 4083039"/>
                  <a:gd name="connsiteX32" fmla="*/ 3167406 w 3528142"/>
                  <a:gd name="connsiteY32" fmla="*/ 877925 h 4083039"/>
                  <a:gd name="connsiteX33" fmla="*/ 2988296 w 3528142"/>
                  <a:gd name="connsiteY33" fmla="*/ 849645 h 4083039"/>
                  <a:gd name="connsiteX34" fmla="*/ 2950589 w 3528142"/>
                  <a:gd name="connsiteY34" fmla="*/ 840218 h 4083039"/>
                  <a:gd name="connsiteX35" fmla="*/ 2762053 w 3528142"/>
                  <a:gd name="connsiteY35" fmla="*/ 830791 h 4083039"/>
                  <a:gd name="connsiteX36" fmla="*/ 2648931 w 3528142"/>
                  <a:gd name="connsiteY36" fmla="*/ 774231 h 4083039"/>
                  <a:gd name="connsiteX37" fmla="*/ 2620651 w 3528142"/>
                  <a:gd name="connsiteY37" fmla="*/ 755377 h 4083039"/>
                  <a:gd name="connsiteX38" fmla="*/ 2516956 w 3528142"/>
                  <a:gd name="connsiteY38" fmla="*/ 613975 h 4083039"/>
                  <a:gd name="connsiteX39" fmla="*/ 2460395 w 3528142"/>
                  <a:gd name="connsiteY39" fmla="*/ 472573 h 4083039"/>
                  <a:gd name="connsiteX40" fmla="*/ 2375554 w 3528142"/>
                  <a:gd name="connsiteY40" fmla="*/ 359451 h 4083039"/>
                  <a:gd name="connsiteX41" fmla="*/ 2300140 w 3528142"/>
                  <a:gd name="connsiteY41" fmla="*/ 331171 h 4083039"/>
                  <a:gd name="connsiteX42" fmla="*/ 2092750 w 3528142"/>
                  <a:gd name="connsiteY42" fmla="*/ 302890 h 4083039"/>
                  <a:gd name="connsiteX43" fmla="*/ 1960775 w 3528142"/>
                  <a:gd name="connsiteY43" fmla="*/ 255756 h 4083039"/>
                  <a:gd name="connsiteX44" fmla="*/ 1772239 w 3528142"/>
                  <a:gd name="connsiteY44" fmla="*/ 218049 h 4083039"/>
                  <a:gd name="connsiteX45" fmla="*/ 1555422 w 3528142"/>
                  <a:gd name="connsiteY45" fmla="*/ 199196 h 4083039"/>
                  <a:gd name="connsiteX46" fmla="*/ 1508288 w 3528142"/>
                  <a:gd name="connsiteY46" fmla="*/ 180342 h 4083039"/>
                  <a:gd name="connsiteX47" fmla="*/ 1451727 w 3528142"/>
                  <a:gd name="connsiteY47" fmla="*/ 161488 h 4083039"/>
                  <a:gd name="connsiteX48" fmla="*/ 1385740 w 3528142"/>
                  <a:gd name="connsiteY48" fmla="*/ 133208 h 4083039"/>
                  <a:gd name="connsiteX49" fmla="*/ 1272618 w 3528142"/>
                  <a:gd name="connsiteY49" fmla="*/ 104927 h 4083039"/>
                  <a:gd name="connsiteX50" fmla="*/ 1225484 w 3528142"/>
                  <a:gd name="connsiteY50" fmla="*/ 76647 h 4083039"/>
                  <a:gd name="connsiteX51" fmla="*/ 1074655 w 3528142"/>
                  <a:gd name="connsiteY51" fmla="*/ 29513 h 4083039"/>
                  <a:gd name="connsiteX52" fmla="*/ 1018094 w 3528142"/>
                  <a:gd name="connsiteY52" fmla="*/ 10659 h 4083039"/>
                  <a:gd name="connsiteX53" fmla="*/ 838985 w 3528142"/>
                  <a:gd name="connsiteY53" fmla="*/ 29513 h 4083039"/>
                  <a:gd name="connsiteX54" fmla="*/ 716437 w 3528142"/>
                  <a:gd name="connsiteY54" fmla="*/ 76647 h 4083039"/>
                  <a:gd name="connsiteX55" fmla="*/ 509047 w 3528142"/>
                  <a:gd name="connsiteY55" fmla="*/ 57793 h 4083039"/>
                  <a:gd name="connsiteX56" fmla="*/ 452486 w 3528142"/>
                  <a:gd name="connsiteY56" fmla="*/ 38940 h 4083039"/>
                  <a:gd name="connsiteX57" fmla="*/ 9426 w 3528142"/>
                  <a:gd name="connsiteY57" fmla="*/ 10659 h 4083039"/>
                  <a:gd name="connsiteX0" fmla="*/ 9426 w 3528142"/>
                  <a:gd name="connsiteY0" fmla="*/ 10659 h 4083039"/>
                  <a:gd name="connsiteX1" fmla="*/ 0 w 3528142"/>
                  <a:gd name="connsiteY1" fmla="*/ 4083039 h 4083039"/>
                  <a:gd name="connsiteX2" fmla="*/ 348791 w 3528142"/>
                  <a:gd name="connsiteY2" fmla="*/ 4017051 h 4083039"/>
                  <a:gd name="connsiteX3" fmla="*/ 1178350 w 3528142"/>
                  <a:gd name="connsiteY3" fmla="*/ 3998198 h 4083039"/>
                  <a:gd name="connsiteX4" fmla="*/ 1253764 w 3528142"/>
                  <a:gd name="connsiteY4" fmla="*/ 3969917 h 4083039"/>
                  <a:gd name="connsiteX5" fmla="*/ 1291472 w 3528142"/>
                  <a:gd name="connsiteY5" fmla="*/ 3932210 h 4083039"/>
                  <a:gd name="connsiteX6" fmla="*/ 1376313 w 3528142"/>
                  <a:gd name="connsiteY6" fmla="*/ 3705967 h 4083039"/>
                  <a:gd name="connsiteX7" fmla="*/ 1385740 w 3528142"/>
                  <a:gd name="connsiteY7" fmla="*/ 3621125 h 4083039"/>
                  <a:gd name="connsiteX8" fmla="*/ 1451727 w 3528142"/>
                  <a:gd name="connsiteY8" fmla="*/ 3479723 h 4083039"/>
                  <a:gd name="connsiteX9" fmla="*/ 1498861 w 3528142"/>
                  <a:gd name="connsiteY9" fmla="*/ 3404309 h 4083039"/>
                  <a:gd name="connsiteX10" fmla="*/ 1640263 w 3528142"/>
                  <a:gd name="connsiteY10" fmla="*/ 3206346 h 4083039"/>
                  <a:gd name="connsiteX11" fmla="*/ 1819373 w 3528142"/>
                  <a:gd name="connsiteY11" fmla="*/ 3074371 h 4083039"/>
                  <a:gd name="connsiteX12" fmla="*/ 1941921 w 3528142"/>
                  <a:gd name="connsiteY12" fmla="*/ 2970676 h 4083039"/>
                  <a:gd name="connsiteX13" fmla="*/ 1970202 w 3528142"/>
                  <a:gd name="connsiteY13" fmla="*/ 2942396 h 4083039"/>
                  <a:gd name="connsiteX14" fmla="*/ 1998482 w 3528142"/>
                  <a:gd name="connsiteY14" fmla="*/ 2904688 h 4083039"/>
                  <a:gd name="connsiteX15" fmla="*/ 2121030 w 3528142"/>
                  <a:gd name="connsiteY15" fmla="*/ 2848127 h 4083039"/>
                  <a:gd name="connsiteX16" fmla="*/ 2149311 w 3528142"/>
                  <a:gd name="connsiteY16" fmla="*/ 2829274 h 4083039"/>
                  <a:gd name="connsiteX17" fmla="*/ 2309567 w 3528142"/>
                  <a:gd name="connsiteY17" fmla="*/ 2772713 h 4083039"/>
                  <a:gd name="connsiteX18" fmla="*/ 2460395 w 3528142"/>
                  <a:gd name="connsiteY18" fmla="*/ 2669018 h 4083039"/>
                  <a:gd name="connsiteX19" fmla="*/ 2554663 w 3528142"/>
                  <a:gd name="connsiteY19" fmla="*/ 2546470 h 4083039"/>
                  <a:gd name="connsiteX20" fmla="*/ 2573517 w 3528142"/>
                  <a:gd name="connsiteY20" fmla="*/ 2489909 h 4083039"/>
                  <a:gd name="connsiteX21" fmla="*/ 2601797 w 3528142"/>
                  <a:gd name="connsiteY21" fmla="*/ 2442775 h 4083039"/>
                  <a:gd name="connsiteX22" fmla="*/ 2648931 w 3528142"/>
                  <a:gd name="connsiteY22" fmla="*/ 2282519 h 4083039"/>
                  <a:gd name="connsiteX23" fmla="*/ 2705492 w 3528142"/>
                  <a:gd name="connsiteY23" fmla="*/ 2197678 h 4083039"/>
                  <a:gd name="connsiteX24" fmla="*/ 2780907 w 3528142"/>
                  <a:gd name="connsiteY24" fmla="*/ 2084556 h 4083039"/>
                  <a:gd name="connsiteX25" fmla="*/ 2903455 w 3528142"/>
                  <a:gd name="connsiteY25" fmla="*/ 1962008 h 4083039"/>
                  <a:gd name="connsiteX26" fmla="*/ 2941162 w 3528142"/>
                  <a:gd name="connsiteY26" fmla="*/ 1914874 h 4083039"/>
                  <a:gd name="connsiteX27" fmla="*/ 3139125 w 3528142"/>
                  <a:gd name="connsiteY27" fmla="*/ 1735765 h 4083039"/>
                  <a:gd name="connsiteX28" fmla="*/ 3431356 w 3528142"/>
                  <a:gd name="connsiteY28" fmla="*/ 1547228 h 4083039"/>
                  <a:gd name="connsiteX29" fmla="*/ 3497344 w 3528142"/>
                  <a:gd name="connsiteY29" fmla="*/ 1434107 h 4083039"/>
                  <a:gd name="connsiteX30" fmla="*/ 3487917 w 3528142"/>
                  <a:gd name="connsiteY30" fmla="*/ 1057035 h 4083039"/>
                  <a:gd name="connsiteX31" fmla="*/ 3299381 w 3528142"/>
                  <a:gd name="connsiteY31" fmla="*/ 943913 h 4083039"/>
                  <a:gd name="connsiteX32" fmla="*/ 3167406 w 3528142"/>
                  <a:gd name="connsiteY32" fmla="*/ 877925 h 4083039"/>
                  <a:gd name="connsiteX33" fmla="*/ 2988296 w 3528142"/>
                  <a:gd name="connsiteY33" fmla="*/ 849645 h 4083039"/>
                  <a:gd name="connsiteX34" fmla="*/ 2950589 w 3528142"/>
                  <a:gd name="connsiteY34" fmla="*/ 840218 h 4083039"/>
                  <a:gd name="connsiteX35" fmla="*/ 2762053 w 3528142"/>
                  <a:gd name="connsiteY35" fmla="*/ 830791 h 4083039"/>
                  <a:gd name="connsiteX36" fmla="*/ 2648931 w 3528142"/>
                  <a:gd name="connsiteY36" fmla="*/ 774231 h 4083039"/>
                  <a:gd name="connsiteX37" fmla="*/ 2620651 w 3528142"/>
                  <a:gd name="connsiteY37" fmla="*/ 755377 h 4083039"/>
                  <a:gd name="connsiteX38" fmla="*/ 2516956 w 3528142"/>
                  <a:gd name="connsiteY38" fmla="*/ 613975 h 4083039"/>
                  <a:gd name="connsiteX39" fmla="*/ 2460395 w 3528142"/>
                  <a:gd name="connsiteY39" fmla="*/ 472573 h 4083039"/>
                  <a:gd name="connsiteX40" fmla="*/ 2375554 w 3528142"/>
                  <a:gd name="connsiteY40" fmla="*/ 359451 h 4083039"/>
                  <a:gd name="connsiteX41" fmla="*/ 2300140 w 3528142"/>
                  <a:gd name="connsiteY41" fmla="*/ 331171 h 4083039"/>
                  <a:gd name="connsiteX42" fmla="*/ 2092750 w 3528142"/>
                  <a:gd name="connsiteY42" fmla="*/ 302890 h 4083039"/>
                  <a:gd name="connsiteX43" fmla="*/ 1960775 w 3528142"/>
                  <a:gd name="connsiteY43" fmla="*/ 255756 h 4083039"/>
                  <a:gd name="connsiteX44" fmla="*/ 1772239 w 3528142"/>
                  <a:gd name="connsiteY44" fmla="*/ 218049 h 4083039"/>
                  <a:gd name="connsiteX45" fmla="*/ 1555422 w 3528142"/>
                  <a:gd name="connsiteY45" fmla="*/ 199196 h 4083039"/>
                  <a:gd name="connsiteX46" fmla="*/ 1508288 w 3528142"/>
                  <a:gd name="connsiteY46" fmla="*/ 180342 h 4083039"/>
                  <a:gd name="connsiteX47" fmla="*/ 1451727 w 3528142"/>
                  <a:gd name="connsiteY47" fmla="*/ 161488 h 4083039"/>
                  <a:gd name="connsiteX48" fmla="*/ 1385740 w 3528142"/>
                  <a:gd name="connsiteY48" fmla="*/ 133208 h 4083039"/>
                  <a:gd name="connsiteX49" fmla="*/ 1272618 w 3528142"/>
                  <a:gd name="connsiteY49" fmla="*/ 104927 h 4083039"/>
                  <a:gd name="connsiteX50" fmla="*/ 1225484 w 3528142"/>
                  <a:gd name="connsiteY50" fmla="*/ 76647 h 4083039"/>
                  <a:gd name="connsiteX51" fmla="*/ 1074655 w 3528142"/>
                  <a:gd name="connsiteY51" fmla="*/ 29513 h 4083039"/>
                  <a:gd name="connsiteX52" fmla="*/ 1018094 w 3528142"/>
                  <a:gd name="connsiteY52" fmla="*/ 10659 h 4083039"/>
                  <a:gd name="connsiteX53" fmla="*/ 838985 w 3528142"/>
                  <a:gd name="connsiteY53" fmla="*/ 29513 h 4083039"/>
                  <a:gd name="connsiteX54" fmla="*/ 716437 w 3528142"/>
                  <a:gd name="connsiteY54" fmla="*/ 76647 h 4083039"/>
                  <a:gd name="connsiteX55" fmla="*/ 509047 w 3528142"/>
                  <a:gd name="connsiteY55" fmla="*/ 57793 h 4083039"/>
                  <a:gd name="connsiteX56" fmla="*/ 452486 w 3528142"/>
                  <a:gd name="connsiteY56" fmla="*/ 38940 h 4083039"/>
                  <a:gd name="connsiteX57" fmla="*/ 9426 w 3528142"/>
                  <a:gd name="connsiteY57" fmla="*/ 10659 h 4083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528142" h="4083039">
                    <a:moveTo>
                      <a:pt x="9426" y="10659"/>
                    </a:moveTo>
                    <a:cubicBezTo>
                      <a:pt x="4713" y="2563752"/>
                      <a:pt x="4713" y="1649352"/>
                      <a:pt x="0" y="4083039"/>
                    </a:cubicBezTo>
                    <a:cubicBezTo>
                      <a:pt x="271806" y="4034334"/>
                      <a:pt x="152399" y="4031191"/>
                      <a:pt x="348791" y="4017051"/>
                    </a:cubicBezTo>
                    <a:cubicBezTo>
                      <a:pt x="648624" y="3942091"/>
                      <a:pt x="250504" y="4038539"/>
                      <a:pt x="1178350" y="3998198"/>
                    </a:cubicBezTo>
                    <a:cubicBezTo>
                      <a:pt x="1205172" y="3997032"/>
                      <a:pt x="1228626" y="3979344"/>
                      <a:pt x="1253764" y="3969917"/>
                    </a:cubicBezTo>
                    <a:cubicBezTo>
                      <a:pt x="1266333" y="3957348"/>
                      <a:pt x="1283987" y="3948333"/>
                      <a:pt x="1291472" y="3932210"/>
                    </a:cubicBezTo>
                    <a:cubicBezTo>
                      <a:pt x="1325390" y="3859157"/>
                      <a:pt x="1376313" y="3705967"/>
                      <a:pt x="1376313" y="3705967"/>
                    </a:cubicBezTo>
                    <a:cubicBezTo>
                      <a:pt x="1379455" y="3677686"/>
                      <a:pt x="1373171" y="3658832"/>
                      <a:pt x="1385740" y="3621125"/>
                    </a:cubicBezTo>
                    <a:cubicBezTo>
                      <a:pt x="1398309" y="3583418"/>
                      <a:pt x="1432874" y="3515859"/>
                      <a:pt x="1451727" y="3479723"/>
                    </a:cubicBezTo>
                    <a:cubicBezTo>
                      <a:pt x="1470580" y="3443587"/>
                      <a:pt x="1484008" y="3429964"/>
                      <a:pt x="1498861" y="3404309"/>
                    </a:cubicBezTo>
                    <a:cubicBezTo>
                      <a:pt x="1554804" y="3307681"/>
                      <a:pt x="1551482" y="3282443"/>
                      <a:pt x="1640263" y="3206346"/>
                    </a:cubicBezTo>
                    <a:cubicBezTo>
                      <a:pt x="1696570" y="3158083"/>
                      <a:pt x="1762760" y="3122274"/>
                      <a:pt x="1819373" y="3074371"/>
                    </a:cubicBezTo>
                    <a:cubicBezTo>
                      <a:pt x="1860222" y="3039806"/>
                      <a:pt x="1904082" y="3008513"/>
                      <a:pt x="1941921" y="2970676"/>
                    </a:cubicBezTo>
                    <a:cubicBezTo>
                      <a:pt x="1951348" y="2961249"/>
                      <a:pt x="1961526" y="2952518"/>
                      <a:pt x="1970202" y="2942396"/>
                    </a:cubicBezTo>
                    <a:cubicBezTo>
                      <a:pt x="1980427" y="2930467"/>
                      <a:pt x="1973344" y="2920400"/>
                      <a:pt x="1998482" y="2904688"/>
                    </a:cubicBezTo>
                    <a:cubicBezTo>
                      <a:pt x="2023620" y="2888977"/>
                      <a:pt x="2095892" y="2860696"/>
                      <a:pt x="2121030" y="2848127"/>
                    </a:cubicBezTo>
                    <a:cubicBezTo>
                      <a:pt x="2146168" y="2835558"/>
                      <a:pt x="2139024" y="2834022"/>
                      <a:pt x="2149311" y="2829274"/>
                    </a:cubicBezTo>
                    <a:cubicBezTo>
                      <a:pt x="2224393" y="2794622"/>
                      <a:pt x="2238364" y="2793057"/>
                      <a:pt x="2309567" y="2772713"/>
                    </a:cubicBezTo>
                    <a:cubicBezTo>
                      <a:pt x="2345260" y="2750404"/>
                      <a:pt x="2431615" y="2699397"/>
                      <a:pt x="2460395" y="2669018"/>
                    </a:cubicBezTo>
                    <a:cubicBezTo>
                      <a:pt x="2495839" y="2631605"/>
                      <a:pt x="2523240" y="2587319"/>
                      <a:pt x="2554663" y="2546470"/>
                    </a:cubicBezTo>
                    <a:cubicBezTo>
                      <a:pt x="2560948" y="2527616"/>
                      <a:pt x="2565293" y="2508001"/>
                      <a:pt x="2573517" y="2489909"/>
                    </a:cubicBezTo>
                    <a:cubicBezTo>
                      <a:pt x="2581099" y="2473229"/>
                      <a:pt x="2589228" y="2477340"/>
                      <a:pt x="2601797" y="2442775"/>
                    </a:cubicBezTo>
                    <a:cubicBezTo>
                      <a:pt x="2614366" y="2408210"/>
                      <a:pt x="2631649" y="2323368"/>
                      <a:pt x="2648931" y="2282519"/>
                    </a:cubicBezTo>
                    <a:cubicBezTo>
                      <a:pt x="2666213" y="2241670"/>
                      <a:pt x="2690691" y="2219879"/>
                      <a:pt x="2705492" y="2197678"/>
                    </a:cubicBezTo>
                    <a:cubicBezTo>
                      <a:pt x="2736661" y="2150924"/>
                      <a:pt x="2739380" y="2130698"/>
                      <a:pt x="2780907" y="2084556"/>
                    </a:cubicBezTo>
                    <a:cubicBezTo>
                      <a:pt x="2819553" y="2041616"/>
                      <a:pt x="2863789" y="2004007"/>
                      <a:pt x="2903455" y="1962008"/>
                    </a:cubicBezTo>
                    <a:cubicBezTo>
                      <a:pt x="2917270" y="1947380"/>
                      <a:pt x="2927566" y="1929706"/>
                      <a:pt x="2941162" y="1914874"/>
                    </a:cubicBezTo>
                    <a:cubicBezTo>
                      <a:pt x="2983736" y="1868430"/>
                      <a:pt x="3103455" y="1756416"/>
                      <a:pt x="3139125" y="1735765"/>
                    </a:cubicBezTo>
                    <a:cubicBezTo>
                      <a:pt x="3359026" y="1608454"/>
                      <a:pt x="3263046" y="1673463"/>
                      <a:pt x="3431356" y="1547228"/>
                    </a:cubicBezTo>
                    <a:cubicBezTo>
                      <a:pt x="3453352" y="1509521"/>
                      <a:pt x="3479938" y="1474140"/>
                      <a:pt x="3497344" y="1434107"/>
                    </a:cubicBezTo>
                    <a:cubicBezTo>
                      <a:pt x="3554302" y="1303103"/>
                      <a:pt x="3520911" y="1138734"/>
                      <a:pt x="3487917" y="1057035"/>
                    </a:cubicBezTo>
                    <a:cubicBezTo>
                      <a:pt x="3454923" y="975336"/>
                      <a:pt x="3352800" y="973765"/>
                      <a:pt x="3299381" y="943913"/>
                    </a:cubicBezTo>
                    <a:cubicBezTo>
                      <a:pt x="3255389" y="921917"/>
                      <a:pt x="3215988" y="885596"/>
                      <a:pt x="3167406" y="877925"/>
                    </a:cubicBezTo>
                    <a:cubicBezTo>
                      <a:pt x="3107703" y="868498"/>
                      <a:pt x="3046934" y="864305"/>
                      <a:pt x="2988296" y="849645"/>
                    </a:cubicBezTo>
                    <a:cubicBezTo>
                      <a:pt x="2975727" y="846503"/>
                      <a:pt x="2963500" y="841294"/>
                      <a:pt x="2950589" y="840218"/>
                    </a:cubicBezTo>
                    <a:cubicBezTo>
                      <a:pt x="2887883" y="834992"/>
                      <a:pt x="2824898" y="833933"/>
                      <a:pt x="2762053" y="830791"/>
                    </a:cubicBezTo>
                    <a:cubicBezTo>
                      <a:pt x="2724346" y="811938"/>
                      <a:pt x="2684008" y="797617"/>
                      <a:pt x="2648931" y="774231"/>
                    </a:cubicBezTo>
                    <a:cubicBezTo>
                      <a:pt x="2639504" y="767946"/>
                      <a:pt x="2642647" y="782086"/>
                      <a:pt x="2620651" y="755377"/>
                    </a:cubicBezTo>
                    <a:cubicBezTo>
                      <a:pt x="2598655" y="728668"/>
                      <a:pt x="2543665" y="661109"/>
                      <a:pt x="2516956" y="613975"/>
                    </a:cubicBezTo>
                    <a:cubicBezTo>
                      <a:pt x="2490247" y="566841"/>
                      <a:pt x="2483962" y="514994"/>
                      <a:pt x="2460395" y="472573"/>
                    </a:cubicBezTo>
                    <a:cubicBezTo>
                      <a:pt x="2436828" y="430152"/>
                      <a:pt x="2402263" y="383018"/>
                      <a:pt x="2375554" y="359451"/>
                    </a:cubicBezTo>
                    <a:cubicBezTo>
                      <a:pt x="2348845" y="335884"/>
                      <a:pt x="2326466" y="336436"/>
                      <a:pt x="2300140" y="331171"/>
                    </a:cubicBezTo>
                    <a:cubicBezTo>
                      <a:pt x="2231725" y="317488"/>
                      <a:pt x="2161880" y="312317"/>
                      <a:pt x="2092750" y="302890"/>
                    </a:cubicBezTo>
                    <a:cubicBezTo>
                      <a:pt x="2037238" y="275135"/>
                      <a:pt x="2041567" y="274608"/>
                      <a:pt x="1960775" y="255756"/>
                    </a:cubicBezTo>
                    <a:cubicBezTo>
                      <a:pt x="1898362" y="241193"/>
                      <a:pt x="1836011" y="224426"/>
                      <a:pt x="1772239" y="218049"/>
                    </a:cubicBezTo>
                    <a:cubicBezTo>
                      <a:pt x="1637204" y="204545"/>
                      <a:pt x="1709457" y="211044"/>
                      <a:pt x="1555422" y="199196"/>
                    </a:cubicBezTo>
                    <a:cubicBezTo>
                      <a:pt x="1539711" y="192911"/>
                      <a:pt x="1524191" y="186125"/>
                      <a:pt x="1508288" y="180342"/>
                    </a:cubicBezTo>
                    <a:cubicBezTo>
                      <a:pt x="1489611" y="173550"/>
                      <a:pt x="1470276" y="168622"/>
                      <a:pt x="1451727" y="161488"/>
                    </a:cubicBezTo>
                    <a:cubicBezTo>
                      <a:pt x="1429392" y="152897"/>
                      <a:pt x="1408276" y="141257"/>
                      <a:pt x="1385740" y="133208"/>
                    </a:cubicBezTo>
                    <a:cubicBezTo>
                      <a:pt x="1341342" y="117352"/>
                      <a:pt x="1316272" y="113658"/>
                      <a:pt x="1272618" y="104927"/>
                    </a:cubicBezTo>
                    <a:cubicBezTo>
                      <a:pt x="1256907" y="95500"/>
                      <a:pt x="1258478" y="89216"/>
                      <a:pt x="1225484" y="76647"/>
                    </a:cubicBezTo>
                    <a:cubicBezTo>
                      <a:pt x="1192490" y="64078"/>
                      <a:pt x="1109220" y="40511"/>
                      <a:pt x="1074655" y="29513"/>
                    </a:cubicBezTo>
                    <a:cubicBezTo>
                      <a:pt x="1040090" y="18515"/>
                      <a:pt x="1036948" y="16944"/>
                      <a:pt x="1018094" y="10659"/>
                    </a:cubicBezTo>
                    <a:cubicBezTo>
                      <a:pt x="958391" y="16944"/>
                      <a:pt x="889261" y="18515"/>
                      <a:pt x="838985" y="29513"/>
                    </a:cubicBezTo>
                    <a:cubicBezTo>
                      <a:pt x="788709" y="40511"/>
                      <a:pt x="771427" y="71934"/>
                      <a:pt x="716437" y="76647"/>
                    </a:cubicBezTo>
                    <a:cubicBezTo>
                      <a:pt x="647307" y="70362"/>
                      <a:pt x="577764" y="67610"/>
                      <a:pt x="509047" y="57793"/>
                    </a:cubicBezTo>
                    <a:cubicBezTo>
                      <a:pt x="489373" y="54982"/>
                      <a:pt x="535756" y="46796"/>
                      <a:pt x="452486" y="38940"/>
                    </a:cubicBezTo>
                    <a:cubicBezTo>
                      <a:pt x="369216" y="31084"/>
                      <a:pt x="480766" y="-22334"/>
                      <a:pt x="9426" y="10659"/>
                    </a:cubicBezTo>
                    <a:close/>
                  </a:path>
                </a:pathLst>
              </a:custGeom>
              <a:pattFill prst="dkUpDiag">
                <a:fgClr>
                  <a:schemeClr val="accent1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71FDAC9A-4137-811F-7F56-A544FE6965D5}"/>
                  </a:ext>
                </a:extLst>
              </p:cNvPr>
              <p:cNvSpPr/>
              <p:nvPr/>
            </p:nvSpPr>
            <p:spPr>
              <a:xfrm>
                <a:off x="5845552" y="1979629"/>
                <a:ext cx="2478358" cy="2875282"/>
              </a:xfrm>
              <a:custGeom>
                <a:avLst/>
                <a:gdLst>
                  <a:gd name="connsiteX0" fmla="*/ 1244338 w 2356743"/>
                  <a:gd name="connsiteY0" fmla="*/ 235670 h 2884602"/>
                  <a:gd name="connsiteX1" fmla="*/ 1102936 w 2356743"/>
                  <a:gd name="connsiteY1" fmla="*/ 245097 h 2884602"/>
                  <a:gd name="connsiteX2" fmla="*/ 1055802 w 2356743"/>
                  <a:gd name="connsiteY2" fmla="*/ 311084 h 2884602"/>
                  <a:gd name="connsiteX3" fmla="*/ 1027522 w 2356743"/>
                  <a:gd name="connsiteY3" fmla="*/ 329938 h 2884602"/>
                  <a:gd name="connsiteX4" fmla="*/ 952107 w 2356743"/>
                  <a:gd name="connsiteY4" fmla="*/ 414779 h 2884602"/>
                  <a:gd name="connsiteX5" fmla="*/ 914400 w 2356743"/>
                  <a:gd name="connsiteY5" fmla="*/ 433633 h 2884602"/>
                  <a:gd name="connsiteX6" fmla="*/ 848412 w 2356743"/>
                  <a:gd name="connsiteY6" fmla="*/ 509047 h 2884602"/>
                  <a:gd name="connsiteX7" fmla="*/ 820132 w 2356743"/>
                  <a:gd name="connsiteY7" fmla="*/ 556181 h 2884602"/>
                  <a:gd name="connsiteX8" fmla="*/ 801278 w 2356743"/>
                  <a:gd name="connsiteY8" fmla="*/ 584462 h 2884602"/>
                  <a:gd name="connsiteX9" fmla="*/ 772998 w 2356743"/>
                  <a:gd name="connsiteY9" fmla="*/ 678730 h 2884602"/>
                  <a:gd name="connsiteX10" fmla="*/ 763571 w 2356743"/>
                  <a:gd name="connsiteY10" fmla="*/ 716437 h 2884602"/>
                  <a:gd name="connsiteX11" fmla="*/ 744718 w 2356743"/>
                  <a:gd name="connsiteY11" fmla="*/ 744717 h 2884602"/>
                  <a:gd name="connsiteX12" fmla="*/ 716437 w 2356743"/>
                  <a:gd name="connsiteY12" fmla="*/ 820132 h 2884602"/>
                  <a:gd name="connsiteX13" fmla="*/ 697584 w 2356743"/>
                  <a:gd name="connsiteY13" fmla="*/ 867266 h 2884602"/>
                  <a:gd name="connsiteX14" fmla="*/ 641023 w 2356743"/>
                  <a:gd name="connsiteY14" fmla="*/ 1018095 h 2884602"/>
                  <a:gd name="connsiteX15" fmla="*/ 575035 w 2356743"/>
                  <a:gd name="connsiteY15" fmla="*/ 1150070 h 2884602"/>
                  <a:gd name="connsiteX16" fmla="*/ 556181 w 2356743"/>
                  <a:gd name="connsiteY16" fmla="*/ 1187777 h 2884602"/>
                  <a:gd name="connsiteX17" fmla="*/ 443060 w 2356743"/>
                  <a:gd name="connsiteY17" fmla="*/ 1263192 h 2884602"/>
                  <a:gd name="connsiteX18" fmla="*/ 405353 w 2356743"/>
                  <a:gd name="connsiteY18" fmla="*/ 1282045 h 2884602"/>
                  <a:gd name="connsiteX19" fmla="*/ 320511 w 2356743"/>
                  <a:gd name="connsiteY19" fmla="*/ 1319752 h 2884602"/>
                  <a:gd name="connsiteX20" fmla="*/ 263951 w 2356743"/>
                  <a:gd name="connsiteY20" fmla="*/ 1366886 h 2884602"/>
                  <a:gd name="connsiteX21" fmla="*/ 226243 w 2356743"/>
                  <a:gd name="connsiteY21" fmla="*/ 1376313 h 2884602"/>
                  <a:gd name="connsiteX22" fmla="*/ 197963 w 2356743"/>
                  <a:gd name="connsiteY22" fmla="*/ 1395167 h 2884602"/>
                  <a:gd name="connsiteX23" fmla="*/ 169682 w 2356743"/>
                  <a:gd name="connsiteY23" fmla="*/ 1404594 h 2884602"/>
                  <a:gd name="connsiteX24" fmla="*/ 103695 w 2356743"/>
                  <a:gd name="connsiteY24" fmla="*/ 1451728 h 2884602"/>
                  <a:gd name="connsiteX25" fmla="*/ 47134 w 2356743"/>
                  <a:gd name="connsiteY25" fmla="*/ 1536569 h 2884602"/>
                  <a:gd name="connsiteX26" fmla="*/ 37707 w 2356743"/>
                  <a:gd name="connsiteY26" fmla="*/ 1574276 h 2884602"/>
                  <a:gd name="connsiteX27" fmla="*/ 18854 w 2356743"/>
                  <a:gd name="connsiteY27" fmla="*/ 1640264 h 2884602"/>
                  <a:gd name="connsiteX28" fmla="*/ 9427 w 2356743"/>
                  <a:gd name="connsiteY28" fmla="*/ 2196445 h 2884602"/>
                  <a:gd name="connsiteX29" fmla="*/ 0 w 2356743"/>
                  <a:gd name="connsiteY29" fmla="*/ 2234152 h 2884602"/>
                  <a:gd name="connsiteX30" fmla="*/ 9427 w 2356743"/>
                  <a:gd name="connsiteY30" fmla="*/ 2809187 h 2884602"/>
                  <a:gd name="connsiteX31" fmla="*/ 56561 w 2356743"/>
                  <a:gd name="connsiteY31" fmla="*/ 2846895 h 2884602"/>
                  <a:gd name="connsiteX32" fmla="*/ 160256 w 2356743"/>
                  <a:gd name="connsiteY32" fmla="*/ 2856322 h 2884602"/>
                  <a:gd name="connsiteX33" fmla="*/ 235670 w 2356743"/>
                  <a:gd name="connsiteY33" fmla="*/ 2875175 h 2884602"/>
                  <a:gd name="connsiteX34" fmla="*/ 263951 w 2356743"/>
                  <a:gd name="connsiteY34" fmla="*/ 2884602 h 2884602"/>
                  <a:gd name="connsiteX35" fmla="*/ 358219 w 2356743"/>
                  <a:gd name="connsiteY35" fmla="*/ 2856322 h 2884602"/>
                  <a:gd name="connsiteX36" fmla="*/ 395926 w 2356743"/>
                  <a:gd name="connsiteY36" fmla="*/ 2837468 h 2884602"/>
                  <a:gd name="connsiteX37" fmla="*/ 480767 w 2356743"/>
                  <a:gd name="connsiteY37" fmla="*/ 2771480 h 2884602"/>
                  <a:gd name="connsiteX38" fmla="*/ 499621 w 2356743"/>
                  <a:gd name="connsiteY38" fmla="*/ 2743200 h 2884602"/>
                  <a:gd name="connsiteX39" fmla="*/ 527901 w 2356743"/>
                  <a:gd name="connsiteY39" fmla="*/ 2705493 h 2884602"/>
                  <a:gd name="connsiteX40" fmla="*/ 546755 w 2356743"/>
                  <a:gd name="connsiteY40" fmla="*/ 2658359 h 2884602"/>
                  <a:gd name="connsiteX41" fmla="*/ 575035 w 2356743"/>
                  <a:gd name="connsiteY41" fmla="*/ 2620651 h 2884602"/>
                  <a:gd name="connsiteX42" fmla="*/ 622169 w 2356743"/>
                  <a:gd name="connsiteY42" fmla="*/ 2554664 h 2884602"/>
                  <a:gd name="connsiteX43" fmla="*/ 641023 w 2356743"/>
                  <a:gd name="connsiteY43" fmla="*/ 2526383 h 2884602"/>
                  <a:gd name="connsiteX44" fmla="*/ 725864 w 2356743"/>
                  <a:gd name="connsiteY44" fmla="*/ 2432115 h 2884602"/>
                  <a:gd name="connsiteX45" fmla="*/ 744718 w 2356743"/>
                  <a:gd name="connsiteY45" fmla="*/ 2394408 h 2884602"/>
                  <a:gd name="connsiteX46" fmla="*/ 772998 w 2356743"/>
                  <a:gd name="connsiteY46" fmla="*/ 2366128 h 2884602"/>
                  <a:gd name="connsiteX47" fmla="*/ 791852 w 2356743"/>
                  <a:gd name="connsiteY47" fmla="*/ 2328420 h 2884602"/>
                  <a:gd name="connsiteX48" fmla="*/ 810705 w 2356743"/>
                  <a:gd name="connsiteY48" fmla="*/ 2300140 h 2884602"/>
                  <a:gd name="connsiteX49" fmla="*/ 848412 w 2356743"/>
                  <a:gd name="connsiteY49" fmla="*/ 2234152 h 2884602"/>
                  <a:gd name="connsiteX50" fmla="*/ 876693 w 2356743"/>
                  <a:gd name="connsiteY50" fmla="*/ 2215299 h 2884602"/>
                  <a:gd name="connsiteX51" fmla="*/ 895546 w 2356743"/>
                  <a:gd name="connsiteY51" fmla="*/ 2187018 h 2884602"/>
                  <a:gd name="connsiteX52" fmla="*/ 999241 w 2356743"/>
                  <a:gd name="connsiteY52" fmla="*/ 2130458 h 2884602"/>
                  <a:gd name="connsiteX53" fmla="*/ 1046375 w 2356743"/>
                  <a:gd name="connsiteY53" fmla="*/ 2092750 h 2884602"/>
                  <a:gd name="connsiteX54" fmla="*/ 1102936 w 2356743"/>
                  <a:gd name="connsiteY54" fmla="*/ 2073897 h 2884602"/>
                  <a:gd name="connsiteX55" fmla="*/ 1140643 w 2356743"/>
                  <a:gd name="connsiteY55" fmla="*/ 2055043 h 2884602"/>
                  <a:gd name="connsiteX56" fmla="*/ 1187777 w 2356743"/>
                  <a:gd name="connsiteY56" fmla="*/ 2036190 h 2884602"/>
                  <a:gd name="connsiteX57" fmla="*/ 1234911 w 2356743"/>
                  <a:gd name="connsiteY57" fmla="*/ 2007909 h 2884602"/>
                  <a:gd name="connsiteX58" fmla="*/ 1319753 w 2356743"/>
                  <a:gd name="connsiteY58" fmla="*/ 1998482 h 2884602"/>
                  <a:gd name="connsiteX59" fmla="*/ 1376313 w 2356743"/>
                  <a:gd name="connsiteY59" fmla="*/ 1979629 h 2884602"/>
                  <a:gd name="connsiteX60" fmla="*/ 1414021 w 2356743"/>
                  <a:gd name="connsiteY60" fmla="*/ 1970202 h 2884602"/>
                  <a:gd name="connsiteX61" fmla="*/ 1517715 w 2356743"/>
                  <a:gd name="connsiteY61" fmla="*/ 1923068 h 2884602"/>
                  <a:gd name="connsiteX62" fmla="*/ 1564849 w 2356743"/>
                  <a:gd name="connsiteY62" fmla="*/ 1913641 h 2884602"/>
                  <a:gd name="connsiteX63" fmla="*/ 1649691 w 2356743"/>
                  <a:gd name="connsiteY63" fmla="*/ 1857080 h 2884602"/>
                  <a:gd name="connsiteX64" fmla="*/ 1677971 w 2356743"/>
                  <a:gd name="connsiteY64" fmla="*/ 1809946 h 2884602"/>
                  <a:gd name="connsiteX65" fmla="*/ 1725105 w 2356743"/>
                  <a:gd name="connsiteY65" fmla="*/ 1706251 h 2884602"/>
                  <a:gd name="connsiteX66" fmla="*/ 1781666 w 2356743"/>
                  <a:gd name="connsiteY66" fmla="*/ 1640264 h 2884602"/>
                  <a:gd name="connsiteX67" fmla="*/ 1951348 w 2356743"/>
                  <a:gd name="connsiteY67" fmla="*/ 1414020 h 2884602"/>
                  <a:gd name="connsiteX68" fmla="*/ 2083324 w 2356743"/>
                  <a:gd name="connsiteY68" fmla="*/ 1300899 h 2884602"/>
                  <a:gd name="connsiteX69" fmla="*/ 2262433 w 2356743"/>
                  <a:gd name="connsiteY69" fmla="*/ 1197204 h 2884602"/>
                  <a:gd name="connsiteX70" fmla="*/ 2347274 w 2356743"/>
                  <a:gd name="connsiteY70" fmla="*/ 1102936 h 2884602"/>
                  <a:gd name="connsiteX71" fmla="*/ 2356701 w 2356743"/>
                  <a:gd name="connsiteY71" fmla="*/ 1065229 h 2884602"/>
                  <a:gd name="connsiteX72" fmla="*/ 2328421 w 2356743"/>
                  <a:gd name="connsiteY72" fmla="*/ 725864 h 2884602"/>
                  <a:gd name="connsiteX73" fmla="*/ 2215299 w 2356743"/>
                  <a:gd name="connsiteY73" fmla="*/ 537328 h 2884602"/>
                  <a:gd name="connsiteX74" fmla="*/ 2139885 w 2356743"/>
                  <a:gd name="connsiteY74" fmla="*/ 386499 h 2884602"/>
                  <a:gd name="connsiteX75" fmla="*/ 2111604 w 2356743"/>
                  <a:gd name="connsiteY75" fmla="*/ 311084 h 2884602"/>
                  <a:gd name="connsiteX76" fmla="*/ 1998482 w 2356743"/>
                  <a:gd name="connsiteY76" fmla="*/ 150829 h 2884602"/>
                  <a:gd name="connsiteX77" fmla="*/ 1960775 w 2356743"/>
                  <a:gd name="connsiteY77" fmla="*/ 103695 h 2884602"/>
                  <a:gd name="connsiteX78" fmla="*/ 1932495 w 2356743"/>
                  <a:gd name="connsiteY78" fmla="*/ 84841 h 2884602"/>
                  <a:gd name="connsiteX79" fmla="*/ 1894788 w 2356743"/>
                  <a:gd name="connsiteY79" fmla="*/ 56561 h 2884602"/>
                  <a:gd name="connsiteX80" fmla="*/ 1800520 w 2356743"/>
                  <a:gd name="connsiteY80" fmla="*/ 28280 h 2884602"/>
                  <a:gd name="connsiteX81" fmla="*/ 1715678 w 2356743"/>
                  <a:gd name="connsiteY81" fmla="*/ 0 h 2884602"/>
                  <a:gd name="connsiteX82" fmla="*/ 1527142 w 2356743"/>
                  <a:gd name="connsiteY82" fmla="*/ 37707 h 2884602"/>
                  <a:gd name="connsiteX83" fmla="*/ 1489435 w 2356743"/>
                  <a:gd name="connsiteY83" fmla="*/ 56561 h 2884602"/>
                  <a:gd name="connsiteX84" fmla="*/ 1442301 w 2356743"/>
                  <a:gd name="connsiteY84" fmla="*/ 113122 h 2884602"/>
                  <a:gd name="connsiteX85" fmla="*/ 1395167 w 2356743"/>
                  <a:gd name="connsiteY85" fmla="*/ 122548 h 2884602"/>
                  <a:gd name="connsiteX86" fmla="*/ 1338606 w 2356743"/>
                  <a:gd name="connsiteY86" fmla="*/ 169682 h 2884602"/>
                  <a:gd name="connsiteX87" fmla="*/ 1282045 w 2356743"/>
                  <a:gd name="connsiteY87" fmla="*/ 188536 h 2884602"/>
                  <a:gd name="connsiteX88" fmla="*/ 1244338 w 2356743"/>
                  <a:gd name="connsiteY88" fmla="*/ 235670 h 2884602"/>
                  <a:gd name="connsiteX0" fmla="*/ 1357460 w 2469865"/>
                  <a:gd name="connsiteY0" fmla="*/ 235670 h 2884602"/>
                  <a:gd name="connsiteX1" fmla="*/ 1216058 w 2469865"/>
                  <a:gd name="connsiteY1" fmla="*/ 245097 h 2884602"/>
                  <a:gd name="connsiteX2" fmla="*/ 1168924 w 2469865"/>
                  <a:gd name="connsiteY2" fmla="*/ 311084 h 2884602"/>
                  <a:gd name="connsiteX3" fmla="*/ 1140644 w 2469865"/>
                  <a:gd name="connsiteY3" fmla="*/ 329938 h 2884602"/>
                  <a:gd name="connsiteX4" fmla="*/ 1065229 w 2469865"/>
                  <a:gd name="connsiteY4" fmla="*/ 414779 h 2884602"/>
                  <a:gd name="connsiteX5" fmla="*/ 1027522 w 2469865"/>
                  <a:gd name="connsiteY5" fmla="*/ 433633 h 2884602"/>
                  <a:gd name="connsiteX6" fmla="*/ 961534 w 2469865"/>
                  <a:gd name="connsiteY6" fmla="*/ 509047 h 2884602"/>
                  <a:gd name="connsiteX7" fmla="*/ 933254 w 2469865"/>
                  <a:gd name="connsiteY7" fmla="*/ 556181 h 2884602"/>
                  <a:gd name="connsiteX8" fmla="*/ 914400 w 2469865"/>
                  <a:gd name="connsiteY8" fmla="*/ 584462 h 2884602"/>
                  <a:gd name="connsiteX9" fmla="*/ 886120 w 2469865"/>
                  <a:gd name="connsiteY9" fmla="*/ 678730 h 2884602"/>
                  <a:gd name="connsiteX10" fmla="*/ 876693 w 2469865"/>
                  <a:gd name="connsiteY10" fmla="*/ 716437 h 2884602"/>
                  <a:gd name="connsiteX11" fmla="*/ 857840 w 2469865"/>
                  <a:gd name="connsiteY11" fmla="*/ 744717 h 2884602"/>
                  <a:gd name="connsiteX12" fmla="*/ 829559 w 2469865"/>
                  <a:gd name="connsiteY12" fmla="*/ 820132 h 2884602"/>
                  <a:gd name="connsiteX13" fmla="*/ 810706 w 2469865"/>
                  <a:gd name="connsiteY13" fmla="*/ 867266 h 2884602"/>
                  <a:gd name="connsiteX14" fmla="*/ 754145 w 2469865"/>
                  <a:gd name="connsiteY14" fmla="*/ 1018095 h 2884602"/>
                  <a:gd name="connsiteX15" fmla="*/ 688157 w 2469865"/>
                  <a:gd name="connsiteY15" fmla="*/ 1150070 h 2884602"/>
                  <a:gd name="connsiteX16" fmla="*/ 669303 w 2469865"/>
                  <a:gd name="connsiteY16" fmla="*/ 1187777 h 2884602"/>
                  <a:gd name="connsiteX17" fmla="*/ 556182 w 2469865"/>
                  <a:gd name="connsiteY17" fmla="*/ 1263192 h 2884602"/>
                  <a:gd name="connsiteX18" fmla="*/ 518475 w 2469865"/>
                  <a:gd name="connsiteY18" fmla="*/ 1282045 h 2884602"/>
                  <a:gd name="connsiteX19" fmla="*/ 433633 w 2469865"/>
                  <a:gd name="connsiteY19" fmla="*/ 1319752 h 2884602"/>
                  <a:gd name="connsiteX20" fmla="*/ 377073 w 2469865"/>
                  <a:gd name="connsiteY20" fmla="*/ 1366886 h 2884602"/>
                  <a:gd name="connsiteX21" fmla="*/ 339365 w 2469865"/>
                  <a:gd name="connsiteY21" fmla="*/ 1376313 h 2884602"/>
                  <a:gd name="connsiteX22" fmla="*/ 311085 w 2469865"/>
                  <a:gd name="connsiteY22" fmla="*/ 1395167 h 2884602"/>
                  <a:gd name="connsiteX23" fmla="*/ 282804 w 2469865"/>
                  <a:gd name="connsiteY23" fmla="*/ 1404594 h 2884602"/>
                  <a:gd name="connsiteX24" fmla="*/ 216817 w 2469865"/>
                  <a:gd name="connsiteY24" fmla="*/ 1451728 h 2884602"/>
                  <a:gd name="connsiteX25" fmla="*/ 160256 w 2469865"/>
                  <a:gd name="connsiteY25" fmla="*/ 1536569 h 2884602"/>
                  <a:gd name="connsiteX26" fmla="*/ 150829 w 2469865"/>
                  <a:gd name="connsiteY26" fmla="*/ 1574276 h 2884602"/>
                  <a:gd name="connsiteX27" fmla="*/ 131976 w 2469865"/>
                  <a:gd name="connsiteY27" fmla="*/ 1640264 h 2884602"/>
                  <a:gd name="connsiteX28" fmla="*/ 122549 w 2469865"/>
                  <a:gd name="connsiteY28" fmla="*/ 2196445 h 2884602"/>
                  <a:gd name="connsiteX29" fmla="*/ 0 w 2469865"/>
                  <a:gd name="connsiteY29" fmla="*/ 2224725 h 2884602"/>
                  <a:gd name="connsiteX30" fmla="*/ 122549 w 2469865"/>
                  <a:gd name="connsiteY30" fmla="*/ 2809187 h 2884602"/>
                  <a:gd name="connsiteX31" fmla="*/ 169683 w 2469865"/>
                  <a:gd name="connsiteY31" fmla="*/ 2846895 h 2884602"/>
                  <a:gd name="connsiteX32" fmla="*/ 273378 w 2469865"/>
                  <a:gd name="connsiteY32" fmla="*/ 2856322 h 2884602"/>
                  <a:gd name="connsiteX33" fmla="*/ 348792 w 2469865"/>
                  <a:gd name="connsiteY33" fmla="*/ 2875175 h 2884602"/>
                  <a:gd name="connsiteX34" fmla="*/ 377073 w 2469865"/>
                  <a:gd name="connsiteY34" fmla="*/ 2884602 h 2884602"/>
                  <a:gd name="connsiteX35" fmla="*/ 471341 w 2469865"/>
                  <a:gd name="connsiteY35" fmla="*/ 2856322 h 2884602"/>
                  <a:gd name="connsiteX36" fmla="*/ 509048 w 2469865"/>
                  <a:gd name="connsiteY36" fmla="*/ 2837468 h 2884602"/>
                  <a:gd name="connsiteX37" fmla="*/ 593889 w 2469865"/>
                  <a:gd name="connsiteY37" fmla="*/ 2771480 h 2884602"/>
                  <a:gd name="connsiteX38" fmla="*/ 612743 w 2469865"/>
                  <a:gd name="connsiteY38" fmla="*/ 2743200 h 2884602"/>
                  <a:gd name="connsiteX39" fmla="*/ 641023 w 2469865"/>
                  <a:gd name="connsiteY39" fmla="*/ 2705493 h 2884602"/>
                  <a:gd name="connsiteX40" fmla="*/ 659877 w 2469865"/>
                  <a:gd name="connsiteY40" fmla="*/ 2658359 h 2884602"/>
                  <a:gd name="connsiteX41" fmla="*/ 688157 w 2469865"/>
                  <a:gd name="connsiteY41" fmla="*/ 2620651 h 2884602"/>
                  <a:gd name="connsiteX42" fmla="*/ 735291 w 2469865"/>
                  <a:gd name="connsiteY42" fmla="*/ 2554664 h 2884602"/>
                  <a:gd name="connsiteX43" fmla="*/ 754145 w 2469865"/>
                  <a:gd name="connsiteY43" fmla="*/ 2526383 h 2884602"/>
                  <a:gd name="connsiteX44" fmla="*/ 838986 w 2469865"/>
                  <a:gd name="connsiteY44" fmla="*/ 2432115 h 2884602"/>
                  <a:gd name="connsiteX45" fmla="*/ 857840 w 2469865"/>
                  <a:gd name="connsiteY45" fmla="*/ 2394408 h 2884602"/>
                  <a:gd name="connsiteX46" fmla="*/ 886120 w 2469865"/>
                  <a:gd name="connsiteY46" fmla="*/ 2366128 h 2884602"/>
                  <a:gd name="connsiteX47" fmla="*/ 904974 w 2469865"/>
                  <a:gd name="connsiteY47" fmla="*/ 2328420 h 2884602"/>
                  <a:gd name="connsiteX48" fmla="*/ 923827 w 2469865"/>
                  <a:gd name="connsiteY48" fmla="*/ 2300140 h 2884602"/>
                  <a:gd name="connsiteX49" fmla="*/ 961534 w 2469865"/>
                  <a:gd name="connsiteY49" fmla="*/ 2234152 h 2884602"/>
                  <a:gd name="connsiteX50" fmla="*/ 989815 w 2469865"/>
                  <a:gd name="connsiteY50" fmla="*/ 2215299 h 2884602"/>
                  <a:gd name="connsiteX51" fmla="*/ 1008668 w 2469865"/>
                  <a:gd name="connsiteY51" fmla="*/ 2187018 h 2884602"/>
                  <a:gd name="connsiteX52" fmla="*/ 1112363 w 2469865"/>
                  <a:gd name="connsiteY52" fmla="*/ 2130458 h 2884602"/>
                  <a:gd name="connsiteX53" fmla="*/ 1159497 w 2469865"/>
                  <a:gd name="connsiteY53" fmla="*/ 2092750 h 2884602"/>
                  <a:gd name="connsiteX54" fmla="*/ 1216058 w 2469865"/>
                  <a:gd name="connsiteY54" fmla="*/ 2073897 h 2884602"/>
                  <a:gd name="connsiteX55" fmla="*/ 1253765 w 2469865"/>
                  <a:gd name="connsiteY55" fmla="*/ 2055043 h 2884602"/>
                  <a:gd name="connsiteX56" fmla="*/ 1300899 w 2469865"/>
                  <a:gd name="connsiteY56" fmla="*/ 2036190 h 2884602"/>
                  <a:gd name="connsiteX57" fmla="*/ 1348033 w 2469865"/>
                  <a:gd name="connsiteY57" fmla="*/ 2007909 h 2884602"/>
                  <a:gd name="connsiteX58" fmla="*/ 1432875 w 2469865"/>
                  <a:gd name="connsiteY58" fmla="*/ 1998482 h 2884602"/>
                  <a:gd name="connsiteX59" fmla="*/ 1489435 w 2469865"/>
                  <a:gd name="connsiteY59" fmla="*/ 1979629 h 2884602"/>
                  <a:gd name="connsiteX60" fmla="*/ 1527143 w 2469865"/>
                  <a:gd name="connsiteY60" fmla="*/ 1970202 h 2884602"/>
                  <a:gd name="connsiteX61" fmla="*/ 1630837 w 2469865"/>
                  <a:gd name="connsiteY61" fmla="*/ 1923068 h 2884602"/>
                  <a:gd name="connsiteX62" fmla="*/ 1677971 w 2469865"/>
                  <a:gd name="connsiteY62" fmla="*/ 1913641 h 2884602"/>
                  <a:gd name="connsiteX63" fmla="*/ 1762813 w 2469865"/>
                  <a:gd name="connsiteY63" fmla="*/ 1857080 h 2884602"/>
                  <a:gd name="connsiteX64" fmla="*/ 1791093 w 2469865"/>
                  <a:gd name="connsiteY64" fmla="*/ 1809946 h 2884602"/>
                  <a:gd name="connsiteX65" fmla="*/ 1838227 w 2469865"/>
                  <a:gd name="connsiteY65" fmla="*/ 1706251 h 2884602"/>
                  <a:gd name="connsiteX66" fmla="*/ 1894788 w 2469865"/>
                  <a:gd name="connsiteY66" fmla="*/ 1640264 h 2884602"/>
                  <a:gd name="connsiteX67" fmla="*/ 2064470 w 2469865"/>
                  <a:gd name="connsiteY67" fmla="*/ 1414020 h 2884602"/>
                  <a:gd name="connsiteX68" fmla="*/ 2196446 w 2469865"/>
                  <a:gd name="connsiteY68" fmla="*/ 1300899 h 2884602"/>
                  <a:gd name="connsiteX69" fmla="*/ 2375555 w 2469865"/>
                  <a:gd name="connsiteY69" fmla="*/ 1197204 h 2884602"/>
                  <a:gd name="connsiteX70" fmla="*/ 2460396 w 2469865"/>
                  <a:gd name="connsiteY70" fmla="*/ 1102936 h 2884602"/>
                  <a:gd name="connsiteX71" fmla="*/ 2469823 w 2469865"/>
                  <a:gd name="connsiteY71" fmla="*/ 1065229 h 2884602"/>
                  <a:gd name="connsiteX72" fmla="*/ 2441543 w 2469865"/>
                  <a:gd name="connsiteY72" fmla="*/ 725864 h 2884602"/>
                  <a:gd name="connsiteX73" fmla="*/ 2328421 w 2469865"/>
                  <a:gd name="connsiteY73" fmla="*/ 537328 h 2884602"/>
                  <a:gd name="connsiteX74" fmla="*/ 2253007 w 2469865"/>
                  <a:gd name="connsiteY74" fmla="*/ 386499 h 2884602"/>
                  <a:gd name="connsiteX75" fmla="*/ 2224726 w 2469865"/>
                  <a:gd name="connsiteY75" fmla="*/ 311084 h 2884602"/>
                  <a:gd name="connsiteX76" fmla="*/ 2111604 w 2469865"/>
                  <a:gd name="connsiteY76" fmla="*/ 150829 h 2884602"/>
                  <a:gd name="connsiteX77" fmla="*/ 2073897 w 2469865"/>
                  <a:gd name="connsiteY77" fmla="*/ 103695 h 2884602"/>
                  <a:gd name="connsiteX78" fmla="*/ 2045617 w 2469865"/>
                  <a:gd name="connsiteY78" fmla="*/ 84841 h 2884602"/>
                  <a:gd name="connsiteX79" fmla="*/ 2007910 w 2469865"/>
                  <a:gd name="connsiteY79" fmla="*/ 56561 h 2884602"/>
                  <a:gd name="connsiteX80" fmla="*/ 1913642 w 2469865"/>
                  <a:gd name="connsiteY80" fmla="*/ 28280 h 2884602"/>
                  <a:gd name="connsiteX81" fmla="*/ 1828800 w 2469865"/>
                  <a:gd name="connsiteY81" fmla="*/ 0 h 2884602"/>
                  <a:gd name="connsiteX82" fmla="*/ 1640264 w 2469865"/>
                  <a:gd name="connsiteY82" fmla="*/ 37707 h 2884602"/>
                  <a:gd name="connsiteX83" fmla="*/ 1602557 w 2469865"/>
                  <a:gd name="connsiteY83" fmla="*/ 56561 h 2884602"/>
                  <a:gd name="connsiteX84" fmla="*/ 1555423 w 2469865"/>
                  <a:gd name="connsiteY84" fmla="*/ 113122 h 2884602"/>
                  <a:gd name="connsiteX85" fmla="*/ 1508289 w 2469865"/>
                  <a:gd name="connsiteY85" fmla="*/ 122548 h 2884602"/>
                  <a:gd name="connsiteX86" fmla="*/ 1451728 w 2469865"/>
                  <a:gd name="connsiteY86" fmla="*/ 169682 h 2884602"/>
                  <a:gd name="connsiteX87" fmla="*/ 1395167 w 2469865"/>
                  <a:gd name="connsiteY87" fmla="*/ 188536 h 2884602"/>
                  <a:gd name="connsiteX88" fmla="*/ 1357460 w 2469865"/>
                  <a:gd name="connsiteY88" fmla="*/ 235670 h 2884602"/>
                  <a:gd name="connsiteX0" fmla="*/ 1368623 w 2481028"/>
                  <a:gd name="connsiteY0" fmla="*/ 235670 h 2884602"/>
                  <a:gd name="connsiteX1" fmla="*/ 1227221 w 2481028"/>
                  <a:gd name="connsiteY1" fmla="*/ 245097 h 2884602"/>
                  <a:gd name="connsiteX2" fmla="*/ 1180087 w 2481028"/>
                  <a:gd name="connsiteY2" fmla="*/ 311084 h 2884602"/>
                  <a:gd name="connsiteX3" fmla="*/ 1151807 w 2481028"/>
                  <a:gd name="connsiteY3" fmla="*/ 329938 h 2884602"/>
                  <a:gd name="connsiteX4" fmla="*/ 1076392 w 2481028"/>
                  <a:gd name="connsiteY4" fmla="*/ 414779 h 2884602"/>
                  <a:gd name="connsiteX5" fmla="*/ 1038685 w 2481028"/>
                  <a:gd name="connsiteY5" fmla="*/ 433633 h 2884602"/>
                  <a:gd name="connsiteX6" fmla="*/ 972697 w 2481028"/>
                  <a:gd name="connsiteY6" fmla="*/ 509047 h 2884602"/>
                  <a:gd name="connsiteX7" fmla="*/ 944417 w 2481028"/>
                  <a:gd name="connsiteY7" fmla="*/ 556181 h 2884602"/>
                  <a:gd name="connsiteX8" fmla="*/ 925563 w 2481028"/>
                  <a:gd name="connsiteY8" fmla="*/ 584462 h 2884602"/>
                  <a:gd name="connsiteX9" fmla="*/ 897283 w 2481028"/>
                  <a:gd name="connsiteY9" fmla="*/ 678730 h 2884602"/>
                  <a:gd name="connsiteX10" fmla="*/ 887856 w 2481028"/>
                  <a:gd name="connsiteY10" fmla="*/ 716437 h 2884602"/>
                  <a:gd name="connsiteX11" fmla="*/ 869003 w 2481028"/>
                  <a:gd name="connsiteY11" fmla="*/ 744717 h 2884602"/>
                  <a:gd name="connsiteX12" fmla="*/ 840722 w 2481028"/>
                  <a:gd name="connsiteY12" fmla="*/ 820132 h 2884602"/>
                  <a:gd name="connsiteX13" fmla="*/ 821869 w 2481028"/>
                  <a:gd name="connsiteY13" fmla="*/ 867266 h 2884602"/>
                  <a:gd name="connsiteX14" fmla="*/ 765308 w 2481028"/>
                  <a:gd name="connsiteY14" fmla="*/ 1018095 h 2884602"/>
                  <a:gd name="connsiteX15" fmla="*/ 699320 w 2481028"/>
                  <a:gd name="connsiteY15" fmla="*/ 1150070 h 2884602"/>
                  <a:gd name="connsiteX16" fmla="*/ 680466 w 2481028"/>
                  <a:gd name="connsiteY16" fmla="*/ 1187777 h 2884602"/>
                  <a:gd name="connsiteX17" fmla="*/ 567345 w 2481028"/>
                  <a:gd name="connsiteY17" fmla="*/ 1263192 h 2884602"/>
                  <a:gd name="connsiteX18" fmla="*/ 529638 w 2481028"/>
                  <a:gd name="connsiteY18" fmla="*/ 1282045 h 2884602"/>
                  <a:gd name="connsiteX19" fmla="*/ 444796 w 2481028"/>
                  <a:gd name="connsiteY19" fmla="*/ 1319752 h 2884602"/>
                  <a:gd name="connsiteX20" fmla="*/ 388236 w 2481028"/>
                  <a:gd name="connsiteY20" fmla="*/ 1366886 h 2884602"/>
                  <a:gd name="connsiteX21" fmla="*/ 350528 w 2481028"/>
                  <a:gd name="connsiteY21" fmla="*/ 1376313 h 2884602"/>
                  <a:gd name="connsiteX22" fmla="*/ 322248 w 2481028"/>
                  <a:gd name="connsiteY22" fmla="*/ 1395167 h 2884602"/>
                  <a:gd name="connsiteX23" fmla="*/ 293967 w 2481028"/>
                  <a:gd name="connsiteY23" fmla="*/ 1404594 h 2884602"/>
                  <a:gd name="connsiteX24" fmla="*/ 227980 w 2481028"/>
                  <a:gd name="connsiteY24" fmla="*/ 1451728 h 2884602"/>
                  <a:gd name="connsiteX25" fmla="*/ 171419 w 2481028"/>
                  <a:gd name="connsiteY25" fmla="*/ 1536569 h 2884602"/>
                  <a:gd name="connsiteX26" fmla="*/ 161992 w 2481028"/>
                  <a:gd name="connsiteY26" fmla="*/ 1574276 h 2884602"/>
                  <a:gd name="connsiteX27" fmla="*/ 143139 w 2481028"/>
                  <a:gd name="connsiteY27" fmla="*/ 1640264 h 2884602"/>
                  <a:gd name="connsiteX28" fmla="*/ 20590 w 2481028"/>
                  <a:gd name="connsiteY28" fmla="*/ 2036190 h 2884602"/>
                  <a:gd name="connsiteX29" fmla="*/ 11163 w 2481028"/>
                  <a:gd name="connsiteY29" fmla="*/ 2224725 h 2884602"/>
                  <a:gd name="connsiteX30" fmla="*/ 133712 w 2481028"/>
                  <a:gd name="connsiteY30" fmla="*/ 2809187 h 2884602"/>
                  <a:gd name="connsiteX31" fmla="*/ 180846 w 2481028"/>
                  <a:gd name="connsiteY31" fmla="*/ 2846895 h 2884602"/>
                  <a:gd name="connsiteX32" fmla="*/ 284541 w 2481028"/>
                  <a:gd name="connsiteY32" fmla="*/ 2856322 h 2884602"/>
                  <a:gd name="connsiteX33" fmla="*/ 359955 w 2481028"/>
                  <a:gd name="connsiteY33" fmla="*/ 2875175 h 2884602"/>
                  <a:gd name="connsiteX34" fmla="*/ 388236 w 2481028"/>
                  <a:gd name="connsiteY34" fmla="*/ 2884602 h 2884602"/>
                  <a:gd name="connsiteX35" fmla="*/ 482504 w 2481028"/>
                  <a:gd name="connsiteY35" fmla="*/ 2856322 h 2884602"/>
                  <a:gd name="connsiteX36" fmla="*/ 520211 w 2481028"/>
                  <a:gd name="connsiteY36" fmla="*/ 2837468 h 2884602"/>
                  <a:gd name="connsiteX37" fmla="*/ 605052 w 2481028"/>
                  <a:gd name="connsiteY37" fmla="*/ 2771480 h 2884602"/>
                  <a:gd name="connsiteX38" fmla="*/ 623906 w 2481028"/>
                  <a:gd name="connsiteY38" fmla="*/ 2743200 h 2884602"/>
                  <a:gd name="connsiteX39" fmla="*/ 652186 w 2481028"/>
                  <a:gd name="connsiteY39" fmla="*/ 2705493 h 2884602"/>
                  <a:gd name="connsiteX40" fmla="*/ 671040 w 2481028"/>
                  <a:gd name="connsiteY40" fmla="*/ 2658359 h 2884602"/>
                  <a:gd name="connsiteX41" fmla="*/ 699320 w 2481028"/>
                  <a:gd name="connsiteY41" fmla="*/ 2620651 h 2884602"/>
                  <a:gd name="connsiteX42" fmla="*/ 746454 w 2481028"/>
                  <a:gd name="connsiteY42" fmla="*/ 2554664 h 2884602"/>
                  <a:gd name="connsiteX43" fmla="*/ 765308 w 2481028"/>
                  <a:gd name="connsiteY43" fmla="*/ 2526383 h 2884602"/>
                  <a:gd name="connsiteX44" fmla="*/ 850149 w 2481028"/>
                  <a:gd name="connsiteY44" fmla="*/ 2432115 h 2884602"/>
                  <a:gd name="connsiteX45" fmla="*/ 869003 w 2481028"/>
                  <a:gd name="connsiteY45" fmla="*/ 2394408 h 2884602"/>
                  <a:gd name="connsiteX46" fmla="*/ 897283 w 2481028"/>
                  <a:gd name="connsiteY46" fmla="*/ 2366128 h 2884602"/>
                  <a:gd name="connsiteX47" fmla="*/ 916137 w 2481028"/>
                  <a:gd name="connsiteY47" fmla="*/ 2328420 h 2884602"/>
                  <a:gd name="connsiteX48" fmla="*/ 934990 w 2481028"/>
                  <a:gd name="connsiteY48" fmla="*/ 2300140 h 2884602"/>
                  <a:gd name="connsiteX49" fmla="*/ 972697 w 2481028"/>
                  <a:gd name="connsiteY49" fmla="*/ 2234152 h 2884602"/>
                  <a:gd name="connsiteX50" fmla="*/ 1000978 w 2481028"/>
                  <a:gd name="connsiteY50" fmla="*/ 2215299 h 2884602"/>
                  <a:gd name="connsiteX51" fmla="*/ 1019831 w 2481028"/>
                  <a:gd name="connsiteY51" fmla="*/ 2187018 h 2884602"/>
                  <a:gd name="connsiteX52" fmla="*/ 1123526 w 2481028"/>
                  <a:gd name="connsiteY52" fmla="*/ 2130458 h 2884602"/>
                  <a:gd name="connsiteX53" fmla="*/ 1170660 w 2481028"/>
                  <a:gd name="connsiteY53" fmla="*/ 2092750 h 2884602"/>
                  <a:gd name="connsiteX54" fmla="*/ 1227221 w 2481028"/>
                  <a:gd name="connsiteY54" fmla="*/ 2073897 h 2884602"/>
                  <a:gd name="connsiteX55" fmla="*/ 1264928 w 2481028"/>
                  <a:gd name="connsiteY55" fmla="*/ 2055043 h 2884602"/>
                  <a:gd name="connsiteX56" fmla="*/ 1312062 w 2481028"/>
                  <a:gd name="connsiteY56" fmla="*/ 2036190 h 2884602"/>
                  <a:gd name="connsiteX57" fmla="*/ 1359196 w 2481028"/>
                  <a:gd name="connsiteY57" fmla="*/ 2007909 h 2884602"/>
                  <a:gd name="connsiteX58" fmla="*/ 1444038 w 2481028"/>
                  <a:gd name="connsiteY58" fmla="*/ 1998482 h 2884602"/>
                  <a:gd name="connsiteX59" fmla="*/ 1500598 w 2481028"/>
                  <a:gd name="connsiteY59" fmla="*/ 1979629 h 2884602"/>
                  <a:gd name="connsiteX60" fmla="*/ 1538306 w 2481028"/>
                  <a:gd name="connsiteY60" fmla="*/ 1970202 h 2884602"/>
                  <a:gd name="connsiteX61" fmla="*/ 1642000 w 2481028"/>
                  <a:gd name="connsiteY61" fmla="*/ 1923068 h 2884602"/>
                  <a:gd name="connsiteX62" fmla="*/ 1689134 w 2481028"/>
                  <a:gd name="connsiteY62" fmla="*/ 1913641 h 2884602"/>
                  <a:gd name="connsiteX63" fmla="*/ 1773976 w 2481028"/>
                  <a:gd name="connsiteY63" fmla="*/ 1857080 h 2884602"/>
                  <a:gd name="connsiteX64" fmla="*/ 1802256 w 2481028"/>
                  <a:gd name="connsiteY64" fmla="*/ 1809946 h 2884602"/>
                  <a:gd name="connsiteX65" fmla="*/ 1849390 w 2481028"/>
                  <a:gd name="connsiteY65" fmla="*/ 1706251 h 2884602"/>
                  <a:gd name="connsiteX66" fmla="*/ 1905951 w 2481028"/>
                  <a:gd name="connsiteY66" fmla="*/ 1640264 h 2884602"/>
                  <a:gd name="connsiteX67" fmla="*/ 2075633 w 2481028"/>
                  <a:gd name="connsiteY67" fmla="*/ 1414020 h 2884602"/>
                  <a:gd name="connsiteX68" fmla="*/ 2207609 w 2481028"/>
                  <a:gd name="connsiteY68" fmla="*/ 1300899 h 2884602"/>
                  <a:gd name="connsiteX69" fmla="*/ 2386718 w 2481028"/>
                  <a:gd name="connsiteY69" fmla="*/ 1197204 h 2884602"/>
                  <a:gd name="connsiteX70" fmla="*/ 2471559 w 2481028"/>
                  <a:gd name="connsiteY70" fmla="*/ 1102936 h 2884602"/>
                  <a:gd name="connsiteX71" fmla="*/ 2480986 w 2481028"/>
                  <a:gd name="connsiteY71" fmla="*/ 1065229 h 2884602"/>
                  <a:gd name="connsiteX72" fmla="*/ 2452706 w 2481028"/>
                  <a:gd name="connsiteY72" fmla="*/ 725864 h 2884602"/>
                  <a:gd name="connsiteX73" fmla="*/ 2339584 w 2481028"/>
                  <a:gd name="connsiteY73" fmla="*/ 537328 h 2884602"/>
                  <a:gd name="connsiteX74" fmla="*/ 2264170 w 2481028"/>
                  <a:gd name="connsiteY74" fmla="*/ 386499 h 2884602"/>
                  <a:gd name="connsiteX75" fmla="*/ 2235889 w 2481028"/>
                  <a:gd name="connsiteY75" fmla="*/ 311084 h 2884602"/>
                  <a:gd name="connsiteX76" fmla="*/ 2122767 w 2481028"/>
                  <a:gd name="connsiteY76" fmla="*/ 150829 h 2884602"/>
                  <a:gd name="connsiteX77" fmla="*/ 2085060 w 2481028"/>
                  <a:gd name="connsiteY77" fmla="*/ 103695 h 2884602"/>
                  <a:gd name="connsiteX78" fmla="*/ 2056780 w 2481028"/>
                  <a:gd name="connsiteY78" fmla="*/ 84841 h 2884602"/>
                  <a:gd name="connsiteX79" fmla="*/ 2019073 w 2481028"/>
                  <a:gd name="connsiteY79" fmla="*/ 56561 h 2884602"/>
                  <a:gd name="connsiteX80" fmla="*/ 1924805 w 2481028"/>
                  <a:gd name="connsiteY80" fmla="*/ 28280 h 2884602"/>
                  <a:gd name="connsiteX81" fmla="*/ 1839963 w 2481028"/>
                  <a:gd name="connsiteY81" fmla="*/ 0 h 2884602"/>
                  <a:gd name="connsiteX82" fmla="*/ 1651427 w 2481028"/>
                  <a:gd name="connsiteY82" fmla="*/ 37707 h 2884602"/>
                  <a:gd name="connsiteX83" fmla="*/ 1613720 w 2481028"/>
                  <a:gd name="connsiteY83" fmla="*/ 56561 h 2884602"/>
                  <a:gd name="connsiteX84" fmla="*/ 1566586 w 2481028"/>
                  <a:gd name="connsiteY84" fmla="*/ 113122 h 2884602"/>
                  <a:gd name="connsiteX85" fmla="*/ 1519452 w 2481028"/>
                  <a:gd name="connsiteY85" fmla="*/ 122548 h 2884602"/>
                  <a:gd name="connsiteX86" fmla="*/ 1462891 w 2481028"/>
                  <a:gd name="connsiteY86" fmla="*/ 169682 h 2884602"/>
                  <a:gd name="connsiteX87" fmla="*/ 1406330 w 2481028"/>
                  <a:gd name="connsiteY87" fmla="*/ 188536 h 2884602"/>
                  <a:gd name="connsiteX88" fmla="*/ 1368623 w 2481028"/>
                  <a:gd name="connsiteY88" fmla="*/ 235670 h 2884602"/>
                  <a:gd name="connsiteX0" fmla="*/ 1368623 w 2481028"/>
                  <a:gd name="connsiteY0" fmla="*/ 235670 h 2884602"/>
                  <a:gd name="connsiteX1" fmla="*/ 1227221 w 2481028"/>
                  <a:gd name="connsiteY1" fmla="*/ 245097 h 2884602"/>
                  <a:gd name="connsiteX2" fmla="*/ 1180087 w 2481028"/>
                  <a:gd name="connsiteY2" fmla="*/ 311084 h 2884602"/>
                  <a:gd name="connsiteX3" fmla="*/ 1151807 w 2481028"/>
                  <a:gd name="connsiteY3" fmla="*/ 329938 h 2884602"/>
                  <a:gd name="connsiteX4" fmla="*/ 1076392 w 2481028"/>
                  <a:gd name="connsiteY4" fmla="*/ 414779 h 2884602"/>
                  <a:gd name="connsiteX5" fmla="*/ 1038685 w 2481028"/>
                  <a:gd name="connsiteY5" fmla="*/ 433633 h 2884602"/>
                  <a:gd name="connsiteX6" fmla="*/ 972697 w 2481028"/>
                  <a:gd name="connsiteY6" fmla="*/ 509047 h 2884602"/>
                  <a:gd name="connsiteX7" fmla="*/ 944417 w 2481028"/>
                  <a:gd name="connsiteY7" fmla="*/ 556181 h 2884602"/>
                  <a:gd name="connsiteX8" fmla="*/ 925563 w 2481028"/>
                  <a:gd name="connsiteY8" fmla="*/ 584462 h 2884602"/>
                  <a:gd name="connsiteX9" fmla="*/ 897283 w 2481028"/>
                  <a:gd name="connsiteY9" fmla="*/ 678730 h 2884602"/>
                  <a:gd name="connsiteX10" fmla="*/ 887856 w 2481028"/>
                  <a:gd name="connsiteY10" fmla="*/ 716437 h 2884602"/>
                  <a:gd name="connsiteX11" fmla="*/ 869003 w 2481028"/>
                  <a:gd name="connsiteY11" fmla="*/ 744717 h 2884602"/>
                  <a:gd name="connsiteX12" fmla="*/ 840722 w 2481028"/>
                  <a:gd name="connsiteY12" fmla="*/ 820132 h 2884602"/>
                  <a:gd name="connsiteX13" fmla="*/ 821869 w 2481028"/>
                  <a:gd name="connsiteY13" fmla="*/ 867266 h 2884602"/>
                  <a:gd name="connsiteX14" fmla="*/ 765308 w 2481028"/>
                  <a:gd name="connsiteY14" fmla="*/ 1018095 h 2884602"/>
                  <a:gd name="connsiteX15" fmla="*/ 699320 w 2481028"/>
                  <a:gd name="connsiteY15" fmla="*/ 1150070 h 2884602"/>
                  <a:gd name="connsiteX16" fmla="*/ 680466 w 2481028"/>
                  <a:gd name="connsiteY16" fmla="*/ 1187777 h 2884602"/>
                  <a:gd name="connsiteX17" fmla="*/ 567345 w 2481028"/>
                  <a:gd name="connsiteY17" fmla="*/ 1263192 h 2884602"/>
                  <a:gd name="connsiteX18" fmla="*/ 529638 w 2481028"/>
                  <a:gd name="connsiteY18" fmla="*/ 1282045 h 2884602"/>
                  <a:gd name="connsiteX19" fmla="*/ 444796 w 2481028"/>
                  <a:gd name="connsiteY19" fmla="*/ 1319752 h 2884602"/>
                  <a:gd name="connsiteX20" fmla="*/ 388236 w 2481028"/>
                  <a:gd name="connsiteY20" fmla="*/ 1366886 h 2884602"/>
                  <a:gd name="connsiteX21" fmla="*/ 350528 w 2481028"/>
                  <a:gd name="connsiteY21" fmla="*/ 1376313 h 2884602"/>
                  <a:gd name="connsiteX22" fmla="*/ 322248 w 2481028"/>
                  <a:gd name="connsiteY22" fmla="*/ 1395167 h 2884602"/>
                  <a:gd name="connsiteX23" fmla="*/ 293967 w 2481028"/>
                  <a:gd name="connsiteY23" fmla="*/ 1404594 h 2884602"/>
                  <a:gd name="connsiteX24" fmla="*/ 227980 w 2481028"/>
                  <a:gd name="connsiteY24" fmla="*/ 1451728 h 2884602"/>
                  <a:gd name="connsiteX25" fmla="*/ 171419 w 2481028"/>
                  <a:gd name="connsiteY25" fmla="*/ 1536569 h 2884602"/>
                  <a:gd name="connsiteX26" fmla="*/ 161992 w 2481028"/>
                  <a:gd name="connsiteY26" fmla="*/ 1574276 h 2884602"/>
                  <a:gd name="connsiteX27" fmla="*/ 143139 w 2481028"/>
                  <a:gd name="connsiteY27" fmla="*/ 1640264 h 2884602"/>
                  <a:gd name="connsiteX28" fmla="*/ 20590 w 2481028"/>
                  <a:gd name="connsiteY28" fmla="*/ 2036190 h 2884602"/>
                  <a:gd name="connsiteX29" fmla="*/ 11163 w 2481028"/>
                  <a:gd name="connsiteY29" fmla="*/ 2224725 h 2884602"/>
                  <a:gd name="connsiteX30" fmla="*/ 133712 w 2481028"/>
                  <a:gd name="connsiteY30" fmla="*/ 2809187 h 2884602"/>
                  <a:gd name="connsiteX31" fmla="*/ 180846 w 2481028"/>
                  <a:gd name="connsiteY31" fmla="*/ 2846895 h 2884602"/>
                  <a:gd name="connsiteX32" fmla="*/ 284541 w 2481028"/>
                  <a:gd name="connsiteY32" fmla="*/ 2856322 h 2884602"/>
                  <a:gd name="connsiteX33" fmla="*/ 359955 w 2481028"/>
                  <a:gd name="connsiteY33" fmla="*/ 2875175 h 2884602"/>
                  <a:gd name="connsiteX34" fmla="*/ 388236 w 2481028"/>
                  <a:gd name="connsiteY34" fmla="*/ 2884602 h 2884602"/>
                  <a:gd name="connsiteX35" fmla="*/ 482504 w 2481028"/>
                  <a:gd name="connsiteY35" fmla="*/ 2856322 h 2884602"/>
                  <a:gd name="connsiteX36" fmla="*/ 520211 w 2481028"/>
                  <a:gd name="connsiteY36" fmla="*/ 2837468 h 2884602"/>
                  <a:gd name="connsiteX37" fmla="*/ 605052 w 2481028"/>
                  <a:gd name="connsiteY37" fmla="*/ 2771480 h 2884602"/>
                  <a:gd name="connsiteX38" fmla="*/ 623906 w 2481028"/>
                  <a:gd name="connsiteY38" fmla="*/ 2743200 h 2884602"/>
                  <a:gd name="connsiteX39" fmla="*/ 652186 w 2481028"/>
                  <a:gd name="connsiteY39" fmla="*/ 2705493 h 2884602"/>
                  <a:gd name="connsiteX40" fmla="*/ 671040 w 2481028"/>
                  <a:gd name="connsiteY40" fmla="*/ 2658359 h 2884602"/>
                  <a:gd name="connsiteX41" fmla="*/ 699320 w 2481028"/>
                  <a:gd name="connsiteY41" fmla="*/ 2620651 h 2884602"/>
                  <a:gd name="connsiteX42" fmla="*/ 746454 w 2481028"/>
                  <a:gd name="connsiteY42" fmla="*/ 2554664 h 2884602"/>
                  <a:gd name="connsiteX43" fmla="*/ 765308 w 2481028"/>
                  <a:gd name="connsiteY43" fmla="*/ 2526383 h 2884602"/>
                  <a:gd name="connsiteX44" fmla="*/ 850149 w 2481028"/>
                  <a:gd name="connsiteY44" fmla="*/ 2432115 h 2884602"/>
                  <a:gd name="connsiteX45" fmla="*/ 869003 w 2481028"/>
                  <a:gd name="connsiteY45" fmla="*/ 2394408 h 2884602"/>
                  <a:gd name="connsiteX46" fmla="*/ 897283 w 2481028"/>
                  <a:gd name="connsiteY46" fmla="*/ 2366128 h 2884602"/>
                  <a:gd name="connsiteX47" fmla="*/ 916137 w 2481028"/>
                  <a:gd name="connsiteY47" fmla="*/ 2328420 h 2884602"/>
                  <a:gd name="connsiteX48" fmla="*/ 934990 w 2481028"/>
                  <a:gd name="connsiteY48" fmla="*/ 2300140 h 2884602"/>
                  <a:gd name="connsiteX49" fmla="*/ 972697 w 2481028"/>
                  <a:gd name="connsiteY49" fmla="*/ 2234152 h 2884602"/>
                  <a:gd name="connsiteX50" fmla="*/ 1000978 w 2481028"/>
                  <a:gd name="connsiteY50" fmla="*/ 2215299 h 2884602"/>
                  <a:gd name="connsiteX51" fmla="*/ 1019831 w 2481028"/>
                  <a:gd name="connsiteY51" fmla="*/ 2187018 h 2884602"/>
                  <a:gd name="connsiteX52" fmla="*/ 1123526 w 2481028"/>
                  <a:gd name="connsiteY52" fmla="*/ 2130458 h 2884602"/>
                  <a:gd name="connsiteX53" fmla="*/ 1170660 w 2481028"/>
                  <a:gd name="connsiteY53" fmla="*/ 2092750 h 2884602"/>
                  <a:gd name="connsiteX54" fmla="*/ 1227221 w 2481028"/>
                  <a:gd name="connsiteY54" fmla="*/ 2073897 h 2884602"/>
                  <a:gd name="connsiteX55" fmla="*/ 1264928 w 2481028"/>
                  <a:gd name="connsiteY55" fmla="*/ 2055043 h 2884602"/>
                  <a:gd name="connsiteX56" fmla="*/ 1312062 w 2481028"/>
                  <a:gd name="connsiteY56" fmla="*/ 2036190 h 2884602"/>
                  <a:gd name="connsiteX57" fmla="*/ 1359196 w 2481028"/>
                  <a:gd name="connsiteY57" fmla="*/ 2007909 h 2884602"/>
                  <a:gd name="connsiteX58" fmla="*/ 1444038 w 2481028"/>
                  <a:gd name="connsiteY58" fmla="*/ 1998482 h 2884602"/>
                  <a:gd name="connsiteX59" fmla="*/ 1500598 w 2481028"/>
                  <a:gd name="connsiteY59" fmla="*/ 1979629 h 2884602"/>
                  <a:gd name="connsiteX60" fmla="*/ 1538306 w 2481028"/>
                  <a:gd name="connsiteY60" fmla="*/ 1970202 h 2884602"/>
                  <a:gd name="connsiteX61" fmla="*/ 1642000 w 2481028"/>
                  <a:gd name="connsiteY61" fmla="*/ 1923068 h 2884602"/>
                  <a:gd name="connsiteX62" fmla="*/ 1689134 w 2481028"/>
                  <a:gd name="connsiteY62" fmla="*/ 1913641 h 2884602"/>
                  <a:gd name="connsiteX63" fmla="*/ 1773976 w 2481028"/>
                  <a:gd name="connsiteY63" fmla="*/ 1857080 h 2884602"/>
                  <a:gd name="connsiteX64" fmla="*/ 1802256 w 2481028"/>
                  <a:gd name="connsiteY64" fmla="*/ 1809946 h 2884602"/>
                  <a:gd name="connsiteX65" fmla="*/ 1849390 w 2481028"/>
                  <a:gd name="connsiteY65" fmla="*/ 1706251 h 2884602"/>
                  <a:gd name="connsiteX66" fmla="*/ 1905951 w 2481028"/>
                  <a:gd name="connsiteY66" fmla="*/ 1640264 h 2884602"/>
                  <a:gd name="connsiteX67" fmla="*/ 2075633 w 2481028"/>
                  <a:gd name="connsiteY67" fmla="*/ 1414020 h 2884602"/>
                  <a:gd name="connsiteX68" fmla="*/ 2207609 w 2481028"/>
                  <a:gd name="connsiteY68" fmla="*/ 1300899 h 2884602"/>
                  <a:gd name="connsiteX69" fmla="*/ 2386718 w 2481028"/>
                  <a:gd name="connsiteY69" fmla="*/ 1197204 h 2884602"/>
                  <a:gd name="connsiteX70" fmla="*/ 2471559 w 2481028"/>
                  <a:gd name="connsiteY70" fmla="*/ 1102936 h 2884602"/>
                  <a:gd name="connsiteX71" fmla="*/ 2480986 w 2481028"/>
                  <a:gd name="connsiteY71" fmla="*/ 1065229 h 2884602"/>
                  <a:gd name="connsiteX72" fmla="*/ 2452706 w 2481028"/>
                  <a:gd name="connsiteY72" fmla="*/ 725864 h 2884602"/>
                  <a:gd name="connsiteX73" fmla="*/ 2339584 w 2481028"/>
                  <a:gd name="connsiteY73" fmla="*/ 537328 h 2884602"/>
                  <a:gd name="connsiteX74" fmla="*/ 2264170 w 2481028"/>
                  <a:gd name="connsiteY74" fmla="*/ 386499 h 2884602"/>
                  <a:gd name="connsiteX75" fmla="*/ 2235889 w 2481028"/>
                  <a:gd name="connsiteY75" fmla="*/ 311084 h 2884602"/>
                  <a:gd name="connsiteX76" fmla="*/ 2122767 w 2481028"/>
                  <a:gd name="connsiteY76" fmla="*/ 150829 h 2884602"/>
                  <a:gd name="connsiteX77" fmla="*/ 2085060 w 2481028"/>
                  <a:gd name="connsiteY77" fmla="*/ 103695 h 2884602"/>
                  <a:gd name="connsiteX78" fmla="*/ 2056780 w 2481028"/>
                  <a:gd name="connsiteY78" fmla="*/ 84841 h 2884602"/>
                  <a:gd name="connsiteX79" fmla="*/ 2019073 w 2481028"/>
                  <a:gd name="connsiteY79" fmla="*/ 56561 h 2884602"/>
                  <a:gd name="connsiteX80" fmla="*/ 1924805 w 2481028"/>
                  <a:gd name="connsiteY80" fmla="*/ 28280 h 2884602"/>
                  <a:gd name="connsiteX81" fmla="*/ 1839963 w 2481028"/>
                  <a:gd name="connsiteY81" fmla="*/ 0 h 2884602"/>
                  <a:gd name="connsiteX82" fmla="*/ 1651427 w 2481028"/>
                  <a:gd name="connsiteY82" fmla="*/ 37707 h 2884602"/>
                  <a:gd name="connsiteX83" fmla="*/ 1613720 w 2481028"/>
                  <a:gd name="connsiteY83" fmla="*/ 56561 h 2884602"/>
                  <a:gd name="connsiteX84" fmla="*/ 1566586 w 2481028"/>
                  <a:gd name="connsiteY84" fmla="*/ 113122 h 2884602"/>
                  <a:gd name="connsiteX85" fmla="*/ 1519452 w 2481028"/>
                  <a:gd name="connsiteY85" fmla="*/ 122548 h 2884602"/>
                  <a:gd name="connsiteX86" fmla="*/ 1462891 w 2481028"/>
                  <a:gd name="connsiteY86" fmla="*/ 169682 h 2884602"/>
                  <a:gd name="connsiteX87" fmla="*/ 1406330 w 2481028"/>
                  <a:gd name="connsiteY87" fmla="*/ 188536 h 2884602"/>
                  <a:gd name="connsiteX88" fmla="*/ 1368623 w 2481028"/>
                  <a:gd name="connsiteY88" fmla="*/ 235670 h 2884602"/>
                  <a:gd name="connsiteX0" fmla="*/ 1368623 w 2481028"/>
                  <a:gd name="connsiteY0" fmla="*/ 235670 h 2884602"/>
                  <a:gd name="connsiteX1" fmla="*/ 1227221 w 2481028"/>
                  <a:gd name="connsiteY1" fmla="*/ 245097 h 2884602"/>
                  <a:gd name="connsiteX2" fmla="*/ 1180087 w 2481028"/>
                  <a:gd name="connsiteY2" fmla="*/ 311084 h 2884602"/>
                  <a:gd name="connsiteX3" fmla="*/ 1151807 w 2481028"/>
                  <a:gd name="connsiteY3" fmla="*/ 329938 h 2884602"/>
                  <a:gd name="connsiteX4" fmla="*/ 1076392 w 2481028"/>
                  <a:gd name="connsiteY4" fmla="*/ 414779 h 2884602"/>
                  <a:gd name="connsiteX5" fmla="*/ 1038685 w 2481028"/>
                  <a:gd name="connsiteY5" fmla="*/ 433633 h 2884602"/>
                  <a:gd name="connsiteX6" fmla="*/ 972697 w 2481028"/>
                  <a:gd name="connsiteY6" fmla="*/ 509047 h 2884602"/>
                  <a:gd name="connsiteX7" fmla="*/ 944417 w 2481028"/>
                  <a:gd name="connsiteY7" fmla="*/ 556181 h 2884602"/>
                  <a:gd name="connsiteX8" fmla="*/ 925563 w 2481028"/>
                  <a:gd name="connsiteY8" fmla="*/ 584462 h 2884602"/>
                  <a:gd name="connsiteX9" fmla="*/ 897283 w 2481028"/>
                  <a:gd name="connsiteY9" fmla="*/ 678730 h 2884602"/>
                  <a:gd name="connsiteX10" fmla="*/ 887856 w 2481028"/>
                  <a:gd name="connsiteY10" fmla="*/ 716437 h 2884602"/>
                  <a:gd name="connsiteX11" fmla="*/ 869003 w 2481028"/>
                  <a:gd name="connsiteY11" fmla="*/ 744717 h 2884602"/>
                  <a:gd name="connsiteX12" fmla="*/ 840722 w 2481028"/>
                  <a:gd name="connsiteY12" fmla="*/ 820132 h 2884602"/>
                  <a:gd name="connsiteX13" fmla="*/ 821869 w 2481028"/>
                  <a:gd name="connsiteY13" fmla="*/ 867266 h 2884602"/>
                  <a:gd name="connsiteX14" fmla="*/ 765308 w 2481028"/>
                  <a:gd name="connsiteY14" fmla="*/ 1018095 h 2884602"/>
                  <a:gd name="connsiteX15" fmla="*/ 699320 w 2481028"/>
                  <a:gd name="connsiteY15" fmla="*/ 1150070 h 2884602"/>
                  <a:gd name="connsiteX16" fmla="*/ 680466 w 2481028"/>
                  <a:gd name="connsiteY16" fmla="*/ 1187777 h 2884602"/>
                  <a:gd name="connsiteX17" fmla="*/ 567345 w 2481028"/>
                  <a:gd name="connsiteY17" fmla="*/ 1263192 h 2884602"/>
                  <a:gd name="connsiteX18" fmla="*/ 529638 w 2481028"/>
                  <a:gd name="connsiteY18" fmla="*/ 1282045 h 2884602"/>
                  <a:gd name="connsiteX19" fmla="*/ 444796 w 2481028"/>
                  <a:gd name="connsiteY19" fmla="*/ 1319752 h 2884602"/>
                  <a:gd name="connsiteX20" fmla="*/ 388236 w 2481028"/>
                  <a:gd name="connsiteY20" fmla="*/ 1366886 h 2884602"/>
                  <a:gd name="connsiteX21" fmla="*/ 350528 w 2481028"/>
                  <a:gd name="connsiteY21" fmla="*/ 1376313 h 2884602"/>
                  <a:gd name="connsiteX22" fmla="*/ 322248 w 2481028"/>
                  <a:gd name="connsiteY22" fmla="*/ 1395167 h 2884602"/>
                  <a:gd name="connsiteX23" fmla="*/ 293967 w 2481028"/>
                  <a:gd name="connsiteY23" fmla="*/ 1404594 h 2884602"/>
                  <a:gd name="connsiteX24" fmla="*/ 227980 w 2481028"/>
                  <a:gd name="connsiteY24" fmla="*/ 1451728 h 2884602"/>
                  <a:gd name="connsiteX25" fmla="*/ 171419 w 2481028"/>
                  <a:gd name="connsiteY25" fmla="*/ 1536569 h 2884602"/>
                  <a:gd name="connsiteX26" fmla="*/ 161992 w 2481028"/>
                  <a:gd name="connsiteY26" fmla="*/ 1574276 h 2884602"/>
                  <a:gd name="connsiteX27" fmla="*/ 143139 w 2481028"/>
                  <a:gd name="connsiteY27" fmla="*/ 1640264 h 2884602"/>
                  <a:gd name="connsiteX28" fmla="*/ 20590 w 2481028"/>
                  <a:gd name="connsiteY28" fmla="*/ 2036190 h 2884602"/>
                  <a:gd name="connsiteX29" fmla="*/ 11163 w 2481028"/>
                  <a:gd name="connsiteY29" fmla="*/ 2224725 h 2884602"/>
                  <a:gd name="connsiteX30" fmla="*/ 133712 w 2481028"/>
                  <a:gd name="connsiteY30" fmla="*/ 2809187 h 2884602"/>
                  <a:gd name="connsiteX31" fmla="*/ 180846 w 2481028"/>
                  <a:gd name="connsiteY31" fmla="*/ 2846895 h 2884602"/>
                  <a:gd name="connsiteX32" fmla="*/ 284541 w 2481028"/>
                  <a:gd name="connsiteY32" fmla="*/ 2856322 h 2884602"/>
                  <a:gd name="connsiteX33" fmla="*/ 359955 w 2481028"/>
                  <a:gd name="connsiteY33" fmla="*/ 2875175 h 2884602"/>
                  <a:gd name="connsiteX34" fmla="*/ 388236 w 2481028"/>
                  <a:gd name="connsiteY34" fmla="*/ 2884602 h 2884602"/>
                  <a:gd name="connsiteX35" fmla="*/ 482504 w 2481028"/>
                  <a:gd name="connsiteY35" fmla="*/ 2856322 h 2884602"/>
                  <a:gd name="connsiteX36" fmla="*/ 520211 w 2481028"/>
                  <a:gd name="connsiteY36" fmla="*/ 2837468 h 2884602"/>
                  <a:gd name="connsiteX37" fmla="*/ 605052 w 2481028"/>
                  <a:gd name="connsiteY37" fmla="*/ 2771480 h 2884602"/>
                  <a:gd name="connsiteX38" fmla="*/ 623906 w 2481028"/>
                  <a:gd name="connsiteY38" fmla="*/ 2743200 h 2884602"/>
                  <a:gd name="connsiteX39" fmla="*/ 652186 w 2481028"/>
                  <a:gd name="connsiteY39" fmla="*/ 2705493 h 2884602"/>
                  <a:gd name="connsiteX40" fmla="*/ 671040 w 2481028"/>
                  <a:gd name="connsiteY40" fmla="*/ 2658359 h 2884602"/>
                  <a:gd name="connsiteX41" fmla="*/ 699320 w 2481028"/>
                  <a:gd name="connsiteY41" fmla="*/ 2620651 h 2884602"/>
                  <a:gd name="connsiteX42" fmla="*/ 746454 w 2481028"/>
                  <a:gd name="connsiteY42" fmla="*/ 2554664 h 2884602"/>
                  <a:gd name="connsiteX43" fmla="*/ 765308 w 2481028"/>
                  <a:gd name="connsiteY43" fmla="*/ 2526383 h 2884602"/>
                  <a:gd name="connsiteX44" fmla="*/ 850149 w 2481028"/>
                  <a:gd name="connsiteY44" fmla="*/ 2432115 h 2884602"/>
                  <a:gd name="connsiteX45" fmla="*/ 869003 w 2481028"/>
                  <a:gd name="connsiteY45" fmla="*/ 2394408 h 2884602"/>
                  <a:gd name="connsiteX46" fmla="*/ 897283 w 2481028"/>
                  <a:gd name="connsiteY46" fmla="*/ 2366128 h 2884602"/>
                  <a:gd name="connsiteX47" fmla="*/ 916137 w 2481028"/>
                  <a:gd name="connsiteY47" fmla="*/ 2328420 h 2884602"/>
                  <a:gd name="connsiteX48" fmla="*/ 934990 w 2481028"/>
                  <a:gd name="connsiteY48" fmla="*/ 2300140 h 2884602"/>
                  <a:gd name="connsiteX49" fmla="*/ 972697 w 2481028"/>
                  <a:gd name="connsiteY49" fmla="*/ 2234152 h 2884602"/>
                  <a:gd name="connsiteX50" fmla="*/ 1000978 w 2481028"/>
                  <a:gd name="connsiteY50" fmla="*/ 2215299 h 2884602"/>
                  <a:gd name="connsiteX51" fmla="*/ 1019831 w 2481028"/>
                  <a:gd name="connsiteY51" fmla="*/ 2187018 h 2884602"/>
                  <a:gd name="connsiteX52" fmla="*/ 1123526 w 2481028"/>
                  <a:gd name="connsiteY52" fmla="*/ 2130458 h 2884602"/>
                  <a:gd name="connsiteX53" fmla="*/ 1170660 w 2481028"/>
                  <a:gd name="connsiteY53" fmla="*/ 2092750 h 2884602"/>
                  <a:gd name="connsiteX54" fmla="*/ 1227221 w 2481028"/>
                  <a:gd name="connsiteY54" fmla="*/ 2073897 h 2884602"/>
                  <a:gd name="connsiteX55" fmla="*/ 1264928 w 2481028"/>
                  <a:gd name="connsiteY55" fmla="*/ 2055043 h 2884602"/>
                  <a:gd name="connsiteX56" fmla="*/ 1312062 w 2481028"/>
                  <a:gd name="connsiteY56" fmla="*/ 2036190 h 2884602"/>
                  <a:gd name="connsiteX57" fmla="*/ 1359196 w 2481028"/>
                  <a:gd name="connsiteY57" fmla="*/ 2007909 h 2884602"/>
                  <a:gd name="connsiteX58" fmla="*/ 1444038 w 2481028"/>
                  <a:gd name="connsiteY58" fmla="*/ 1998482 h 2884602"/>
                  <a:gd name="connsiteX59" fmla="*/ 1500598 w 2481028"/>
                  <a:gd name="connsiteY59" fmla="*/ 1979629 h 2884602"/>
                  <a:gd name="connsiteX60" fmla="*/ 1538306 w 2481028"/>
                  <a:gd name="connsiteY60" fmla="*/ 1970202 h 2884602"/>
                  <a:gd name="connsiteX61" fmla="*/ 1642000 w 2481028"/>
                  <a:gd name="connsiteY61" fmla="*/ 1923068 h 2884602"/>
                  <a:gd name="connsiteX62" fmla="*/ 1689134 w 2481028"/>
                  <a:gd name="connsiteY62" fmla="*/ 1913641 h 2884602"/>
                  <a:gd name="connsiteX63" fmla="*/ 1773976 w 2481028"/>
                  <a:gd name="connsiteY63" fmla="*/ 1857080 h 2884602"/>
                  <a:gd name="connsiteX64" fmla="*/ 1802256 w 2481028"/>
                  <a:gd name="connsiteY64" fmla="*/ 1809946 h 2884602"/>
                  <a:gd name="connsiteX65" fmla="*/ 1849390 w 2481028"/>
                  <a:gd name="connsiteY65" fmla="*/ 1706251 h 2884602"/>
                  <a:gd name="connsiteX66" fmla="*/ 1905951 w 2481028"/>
                  <a:gd name="connsiteY66" fmla="*/ 1640264 h 2884602"/>
                  <a:gd name="connsiteX67" fmla="*/ 2075633 w 2481028"/>
                  <a:gd name="connsiteY67" fmla="*/ 1414020 h 2884602"/>
                  <a:gd name="connsiteX68" fmla="*/ 2207609 w 2481028"/>
                  <a:gd name="connsiteY68" fmla="*/ 1300899 h 2884602"/>
                  <a:gd name="connsiteX69" fmla="*/ 2386718 w 2481028"/>
                  <a:gd name="connsiteY69" fmla="*/ 1197204 h 2884602"/>
                  <a:gd name="connsiteX70" fmla="*/ 2471559 w 2481028"/>
                  <a:gd name="connsiteY70" fmla="*/ 1102936 h 2884602"/>
                  <a:gd name="connsiteX71" fmla="*/ 2480986 w 2481028"/>
                  <a:gd name="connsiteY71" fmla="*/ 1065229 h 2884602"/>
                  <a:gd name="connsiteX72" fmla="*/ 2452706 w 2481028"/>
                  <a:gd name="connsiteY72" fmla="*/ 725864 h 2884602"/>
                  <a:gd name="connsiteX73" fmla="*/ 2339584 w 2481028"/>
                  <a:gd name="connsiteY73" fmla="*/ 537328 h 2884602"/>
                  <a:gd name="connsiteX74" fmla="*/ 2264170 w 2481028"/>
                  <a:gd name="connsiteY74" fmla="*/ 386499 h 2884602"/>
                  <a:gd name="connsiteX75" fmla="*/ 2235889 w 2481028"/>
                  <a:gd name="connsiteY75" fmla="*/ 311084 h 2884602"/>
                  <a:gd name="connsiteX76" fmla="*/ 2122767 w 2481028"/>
                  <a:gd name="connsiteY76" fmla="*/ 150829 h 2884602"/>
                  <a:gd name="connsiteX77" fmla="*/ 2085060 w 2481028"/>
                  <a:gd name="connsiteY77" fmla="*/ 103695 h 2884602"/>
                  <a:gd name="connsiteX78" fmla="*/ 2056780 w 2481028"/>
                  <a:gd name="connsiteY78" fmla="*/ 84841 h 2884602"/>
                  <a:gd name="connsiteX79" fmla="*/ 2019073 w 2481028"/>
                  <a:gd name="connsiteY79" fmla="*/ 56561 h 2884602"/>
                  <a:gd name="connsiteX80" fmla="*/ 1924805 w 2481028"/>
                  <a:gd name="connsiteY80" fmla="*/ 28280 h 2884602"/>
                  <a:gd name="connsiteX81" fmla="*/ 1839963 w 2481028"/>
                  <a:gd name="connsiteY81" fmla="*/ 0 h 2884602"/>
                  <a:gd name="connsiteX82" fmla="*/ 1651427 w 2481028"/>
                  <a:gd name="connsiteY82" fmla="*/ 37707 h 2884602"/>
                  <a:gd name="connsiteX83" fmla="*/ 1613720 w 2481028"/>
                  <a:gd name="connsiteY83" fmla="*/ 56561 h 2884602"/>
                  <a:gd name="connsiteX84" fmla="*/ 1566586 w 2481028"/>
                  <a:gd name="connsiteY84" fmla="*/ 113122 h 2884602"/>
                  <a:gd name="connsiteX85" fmla="*/ 1519452 w 2481028"/>
                  <a:gd name="connsiteY85" fmla="*/ 122548 h 2884602"/>
                  <a:gd name="connsiteX86" fmla="*/ 1462891 w 2481028"/>
                  <a:gd name="connsiteY86" fmla="*/ 169682 h 2884602"/>
                  <a:gd name="connsiteX87" fmla="*/ 1406330 w 2481028"/>
                  <a:gd name="connsiteY87" fmla="*/ 188536 h 2884602"/>
                  <a:gd name="connsiteX88" fmla="*/ 1368623 w 2481028"/>
                  <a:gd name="connsiteY88" fmla="*/ 235670 h 2884602"/>
                  <a:gd name="connsiteX0" fmla="*/ 1368623 w 2481028"/>
                  <a:gd name="connsiteY0" fmla="*/ 235670 h 2884602"/>
                  <a:gd name="connsiteX1" fmla="*/ 1227221 w 2481028"/>
                  <a:gd name="connsiteY1" fmla="*/ 245097 h 2884602"/>
                  <a:gd name="connsiteX2" fmla="*/ 1180087 w 2481028"/>
                  <a:gd name="connsiteY2" fmla="*/ 311084 h 2884602"/>
                  <a:gd name="connsiteX3" fmla="*/ 1151807 w 2481028"/>
                  <a:gd name="connsiteY3" fmla="*/ 329938 h 2884602"/>
                  <a:gd name="connsiteX4" fmla="*/ 1076392 w 2481028"/>
                  <a:gd name="connsiteY4" fmla="*/ 414779 h 2884602"/>
                  <a:gd name="connsiteX5" fmla="*/ 1038685 w 2481028"/>
                  <a:gd name="connsiteY5" fmla="*/ 433633 h 2884602"/>
                  <a:gd name="connsiteX6" fmla="*/ 972697 w 2481028"/>
                  <a:gd name="connsiteY6" fmla="*/ 509047 h 2884602"/>
                  <a:gd name="connsiteX7" fmla="*/ 944417 w 2481028"/>
                  <a:gd name="connsiteY7" fmla="*/ 556181 h 2884602"/>
                  <a:gd name="connsiteX8" fmla="*/ 925563 w 2481028"/>
                  <a:gd name="connsiteY8" fmla="*/ 584462 h 2884602"/>
                  <a:gd name="connsiteX9" fmla="*/ 897283 w 2481028"/>
                  <a:gd name="connsiteY9" fmla="*/ 678730 h 2884602"/>
                  <a:gd name="connsiteX10" fmla="*/ 887856 w 2481028"/>
                  <a:gd name="connsiteY10" fmla="*/ 716437 h 2884602"/>
                  <a:gd name="connsiteX11" fmla="*/ 869003 w 2481028"/>
                  <a:gd name="connsiteY11" fmla="*/ 744717 h 2884602"/>
                  <a:gd name="connsiteX12" fmla="*/ 840722 w 2481028"/>
                  <a:gd name="connsiteY12" fmla="*/ 820132 h 2884602"/>
                  <a:gd name="connsiteX13" fmla="*/ 821869 w 2481028"/>
                  <a:gd name="connsiteY13" fmla="*/ 867266 h 2884602"/>
                  <a:gd name="connsiteX14" fmla="*/ 765308 w 2481028"/>
                  <a:gd name="connsiteY14" fmla="*/ 1018095 h 2884602"/>
                  <a:gd name="connsiteX15" fmla="*/ 699320 w 2481028"/>
                  <a:gd name="connsiteY15" fmla="*/ 1150070 h 2884602"/>
                  <a:gd name="connsiteX16" fmla="*/ 680466 w 2481028"/>
                  <a:gd name="connsiteY16" fmla="*/ 1187777 h 2884602"/>
                  <a:gd name="connsiteX17" fmla="*/ 567345 w 2481028"/>
                  <a:gd name="connsiteY17" fmla="*/ 1263192 h 2884602"/>
                  <a:gd name="connsiteX18" fmla="*/ 529638 w 2481028"/>
                  <a:gd name="connsiteY18" fmla="*/ 1282045 h 2884602"/>
                  <a:gd name="connsiteX19" fmla="*/ 444796 w 2481028"/>
                  <a:gd name="connsiteY19" fmla="*/ 1319752 h 2884602"/>
                  <a:gd name="connsiteX20" fmla="*/ 388236 w 2481028"/>
                  <a:gd name="connsiteY20" fmla="*/ 1366886 h 2884602"/>
                  <a:gd name="connsiteX21" fmla="*/ 350528 w 2481028"/>
                  <a:gd name="connsiteY21" fmla="*/ 1376313 h 2884602"/>
                  <a:gd name="connsiteX22" fmla="*/ 322248 w 2481028"/>
                  <a:gd name="connsiteY22" fmla="*/ 1395167 h 2884602"/>
                  <a:gd name="connsiteX23" fmla="*/ 293967 w 2481028"/>
                  <a:gd name="connsiteY23" fmla="*/ 1404594 h 2884602"/>
                  <a:gd name="connsiteX24" fmla="*/ 227980 w 2481028"/>
                  <a:gd name="connsiteY24" fmla="*/ 1451728 h 2884602"/>
                  <a:gd name="connsiteX25" fmla="*/ 171419 w 2481028"/>
                  <a:gd name="connsiteY25" fmla="*/ 1536569 h 2884602"/>
                  <a:gd name="connsiteX26" fmla="*/ 161992 w 2481028"/>
                  <a:gd name="connsiteY26" fmla="*/ 1574276 h 2884602"/>
                  <a:gd name="connsiteX27" fmla="*/ 143139 w 2481028"/>
                  <a:gd name="connsiteY27" fmla="*/ 1640264 h 2884602"/>
                  <a:gd name="connsiteX28" fmla="*/ 20590 w 2481028"/>
                  <a:gd name="connsiteY28" fmla="*/ 2036190 h 2884602"/>
                  <a:gd name="connsiteX29" fmla="*/ 11163 w 2481028"/>
                  <a:gd name="connsiteY29" fmla="*/ 2224725 h 2884602"/>
                  <a:gd name="connsiteX30" fmla="*/ 133712 w 2481028"/>
                  <a:gd name="connsiteY30" fmla="*/ 2809187 h 2884602"/>
                  <a:gd name="connsiteX31" fmla="*/ 180846 w 2481028"/>
                  <a:gd name="connsiteY31" fmla="*/ 2846895 h 2884602"/>
                  <a:gd name="connsiteX32" fmla="*/ 284541 w 2481028"/>
                  <a:gd name="connsiteY32" fmla="*/ 2856322 h 2884602"/>
                  <a:gd name="connsiteX33" fmla="*/ 359955 w 2481028"/>
                  <a:gd name="connsiteY33" fmla="*/ 2875175 h 2884602"/>
                  <a:gd name="connsiteX34" fmla="*/ 388236 w 2481028"/>
                  <a:gd name="connsiteY34" fmla="*/ 2884602 h 2884602"/>
                  <a:gd name="connsiteX35" fmla="*/ 482504 w 2481028"/>
                  <a:gd name="connsiteY35" fmla="*/ 2856322 h 2884602"/>
                  <a:gd name="connsiteX36" fmla="*/ 520211 w 2481028"/>
                  <a:gd name="connsiteY36" fmla="*/ 2837468 h 2884602"/>
                  <a:gd name="connsiteX37" fmla="*/ 605052 w 2481028"/>
                  <a:gd name="connsiteY37" fmla="*/ 2771480 h 2884602"/>
                  <a:gd name="connsiteX38" fmla="*/ 623906 w 2481028"/>
                  <a:gd name="connsiteY38" fmla="*/ 2743200 h 2884602"/>
                  <a:gd name="connsiteX39" fmla="*/ 652186 w 2481028"/>
                  <a:gd name="connsiteY39" fmla="*/ 2705493 h 2884602"/>
                  <a:gd name="connsiteX40" fmla="*/ 671040 w 2481028"/>
                  <a:gd name="connsiteY40" fmla="*/ 2658359 h 2884602"/>
                  <a:gd name="connsiteX41" fmla="*/ 699320 w 2481028"/>
                  <a:gd name="connsiteY41" fmla="*/ 2620651 h 2884602"/>
                  <a:gd name="connsiteX42" fmla="*/ 746454 w 2481028"/>
                  <a:gd name="connsiteY42" fmla="*/ 2554664 h 2884602"/>
                  <a:gd name="connsiteX43" fmla="*/ 765308 w 2481028"/>
                  <a:gd name="connsiteY43" fmla="*/ 2526383 h 2884602"/>
                  <a:gd name="connsiteX44" fmla="*/ 850149 w 2481028"/>
                  <a:gd name="connsiteY44" fmla="*/ 2432115 h 2884602"/>
                  <a:gd name="connsiteX45" fmla="*/ 869003 w 2481028"/>
                  <a:gd name="connsiteY45" fmla="*/ 2394408 h 2884602"/>
                  <a:gd name="connsiteX46" fmla="*/ 897283 w 2481028"/>
                  <a:gd name="connsiteY46" fmla="*/ 2366128 h 2884602"/>
                  <a:gd name="connsiteX47" fmla="*/ 916137 w 2481028"/>
                  <a:gd name="connsiteY47" fmla="*/ 2328420 h 2884602"/>
                  <a:gd name="connsiteX48" fmla="*/ 934990 w 2481028"/>
                  <a:gd name="connsiteY48" fmla="*/ 2300140 h 2884602"/>
                  <a:gd name="connsiteX49" fmla="*/ 972697 w 2481028"/>
                  <a:gd name="connsiteY49" fmla="*/ 2234152 h 2884602"/>
                  <a:gd name="connsiteX50" fmla="*/ 1000978 w 2481028"/>
                  <a:gd name="connsiteY50" fmla="*/ 2215299 h 2884602"/>
                  <a:gd name="connsiteX51" fmla="*/ 1019831 w 2481028"/>
                  <a:gd name="connsiteY51" fmla="*/ 2187018 h 2884602"/>
                  <a:gd name="connsiteX52" fmla="*/ 1123526 w 2481028"/>
                  <a:gd name="connsiteY52" fmla="*/ 2130458 h 2884602"/>
                  <a:gd name="connsiteX53" fmla="*/ 1170660 w 2481028"/>
                  <a:gd name="connsiteY53" fmla="*/ 2092750 h 2884602"/>
                  <a:gd name="connsiteX54" fmla="*/ 1227221 w 2481028"/>
                  <a:gd name="connsiteY54" fmla="*/ 2073897 h 2884602"/>
                  <a:gd name="connsiteX55" fmla="*/ 1264928 w 2481028"/>
                  <a:gd name="connsiteY55" fmla="*/ 2055043 h 2884602"/>
                  <a:gd name="connsiteX56" fmla="*/ 1312062 w 2481028"/>
                  <a:gd name="connsiteY56" fmla="*/ 2036190 h 2884602"/>
                  <a:gd name="connsiteX57" fmla="*/ 1359196 w 2481028"/>
                  <a:gd name="connsiteY57" fmla="*/ 2007909 h 2884602"/>
                  <a:gd name="connsiteX58" fmla="*/ 1444038 w 2481028"/>
                  <a:gd name="connsiteY58" fmla="*/ 1998482 h 2884602"/>
                  <a:gd name="connsiteX59" fmla="*/ 1500598 w 2481028"/>
                  <a:gd name="connsiteY59" fmla="*/ 1979629 h 2884602"/>
                  <a:gd name="connsiteX60" fmla="*/ 1538306 w 2481028"/>
                  <a:gd name="connsiteY60" fmla="*/ 1970202 h 2884602"/>
                  <a:gd name="connsiteX61" fmla="*/ 1642000 w 2481028"/>
                  <a:gd name="connsiteY61" fmla="*/ 1923068 h 2884602"/>
                  <a:gd name="connsiteX62" fmla="*/ 1689134 w 2481028"/>
                  <a:gd name="connsiteY62" fmla="*/ 1913641 h 2884602"/>
                  <a:gd name="connsiteX63" fmla="*/ 1773976 w 2481028"/>
                  <a:gd name="connsiteY63" fmla="*/ 1857080 h 2884602"/>
                  <a:gd name="connsiteX64" fmla="*/ 1802256 w 2481028"/>
                  <a:gd name="connsiteY64" fmla="*/ 1809946 h 2884602"/>
                  <a:gd name="connsiteX65" fmla="*/ 1849390 w 2481028"/>
                  <a:gd name="connsiteY65" fmla="*/ 1706251 h 2884602"/>
                  <a:gd name="connsiteX66" fmla="*/ 1905951 w 2481028"/>
                  <a:gd name="connsiteY66" fmla="*/ 1640264 h 2884602"/>
                  <a:gd name="connsiteX67" fmla="*/ 2075633 w 2481028"/>
                  <a:gd name="connsiteY67" fmla="*/ 1414020 h 2884602"/>
                  <a:gd name="connsiteX68" fmla="*/ 2207609 w 2481028"/>
                  <a:gd name="connsiteY68" fmla="*/ 1300899 h 2884602"/>
                  <a:gd name="connsiteX69" fmla="*/ 2386718 w 2481028"/>
                  <a:gd name="connsiteY69" fmla="*/ 1197204 h 2884602"/>
                  <a:gd name="connsiteX70" fmla="*/ 2471559 w 2481028"/>
                  <a:gd name="connsiteY70" fmla="*/ 1102936 h 2884602"/>
                  <a:gd name="connsiteX71" fmla="*/ 2480986 w 2481028"/>
                  <a:gd name="connsiteY71" fmla="*/ 1065229 h 2884602"/>
                  <a:gd name="connsiteX72" fmla="*/ 2452706 w 2481028"/>
                  <a:gd name="connsiteY72" fmla="*/ 725864 h 2884602"/>
                  <a:gd name="connsiteX73" fmla="*/ 2339584 w 2481028"/>
                  <a:gd name="connsiteY73" fmla="*/ 537328 h 2884602"/>
                  <a:gd name="connsiteX74" fmla="*/ 2264170 w 2481028"/>
                  <a:gd name="connsiteY74" fmla="*/ 386499 h 2884602"/>
                  <a:gd name="connsiteX75" fmla="*/ 2235889 w 2481028"/>
                  <a:gd name="connsiteY75" fmla="*/ 311084 h 2884602"/>
                  <a:gd name="connsiteX76" fmla="*/ 2122767 w 2481028"/>
                  <a:gd name="connsiteY76" fmla="*/ 150829 h 2884602"/>
                  <a:gd name="connsiteX77" fmla="*/ 2085060 w 2481028"/>
                  <a:gd name="connsiteY77" fmla="*/ 103695 h 2884602"/>
                  <a:gd name="connsiteX78" fmla="*/ 2056780 w 2481028"/>
                  <a:gd name="connsiteY78" fmla="*/ 84841 h 2884602"/>
                  <a:gd name="connsiteX79" fmla="*/ 2019073 w 2481028"/>
                  <a:gd name="connsiteY79" fmla="*/ 56561 h 2884602"/>
                  <a:gd name="connsiteX80" fmla="*/ 1924805 w 2481028"/>
                  <a:gd name="connsiteY80" fmla="*/ 28280 h 2884602"/>
                  <a:gd name="connsiteX81" fmla="*/ 1839963 w 2481028"/>
                  <a:gd name="connsiteY81" fmla="*/ 0 h 2884602"/>
                  <a:gd name="connsiteX82" fmla="*/ 1651427 w 2481028"/>
                  <a:gd name="connsiteY82" fmla="*/ 37707 h 2884602"/>
                  <a:gd name="connsiteX83" fmla="*/ 1613720 w 2481028"/>
                  <a:gd name="connsiteY83" fmla="*/ 56561 h 2884602"/>
                  <a:gd name="connsiteX84" fmla="*/ 1566586 w 2481028"/>
                  <a:gd name="connsiteY84" fmla="*/ 113122 h 2884602"/>
                  <a:gd name="connsiteX85" fmla="*/ 1519452 w 2481028"/>
                  <a:gd name="connsiteY85" fmla="*/ 122548 h 2884602"/>
                  <a:gd name="connsiteX86" fmla="*/ 1462891 w 2481028"/>
                  <a:gd name="connsiteY86" fmla="*/ 169682 h 2884602"/>
                  <a:gd name="connsiteX87" fmla="*/ 1406330 w 2481028"/>
                  <a:gd name="connsiteY87" fmla="*/ 188536 h 2884602"/>
                  <a:gd name="connsiteX88" fmla="*/ 1368623 w 2481028"/>
                  <a:gd name="connsiteY88" fmla="*/ 235670 h 2884602"/>
                  <a:gd name="connsiteX0" fmla="*/ 1368623 w 2481028"/>
                  <a:gd name="connsiteY0" fmla="*/ 235670 h 2884602"/>
                  <a:gd name="connsiteX1" fmla="*/ 1227221 w 2481028"/>
                  <a:gd name="connsiteY1" fmla="*/ 245097 h 2884602"/>
                  <a:gd name="connsiteX2" fmla="*/ 1180087 w 2481028"/>
                  <a:gd name="connsiteY2" fmla="*/ 311084 h 2884602"/>
                  <a:gd name="connsiteX3" fmla="*/ 1151807 w 2481028"/>
                  <a:gd name="connsiteY3" fmla="*/ 329938 h 2884602"/>
                  <a:gd name="connsiteX4" fmla="*/ 1076392 w 2481028"/>
                  <a:gd name="connsiteY4" fmla="*/ 414779 h 2884602"/>
                  <a:gd name="connsiteX5" fmla="*/ 1038685 w 2481028"/>
                  <a:gd name="connsiteY5" fmla="*/ 433633 h 2884602"/>
                  <a:gd name="connsiteX6" fmla="*/ 972697 w 2481028"/>
                  <a:gd name="connsiteY6" fmla="*/ 509047 h 2884602"/>
                  <a:gd name="connsiteX7" fmla="*/ 944417 w 2481028"/>
                  <a:gd name="connsiteY7" fmla="*/ 556181 h 2884602"/>
                  <a:gd name="connsiteX8" fmla="*/ 925563 w 2481028"/>
                  <a:gd name="connsiteY8" fmla="*/ 584462 h 2884602"/>
                  <a:gd name="connsiteX9" fmla="*/ 897283 w 2481028"/>
                  <a:gd name="connsiteY9" fmla="*/ 678730 h 2884602"/>
                  <a:gd name="connsiteX10" fmla="*/ 887856 w 2481028"/>
                  <a:gd name="connsiteY10" fmla="*/ 716437 h 2884602"/>
                  <a:gd name="connsiteX11" fmla="*/ 869003 w 2481028"/>
                  <a:gd name="connsiteY11" fmla="*/ 744717 h 2884602"/>
                  <a:gd name="connsiteX12" fmla="*/ 840722 w 2481028"/>
                  <a:gd name="connsiteY12" fmla="*/ 820132 h 2884602"/>
                  <a:gd name="connsiteX13" fmla="*/ 821869 w 2481028"/>
                  <a:gd name="connsiteY13" fmla="*/ 867266 h 2884602"/>
                  <a:gd name="connsiteX14" fmla="*/ 765308 w 2481028"/>
                  <a:gd name="connsiteY14" fmla="*/ 1018095 h 2884602"/>
                  <a:gd name="connsiteX15" fmla="*/ 699320 w 2481028"/>
                  <a:gd name="connsiteY15" fmla="*/ 1150070 h 2884602"/>
                  <a:gd name="connsiteX16" fmla="*/ 680466 w 2481028"/>
                  <a:gd name="connsiteY16" fmla="*/ 1187777 h 2884602"/>
                  <a:gd name="connsiteX17" fmla="*/ 567345 w 2481028"/>
                  <a:gd name="connsiteY17" fmla="*/ 1263192 h 2884602"/>
                  <a:gd name="connsiteX18" fmla="*/ 529638 w 2481028"/>
                  <a:gd name="connsiteY18" fmla="*/ 1282045 h 2884602"/>
                  <a:gd name="connsiteX19" fmla="*/ 444796 w 2481028"/>
                  <a:gd name="connsiteY19" fmla="*/ 1319752 h 2884602"/>
                  <a:gd name="connsiteX20" fmla="*/ 388236 w 2481028"/>
                  <a:gd name="connsiteY20" fmla="*/ 1366886 h 2884602"/>
                  <a:gd name="connsiteX21" fmla="*/ 350528 w 2481028"/>
                  <a:gd name="connsiteY21" fmla="*/ 1376313 h 2884602"/>
                  <a:gd name="connsiteX22" fmla="*/ 322248 w 2481028"/>
                  <a:gd name="connsiteY22" fmla="*/ 1395167 h 2884602"/>
                  <a:gd name="connsiteX23" fmla="*/ 293967 w 2481028"/>
                  <a:gd name="connsiteY23" fmla="*/ 1404594 h 2884602"/>
                  <a:gd name="connsiteX24" fmla="*/ 227980 w 2481028"/>
                  <a:gd name="connsiteY24" fmla="*/ 1451728 h 2884602"/>
                  <a:gd name="connsiteX25" fmla="*/ 171419 w 2481028"/>
                  <a:gd name="connsiteY25" fmla="*/ 1536569 h 2884602"/>
                  <a:gd name="connsiteX26" fmla="*/ 161992 w 2481028"/>
                  <a:gd name="connsiteY26" fmla="*/ 1574276 h 2884602"/>
                  <a:gd name="connsiteX27" fmla="*/ 143139 w 2481028"/>
                  <a:gd name="connsiteY27" fmla="*/ 1640264 h 2884602"/>
                  <a:gd name="connsiteX28" fmla="*/ 20590 w 2481028"/>
                  <a:gd name="connsiteY28" fmla="*/ 2036190 h 2884602"/>
                  <a:gd name="connsiteX29" fmla="*/ 11163 w 2481028"/>
                  <a:gd name="connsiteY29" fmla="*/ 2224725 h 2884602"/>
                  <a:gd name="connsiteX30" fmla="*/ 133712 w 2481028"/>
                  <a:gd name="connsiteY30" fmla="*/ 2809187 h 2884602"/>
                  <a:gd name="connsiteX31" fmla="*/ 284541 w 2481028"/>
                  <a:gd name="connsiteY31" fmla="*/ 2856322 h 2884602"/>
                  <a:gd name="connsiteX32" fmla="*/ 359955 w 2481028"/>
                  <a:gd name="connsiteY32" fmla="*/ 2875175 h 2884602"/>
                  <a:gd name="connsiteX33" fmla="*/ 388236 w 2481028"/>
                  <a:gd name="connsiteY33" fmla="*/ 2884602 h 2884602"/>
                  <a:gd name="connsiteX34" fmla="*/ 482504 w 2481028"/>
                  <a:gd name="connsiteY34" fmla="*/ 2856322 h 2884602"/>
                  <a:gd name="connsiteX35" fmla="*/ 520211 w 2481028"/>
                  <a:gd name="connsiteY35" fmla="*/ 2837468 h 2884602"/>
                  <a:gd name="connsiteX36" fmla="*/ 605052 w 2481028"/>
                  <a:gd name="connsiteY36" fmla="*/ 2771480 h 2884602"/>
                  <a:gd name="connsiteX37" fmla="*/ 623906 w 2481028"/>
                  <a:gd name="connsiteY37" fmla="*/ 2743200 h 2884602"/>
                  <a:gd name="connsiteX38" fmla="*/ 652186 w 2481028"/>
                  <a:gd name="connsiteY38" fmla="*/ 2705493 h 2884602"/>
                  <a:gd name="connsiteX39" fmla="*/ 671040 w 2481028"/>
                  <a:gd name="connsiteY39" fmla="*/ 2658359 h 2884602"/>
                  <a:gd name="connsiteX40" fmla="*/ 699320 w 2481028"/>
                  <a:gd name="connsiteY40" fmla="*/ 2620651 h 2884602"/>
                  <a:gd name="connsiteX41" fmla="*/ 746454 w 2481028"/>
                  <a:gd name="connsiteY41" fmla="*/ 2554664 h 2884602"/>
                  <a:gd name="connsiteX42" fmla="*/ 765308 w 2481028"/>
                  <a:gd name="connsiteY42" fmla="*/ 2526383 h 2884602"/>
                  <a:gd name="connsiteX43" fmla="*/ 850149 w 2481028"/>
                  <a:gd name="connsiteY43" fmla="*/ 2432115 h 2884602"/>
                  <a:gd name="connsiteX44" fmla="*/ 869003 w 2481028"/>
                  <a:gd name="connsiteY44" fmla="*/ 2394408 h 2884602"/>
                  <a:gd name="connsiteX45" fmla="*/ 897283 w 2481028"/>
                  <a:gd name="connsiteY45" fmla="*/ 2366128 h 2884602"/>
                  <a:gd name="connsiteX46" fmla="*/ 916137 w 2481028"/>
                  <a:gd name="connsiteY46" fmla="*/ 2328420 h 2884602"/>
                  <a:gd name="connsiteX47" fmla="*/ 934990 w 2481028"/>
                  <a:gd name="connsiteY47" fmla="*/ 2300140 h 2884602"/>
                  <a:gd name="connsiteX48" fmla="*/ 972697 w 2481028"/>
                  <a:gd name="connsiteY48" fmla="*/ 2234152 h 2884602"/>
                  <a:gd name="connsiteX49" fmla="*/ 1000978 w 2481028"/>
                  <a:gd name="connsiteY49" fmla="*/ 2215299 h 2884602"/>
                  <a:gd name="connsiteX50" fmla="*/ 1019831 w 2481028"/>
                  <a:gd name="connsiteY50" fmla="*/ 2187018 h 2884602"/>
                  <a:gd name="connsiteX51" fmla="*/ 1123526 w 2481028"/>
                  <a:gd name="connsiteY51" fmla="*/ 2130458 h 2884602"/>
                  <a:gd name="connsiteX52" fmla="*/ 1170660 w 2481028"/>
                  <a:gd name="connsiteY52" fmla="*/ 2092750 h 2884602"/>
                  <a:gd name="connsiteX53" fmla="*/ 1227221 w 2481028"/>
                  <a:gd name="connsiteY53" fmla="*/ 2073897 h 2884602"/>
                  <a:gd name="connsiteX54" fmla="*/ 1264928 w 2481028"/>
                  <a:gd name="connsiteY54" fmla="*/ 2055043 h 2884602"/>
                  <a:gd name="connsiteX55" fmla="*/ 1312062 w 2481028"/>
                  <a:gd name="connsiteY55" fmla="*/ 2036190 h 2884602"/>
                  <a:gd name="connsiteX56" fmla="*/ 1359196 w 2481028"/>
                  <a:gd name="connsiteY56" fmla="*/ 2007909 h 2884602"/>
                  <a:gd name="connsiteX57" fmla="*/ 1444038 w 2481028"/>
                  <a:gd name="connsiteY57" fmla="*/ 1998482 h 2884602"/>
                  <a:gd name="connsiteX58" fmla="*/ 1500598 w 2481028"/>
                  <a:gd name="connsiteY58" fmla="*/ 1979629 h 2884602"/>
                  <a:gd name="connsiteX59" fmla="*/ 1538306 w 2481028"/>
                  <a:gd name="connsiteY59" fmla="*/ 1970202 h 2884602"/>
                  <a:gd name="connsiteX60" fmla="*/ 1642000 w 2481028"/>
                  <a:gd name="connsiteY60" fmla="*/ 1923068 h 2884602"/>
                  <a:gd name="connsiteX61" fmla="*/ 1689134 w 2481028"/>
                  <a:gd name="connsiteY61" fmla="*/ 1913641 h 2884602"/>
                  <a:gd name="connsiteX62" fmla="*/ 1773976 w 2481028"/>
                  <a:gd name="connsiteY62" fmla="*/ 1857080 h 2884602"/>
                  <a:gd name="connsiteX63" fmla="*/ 1802256 w 2481028"/>
                  <a:gd name="connsiteY63" fmla="*/ 1809946 h 2884602"/>
                  <a:gd name="connsiteX64" fmla="*/ 1849390 w 2481028"/>
                  <a:gd name="connsiteY64" fmla="*/ 1706251 h 2884602"/>
                  <a:gd name="connsiteX65" fmla="*/ 1905951 w 2481028"/>
                  <a:gd name="connsiteY65" fmla="*/ 1640264 h 2884602"/>
                  <a:gd name="connsiteX66" fmla="*/ 2075633 w 2481028"/>
                  <a:gd name="connsiteY66" fmla="*/ 1414020 h 2884602"/>
                  <a:gd name="connsiteX67" fmla="*/ 2207609 w 2481028"/>
                  <a:gd name="connsiteY67" fmla="*/ 1300899 h 2884602"/>
                  <a:gd name="connsiteX68" fmla="*/ 2386718 w 2481028"/>
                  <a:gd name="connsiteY68" fmla="*/ 1197204 h 2884602"/>
                  <a:gd name="connsiteX69" fmla="*/ 2471559 w 2481028"/>
                  <a:gd name="connsiteY69" fmla="*/ 1102936 h 2884602"/>
                  <a:gd name="connsiteX70" fmla="*/ 2480986 w 2481028"/>
                  <a:gd name="connsiteY70" fmla="*/ 1065229 h 2884602"/>
                  <a:gd name="connsiteX71" fmla="*/ 2452706 w 2481028"/>
                  <a:gd name="connsiteY71" fmla="*/ 725864 h 2884602"/>
                  <a:gd name="connsiteX72" fmla="*/ 2339584 w 2481028"/>
                  <a:gd name="connsiteY72" fmla="*/ 537328 h 2884602"/>
                  <a:gd name="connsiteX73" fmla="*/ 2264170 w 2481028"/>
                  <a:gd name="connsiteY73" fmla="*/ 386499 h 2884602"/>
                  <a:gd name="connsiteX74" fmla="*/ 2235889 w 2481028"/>
                  <a:gd name="connsiteY74" fmla="*/ 311084 h 2884602"/>
                  <a:gd name="connsiteX75" fmla="*/ 2122767 w 2481028"/>
                  <a:gd name="connsiteY75" fmla="*/ 150829 h 2884602"/>
                  <a:gd name="connsiteX76" fmla="*/ 2085060 w 2481028"/>
                  <a:gd name="connsiteY76" fmla="*/ 103695 h 2884602"/>
                  <a:gd name="connsiteX77" fmla="*/ 2056780 w 2481028"/>
                  <a:gd name="connsiteY77" fmla="*/ 84841 h 2884602"/>
                  <a:gd name="connsiteX78" fmla="*/ 2019073 w 2481028"/>
                  <a:gd name="connsiteY78" fmla="*/ 56561 h 2884602"/>
                  <a:gd name="connsiteX79" fmla="*/ 1924805 w 2481028"/>
                  <a:gd name="connsiteY79" fmla="*/ 28280 h 2884602"/>
                  <a:gd name="connsiteX80" fmla="*/ 1839963 w 2481028"/>
                  <a:gd name="connsiteY80" fmla="*/ 0 h 2884602"/>
                  <a:gd name="connsiteX81" fmla="*/ 1651427 w 2481028"/>
                  <a:gd name="connsiteY81" fmla="*/ 37707 h 2884602"/>
                  <a:gd name="connsiteX82" fmla="*/ 1613720 w 2481028"/>
                  <a:gd name="connsiteY82" fmla="*/ 56561 h 2884602"/>
                  <a:gd name="connsiteX83" fmla="*/ 1566586 w 2481028"/>
                  <a:gd name="connsiteY83" fmla="*/ 113122 h 2884602"/>
                  <a:gd name="connsiteX84" fmla="*/ 1519452 w 2481028"/>
                  <a:gd name="connsiteY84" fmla="*/ 122548 h 2884602"/>
                  <a:gd name="connsiteX85" fmla="*/ 1462891 w 2481028"/>
                  <a:gd name="connsiteY85" fmla="*/ 169682 h 2884602"/>
                  <a:gd name="connsiteX86" fmla="*/ 1406330 w 2481028"/>
                  <a:gd name="connsiteY86" fmla="*/ 188536 h 2884602"/>
                  <a:gd name="connsiteX87" fmla="*/ 1368623 w 2481028"/>
                  <a:gd name="connsiteY87" fmla="*/ 235670 h 2884602"/>
                  <a:gd name="connsiteX0" fmla="*/ 1368623 w 2481028"/>
                  <a:gd name="connsiteY0" fmla="*/ 235670 h 2875282"/>
                  <a:gd name="connsiteX1" fmla="*/ 1227221 w 2481028"/>
                  <a:gd name="connsiteY1" fmla="*/ 245097 h 2875282"/>
                  <a:gd name="connsiteX2" fmla="*/ 1180087 w 2481028"/>
                  <a:gd name="connsiteY2" fmla="*/ 311084 h 2875282"/>
                  <a:gd name="connsiteX3" fmla="*/ 1151807 w 2481028"/>
                  <a:gd name="connsiteY3" fmla="*/ 329938 h 2875282"/>
                  <a:gd name="connsiteX4" fmla="*/ 1076392 w 2481028"/>
                  <a:gd name="connsiteY4" fmla="*/ 414779 h 2875282"/>
                  <a:gd name="connsiteX5" fmla="*/ 1038685 w 2481028"/>
                  <a:gd name="connsiteY5" fmla="*/ 433633 h 2875282"/>
                  <a:gd name="connsiteX6" fmla="*/ 972697 w 2481028"/>
                  <a:gd name="connsiteY6" fmla="*/ 509047 h 2875282"/>
                  <a:gd name="connsiteX7" fmla="*/ 944417 w 2481028"/>
                  <a:gd name="connsiteY7" fmla="*/ 556181 h 2875282"/>
                  <a:gd name="connsiteX8" fmla="*/ 925563 w 2481028"/>
                  <a:gd name="connsiteY8" fmla="*/ 584462 h 2875282"/>
                  <a:gd name="connsiteX9" fmla="*/ 897283 w 2481028"/>
                  <a:gd name="connsiteY9" fmla="*/ 678730 h 2875282"/>
                  <a:gd name="connsiteX10" fmla="*/ 887856 w 2481028"/>
                  <a:gd name="connsiteY10" fmla="*/ 716437 h 2875282"/>
                  <a:gd name="connsiteX11" fmla="*/ 869003 w 2481028"/>
                  <a:gd name="connsiteY11" fmla="*/ 744717 h 2875282"/>
                  <a:gd name="connsiteX12" fmla="*/ 840722 w 2481028"/>
                  <a:gd name="connsiteY12" fmla="*/ 820132 h 2875282"/>
                  <a:gd name="connsiteX13" fmla="*/ 821869 w 2481028"/>
                  <a:gd name="connsiteY13" fmla="*/ 867266 h 2875282"/>
                  <a:gd name="connsiteX14" fmla="*/ 765308 w 2481028"/>
                  <a:gd name="connsiteY14" fmla="*/ 1018095 h 2875282"/>
                  <a:gd name="connsiteX15" fmla="*/ 699320 w 2481028"/>
                  <a:gd name="connsiteY15" fmla="*/ 1150070 h 2875282"/>
                  <a:gd name="connsiteX16" fmla="*/ 680466 w 2481028"/>
                  <a:gd name="connsiteY16" fmla="*/ 1187777 h 2875282"/>
                  <a:gd name="connsiteX17" fmla="*/ 567345 w 2481028"/>
                  <a:gd name="connsiteY17" fmla="*/ 1263192 h 2875282"/>
                  <a:gd name="connsiteX18" fmla="*/ 529638 w 2481028"/>
                  <a:gd name="connsiteY18" fmla="*/ 1282045 h 2875282"/>
                  <a:gd name="connsiteX19" fmla="*/ 444796 w 2481028"/>
                  <a:gd name="connsiteY19" fmla="*/ 1319752 h 2875282"/>
                  <a:gd name="connsiteX20" fmla="*/ 388236 w 2481028"/>
                  <a:gd name="connsiteY20" fmla="*/ 1366886 h 2875282"/>
                  <a:gd name="connsiteX21" fmla="*/ 350528 w 2481028"/>
                  <a:gd name="connsiteY21" fmla="*/ 1376313 h 2875282"/>
                  <a:gd name="connsiteX22" fmla="*/ 322248 w 2481028"/>
                  <a:gd name="connsiteY22" fmla="*/ 1395167 h 2875282"/>
                  <a:gd name="connsiteX23" fmla="*/ 293967 w 2481028"/>
                  <a:gd name="connsiteY23" fmla="*/ 1404594 h 2875282"/>
                  <a:gd name="connsiteX24" fmla="*/ 227980 w 2481028"/>
                  <a:gd name="connsiteY24" fmla="*/ 1451728 h 2875282"/>
                  <a:gd name="connsiteX25" fmla="*/ 171419 w 2481028"/>
                  <a:gd name="connsiteY25" fmla="*/ 1536569 h 2875282"/>
                  <a:gd name="connsiteX26" fmla="*/ 161992 w 2481028"/>
                  <a:gd name="connsiteY26" fmla="*/ 1574276 h 2875282"/>
                  <a:gd name="connsiteX27" fmla="*/ 143139 w 2481028"/>
                  <a:gd name="connsiteY27" fmla="*/ 1640264 h 2875282"/>
                  <a:gd name="connsiteX28" fmla="*/ 20590 w 2481028"/>
                  <a:gd name="connsiteY28" fmla="*/ 2036190 h 2875282"/>
                  <a:gd name="connsiteX29" fmla="*/ 11163 w 2481028"/>
                  <a:gd name="connsiteY29" fmla="*/ 2224725 h 2875282"/>
                  <a:gd name="connsiteX30" fmla="*/ 133712 w 2481028"/>
                  <a:gd name="connsiteY30" fmla="*/ 2809187 h 2875282"/>
                  <a:gd name="connsiteX31" fmla="*/ 284541 w 2481028"/>
                  <a:gd name="connsiteY31" fmla="*/ 2856322 h 2875282"/>
                  <a:gd name="connsiteX32" fmla="*/ 359955 w 2481028"/>
                  <a:gd name="connsiteY32" fmla="*/ 2875175 h 2875282"/>
                  <a:gd name="connsiteX33" fmla="*/ 482504 w 2481028"/>
                  <a:gd name="connsiteY33" fmla="*/ 2856322 h 2875282"/>
                  <a:gd name="connsiteX34" fmla="*/ 520211 w 2481028"/>
                  <a:gd name="connsiteY34" fmla="*/ 2837468 h 2875282"/>
                  <a:gd name="connsiteX35" fmla="*/ 605052 w 2481028"/>
                  <a:gd name="connsiteY35" fmla="*/ 2771480 h 2875282"/>
                  <a:gd name="connsiteX36" fmla="*/ 623906 w 2481028"/>
                  <a:gd name="connsiteY36" fmla="*/ 2743200 h 2875282"/>
                  <a:gd name="connsiteX37" fmla="*/ 652186 w 2481028"/>
                  <a:gd name="connsiteY37" fmla="*/ 2705493 h 2875282"/>
                  <a:gd name="connsiteX38" fmla="*/ 671040 w 2481028"/>
                  <a:gd name="connsiteY38" fmla="*/ 2658359 h 2875282"/>
                  <a:gd name="connsiteX39" fmla="*/ 699320 w 2481028"/>
                  <a:gd name="connsiteY39" fmla="*/ 2620651 h 2875282"/>
                  <a:gd name="connsiteX40" fmla="*/ 746454 w 2481028"/>
                  <a:gd name="connsiteY40" fmla="*/ 2554664 h 2875282"/>
                  <a:gd name="connsiteX41" fmla="*/ 765308 w 2481028"/>
                  <a:gd name="connsiteY41" fmla="*/ 2526383 h 2875282"/>
                  <a:gd name="connsiteX42" fmla="*/ 850149 w 2481028"/>
                  <a:gd name="connsiteY42" fmla="*/ 2432115 h 2875282"/>
                  <a:gd name="connsiteX43" fmla="*/ 869003 w 2481028"/>
                  <a:gd name="connsiteY43" fmla="*/ 2394408 h 2875282"/>
                  <a:gd name="connsiteX44" fmla="*/ 897283 w 2481028"/>
                  <a:gd name="connsiteY44" fmla="*/ 2366128 h 2875282"/>
                  <a:gd name="connsiteX45" fmla="*/ 916137 w 2481028"/>
                  <a:gd name="connsiteY45" fmla="*/ 2328420 h 2875282"/>
                  <a:gd name="connsiteX46" fmla="*/ 934990 w 2481028"/>
                  <a:gd name="connsiteY46" fmla="*/ 2300140 h 2875282"/>
                  <a:gd name="connsiteX47" fmla="*/ 972697 w 2481028"/>
                  <a:gd name="connsiteY47" fmla="*/ 2234152 h 2875282"/>
                  <a:gd name="connsiteX48" fmla="*/ 1000978 w 2481028"/>
                  <a:gd name="connsiteY48" fmla="*/ 2215299 h 2875282"/>
                  <a:gd name="connsiteX49" fmla="*/ 1019831 w 2481028"/>
                  <a:gd name="connsiteY49" fmla="*/ 2187018 h 2875282"/>
                  <a:gd name="connsiteX50" fmla="*/ 1123526 w 2481028"/>
                  <a:gd name="connsiteY50" fmla="*/ 2130458 h 2875282"/>
                  <a:gd name="connsiteX51" fmla="*/ 1170660 w 2481028"/>
                  <a:gd name="connsiteY51" fmla="*/ 2092750 h 2875282"/>
                  <a:gd name="connsiteX52" fmla="*/ 1227221 w 2481028"/>
                  <a:gd name="connsiteY52" fmla="*/ 2073897 h 2875282"/>
                  <a:gd name="connsiteX53" fmla="*/ 1264928 w 2481028"/>
                  <a:gd name="connsiteY53" fmla="*/ 2055043 h 2875282"/>
                  <a:gd name="connsiteX54" fmla="*/ 1312062 w 2481028"/>
                  <a:gd name="connsiteY54" fmla="*/ 2036190 h 2875282"/>
                  <a:gd name="connsiteX55" fmla="*/ 1359196 w 2481028"/>
                  <a:gd name="connsiteY55" fmla="*/ 2007909 h 2875282"/>
                  <a:gd name="connsiteX56" fmla="*/ 1444038 w 2481028"/>
                  <a:gd name="connsiteY56" fmla="*/ 1998482 h 2875282"/>
                  <a:gd name="connsiteX57" fmla="*/ 1500598 w 2481028"/>
                  <a:gd name="connsiteY57" fmla="*/ 1979629 h 2875282"/>
                  <a:gd name="connsiteX58" fmla="*/ 1538306 w 2481028"/>
                  <a:gd name="connsiteY58" fmla="*/ 1970202 h 2875282"/>
                  <a:gd name="connsiteX59" fmla="*/ 1642000 w 2481028"/>
                  <a:gd name="connsiteY59" fmla="*/ 1923068 h 2875282"/>
                  <a:gd name="connsiteX60" fmla="*/ 1689134 w 2481028"/>
                  <a:gd name="connsiteY60" fmla="*/ 1913641 h 2875282"/>
                  <a:gd name="connsiteX61" fmla="*/ 1773976 w 2481028"/>
                  <a:gd name="connsiteY61" fmla="*/ 1857080 h 2875282"/>
                  <a:gd name="connsiteX62" fmla="*/ 1802256 w 2481028"/>
                  <a:gd name="connsiteY62" fmla="*/ 1809946 h 2875282"/>
                  <a:gd name="connsiteX63" fmla="*/ 1849390 w 2481028"/>
                  <a:gd name="connsiteY63" fmla="*/ 1706251 h 2875282"/>
                  <a:gd name="connsiteX64" fmla="*/ 1905951 w 2481028"/>
                  <a:gd name="connsiteY64" fmla="*/ 1640264 h 2875282"/>
                  <a:gd name="connsiteX65" fmla="*/ 2075633 w 2481028"/>
                  <a:gd name="connsiteY65" fmla="*/ 1414020 h 2875282"/>
                  <a:gd name="connsiteX66" fmla="*/ 2207609 w 2481028"/>
                  <a:gd name="connsiteY66" fmla="*/ 1300899 h 2875282"/>
                  <a:gd name="connsiteX67" fmla="*/ 2386718 w 2481028"/>
                  <a:gd name="connsiteY67" fmla="*/ 1197204 h 2875282"/>
                  <a:gd name="connsiteX68" fmla="*/ 2471559 w 2481028"/>
                  <a:gd name="connsiteY68" fmla="*/ 1102936 h 2875282"/>
                  <a:gd name="connsiteX69" fmla="*/ 2480986 w 2481028"/>
                  <a:gd name="connsiteY69" fmla="*/ 1065229 h 2875282"/>
                  <a:gd name="connsiteX70" fmla="*/ 2452706 w 2481028"/>
                  <a:gd name="connsiteY70" fmla="*/ 725864 h 2875282"/>
                  <a:gd name="connsiteX71" fmla="*/ 2339584 w 2481028"/>
                  <a:gd name="connsiteY71" fmla="*/ 537328 h 2875282"/>
                  <a:gd name="connsiteX72" fmla="*/ 2264170 w 2481028"/>
                  <a:gd name="connsiteY72" fmla="*/ 386499 h 2875282"/>
                  <a:gd name="connsiteX73" fmla="*/ 2235889 w 2481028"/>
                  <a:gd name="connsiteY73" fmla="*/ 311084 h 2875282"/>
                  <a:gd name="connsiteX74" fmla="*/ 2122767 w 2481028"/>
                  <a:gd name="connsiteY74" fmla="*/ 150829 h 2875282"/>
                  <a:gd name="connsiteX75" fmla="*/ 2085060 w 2481028"/>
                  <a:gd name="connsiteY75" fmla="*/ 103695 h 2875282"/>
                  <a:gd name="connsiteX76" fmla="*/ 2056780 w 2481028"/>
                  <a:gd name="connsiteY76" fmla="*/ 84841 h 2875282"/>
                  <a:gd name="connsiteX77" fmla="*/ 2019073 w 2481028"/>
                  <a:gd name="connsiteY77" fmla="*/ 56561 h 2875282"/>
                  <a:gd name="connsiteX78" fmla="*/ 1924805 w 2481028"/>
                  <a:gd name="connsiteY78" fmla="*/ 28280 h 2875282"/>
                  <a:gd name="connsiteX79" fmla="*/ 1839963 w 2481028"/>
                  <a:gd name="connsiteY79" fmla="*/ 0 h 2875282"/>
                  <a:gd name="connsiteX80" fmla="*/ 1651427 w 2481028"/>
                  <a:gd name="connsiteY80" fmla="*/ 37707 h 2875282"/>
                  <a:gd name="connsiteX81" fmla="*/ 1613720 w 2481028"/>
                  <a:gd name="connsiteY81" fmla="*/ 56561 h 2875282"/>
                  <a:gd name="connsiteX82" fmla="*/ 1566586 w 2481028"/>
                  <a:gd name="connsiteY82" fmla="*/ 113122 h 2875282"/>
                  <a:gd name="connsiteX83" fmla="*/ 1519452 w 2481028"/>
                  <a:gd name="connsiteY83" fmla="*/ 122548 h 2875282"/>
                  <a:gd name="connsiteX84" fmla="*/ 1462891 w 2481028"/>
                  <a:gd name="connsiteY84" fmla="*/ 169682 h 2875282"/>
                  <a:gd name="connsiteX85" fmla="*/ 1406330 w 2481028"/>
                  <a:gd name="connsiteY85" fmla="*/ 188536 h 2875282"/>
                  <a:gd name="connsiteX86" fmla="*/ 1368623 w 2481028"/>
                  <a:gd name="connsiteY86" fmla="*/ 235670 h 2875282"/>
                  <a:gd name="connsiteX0" fmla="*/ 1368623 w 2481028"/>
                  <a:gd name="connsiteY0" fmla="*/ 235670 h 2875282"/>
                  <a:gd name="connsiteX1" fmla="*/ 1227221 w 2481028"/>
                  <a:gd name="connsiteY1" fmla="*/ 245097 h 2875282"/>
                  <a:gd name="connsiteX2" fmla="*/ 1180087 w 2481028"/>
                  <a:gd name="connsiteY2" fmla="*/ 311084 h 2875282"/>
                  <a:gd name="connsiteX3" fmla="*/ 1151807 w 2481028"/>
                  <a:gd name="connsiteY3" fmla="*/ 329938 h 2875282"/>
                  <a:gd name="connsiteX4" fmla="*/ 1076392 w 2481028"/>
                  <a:gd name="connsiteY4" fmla="*/ 414779 h 2875282"/>
                  <a:gd name="connsiteX5" fmla="*/ 1038685 w 2481028"/>
                  <a:gd name="connsiteY5" fmla="*/ 433633 h 2875282"/>
                  <a:gd name="connsiteX6" fmla="*/ 972697 w 2481028"/>
                  <a:gd name="connsiteY6" fmla="*/ 509047 h 2875282"/>
                  <a:gd name="connsiteX7" fmla="*/ 944417 w 2481028"/>
                  <a:gd name="connsiteY7" fmla="*/ 556181 h 2875282"/>
                  <a:gd name="connsiteX8" fmla="*/ 925563 w 2481028"/>
                  <a:gd name="connsiteY8" fmla="*/ 584462 h 2875282"/>
                  <a:gd name="connsiteX9" fmla="*/ 897283 w 2481028"/>
                  <a:gd name="connsiteY9" fmla="*/ 678730 h 2875282"/>
                  <a:gd name="connsiteX10" fmla="*/ 887856 w 2481028"/>
                  <a:gd name="connsiteY10" fmla="*/ 716437 h 2875282"/>
                  <a:gd name="connsiteX11" fmla="*/ 869003 w 2481028"/>
                  <a:gd name="connsiteY11" fmla="*/ 744717 h 2875282"/>
                  <a:gd name="connsiteX12" fmla="*/ 840722 w 2481028"/>
                  <a:gd name="connsiteY12" fmla="*/ 820132 h 2875282"/>
                  <a:gd name="connsiteX13" fmla="*/ 821869 w 2481028"/>
                  <a:gd name="connsiteY13" fmla="*/ 867266 h 2875282"/>
                  <a:gd name="connsiteX14" fmla="*/ 765308 w 2481028"/>
                  <a:gd name="connsiteY14" fmla="*/ 1018095 h 2875282"/>
                  <a:gd name="connsiteX15" fmla="*/ 699320 w 2481028"/>
                  <a:gd name="connsiteY15" fmla="*/ 1150070 h 2875282"/>
                  <a:gd name="connsiteX16" fmla="*/ 680466 w 2481028"/>
                  <a:gd name="connsiteY16" fmla="*/ 1187777 h 2875282"/>
                  <a:gd name="connsiteX17" fmla="*/ 567345 w 2481028"/>
                  <a:gd name="connsiteY17" fmla="*/ 1263192 h 2875282"/>
                  <a:gd name="connsiteX18" fmla="*/ 529638 w 2481028"/>
                  <a:gd name="connsiteY18" fmla="*/ 1282045 h 2875282"/>
                  <a:gd name="connsiteX19" fmla="*/ 444796 w 2481028"/>
                  <a:gd name="connsiteY19" fmla="*/ 1319752 h 2875282"/>
                  <a:gd name="connsiteX20" fmla="*/ 388236 w 2481028"/>
                  <a:gd name="connsiteY20" fmla="*/ 1366886 h 2875282"/>
                  <a:gd name="connsiteX21" fmla="*/ 350528 w 2481028"/>
                  <a:gd name="connsiteY21" fmla="*/ 1376313 h 2875282"/>
                  <a:gd name="connsiteX22" fmla="*/ 322248 w 2481028"/>
                  <a:gd name="connsiteY22" fmla="*/ 1395167 h 2875282"/>
                  <a:gd name="connsiteX23" fmla="*/ 293967 w 2481028"/>
                  <a:gd name="connsiteY23" fmla="*/ 1404594 h 2875282"/>
                  <a:gd name="connsiteX24" fmla="*/ 227980 w 2481028"/>
                  <a:gd name="connsiteY24" fmla="*/ 1451728 h 2875282"/>
                  <a:gd name="connsiteX25" fmla="*/ 171419 w 2481028"/>
                  <a:gd name="connsiteY25" fmla="*/ 1536569 h 2875282"/>
                  <a:gd name="connsiteX26" fmla="*/ 161992 w 2481028"/>
                  <a:gd name="connsiteY26" fmla="*/ 1574276 h 2875282"/>
                  <a:gd name="connsiteX27" fmla="*/ 143139 w 2481028"/>
                  <a:gd name="connsiteY27" fmla="*/ 1640264 h 2875282"/>
                  <a:gd name="connsiteX28" fmla="*/ 20590 w 2481028"/>
                  <a:gd name="connsiteY28" fmla="*/ 2036190 h 2875282"/>
                  <a:gd name="connsiteX29" fmla="*/ 11163 w 2481028"/>
                  <a:gd name="connsiteY29" fmla="*/ 2224725 h 2875282"/>
                  <a:gd name="connsiteX30" fmla="*/ 133712 w 2481028"/>
                  <a:gd name="connsiteY30" fmla="*/ 2809187 h 2875282"/>
                  <a:gd name="connsiteX31" fmla="*/ 284541 w 2481028"/>
                  <a:gd name="connsiteY31" fmla="*/ 2856322 h 2875282"/>
                  <a:gd name="connsiteX32" fmla="*/ 359955 w 2481028"/>
                  <a:gd name="connsiteY32" fmla="*/ 2875175 h 2875282"/>
                  <a:gd name="connsiteX33" fmla="*/ 482504 w 2481028"/>
                  <a:gd name="connsiteY33" fmla="*/ 2856322 h 2875282"/>
                  <a:gd name="connsiteX34" fmla="*/ 605052 w 2481028"/>
                  <a:gd name="connsiteY34" fmla="*/ 2771480 h 2875282"/>
                  <a:gd name="connsiteX35" fmla="*/ 623906 w 2481028"/>
                  <a:gd name="connsiteY35" fmla="*/ 2743200 h 2875282"/>
                  <a:gd name="connsiteX36" fmla="*/ 652186 w 2481028"/>
                  <a:gd name="connsiteY36" fmla="*/ 2705493 h 2875282"/>
                  <a:gd name="connsiteX37" fmla="*/ 671040 w 2481028"/>
                  <a:gd name="connsiteY37" fmla="*/ 2658359 h 2875282"/>
                  <a:gd name="connsiteX38" fmla="*/ 699320 w 2481028"/>
                  <a:gd name="connsiteY38" fmla="*/ 2620651 h 2875282"/>
                  <a:gd name="connsiteX39" fmla="*/ 746454 w 2481028"/>
                  <a:gd name="connsiteY39" fmla="*/ 2554664 h 2875282"/>
                  <a:gd name="connsiteX40" fmla="*/ 765308 w 2481028"/>
                  <a:gd name="connsiteY40" fmla="*/ 2526383 h 2875282"/>
                  <a:gd name="connsiteX41" fmla="*/ 850149 w 2481028"/>
                  <a:gd name="connsiteY41" fmla="*/ 2432115 h 2875282"/>
                  <a:gd name="connsiteX42" fmla="*/ 869003 w 2481028"/>
                  <a:gd name="connsiteY42" fmla="*/ 2394408 h 2875282"/>
                  <a:gd name="connsiteX43" fmla="*/ 897283 w 2481028"/>
                  <a:gd name="connsiteY43" fmla="*/ 2366128 h 2875282"/>
                  <a:gd name="connsiteX44" fmla="*/ 916137 w 2481028"/>
                  <a:gd name="connsiteY44" fmla="*/ 2328420 h 2875282"/>
                  <a:gd name="connsiteX45" fmla="*/ 934990 w 2481028"/>
                  <a:gd name="connsiteY45" fmla="*/ 2300140 h 2875282"/>
                  <a:gd name="connsiteX46" fmla="*/ 972697 w 2481028"/>
                  <a:gd name="connsiteY46" fmla="*/ 2234152 h 2875282"/>
                  <a:gd name="connsiteX47" fmla="*/ 1000978 w 2481028"/>
                  <a:gd name="connsiteY47" fmla="*/ 2215299 h 2875282"/>
                  <a:gd name="connsiteX48" fmla="*/ 1019831 w 2481028"/>
                  <a:gd name="connsiteY48" fmla="*/ 2187018 h 2875282"/>
                  <a:gd name="connsiteX49" fmla="*/ 1123526 w 2481028"/>
                  <a:gd name="connsiteY49" fmla="*/ 2130458 h 2875282"/>
                  <a:gd name="connsiteX50" fmla="*/ 1170660 w 2481028"/>
                  <a:gd name="connsiteY50" fmla="*/ 2092750 h 2875282"/>
                  <a:gd name="connsiteX51" fmla="*/ 1227221 w 2481028"/>
                  <a:gd name="connsiteY51" fmla="*/ 2073897 h 2875282"/>
                  <a:gd name="connsiteX52" fmla="*/ 1264928 w 2481028"/>
                  <a:gd name="connsiteY52" fmla="*/ 2055043 h 2875282"/>
                  <a:gd name="connsiteX53" fmla="*/ 1312062 w 2481028"/>
                  <a:gd name="connsiteY53" fmla="*/ 2036190 h 2875282"/>
                  <a:gd name="connsiteX54" fmla="*/ 1359196 w 2481028"/>
                  <a:gd name="connsiteY54" fmla="*/ 2007909 h 2875282"/>
                  <a:gd name="connsiteX55" fmla="*/ 1444038 w 2481028"/>
                  <a:gd name="connsiteY55" fmla="*/ 1998482 h 2875282"/>
                  <a:gd name="connsiteX56" fmla="*/ 1500598 w 2481028"/>
                  <a:gd name="connsiteY56" fmla="*/ 1979629 h 2875282"/>
                  <a:gd name="connsiteX57" fmla="*/ 1538306 w 2481028"/>
                  <a:gd name="connsiteY57" fmla="*/ 1970202 h 2875282"/>
                  <a:gd name="connsiteX58" fmla="*/ 1642000 w 2481028"/>
                  <a:gd name="connsiteY58" fmla="*/ 1923068 h 2875282"/>
                  <a:gd name="connsiteX59" fmla="*/ 1689134 w 2481028"/>
                  <a:gd name="connsiteY59" fmla="*/ 1913641 h 2875282"/>
                  <a:gd name="connsiteX60" fmla="*/ 1773976 w 2481028"/>
                  <a:gd name="connsiteY60" fmla="*/ 1857080 h 2875282"/>
                  <a:gd name="connsiteX61" fmla="*/ 1802256 w 2481028"/>
                  <a:gd name="connsiteY61" fmla="*/ 1809946 h 2875282"/>
                  <a:gd name="connsiteX62" fmla="*/ 1849390 w 2481028"/>
                  <a:gd name="connsiteY62" fmla="*/ 1706251 h 2875282"/>
                  <a:gd name="connsiteX63" fmla="*/ 1905951 w 2481028"/>
                  <a:gd name="connsiteY63" fmla="*/ 1640264 h 2875282"/>
                  <a:gd name="connsiteX64" fmla="*/ 2075633 w 2481028"/>
                  <a:gd name="connsiteY64" fmla="*/ 1414020 h 2875282"/>
                  <a:gd name="connsiteX65" fmla="*/ 2207609 w 2481028"/>
                  <a:gd name="connsiteY65" fmla="*/ 1300899 h 2875282"/>
                  <a:gd name="connsiteX66" fmla="*/ 2386718 w 2481028"/>
                  <a:gd name="connsiteY66" fmla="*/ 1197204 h 2875282"/>
                  <a:gd name="connsiteX67" fmla="*/ 2471559 w 2481028"/>
                  <a:gd name="connsiteY67" fmla="*/ 1102936 h 2875282"/>
                  <a:gd name="connsiteX68" fmla="*/ 2480986 w 2481028"/>
                  <a:gd name="connsiteY68" fmla="*/ 1065229 h 2875282"/>
                  <a:gd name="connsiteX69" fmla="*/ 2452706 w 2481028"/>
                  <a:gd name="connsiteY69" fmla="*/ 725864 h 2875282"/>
                  <a:gd name="connsiteX70" fmla="*/ 2339584 w 2481028"/>
                  <a:gd name="connsiteY70" fmla="*/ 537328 h 2875282"/>
                  <a:gd name="connsiteX71" fmla="*/ 2264170 w 2481028"/>
                  <a:gd name="connsiteY71" fmla="*/ 386499 h 2875282"/>
                  <a:gd name="connsiteX72" fmla="*/ 2235889 w 2481028"/>
                  <a:gd name="connsiteY72" fmla="*/ 311084 h 2875282"/>
                  <a:gd name="connsiteX73" fmla="*/ 2122767 w 2481028"/>
                  <a:gd name="connsiteY73" fmla="*/ 150829 h 2875282"/>
                  <a:gd name="connsiteX74" fmla="*/ 2085060 w 2481028"/>
                  <a:gd name="connsiteY74" fmla="*/ 103695 h 2875282"/>
                  <a:gd name="connsiteX75" fmla="*/ 2056780 w 2481028"/>
                  <a:gd name="connsiteY75" fmla="*/ 84841 h 2875282"/>
                  <a:gd name="connsiteX76" fmla="*/ 2019073 w 2481028"/>
                  <a:gd name="connsiteY76" fmla="*/ 56561 h 2875282"/>
                  <a:gd name="connsiteX77" fmla="*/ 1924805 w 2481028"/>
                  <a:gd name="connsiteY77" fmla="*/ 28280 h 2875282"/>
                  <a:gd name="connsiteX78" fmla="*/ 1839963 w 2481028"/>
                  <a:gd name="connsiteY78" fmla="*/ 0 h 2875282"/>
                  <a:gd name="connsiteX79" fmla="*/ 1651427 w 2481028"/>
                  <a:gd name="connsiteY79" fmla="*/ 37707 h 2875282"/>
                  <a:gd name="connsiteX80" fmla="*/ 1613720 w 2481028"/>
                  <a:gd name="connsiteY80" fmla="*/ 56561 h 2875282"/>
                  <a:gd name="connsiteX81" fmla="*/ 1566586 w 2481028"/>
                  <a:gd name="connsiteY81" fmla="*/ 113122 h 2875282"/>
                  <a:gd name="connsiteX82" fmla="*/ 1519452 w 2481028"/>
                  <a:gd name="connsiteY82" fmla="*/ 122548 h 2875282"/>
                  <a:gd name="connsiteX83" fmla="*/ 1462891 w 2481028"/>
                  <a:gd name="connsiteY83" fmla="*/ 169682 h 2875282"/>
                  <a:gd name="connsiteX84" fmla="*/ 1406330 w 2481028"/>
                  <a:gd name="connsiteY84" fmla="*/ 188536 h 2875282"/>
                  <a:gd name="connsiteX85" fmla="*/ 1368623 w 2481028"/>
                  <a:gd name="connsiteY85" fmla="*/ 235670 h 2875282"/>
                  <a:gd name="connsiteX0" fmla="*/ 1368623 w 2481028"/>
                  <a:gd name="connsiteY0" fmla="*/ 235670 h 2875282"/>
                  <a:gd name="connsiteX1" fmla="*/ 1227221 w 2481028"/>
                  <a:gd name="connsiteY1" fmla="*/ 245097 h 2875282"/>
                  <a:gd name="connsiteX2" fmla="*/ 1180087 w 2481028"/>
                  <a:gd name="connsiteY2" fmla="*/ 311084 h 2875282"/>
                  <a:gd name="connsiteX3" fmla="*/ 1151807 w 2481028"/>
                  <a:gd name="connsiteY3" fmla="*/ 329938 h 2875282"/>
                  <a:gd name="connsiteX4" fmla="*/ 1076392 w 2481028"/>
                  <a:gd name="connsiteY4" fmla="*/ 414779 h 2875282"/>
                  <a:gd name="connsiteX5" fmla="*/ 1038685 w 2481028"/>
                  <a:gd name="connsiteY5" fmla="*/ 433633 h 2875282"/>
                  <a:gd name="connsiteX6" fmla="*/ 972697 w 2481028"/>
                  <a:gd name="connsiteY6" fmla="*/ 509047 h 2875282"/>
                  <a:gd name="connsiteX7" fmla="*/ 944417 w 2481028"/>
                  <a:gd name="connsiteY7" fmla="*/ 556181 h 2875282"/>
                  <a:gd name="connsiteX8" fmla="*/ 925563 w 2481028"/>
                  <a:gd name="connsiteY8" fmla="*/ 584462 h 2875282"/>
                  <a:gd name="connsiteX9" fmla="*/ 897283 w 2481028"/>
                  <a:gd name="connsiteY9" fmla="*/ 678730 h 2875282"/>
                  <a:gd name="connsiteX10" fmla="*/ 887856 w 2481028"/>
                  <a:gd name="connsiteY10" fmla="*/ 716437 h 2875282"/>
                  <a:gd name="connsiteX11" fmla="*/ 869003 w 2481028"/>
                  <a:gd name="connsiteY11" fmla="*/ 744717 h 2875282"/>
                  <a:gd name="connsiteX12" fmla="*/ 840722 w 2481028"/>
                  <a:gd name="connsiteY12" fmla="*/ 820132 h 2875282"/>
                  <a:gd name="connsiteX13" fmla="*/ 821869 w 2481028"/>
                  <a:gd name="connsiteY13" fmla="*/ 867266 h 2875282"/>
                  <a:gd name="connsiteX14" fmla="*/ 765308 w 2481028"/>
                  <a:gd name="connsiteY14" fmla="*/ 1018095 h 2875282"/>
                  <a:gd name="connsiteX15" fmla="*/ 699320 w 2481028"/>
                  <a:gd name="connsiteY15" fmla="*/ 1150070 h 2875282"/>
                  <a:gd name="connsiteX16" fmla="*/ 680466 w 2481028"/>
                  <a:gd name="connsiteY16" fmla="*/ 1187777 h 2875282"/>
                  <a:gd name="connsiteX17" fmla="*/ 567345 w 2481028"/>
                  <a:gd name="connsiteY17" fmla="*/ 1263192 h 2875282"/>
                  <a:gd name="connsiteX18" fmla="*/ 529638 w 2481028"/>
                  <a:gd name="connsiteY18" fmla="*/ 1282045 h 2875282"/>
                  <a:gd name="connsiteX19" fmla="*/ 444796 w 2481028"/>
                  <a:gd name="connsiteY19" fmla="*/ 1319752 h 2875282"/>
                  <a:gd name="connsiteX20" fmla="*/ 388236 w 2481028"/>
                  <a:gd name="connsiteY20" fmla="*/ 1366886 h 2875282"/>
                  <a:gd name="connsiteX21" fmla="*/ 350528 w 2481028"/>
                  <a:gd name="connsiteY21" fmla="*/ 1376313 h 2875282"/>
                  <a:gd name="connsiteX22" fmla="*/ 322248 w 2481028"/>
                  <a:gd name="connsiteY22" fmla="*/ 1395167 h 2875282"/>
                  <a:gd name="connsiteX23" fmla="*/ 293967 w 2481028"/>
                  <a:gd name="connsiteY23" fmla="*/ 1404594 h 2875282"/>
                  <a:gd name="connsiteX24" fmla="*/ 227980 w 2481028"/>
                  <a:gd name="connsiteY24" fmla="*/ 1451728 h 2875282"/>
                  <a:gd name="connsiteX25" fmla="*/ 171419 w 2481028"/>
                  <a:gd name="connsiteY25" fmla="*/ 1536569 h 2875282"/>
                  <a:gd name="connsiteX26" fmla="*/ 161992 w 2481028"/>
                  <a:gd name="connsiteY26" fmla="*/ 1574276 h 2875282"/>
                  <a:gd name="connsiteX27" fmla="*/ 143139 w 2481028"/>
                  <a:gd name="connsiteY27" fmla="*/ 1640264 h 2875282"/>
                  <a:gd name="connsiteX28" fmla="*/ 20590 w 2481028"/>
                  <a:gd name="connsiteY28" fmla="*/ 2036190 h 2875282"/>
                  <a:gd name="connsiteX29" fmla="*/ 11163 w 2481028"/>
                  <a:gd name="connsiteY29" fmla="*/ 2224725 h 2875282"/>
                  <a:gd name="connsiteX30" fmla="*/ 133712 w 2481028"/>
                  <a:gd name="connsiteY30" fmla="*/ 2809187 h 2875282"/>
                  <a:gd name="connsiteX31" fmla="*/ 284541 w 2481028"/>
                  <a:gd name="connsiteY31" fmla="*/ 2856322 h 2875282"/>
                  <a:gd name="connsiteX32" fmla="*/ 359955 w 2481028"/>
                  <a:gd name="connsiteY32" fmla="*/ 2875175 h 2875282"/>
                  <a:gd name="connsiteX33" fmla="*/ 482504 w 2481028"/>
                  <a:gd name="connsiteY33" fmla="*/ 2856322 h 2875282"/>
                  <a:gd name="connsiteX34" fmla="*/ 605052 w 2481028"/>
                  <a:gd name="connsiteY34" fmla="*/ 2771480 h 2875282"/>
                  <a:gd name="connsiteX35" fmla="*/ 623906 w 2481028"/>
                  <a:gd name="connsiteY35" fmla="*/ 2743200 h 2875282"/>
                  <a:gd name="connsiteX36" fmla="*/ 671040 w 2481028"/>
                  <a:gd name="connsiteY36" fmla="*/ 2658359 h 2875282"/>
                  <a:gd name="connsiteX37" fmla="*/ 699320 w 2481028"/>
                  <a:gd name="connsiteY37" fmla="*/ 2620651 h 2875282"/>
                  <a:gd name="connsiteX38" fmla="*/ 746454 w 2481028"/>
                  <a:gd name="connsiteY38" fmla="*/ 2554664 h 2875282"/>
                  <a:gd name="connsiteX39" fmla="*/ 765308 w 2481028"/>
                  <a:gd name="connsiteY39" fmla="*/ 2526383 h 2875282"/>
                  <a:gd name="connsiteX40" fmla="*/ 850149 w 2481028"/>
                  <a:gd name="connsiteY40" fmla="*/ 2432115 h 2875282"/>
                  <a:gd name="connsiteX41" fmla="*/ 869003 w 2481028"/>
                  <a:gd name="connsiteY41" fmla="*/ 2394408 h 2875282"/>
                  <a:gd name="connsiteX42" fmla="*/ 897283 w 2481028"/>
                  <a:gd name="connsiteY42" fmla="*/ 2366128 h 2875282"/>
                  <a:gd name="connsiteX43" fmla="*/ 916137 w 2481028"/>
                  <a:gd name="connsiteY43" fmla="*/ 2328420 h 2875282"/>
                  <a:gd name="connsiteX44" fmla="*/ 934990 w 2481028"/>
                  <a:gd name="connsiteY44" fmla="*/ 2300140 h 2875282"/>
                  <a:gd name="connsiteX45" fmla="*/ 972697 w 2481028"/>
                  <a:gd name="connsiteY45" fmla="*/ 2234152 h 2875282"/>
                  <a:gd name="connsiteX46" fmla="*/ 1000978 w 2481028"/>
                  <a:gd name="connsiteY46" fmla="*/ 2215299 h 2875282"/>
                  <a:gd name="connsiteX47" fmla="*/ 1019831 w 2481028"/>
                  <a:gd name="connsiteY47" fmla="*/ 2187018 h 2875282"/>
                  <a:gd name="connsiteX48" fmla="*/ 1123526 w 2481028"/>
                  <a:gd name="connsiteY48" fmla="*/ 2130458 h 2875282"/>
                  <a:gd name="connsiteX49" fmla="*/ 1170660 w 2481028"/>
                  <a:gd name="connsiteY49" fmla="*/ 2092750 h 2875282"/>
                  <a:gd name="connsiteX50" fmla="*/ 1227221 w 2481028"/>
                  <a:gd name="connsiteY50" fmla="*/ 2073897 h 2875282"/>
                  <a:gd name="connsiteX51" fmla="*/ 1264928 w 2481028"/>
                  <a:gd name="connsiteY51" fmla="*/ 2055043 h 2875282"/>
                  <a:gd name="connsiteX52" fmla="*/ 1312062 w 2481028"/>
                  <a:gd name="connsiteY52" fmla="*/ 2036190 h 2875282"/>
                  <a:gd name="connsiteX53" fmla="*/ 1359196 w 2481028"/>
                  <a:gd name="connsiteY53" fmla="*/ 2007909 h 2875282"/>
                  <a:gd name="connsiteX54" fmla="*/ 1444038 w 2481028"/>
                  <a:gd name="connsiteY54" fmla="*/ 1998482 h 2875282"/>
                  <a:gd name="connsiteX55" fmla="*/ 1500598 w 2481028"/>
                  <a:gd name="connsiteY55" fmla="*/ 1979629 h 2875282"/>
                  <a:gd name="connsiteX56" fmla="*/ 1538306 w 2481028"/>
                  <a:gd name="connsiteY56" fmla="*/ 1970202 h 2875282"/>
                  <a:gd name="connsiteX57" fmla="*/ 1642000 w 2481028"/>
                  <a:gd name="connsiteY57" fmla="*/ 1923068 h 2875282"/>
                  <a:gd name="connsiteX58" fmla="*/ 1689134 w 2481028"/>
                  <a:gd name="connsiteY58" fmla="*/ 1913641 h 2875282"/>
                  <a:gd name="connsiteX59" fmla="*/ 1773976 w 2481028"/>
                  <a:gd name="connsiteY59" fmla="*/ 1857080 h 2875282"/>
                  <a:gd name="connsiteX60" fmla="*/ 1802256 w 2481028"/>
                  <a:gd name="connsiteY60" fmla="*/ 1809946 h 2875282"/>
                  <a:gd name="connsiteX61" fmla="*/ 1849390 w 2481028"/>
                  <a:gd name="connsiteY61" fmla="*/ 1706251 h 2875282"/>
                  <a:gd name="connsiteX62" fmla="*/ 1905951 w 2481028"/>
                  <a:gd name="connsiteY62" fmla="*/ 1640264 h 2875282"/>
                  <a:gd name="connsiteX63" fmla="*/ 2075633 w 2481028"/>
                  <a:gd name="connsiteY63" fmla="*/ 1414020 h 2875282"/>
                  <a:gd name="connsiteX64" fmla="*/ 2207609 w 2481028"/>
                  <a:gd name="connsiteY64" fmla="*/ 1300899 h 2875282"/>
                  <a:gd name="connsiteX65" fmla="*/ 2386718 w 2481028"/>
                  <a:gd name="connsiteY65" fmla="*/ 1197204 h 2875282"/>
                  <a:gd name="connsiteX66" fmla="*/ 2471559 w 2481028"/>
                  <a:gd name="connsiteY66" fmla="*/ 1102936 h 2875282"/>
                  <a:gd name="connsiteX67" fmla="*/ 2480986 w 2481028"/>
                  <a:gd name="connsiteY67" fmla="*/ 1065229 h 2875282"/>
                  <a:gd name="connsiteX68" fmla="*/ 2452706 w 2481028"/>
                  <a:gd name="connsiteY68" fmla="*/ 725864 h 2875282"/>
                  <a:gd name="connsiteX69" fmla="*/ 2339584 w 2481028"/>
                  <a:gd name="connsiteY69" fmla="*/ 537328 h 2875282"/>
                  <a:gd name="connsiteX70" fmla="*/ 2264170 w 2481028"/>
                  <a:gd name="connsiteY70" fmla="*/ 386499 h 2875282"/>
                  <a:gd name="connsiteX71" fmla="*/ 2235889 w 2481028"/>
                  <a:gd name="connsiteY71" fmla="*/ 311084 h 2875282"/>
                  <a:gd name="connsiteX72" fmla="*/ 2122767 w 2481028"/>
                  <a:gd name="connsiteY72" fmla="*/ 150829 h 2875282"/>
                  <a:gd name="connsiteX73" fmla="*/ 2085060 w 2481028"/>
                  <a:gd name="connsiteY73" fmla="*/ 103695 h 2875282"/>
                  <a:gd name="connsiteX74" fmla="*/ 2056780 w 2481028"/>
                  <a:gd name="connsiteY74" fmla="*/ 84841 h 2875282"/>
                  <a:gd name="connsiteX75" fmla="*/ 2019073 w 2481028"/>
                  <a:gd name="connsiteY75" fmla="*/ 56561 h 2875282"/>
                  <a:gd name="connsiteX76" fmla="*/ 1924805 w 2481028"/>
                  <a:gd name="connsiteY76" fmla="*/ 28280 h 2875282"/>
                  <a:gd name="connsiteX77" fmla="*/ 1839963 w 2481028"/>
                  <a:gd name="connsiteY77" fmla="*/ 0 h 2875282"/>
                  <a:gd name="connsiteX78" fmla="*/ 1651427 w 2481028"/>
                  <a:gd name="connsiteY78" fmla="*/ 37707 h 2875282"/>
                  <a:gd name="connsiteX79" fmla="*/ 1613720 w 2481028"/>
                  <a:gd name="connsiteY79" fmla="*/ 56561 h 2875282"/>
                  <a:gd name="connsiteX80" fmla="*/ 1566586 w 2481028"/>
                  <a:gd name="connsiteY80" fmla="*/ 113122 h 2875282"/>
                  <a:gd name="connsiteX81" fmla="*/ 1519452 w 2481028"/>
                  <a:gd name="connsiteY81" fmla="*/ 122548 h 2875282"/>
                  <a:gd name="connsiteX82" fmla="*/ 1462891 w 2481028"/>
                  <a:gd name="connsiteY82" fmla="*/ 169682 h 2875282"/>
                  <a:gd name="connsiteX83" fmla="*/ 1406330 w 2481028"/>
                  <a:gd name="connsiteY83" fmla="*/ 188536 h 2875282"/>
                  <a:gd name="connsiteX84" fmla="*/ 1368623 w 2481028"/>
                  <a:gd name="connsiteY84" fmla="*/ 235670 h 2875282"/>
                  <a:gd name="connsiteX0" fmla="*/ 1368623 w 2481028"/>
                  <a:gd name="connsiteY0" fmla="*/ 235670 h 2875282"/>
                  <a:gd name="connsiteX1" fmla="*/ 1227221 w 2481028"/>
                  <a:gd name="connsiteY1" fmla="*/ 245097 h 2875282"/>
                  <a:gd name="connsiteX2" fmla="*/ 1180087 w 2481028"/>
                  <a:gd name="connsiteY2" fmla="*/ 311084 h 2875282"/>
                  <a:gd name="connsiteX3" fmla="*/ 1151807 w 2481028"/>
                  <a:gd name="connsiteY3" fmla="*/ 329938 h 2875282"/>
                  <a:gd name="connsiteX4" fmla="*/ 1076392 w 2481028"/>
                  <a:gd name="connsiteY4" fmla="*/ 414779 h 2875282"/>
                  <a:gd name="connsiteX5" fmla="*/ 1038685 w 2481028"/>
                  <a:gd name="connsiteY5" fmla="*/ 433633 h 2875282"/>
                  <a:gd name="connsiteX6" fmla="*/ 972697 w 2481028"/>
                  <a:gd name="connsiteY6" fmla="*/ 509047 h 2875282"/>
                  <a:gd name="connsiteX7" fmla="*/ 944417 w 2481028"/>
                  <a:gd name="connsiteY7" fmla="*/ 556181 h 2875282"/>
                  <a:gd name="connsiteX8" fmla="*/ 925563 w 2481028"/>
                  <a:gd name="connsiteY8" fmla="*/ 584462 h 2875282"/>
                  <a:gd name="connsiteX9" fmla="*/ 897283 w 2481028"/>
                  <a:gd name="connsiteY9" fmla="*/ 678730 h 2875282"/>
                  <a:gd name="connsiteX10" fmla="*/ 887856 w 2481028"/>
                  <a:gd name="connsiteY10" fmla="*/ 716437 h 2875282"/>
                  <a:gd name="connsiteX11" fmla="*/ 869003 w 2481028"/>
                  <a:gd name="connsiteY11" fmla="*/ 744717 h 2875282"/>
                  <a:gd name="connsiteX12" fmla="*/ 840722 w 2481028"/>
                  <a:gd name="connsiteY12" fmla="*/ 820132 h 2875282"/>
                  <a:gd name="connsiteX13" fmla="*/ 821869 w 2481028"/>
                  <a:gd name="connsiteY13" fmla="*/ 867266 h 2875282"/>
                  <a:gd name="connsiteX14" fmla="*/ 765308 w 2481028"/>
                  <a:gd name="connsiteY14" fmla="*/ 1018095 h 2875282"/>
                  <a:gd name="connsiteX15" fmla="*/ 699320 w 2481028"/>
                  <a:gd name="connsiteY15" fmla="*/ 1150070 h 2875282"/>
                  <a:gd name="connsiteX16" fmla="*/ 680466 w 2481028"/>
                  <a:gd name="connsiteY16" fmla="*/ 1187777 h 2875282"/>
                  <a:gd name="connsiteX17" fmla="*/ 567345 w 2481028"/>
                  <a:gd name="connsiteY17" fmla="*/ 1263192 h 2875282"/>
                  <a:gd name="connsiteX18" fmla="*/ 529638 w 2481028"/>
                  <a:gd name="connsiteY18" fmla="*/ 1282045 h 2875282"/>
                  <a:gd name="connsiteX19" fmla="*/ 444796 w 2481028"/>
                  <a:gd name="connsiteY19" fmla="*/ 1319752 h 2875282"/>
                  <a:gd name="connsiteX20" fmla="*/ 388236 w 2481028"/>
                  <a:gd name="connsiteY20" fmla="*/ 1366886 h 2875282"/>
                  <a:gd name="connsiteX21" fmla="*/ 350528 w 2481028"/>
                  <a:gd name="connsiteY21" fmla="*/ 1376313 h 2875282"/>
                  <a:gd name="connsiteX22" fmla="*/ 322248 w 2481028"/>
                  <a:gd name="connsiteY22" fmla="*/ 1395167 h 2875282"/>
                  <a:gd name="connsiteX23" fmla="*/ 293967 w 2481028"/>
                  <a:gd name="connsiteY23" fmla="*/ 1404594 h 2875282"/>
                  <a:gd name="connsiteX24" fmla="*/ 227980 w 2481028"/>
                  <a:gd name="connsiteY24" fmla="*/ 1451728 h 2875282"/>
                  <a:gd name="connsiteX25" fmla="*/ 171419 w 2481028"/>
                  <a:gd name="connsiteY25" fmla="*/ 1536569 h 2875282"/>
                  <a:gd name="connsiteX26" fmla="*/ 161992 w 2481028"/>
                  <a:gd name="connsiteY26" fmla="*/ 1574276 h 2875282"/>
                  <a:gd name="connsiteX27" fmla="*/ 143139 w 2481028"/>
                  <a:gd name="connsiteY27" fmla="*/ 1640264 h 2875282"/>
                  <a:gd name="connsiteX28" fmla="*/ 20590 w 2481028"/>
                  <a:gd name="connsiteY28" fmla="*/ 2036190 h 2875282"/>
                  <a:gd name="connsiteX29" fmla="*/ 11163 w 2481028"/>
                  <a:gd name="connsiteY29" fmla="*/ 2224725 h 2875282"/>
                  <a:gd name="connsiteX30" fmla="*/ 133712 w 2481028"/>
                  <a:gd name="connsiteY30" fmla="*/ 2809187 h 2875282"/>
                  <a:gd name="connsiteX31" fmla="*/ 284541 w 2481028"/>
                  <a:gd name="connsiteY31" fmla="*/ 2856322 h 2875282"/>
                  <a:gd name="connsiteX32" fmla="*/ 359955 w 2481028"/>
                  <a:gd name="connsiteY32" fmla="*/ 2875175 h 2875282"/>
                  <a:gd name="connsiteX33" fmla="*/ 482504 w 2481028"/>
                  <a:gd name="connsiteY33" fmla="*/ 2856322 h 2875282"/>
                  <a:gd name="connsiteX34" fmla="*/ 605052 w 2481028"/>
                  <a:gd name="connsiteY34" fmla="*/ 2771480 h 2875282"/>
                  <a:gd name="connsiteX35" fmla="*/ 623906 w 2481028"/>
                  <a:gd name="connsiteY35" fmla="*/ 2743200 h 2875282"/>
                  <a:gd name="connsiteX36" fmla="*/ 671040 w 2481028"/>
                  <a:gd name="connsiteY36" fmla="*/ 2658359 h 2875282"/>
                  <a:gd name="connsiteX37" fmla="*/ 699320 w 2481028"/>
                  <a:gd name="connsiteY37" fmla="*/ 2620651 h 2875282"/>
                  <a:gd name="connsiteX38" fmla="*/ 746454 w 2481028"/>
                  <a:gd name="connsiteY38" fmla="*/ 2554664 h 2875282"/>
                  <a:gd name="connsiteX39" fmla="*/ 850149 w 2481028"/>
                  <a:gd name="connsiteY39" fmla="*/ 2432115 h 2875282"/>
                  <a:gd name="connsiteX40" fmla="*/ 869003 w 2481028"/>
                  <a:gd name="connsiteY40" fmla="*/ 2394408 h 2875282"/>
                  <a:gd name="connsiteX41" fmla="*/ 897283 w 2481028"/>
                  <a:gd name="connsiteY41" fmla="*/ 2366128 h 2875282"/>
                  <a:gd name="connsiteX42" fmla="*/ 916137 w 2481028"/>
                  <a:gd name="connsiteY42" fmla="*/ 2328420 h 2875282"/>
                  <a:gd name="connsiteX43" fmla="*/ 934990 w 2481028"/>
                  <a:gd name="connsiteY43" fmla="*/ 2300140 h 2875282"/>
                  <a:gd name="connsiteX44" fmla="*/ 972697 w 2481028"/>
                  <a:gd name="connsiteY44" fmla="*/ 2234152 h 2875282"/>
                  <a:gd name="connsiteX45" fmla="*/ 1000978 w 2481028"/>
                  <a:gd name="connsiteY45" fmla="*/ 2215299 h 2875282"/>
                  <a:gd name="connsiteX46" fmla="*/ 1019831 w 2481028"/>
                  <a:gd name="connsiteY46" fmla="*/ 2187018 h 2875282"/>
                  <a:gd name="connsiteX47" fmla="*/ 1123526 w 2481028"/>
                  <a:gd name="connsiteY47" fmla="*/ 2130458 h 2875282"/>
                  <a:gd name="connsiteX48" fmla="*/ 1170660 w 2481028"/>
                  <a:gd name="connsiteY48" fmla="*/ 2092750 h 2875282"/>
                  <a:gd name="connsiteX49" fmla="*/ 1227221 w 2481028"/>
                  <a:gd name="connsiteY49" fmla="*/ 2073897 h 2875282"/>
                  <a:gd name="connsiteX50" fmla="*/ 1264928 w 2481028"/>
                  <a:gd name="connsiteY50" fmla="*/ 2055043 h 2875282"/>
                  <a:gd name="connsiteX51" fmla="*/ 1312062 w 2481028"/>
                  <a:gd name="connsiteY51" fmla="*/ 2036190 h 2875282"/>
                  <a:gd name="connsiteX52" fmla="*/ 1359196 w 2481028"/>
                  <a:gd name="connsiteY52" fmla="*/ 2007909 h 2875282"/>
                  <a:gd name="connsiteX53" fmla="*/ 1444038 w 2481028"/>
                  <a:gd name="connsiteY53" fmla="*/ 1998482 h 2875282"/>
                  <a:gd name="connsiteX54" fmla="*/ 1500598 w 2481028"/>
                  <a:gd name="connsiteY54" fmla="*/ 1979629 h 2875282"/>
                  <a:gd name="connsiteX55" fmla="*/ 1538306 w 2481028"/>
                  <a:gd name="connsiteY55" fmla="*/ 1970202 h 2875282"/>
                  <a:gd name="connsiteX56" fmla="*/ 1642000 w 2481028"/>
                  <a:gd name="connsiteY56" fmla="*/ 1923068 h 2875282"/>
                  <a:gd name="connsiteX57" fmla="*/ 1689134 w 2481028"/>
                  <a:gd name="connsiteY57" fmla="*/ 1913641 h 2875282"/>
                  <a:gd name="connsiteX58" fmla="*/ 1773976 w 2481028"/>
                  <a:gd name="connsiteY58" fmla="*/ 1857080 h 2875282"/>
                  <a:gd name="connsiteX59" fmla="*/ 1802256 w 2481028"/>
                  <a:gd name="connsiteY59" fmla="*/ 1809946 h 2875282"/>
                  <a:gd name="connsiteX60" fmla="*/ 1849390 w 2481028"/>
                  <a:gd name="connsiteY60" fmla="*/ 1706251 h 2875282"/>
                  <a:gd name="connsiteX61" fmla="*/ 1905951 w 2481028"/>
                  <a:gd name="connsiteY61" fmla="*/ 1640264 h 2875282"/>
                  <a:gd name="connsiteX62" fmla="*/ 2075633 w 2481028"/>
                  <a:gd name="connsiteY62" fmla="*/ 1414020 h 2875282"/>
                  <a:gd name="connsiteX63" fmla="*/ 2207609 w 2481028"/>
                  <a:gd name="connsiteY63" fmla="*/ 1300899 h 2875282"/>
                  <a:gd name="connsiteX64" fmla="*/ 2386718 w 2481028"/>
                  <a:gd name="connsiteY64" fmla="*/ 1197204 h 2875282"/>
                  <a:gd name="connsiteX65" fmla="*/ 2471559 w 2481028"/>
                  <a:gd name="connsiteY65" fmla="*/ 1102936 h 2875282"/>
                  <a:gd name="connsiteX66" fmla="*/ 2480986 w 2481028"/>
                  <a:gd name="connsiteY66" fmla="*/ 1065229 h 2875282"/>
                  <a:gd name="connsiteX67" fmla="*/ 2452706 w 2481028"/>
                  <a:gd name="connsiteY67" fmla="*/ 725864 h 2875282"/>
                  <a:gd name="connsiteX68" fmla="*/ 2339584 w 2481028"/>
                  <a:gd name="connsiteY68" fmla="*/ 537328 h 2875282"/>
                  <a:gd name="connsiteX69" fmla="*/ 2264170 w 2481028"/>
                  <a:gd name="connsiteY69" fmla="*/ 386499 h 2875282"/>
                  <a:gd name="connsiteX70" fmla="*/ 2235889 w 2481028"/>
                  <a:gd name="connsiteY70" fmla="*/ 311084 h 2875282"/>
                  <a:gd name="connsiteX71" fmla="*/ 2122767 w 2481028"/>
                  <a:gd name="connsiteY71" fmla="*/ 150829 h 2875282"/>
                  <a:gd name="connsiteX72" fmla="*/ 2085060 w 2481028"/>
                  <a:gd name="connsiteY72" fmla="*/ 103695 h 2875282"/>
                  <a:gd name="connsiteX73" fmla="*/ 2056780 w 2481028"/>
                  <a:gd name="connsiteY73" fmla="*/ 84841 h 2875282"/>
                  <a:gd name="connsiteX74" fmla="*/ 2019073 w 2481028"/>
                  <a:gd name="connsiteY74" fmla="*/ 56561 h 2875282"/>
                  <a:gd name="connsiteX75" fmla="*/ 1924805 w 2481028"/>
                  <a:gd name="connsiteY75" fmla="*/ 28280 h 2875282"/>
                  <a:gd name="connsiteX76" fmla="*/ 1839963 w 2481028"/>
                  <a:gd name="connsiteY76" fmla="*/ 0 h 2875282"/>
                  <a:gd name="connsiteX77" fmla="*/ 1651427 w 2481028"/>
                  <a:gd name="connsiteY77" fmla="*/ 37707 h 2875282"/>
                  <a:gd name="connsiteX78" fmla="*/ 1613720 w 2481028"/>
                  <a:gd name="connsiteY78" fmla="*/ 56561 h 2875282"/>
                  <a:gd name="connsiteX79" fmla="*/ 1566586 w 2481028"/>
                  <a:gd name="connsiteY79" fmla="*/ 113122 h 2875282"/>
                  <a:gd name="connsiteX80" fmla="*/ 1519452 w 2481028"/>
                  <a:gd name="connsiteY80" fmla="*/ 122548 h 2875282"/>
                  <a:gd name="connsiteX81" fmla="*/ 1462891 w 2481028"/>
                  <a:gd name="connsiteY81" fmla="*/ 169682 h 2875282"/>
                  <a:gd name="connsiteX82" fmla="*/ 1406330 w 2481028"/>
                  <a:gd name="connsiteY82" fmla="*/ 188536 h 2875282"/>
                  <a:gd name="connsiteX83" fmla="*/ 1368623 w 2481028"/>
                  <a:gd name="connsiteY83" fmla="*/ 235670 h 2875282"/>
                  <a:gd name="connsiteX0" fmla="*/ 1368623 w 2481028"/>
                  <a:gd name="connsiteY0" fmla="*/ 235670 h 2875282"/>
                  <a:gd name="connsiteX1" fmla="*/ 1227221 w 2481028"/>
                  <a:gd name="connsiteY1" fmla="*/ 245097 h 2875282"/>
                  <a:gd name="connsiteX2" fmla="*/ 1180087 w 2481028"/>
                  <a:gd name="connsiteY2" fmla="*/ 311084 h 2875282"/>
                  <a:gd name="connsiteX3" fmla="*/ 1151807 w 2481028"/>
                  <a:gd name="connsiteY3" fmla="*/ 329938 h 2875282"/>
                  <a:gd name="connsiteX4" fmla="*/ 1076392 w 2481028"/>
                  <a:gd name="connsiteY4" fmla="*/ 414779 h 2875282"/>
                  <a:gd name="connsiteX5" fmla="*/ 1038685 w 2481028"/>
                  <a:gd name="connsiteY5" fmla="*/ 433633 h 2875282"/>
                  <a:gd name="connsiteX6" fmla="*/ 972697 w 2481028"/>
                  <a:gd name="connsiteY6" fmla="*/ 509047 h 2875282"/>
                  <a:gd name="connsiteX7" fmla="*/ 944417 w 2481028"/>
                  <a:gd name="connsiteY7" fmla="*/ 556181 h 2875282"/>
                  <a:gd name="connsiteX8" fmla="*/ 925563 w 2481028"/>
                  <a:gd name="connsiteY8" fmla="*/ 584462 h 2875282"/>
                  <a:gd name="connsiteX9" fmla="*/ 897283 w 2481028"/>
                  <a:gd name="connsiteY9" fmla="*/ 678730 h 2875282"/>
                  <a:gd name="connsiteX10" fmla="*/ 887856 w 2481028"/>
                  <a:gd name="connsiteY10" fmla="*/ 716437 h 2875282"/>
                  <a:gd name="connsiteX11" fmla="*/ 869003 w 2481028"/>
                  <a:gd name="connsiteY11" fmla="*/ 744717 h 2875282"/>
                  <a:gd name="connsiteX12" fmla="*/ 840722 w 2481028"/>
                  <a:gd name="connsiteY12" fmla="*/ 820132 h 2875282"/>
                  <a:gd name="connsiteX13" fmla="*/ 821869 w 2481028"/>
                  <a:gd name="connsiteY13" fmla="*/ 867266 h 2875282"/>
                  <a:gd name="connsiteX14" fmla="*/ 765308 w 2481028"/>
                  <a:gd name="connsiteY14" fmla="*/ 1018095 h 2875282"/>
                  <a:gd name="connsiteX15" fmla="*/ 699320 w 2481028"/>
                  <a:gd name="connsiteY15" fmla="*/ 1150070 h 2875282"/>
                  <a:gd name="connsiteX16" fmla="*/ 680466 w 2481028"/>
                  <a:gd name="connsiteY16" fmla="*/ 1187777 h 2875282"/>
                  <a:gd name="connsiteX17" fmla="*/ 567345 w 2481028"/>
                  <a:gd name="connsiteY17" fmla="*/ 1263192 h 2875282"/>
                  <a:gd name="connsiteX18" fmla="*/ 529638 w 2481028"/>
                  <a:gd name="connsiteY18" fmla="*/ 1282045 h 2875282"/>
                  <a:gd name="connsiteX19" fmla="*/ 444796 w 2481028"/>
                  <a:gd name="connsiteY19" fmla="*/ 1319752 h 2875282"/>
                  <a:gd name="connsiteX20" fmla="*/ 388236 w 2481028"/>
                  <a:gd name="connsiteY20" fmla="*/ 1366886 h 2875282"/>
                  <a:gd name="connsiteX21" fmla="*/ 350528 w 2481028"/>
                  <a:gd name="connsiteY21" fmla="*/ 1376313 h 2875282"/>
                  <a:gd name="connsiteX22" fmla="*/ 322248 w 2481028"/>
                  <a:gd name="connsiteY22" fmla="*/ 1395167 h 2875282"/>
                  <a:gd name="connsiteX23" fmla="*/ 293967 w 2481028"/>
                  <a:gd name="connsiteY23" fmla="*/ 1404594 h 2875282"/>
                  <a:gd name="connsiteX24" fmla="*/ 227980 w 2481028"/>
                  <a:gd name="connsiteY24" fmla="*/ 1451728 h 2875282"/>
                  <a:gd name="connsiteX25" fmla="*/ 171419 w 2481028"/>
                  <a:gd name="connsiteY25" fmla="*/ 1536569 h 2875282"/>
                  <a:gd name="connsiteX26" fmla="*/ 161992 w 2481028"/>
                  <a:gd name="connsiteY26" fmla="*/ 1574276 h 2875282"/>
                  <a:gd name="connsiteX27" fmla="*/ 143139 w 2481028"/>
                  <a:gd name="connsiteY27" fmla="*/ 1640264 h 2875282"/>
                  <a:gd name="connsiteX28" fmla="*/ 20590 w 2481028"/>
                  <a:gd name="connsiteY28" fmla="*/ 2036190 h 2875282"/>
                  <a:gd name="connsiteX29" fmla="*/ 11163 w 2481028"/>
                  <a:gd name="connsiteY29" fmla="*/ 2224725 h 2875282"/>
                  <a:gd name="connsiteX30" fmla="*/ 133712 w 2481028"/>
                  <a:gd name="connsiteY30" fmla="*/ 2809187 h 2875282"/>
                  <a:gd name="connsiteX31" fmla="*/ 284541 w 2481028"/>
                  <a:gd name="connsiteY31" fmla="*/ 2856322 h 2875282"/>
                  <a:gd name="connsiteX32" fmla="*/ 359955 w 2481028"/>
                  <a:gd name="connsiteY32" fmla="*/ 2875175 h 2875282"/>
                  <a:gd name="connsiteX33" fmla="*/ 482504 w 2481028"/>
                  <a:gd name="connsiteY33" fmla="*/ 2856322 h 2875282"/>
                  <a:gd name="connsiteX34" fmla="*/ 605052 w 2481028"/>
                  <a:gd name="connsiteY34" fmla="*/ 2771480 h 2875282"/>
                  <a:gd name="connsiteX35" fmla="*/ 623906 w 2481028"/>
                  <a:gd name="connsiteY35" fmla="*/ 2743200 h 2875282"/>
                  <a:gd name="connsiteX36" fmla="*/ 671040 w 2481028"/>
                  <a:gd name="connsiteY36" fmla="*/ 2658359 h 2875282"/>
                  <a:gd name="connsiteX37" fmla="*/ 699320 w 2481028"/>
                  <a:gd name="connsiteY37" fmla="*/ 2620651 h 2875282"/>
                  <a:gd name="connsiteX38" fmla="*/ 746454 w 2481028"/>
                  <a:gd name="connsiteY38" fmla="*/ 2554664 h 2875282"/>
                  <a:gd name="connsiteX39" fmla="*/ 850149 w 2481028"/>
                  <a:gd name="connsiteY39" fmla="*/ 2432115 h 2875282"/>
                  <a:gd name="connsiteX40" fmla="*/ 869003 w 2481028"/>
                  <a:gd name="connsiteY40" fmla="*/ 2394408 h 2875282"/>
                  <a:gd name="connsiteX41" fmla="*/ 897283 w 2481028"/>
                  <a:gd name="connsiteY41" fmla="*/ 2366128 h 2875282"/>
                  <a:gd name="connsiteX42" fmla="*/ 916137 w 2481028"/>
                  <a:gd name="connsiteY42" fmla="*/ 2328420 h 2875282"/>
                  <a:gd name="connsiteX43" fmla="*/ 972697 w 2481028"/>
                  <a:gd name="connsiteY43" fmla="*/ 2234152 h 2875282"/>
                  <a:gd name="connsiteX44" fmla="*/ 1000978 w 2481028"/>
                  <a:gd name="connsiteY44" fmla="*/ 2215299 h 2875282"/>
                  <a:gd name="connsiteX45" fmla="*/ 1019831 w 2481028"/>
                  <a:gd name="connsiteY45" fmla="*/ 2187018 h 2875282"/>
                  <a:gd name="connsiteX46" fmla="*/ 1123526 w 2481028"/>
                  <a:gd name="connsiteY46" fmla="*/ 2130458 h 2875282"/>
                  <a:gd name="connsiteX47" fmla="*/ 1170660 w 2481028"/>
                  <a:gd name="connsiteY47" fmla="*/ 2092750 h 2875282"/>
                  <a:gd name="connsiteX48" fmla="*/ 1227221 w 2481028"/>
                  <a:gd name="connsiteY48" fmla="*/ 2073897 h 2875282"/>
                  <a:gd name="connsiteX49" fmla="*/ 1264928 w 2481028"/>
                  <a:gd name="connsiteY49" fmla="*/ 2055043 h 2875282"/>
                  <a:gd name="connsiteX50" fmla="*/ 1312062 w 2481028"/>
                  <a:gd name="connsiteY50" fmla="*/ 2036190 h 2875282"/>
                  <a:gd name="connsiteX51" fmla="*/ 1359196 w 2481028"/>
                  <a:gd name="connsiteY51" fmla="*/ 2007909 h 2875282"/>
                  <a:gd name="connsiteX52" fmla="*/ 1444038 w 2481028"/>
                  <a:gd name="connsiteY52" fmla="*/ 1998482 h 2875282"/>
                  <a:gd name="connsiteX53" fmla="*/ 1500598 w 2481028"/>
                  <a:gd name="connsiteY53" fmla="*/ 1979629 h 2875282"/>
                  <a:gd name="connsiteX54" fmla="*/ 1538306 w 2481028"/>
                  <a:gd name="connsiteY54" fmla="*/ 1970202 h 2875282"/>
                  <a:gd name="connsiteX55" fmla="*/ 1642000 w 2481028"/>
                  <a:gd name="connsiteY55" fmla="*/ 1923068 h 2875282"/>
                  <a:gd name="connsiteX56" fmla="*/ 1689134 w 2481028"/>
                  <a:gd name="connsiteY56" fmla="*/ 1913641 h 2875282"/>
                  <a:gd name="connsiteX57" fmla="*/ 1773976 w 2481028"/>
                  <a:gd name="connsiteY57" fmla="*/ 1857080 h 2875282"/>
                  <a:gd name="connsiteX58" fmla="*/ 1802256 w 2481028"/>
                  <a:gd name="connsiteY58" fmla="*/ 1809946 h 2875282"/>
                  <a:gd name="connsiteX59" fmla="*/ 1849390 w 2481028"/>
                  <a:gd name="connsiteY59" fmla="*/ 1706251 h 2875282"/>
                  <a:gd name="connsiteX60" fmla="*/ 1905951 w 2481028"/>
                  <a:gd name="connsiteY60" fmla="*/ 1640264 h 2875282"/>
                  <a:gd name="connsiteX61" fmla="*/ 2075633 w 2481028"/>
                  <a:gd name="connsiteY61" fmla="*/ 1414020 h 2875282"/>
                  <a:gd name="connsiteX62" fmla="*/ 2207609 w 2481028"/>
                  <a:gd name="connsiteY62" fmla="*/ 1300899 h 2875282"/>
                  <a:gd name="connsiteX63" fmla="*/ 2386718 w 2481028"/>
                  <a:gd name="connsiteY63" fmla="*/ 1197204 h 2875282"/>
                  <a:gd name="connsiteX64" fmla="*/ 2471559 w 2481028"/>
                  <a:gd name="connsiteY64" fmla="*/ 1102936 h 2875282"/>
                  <a:gd name="connsiteX65" fmla="*/ 2480986 w 2481028"/>
                  <a:gd name="connsiteY65" fmla="*/ 1065229 h 2875282"/>
                  <a:gd name="connsiteX66" fmla="*/ 2452706 w 2481028"/>
                  <a:gd name="connsiteY66" fmla="*/ 725864 h 2875282"/>
                  <a:gd name="connsiteX67" fmla="*/ 2339584 w 2481028"/>
                  <a:gd name="connsiteY67" fmla="*/ 537328 h 2875282"/>
                  <a:gd name="connsiteX68" fmla="*/ 2264170 w 2481028"/>
                  <a:gd name="connsiteY68" fmla="*/ 386499 h 2875282"/>
                  <a:gd name="connsiteX69" fmla="*/ 2235889 w 2481028"/>
                  <a:gd name="connsiteY69" fmla="*/ 311084 h 2875282"/>
                  <a:gd name="connsiteX70" fmla="*/ 2122767 w 2481028"/>
                  <a:gd name="connsiteY70" fmla="*/ 150829 h 2875282"/>
                  <a:gd name="connsiteX71" fmla="*/ 2085060 w 2481028"/>
                  <a:gd name="connsiteY71" fmla="*/ 103695 h 2875282"/>
                  <a:gd name="connsiteX72" fmla="*/ 2056780 w 2481028"/>
                  <a:gd name="connsiteY72" fmla="*/ 84841 h 2875282"/>
                  <a:gd name="connsiteX73" fmla="*/ 2019073 w 2481028"/>
                  <a:gd name="connsiteY73" fmla="*/ 56561 h 2875282"/>
                  <a:gd name="connsiteX74" fmla="*/ 1924805 w 2481028"/>
                  <a:gd name="connsiteY74" fmla="*/ 28280 h 2875282"/>
                  <a:gd name="connsiteX75" fmla="*/ 1839963 w 2481028"/>
                  <a:gd name="connsiteY75" fmla="*/ 0 h 2875282"/>
                  <a:gd name="connsiteX76" fmla="*/ 1651427 w 2481028"/>
                  <a:gd name="connsiteY76" fmla="*/ 37707 h 2875282"/>
                  <a:gd name="connsiteX77" fmla="*/ 1613720 w 2481028"/>
                  <a:gd name="connsiteY77" fmla="*/ 56561 h 2875282"/>
                  <a:gd name="connsiteX78" fmla="*/ 1566586 w 2481028"/>
                  <a:gd name="connsiteY78" fmla="*/ 113122 h 2875282"/>
                  <a:gd name="connsiteX79" fmla="*/ 1519452 w 2481028"/>
                  <a:gd name="connsiteY79" fmla="*/ 122548 h 2875282"/>
                  <a:gd name="connsiteX80" fmla="*/ 1462891 w 2481028"/>
                  <a:gd name="connsiteY80" fmla="*/ 169682 h 2875282"/>
                  <a:gd name="connsiteX81" fmla="*/ 1406330 w 2481028"/>
                  <a:gd name="connsiteY81" fmla="*/ 188536 h 2875282"/>
                  <a:gd name="connsiteX82" fmla="*/ 1368623 w 2481028"/>
                  <a:gd name="connsiteY82" fmla="*/ 235670 h 2875282"/>
                  <a:gd name="connsiteX0" fmla="*/ 1365953 w 2478358"/>
                  <a:gd name="connsiteY0" fmla="*/ 235670 h 2875282"/>
                  <a:gd name="connsiteX1" fmla="*/ 1224551 w 2478358"/>
                  <a:gd name="connsiteY1" fmla="*/ 245097 h 2875282"/>
                  <a:gd name="connsiteX2" fmla="*/ 1177417 w 2478358"/>
                  <a:gd name="connsiteY2" fmla="*/ 311084 h 2875282"/>
                  <a:gd name="connsiteX3" fmla="*/ 1149137 w 2478358"/>
                  <a:gd name="connsiteY3" fmla="*/ 329938 h 2875282"/>
                  <a:gd name="connsiteX4" fmla="*/ 1073722 w 2478358"/>
                  <a:gd name="connsiteY4" fmla="*/ 414779 h 2875282"/>
                  <a:gd name="connsiteX5" fmla="*/ 1036015 w 2478358"/>
                  <a:gd name="connsiteY5" fmla="*/ 433633 h 2875282"/>
                  <a:gd name="connsiteX6" fmla="*/ 970027 w 2478358"/>
                  <a:gd name="connsiteY6" fmla="*/ 509047 h 2875282"/>
                  <a:gd name="connsiteX7" fmla="*/ 941747 w 2478358"/>
                  <a:gd name="connsiteY7" fmla="*/ 556181 h 2875282"/>
                  <a:gd name="connsiteX8" fmla="*/ 922893 w 2478358"/>
                  <a:gd name="connsiteY8" fmla="*/ 584462 h 2875282"/>
                  <a:gd name="connsiteX9" fmla="*/ 894613 w 2478358"/>
                  <a:gd name="connsiteY9" fmla="*/ 678730 h 2875282"/>
                  <a:gd name="connsiteX10" fmla="*/ 885186 w 2478358"/>
                  <a:gd name="connsiteY10" fmla="*/ 716437 h 2875282"/>
                  <a:gd name="connsiteX11" fmla="*/ 866333 w 2478358"/>
                  <a:gd name="connsiteY11" fmla="*/ 744717 h 2875282"/>
                  <a:gd name="connsiteX12" fmla="*/ 838052 w 2478358"/>
                  <a:gd name="connsiteY12" fmla="*/ 820132 h 2875282"/>
                  <a:gd name="connsiteX13" fmla="*/ 819199 w 2478358"/>
                  <a:gd name="connsiteY13" fmla="*/ 867266 h 2875282"/>
                  <a:gd name="connsiteX14" fmla="*/ 762638 w 2478358"/>
                  <a:gd name="connsiteY14" fmla="*/ 1018095 h 2875282"/>
                  <a:gd name="connsiteX15" fmla="*/ 696650 w 2478358"/>
                  <a:gd name="connsiteY15" fmla="*/ 1150070 h 2875282"/>
                  <a:gd name="connsiteX16" fmla="*/ 677796 w 2478358"/>
                  <a:gd name="connsiteY16" fmla="*/ 1187777 h 2875282"/>
                  <a:gd name="connsiteX17" fmla="*/ 564675 w 2478358"/>
                  <a:gd name="connsiteY17" fmla="*/ 1263192 h 2875282"/>
                  <a:gd name="connsiteX18" fmla="*/ 526968 w 2478358"/>
                  <a:gd name="connsiteY18" fmla="*/ 1282045 h 2875282"/>
                  <a:gd name="connsiteX19" fmla="*/ 442126 w 2478358"/>
                  <a:gd name="connsiteY19" fmla="*/ 1319752 h 2875282"/>
                  <a:gd name="connsiteX20" fmla="*/ 385566 w 2478358"/>
                  <a:gd name="connsiteY20" fmla="*/ 1366886 h 2875282"/>
                  <a:gd name="connsiteX21" fmla="*/ 347858 w 2478358"/>
                  <a:gd name="connsiteY21" fmla="*/ 1376313 h 2875282"/>
                  <a:gd name="connsiteX22" fmla="*/ 319578 w 2478358"/>
                  <a:gd name="connsiteY22" fmla="*/ 1395167 h 2875282"/>
                  <a:gd name="connsiteX23" fmla="*/ 291297 w 2478358"/>
                  <a:gd name="connsiteY23" fmla="*/ 1404594 h 2875282"/>
                  <a:gd name="connsiteX24" fmla="*/ 225310 w 2478358"/>
                  <a:gd name="connsiteY24" fmla="*/ 1451728 h 2875282"/>
                  <a:gd name="connsiteX25" fmla="*/ 168749 w 2478358"/>
                  <a:gd name="connsiteY25" fmla="*/ 1536569 h 2875282"/>
                  <a:gd name="connsiteX26" fmla="*/ 159322 w 2478358"/>
                  <a:gd name="connsiteY26" fmla="*/ 1574276 h 2875282"/>
                  <a:gd name="connsiteX27" fmla="*/ 140469 w 2478358"/>
                  <a:gd name="connsiteY27" fmla="*/ 1640264 h 2875282"/>
                  <a:gd name="connsiteX28" fmla="*/ 17920 w 2478358"/>
                  <a:gd name="connsiteY28" fmla="*/ 2036190 h 2875282"/>
                  <a:gd name="connsiteX29" fmla="*/ 8493 w 2478358"/>
                  <a:gd name="connsiteY29" fmla="*/ 2224725 h 2875282"/>
                  <a:gd name="connsiteX30" fmla="*/ 93334 w 2478358"/>
                  <a:gd name="connsiteY30" fmla="*/ 2639504 h 2875282"/>
                  <a:gd name="connsiteX31" fmla="*/ 281871 w 2478358"/>
                  <a:gd name="connsiteY31" fmla="*/ 2856322 h 2875282"/>
                  <a:gd name="connsiteX32" fmla="*/ 357285 w 2478358"/>
                  <a:gd name="connsiteY32" fmla="*/ 2875175 h 2875282"/>
                  <a:gd name="connsiteX33" fmla="*/ 479834 w 2478358"/>
                  <a:gd name="connsiteY33" fmla="*/ 2856322 h 2875282"/>
                  <a:gd name="connsiteX34" fmla="*/ 602382 w 2478358"/>
                  <a:gd name="connsiteY34" fmla="*/ 2771480 h 2875282"/>
                  <a:gd name="connsiteX35" fmla="*/ 621236 w 2478358"/>
                  <a:gd name="connsiteY35" fmla="*/ 2743200 h 2875282"/>
                  <a:gd name="connsiteX36" fmla="*/ 668370 w 2478358"/>
                  <a:gd name="connsiteY36" fmla="*/ 2658359 h 2875282"/>
                  <a:gd name="connsiteX37" fmla="*/ 696650 w 2478358"/>
                  <a:gd name="connsiteY37" fmla="*/ 2620651 h 2875282"/>
                  <a:gd name="connsiteX38" fmla="*/ 743784 w 2478358"/>
                  <a:gd name="connsiteY38" fmla="*/ 2554664 h 2875282"/>
                  <a:gd name="connsiteX39" fmla="*/ 847479 w 2478358"/>
                  <a:gd name="connsiteY39" fmla="*/ 2432115 h 2875282"/>
                  <a:gd name="connsiteX40" fmla="*/ 866333 w 2478358"/>
                  <a:gd name="connsiteY40" fmla="*/ 2394408 h 2875282"/>
                  <a:gd name="connsiteX41" fmla="*/ 894613 w 2478358"/>
                  <a:gd name="connsiteY41" fmla="*/ 2366128 h 2875282"/>
                  <a:gd name="connsiteX42" fmla="*/ 913467 w 2478358"/>
                  <a:gd name="connsiteY42" fmla="*/ 2328420 h 2875282"/>
                  <a:gd name="connsiteX43" fmla="*/ 970027 w 2478358"/>
                  <a:gd name="connsiteY43" fmla="*/ 2234152 h 2875282"/>
                  <a:gd name="connsiteX44" fmla="*/ 998308 w 2478358"/>
                  <a:gd name="connsiteY44" fmla="*/ 2215299 h 2875282"/>
                  <a:gd name="connsiteX45" fmla="*/ 1017161 w 2478358"/>
                  <a:gd name="connsiteY45" fmla="*/ 2187018 h 2875282"/>
                  <a:gd name="connsiteX46" fmla="*/ 1120856 w 2478358"/>
                  <a:gd name="connsiteY46" fmla="*/ 2130458 h 2875282"/>
                  <a:gd name="connsiteX47" fmla="*/ 1167990 w 2478358"/>
                  <a:gd name="connsiteY47" fmla="*/ 2092750 h 2875282"/>
                  <a:gd name="connsiteX48" fmla="*/ 1224551 w 2478358"/>
                  <a:gd name="connsiteY48" fmla="*/ 2073897 h 2875282"/>
                  <a:gd name="connsiteX49" fmla="*/ 1262258 w 2478358"/>
                  <a:gd name="connsiteY49" fmla="*/ 2055043 h 2875282"/>
                  <a:gd name="connsiteX50" fmla="*/ 1309392 w 2478358"/>
                  <a:gd name="connsiteY50" fmla="*/ 2036190 h 2875282"/>
                  <a:gd name="connsiteX51" fmla="*/ 1356526 w 2478358"/>
                  <a:gd name="connsiteY51" fmla="*/ 2007909 h 2875282"/>
                  <a:gd name="connsiteX52" fmla="*/ 1441368 w 2478358"/>
                  <a:gd name="connsiteY52" fmla="*/ 1998482 h 2875282"/>
                  <a:gd name="connsiteX53" fmla="*/ 1497928 w 2478358"/>
                  <a:gd name="connsiteY53" fmla="*/ 1979629 h 2875282"/>
                  <a:gd name="connsiteX54" fmla="*/ 1535636 w 2478358"/>
                  <a:gd name="connsiteY54" fmla="*/ 1970202 h 2875282"/>
                  <a:gd name="connsiteX55" fmla="*/ 1639330 w 2478358"/>
                  <a:gd name="connsiteY55" fmla="*/ 1923068 h 2875282"/>
                  <a:gd name="connsiteX56" fmla="*/ 1686464 w 2478358"/>
                  <a:gd name="connsiteY56" fmla="*/ 1913641 h 2875282"/>
                  <a:gd name="connsiteX57" fmla="*/ 1771306 w 2478358"/>
                  <a:gd name="connsiteY57" fmla="*/ 1857080 h 2875282"/>
                  <a:gd name="connsiteX58" fmla="*/ 1799586 w 2478358"/>
                  <a:gd name="connsiteY58" fmla="*/ 1809946 h 2875282"/>
                  <a:gd name="connsiteX59" fmla="*/ 1846720 w 2478358"/>
                  <a:gd name="connsiteY59" fmla="*/ 1706251 h 2875282"/>
                  <a:gd name="connsiteX60" fmla="*/ 1903281 w 2478358"/>
                  <a:gd name="connsiteY60" fmla="*/ 1640264 h 2875282"/>
                  <a:gd name="connsiteX61" fmla="*/ 2072963 w 2478358"/>
                  <a:gd name="connsiteY61" fmla="*/ 1414020 h 2875282"/>
                  <a:gd name="connsiteX62" fmla="*/ 2204939 w 2478358"/>
                  <a:gd name="connsiteY62" fmla="*/ 1300899 h 2875282"/>
                  <a:gd name="connsiteX63" fmla="*/ 2384048 w 2478358"/>
                  <a:gd name="connsiteY63" fmla="*/ 1197204 h 2875282"/>
                  <a:gd name="connsiteX64" fmla="*/ 2468889 w 2478358"/>
                  <a:gd name="connsiteY64" fmla="*/ 1102936 h 2875282"/>
                  <a:gd name="connsiteX65" fmla="*/ 2478316 w 2478358"/>
                  <a:gd name="connsiteY65" fmla="*/ 1065229 h 2875282"/>
                  <a:gd name="connsiteX66" fmla="*/ 2450036 w 2478358"/>
                  <a:gd name="connsiteY66" fmla="*/ 725864 h 2875282"/>
                  <a:gd name="connsiteX67" fmla="*/ 2336914 w 2478358"/>
                  <a:gd name="connsiteY67" fmla="*/ 537328 h 2875282"/>
                  <a:gd name="connsiteX68" fmla="*/ 2261500 w 2478358"/>
                  <a:gd name="connsiteY68" fmla="*/ 386499 h 2875282"/>
                  <a:gd name="connsiteX69" fmla="*/ 2233219 w 2478358"/>
                  <a:gd name="connsiteY69" fmla="*/ 311084 h 2875282"/>
                  <a:gd name="connsiteX70" fmla="*/ 2120097 w 2478358"/>
                  <a:gd name="connsiteY70" fmla="*/ 150829 h 2875282"/>
                  <a:gd name="connsiteX71" fmla="*/ 2082390 w 2478358"/>
                  <a:gd name="connsiteY71" fmla="*/ 103695 h 2875282"/>
                  <a:gd name="connsiteX72" fmla="*/ 2054110 w 2478358"/>
                  <a:gd name="connsiteY72" fmla="*/ 84841 h 2875282"/>
                  <a:gd name="connsiteX73" fmla="*/ 2016403 w 2478358"/>
                  <a:gd name="connsiteY73" fmla="*/ 56561 h 2875282"/>
                  <a:gd name="connsiteX74" fmla="*/ 1922135 w 2478358"/>
                  <a:gd name="connsiteY74" fmla="*/ 28280 h 2875282"/>
                  <a:gd name="connsiteX75" fmla="*/ 1837293 w 2478358"/>
                  <a:gd name="connsiteY75" fmla="*/ 0 h 2875282"/>
                  <a:gd name="connsiteX76" fmla="*/ 1648757 w 2478358"/>
                  <a:gd name="connsiteY76" fmla="*/ 37707 h 2875282"/>
                  <a:gd name="connsiteX77" fmla="*/ 1611050 w 2478358"/>
                  <a:gd name="connsiteY77" fmla="*/ 56561 h 2875282"/>
                  <a:gd name="connsiteX78" fmla="*/ 1563916 w 2478358"/>
                  <a:gd name="connsiteY78" fmla="*/ 113122 h 2875282"/>
                  <a:gd name="connsiteX79" fmla="*/ 1516782 w 2478358"/>
                  <a:gd name="connsiteY79" fmla="*/ 122548 h 2875282"/>
                  <a:gd name="connsiteX80" fmla="*/ 1460221 w 2478358"/>
                  <a:gd name="connsiteY80" fmla="*/ 169682 h 2875282"/>
                  <a:gd name="connsiteX81" fmla="*/ 1403660 w 2478358"/>
                  <a:gd name="connsiteY81" fmla="*/ 188536 h 2875282"/>
                  <a:gd name="connsiteX82" fmla="*/ 1365953 w 2478358"/>
                  <a:gd name="connsiteY82" fmla="*/ 235670 h 287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478358" h="2875282">
                    <a:moveTo>
                      <a:pt x="1365953" y="235670"/>
                    </a:moveTo>
                    <a:cubicBezTo>
                      <a:pt x="1318819" y="238812"/>
                      <a:pt x="1271147" y="237331"/>
                      <a:pt x="1224551" y="245097"/>
                    </a:cubicBezTo>
                    <a:cubicBezTo>
                      <a:pt x="1185593" y="251590"/>
                      <a:pt x="1195397" y="285912"/>
                      <a:pt x="1177417" y="311084"/>
                    </a:cubicBezTo>
                    <a:cubicBezTo>
                      <a:pt x="1170832" y="320303"/>
                      <a:pt x="1157148" y="321927"/>
                      <a:pt x="1149137" y="329938"/>
                    </a:cubicBezTo>
                    <a:cubicBezTo>
                      <a:pt x="1138499" y="340576"/>
                      <a:pt x="1094896" y="399655"/>
                      <a:pt x="1073722" y="414779"/>
                    </a:cubicBezTo>
                    <a:cubicBezTo>
                      <a:pt x="1062287" y="422947"/>
                      <a:pt x="1048584" y="427348"/>
                      <a:pt x="1036015" y="433633"/>
                    </a:cubicBezTo>
                    <a:cubicBezTo>
                      <a:pt x="976710" y="522588"/>
                      <a:pt x="1080332" y="371165"/>
                      <a:pt x="970027" y="509047"/>
                    </a:cubicBezTo>
                    <a:cubicBezTo>
                      <a:pt x="958581" y="523354"/>
                      <a:pt x="951458" y="540644"/>
                      <a:pt x="941747" y="556181"/>
                    </a:cubicBezTo>
                    <a:cubicBezTo>
                      <a:pt x="935742" y="565789"/>
                      <a:pt x="929178" y="575035"/>
                      <a:pt x="922893" y="584462"/>
                    </a:cubicBezTo>
                    <a:cubicBezTo>
                      <a:pt x="903704" y="699604"/>
                      <a:pt x="927494" y="591049"/>
                      <a:pt x="894613" y="678730"/>
                    </a:cubicBezTo>
                    <a:cubicBezTo>
                      <a:pt x="890064" y="690861"/>
                      <a:pt x="890290" y="704529"/>
                      <a:pt x="885186" y="716437"/>
                    </a:cubicBezTo>
                    <a:cubicBezTo>
                      <a:pt x="880723" y="726850"/>
                      <a:pt x="871400" y="734584"/>
                      <a:pt x="866333" y="744717"/>
                    </a:cubicBezTo>
                    <a:cubicBezTo>
                      <a:pt x="848114" y="781155"/>
                      <a:pt x="850290" y="787497"/>
                      <a:pt x="838052" y="820132"/>
                    </a:cubicBezTo>
                    <a:cubicBezTo>
                      <a:pt x="832111" y="835976"/>
                      <a:pt x="825483" y="851555"/>
                      <a:pt x="819199" y="867266"/>
                    </a:cubicBezTo>
                    <a:cubicBezTo>
                      <a:pt x="803996" y="958480"/>
                      <a:pt x="818320" y="906732"/>
                      <a:pt x="762638" y="1018095"/>
                    </a:cubicBezTo>
                    <a:lnTo>
                      <a:pt x="696650" y="1150070"/>
                    </a:lnTo>
                    <a:cubicBezTo>
                      <a:pt x="690365" y="1162639"/>
                      <a:pt x="689038" y="1179345"/>
                      <a:pt x="677796" y="1187777"/>
                    </a:cubicBezTo>
                    <a:cubicBezTo>
                      <a:pt x="639890" y="1216208"/>
                      <a:pt x="609044" y="1241008"/>
                      <a:pt x="564675" y="1263192"/>
                    </a:cubicBezTo>
                    <a:cubicBezTo>
                      <a:pt x="552106" y="1269476"/>
                      <a:pt x="539252" y="1275220"/>
                      <a:pt x="526968" y="1282045"/>
                    </a:cubicBezTo>
                    <a:cubicBezTo>
                      <a:pt x="460251" y="1319110"/>
                      <a:pt x="503601" y="1304385"/>
                      <a:pt x="442126" y="1319752"/>
                    </a:cubicBezTo>
                    <a:cubicBezTo>
                      <a:pt x="423273" y="1335463"/>
                      <a:pt x="406610" y="1354259"/>
                      <a:pt x="385566" y="1366886"/>
                    </a:cubicBezTo>
                    <a:cubicBezTo>
                      <a:pt x="374456" y="1373552"/>
                      <a:pt x="359767" y="1371209"/>
                      <a:pt x="347858" y="1376313"/>
                    </a:cubicBezTo>
                    <a:cubicBezTo>
                      <a:pt x="337445" y="1380776"/>
                      <a:pt x="329711" y="1390100"/>
                      <a:pt x="319578" y="1395167"/>
                    </a:cubicBezTo>
                    <a:cubicBezTo>
                      <a:pt x="310690" y="1399611"/>
                      <a:pt x="300185" y="1400150"/>
                      <a:pt x="291297" y="1404594"/>
                    </a:cubicBezTo>
                    <a:cubicBezTo>
                      <a:pt x="280589" y="1409948"/>
                      <a:pt x="229582" y="1447456"/>
                      <a:pt x="225310" y="1451728"/>
                    </a:cubicBezTo>
                    <a:cubicBezTo>
                      <a:pt x="201749" y="1475289"/>
                      <a:pt x="180590" y="1504994"/>
                      <a:pt x="168749" y="1536569"/>
                    </a:cubicBezTo>
                    <a:cubicBezTo>
                      <a:pt x="164200" y="1548700"/>
                      <a:pt x="162881" y="1561819"/>
                      <a:pt x="159322" y="1574276"/>
                    </a:cubicBezTo>
                    <a:cubicBezTo>
                      <a:pt x="132286" y="1668902"/>
                      <a:pt x="169922" y="1522441"/>
                      <a:pt x="140469" y="1640264"/>
                    </a:cubicBezTo>
                    <a:cubicBezTo>
                      <a:pt x="137327" y="1825658"/>
                      <a:pt x="39916" y="1938780"/>
                      <a:pt x="17920" y="2036190"/>
                    </a:cubicBezTo>
                    <a:cubicBezTo>
                      <a:pt x="-4076" y="2133600"/>
                      <a:pt x="-4076" y="2124173"/>
                      <a:pt x="8493" y="2224725"/>
                    </a:cubicBezTo>
                    <a:cubicBezTo>
                      <a:pt x="21062" y="2325277"/>
                      <a:pt x="47771" y="2534238"/>
                      <a:pt x="93334" y="2639504"/>
                    </a:cubicBezTo>
                    <a:cubicBezTo>
                      <a:pt x="138897" y="2744770"/>
                      <a:pt x="244164" y="2845324"/>
                      <a:pt x="281871" y="2856322"/>
                    </a:cubicBezTo>
                    <a:cubicBezTo>
                      <a:pt x="346522" y="2877871"/>
                      <a:pt x="324291" y="2875175"/>
                      <a:pt x="357285" y="2875175"/>
                    </a:cubicBezTo>
                    <a:cubicBezTo>
                      <a:pt x="390279" y="2875175"/>
                      <a:pt x="438985" y="2873604"/>
                      <a:pt x="479834" y="2856322"/>
                    </a:cubicBezTo>
                    <a:cubicBezTo>
                      <a:pt x="520683" y="2839040"/>
                      <a:pt x="578815" y="2790334"/>
                      <a:pt x="602382" y="2771480"/>
                    </a:cubicBezTo>
                    <a:cubicBezTo>
                      <a:pt x="625949" y="2752626"/>
                      <a:pt x="610238" y="2762054"/>
                      <a:pt x="621236" y="2743200"/>
                    </a:cubicBezTo>
                    <a:cubicBezTo>
                      <a:pt x="632234" y="2724347"/>
                      <a:pt x="655801" y="2678784"/>
                      <a:pt x="668370" y="2658359"/>
                    </a:cubicBezTo>
                    <a:cubicBezTo>
                      <a:pt x="680939" y="2637934"/>
                      <a:pt x="689020" y="2634385"/>
                      <a:pt x="696650" y="2620651"/>
                    </a:cubicBezTo>
                    <a:cubicBezTo>
                      <a:pt x="733954" y="2553503"/>
                      <a:pt x="691889" y="2589260"/>
                      <a:pt x="743784" y="2554664"/>
                    </a:cubicBezTo>
                    <a:cubicBezTo>
                      <a:pt x="768922" y="2523241"/>
                      <a:pt x="827054" y="2458824"/>
                      <a:pt x="847479" y="2432115"/>
                    </a:cubicBezTo>
                    <a:cubicBezTo>
                      <a:pt x="867904" y="2405406"/>
                      <a:pt x="858165" y="2405843"/>
                      <a:pt x="866333" y="2394408"/>
                    </a:cubicBezTo>
                    <a:cubicBezTo>
                      <a:pt x="874082" y="2383560"/>
                      <a:pt x="886864" y="2376976"/>
                      <a:pt x="894613" y="2366128"/>
                    </a:cubicBezTo>
                    <a:cubicBezTo>
                      <a:pt x="902781" y="2354693"/>
                      <a:pt x="900898" y="2350416"/>
                      <a:pt x="913467" y="2328420"/>
                    </a:cubicBezTo>
                    <a:cubicBezTo>
                      <a:pt x="926036" y="2306424"/>
                      <a:pt x="955887" y="2253006"/>
                      <a:pt x="970027" y="2234152"/>
                    </a:cubicBezTo>
                    <a:cubicBezTo>
                      <a:pt x="984167" y="2215299"/>
                      <a:pt x="988881" y="2221583"/>
                      <a:pt x="998308" y="2215299"/>
                    </a:cubicBezTo>
                    <a:cubicBezTo>
                      <a:pt x="1004592" y="2205872"/>
                      <a:pt x="1008559" y="2194391"/>
                      <a:pt x="1017161" y="2187018"/>
                    </a:cubicBezTo>
                    <a:cubicBezTo>
                      <a:pt x="1045584" y="2162655"/>
                      <a:pt x="1090228" y="2149949"/>
                      <a:pt x="1120856" y="2130458"/>
                    </a:cubicBezTo>
                    <a:cubicBezTo>
                      <a:pt x="1137831" y="2119656"/>
                      <a:pt x="1150326" y="2102385"/>
                      <a:pt x="1167990" y="2092750"/>
                    </a:cubicBezTo>
                    <a:cubicBezTo>
                      <a:pt x="1185437" y="2083234"/>
                      <a:pt x="1206099" y="2081278"/>
                      <a:pt x="1224551" y="2073897"/>
                    </a:cubicBezTo>
                    <a:cubicBezTo>
                      <a:pt x="1237599" y="2068678"/>
                      <a:pt x="1249417" y="2060750"/>
                      <a:pt x="1262258" y="2055043"/>
                    </a:cubicBezTo>
                    <a:cubicBezTo>
                      <a:pt x="1277721" y="2048171"/>
                      <a:pt x="1294257" y="2043758"/>
                      <a:pt x="1309392" y="2036190"/>
                    </a:cubicBezTo>
                    <a:cubicBezTo>
                      <a:pt x="1325780" y="2027996"/>
                      <a:pt x="1338908" y="2012943"/>
                      <a:pt x="1356526" y="2007909"/>
                    </a:cubicBezTo>
                    <a:cubicBezTo>
                      <a:pt x="1383886" y="2000092"/>
                      <a:pt x="1413087" y="2001624"/>
                      <a:pt x="1441368" y="1998482"/>
                    </a:cubicBezTo>
                    <a:cubicBezTo>
                      <a:pt x="1460221" y="1992198"/>
                      <a:pt x="1478893" y="1985339"/>
                      <a:pt x="1497928" y="1979629"/>
                    </a:cubicBezTo>
                    <a:cubicBezTo>
                      <a:pt x="1510338" y="1975906"/>
                      <a:pt x="1523676" y="1975185"/>
                      <a:pt x="1535636" y="1970202"/>
                    </a:cubicBezTo>
                    <a:cubicBezTo>
                      <a:pt x="1584381" y="1949892"/>
                      <a:pt x="1596958" y="1933661"/>
                      <a:pt x="1639330" y="1923068"/>
                    </a:cubicBezTo>
                    <a:cubicBezTo>
                      <a:pt x="1654874" y="1919182"/>
                      <a:pt x="1670753" y="1916783"/>
                      <a:pt x="1686464" y="1913641"/>
                    </a:cubicBezTo>
                    <a:cubicBezTo>
                      <a:pt x="1727637" y="1893055"/>
                      <a:pt x="1745394" y="1891629"/>
                      <a:pt x="1771306" y="1857080"/>
                    </a:cubicBezTo>
                    <a:cubicBezTo>
                      <a:pt x="1782299" y="1842422"/>
                      <a:pt x="1792004" y="1826626"/>
                      <a:pt x="1799586" y="1809946"/>
                    </a:cubicBezTo>
                    <a:cubicBezTo>
                      <a:pt x="1830920" y="1741011"/>
                      <a:pt x="1802051" y="1765809"/>
                      <a:pt x="1846720" y="1706251"/>
                    </a:cubicBezTo>
                    <a:cubicBezTo>
                      <a:pt x="1864102" y="1683075"/>
                      <a:pt x="1886868" y="1664137"/>
                      <a:pt x="1903281" y="1640264"/>
                    </a:cubicBezTo>
                    <a:cubicBezTo>
                      <a:pt x="2046914" y="1431345"/>
                      <a:pt x="1801581" y="1713969"/>
                      <a:pt x="2072963" y="1414020"/>
                    </a:cubicBezTo>
                    <a:cubicBezTo>
                      <a:pt x="2113531" y="1369181"/>
                      <a:pt x="2153228" y="1333458"/>
                      <a:pt x="2204939" y="1300899"/>
                    </a:cubicBezTo>
                    <a:cubicBezTo>
                      <a:pt x="2263318" y="1264142"/>
                      <a:pt x="2335267" y="1245985"/>
                      <a:pt x="2384048" y="1197204"/>
                    </a:cubicBezTo>
                    <a:cubicBezTo>
                      <a:pt x="2445409" y="1135843"/>
                      <a:pt x="2417302" y="1167420"/>
                      <a:pt x="2468889" y="1102936"/>
                    </a:cubicBezTo>
                    <a:cubicBezTo>
                      <a:pt x="2472031" y="1090367"/>
                      <a:pt x="2478963" y="1078169"/>
                      <a:pt x="2478316" y="1065229"/>
                    </a:cubicBezTo>
                    <a:cubicBezTo>
                      <a:pt x="2472648" y="951857"/>
                      <a:pt x="2471385" y="837352"/>
                      <a:pt x="2450036" y="725864"/>
                    </a:cubicBezTo>
                    <a:cubicBezTo>
                      <a:pt x="2441476" y="681160"/>
                      <a:pt x="2359828" y="578246"/>
                      <a:pt x="2336914" y="537328"/>
                    </a:cubicBezTo>
                    <a:cubicBezTo>
                      <a:pt x="2309449" y="488284"/>
                      <a:pt x="2281237" y="439131"/>
                      <a:pt x="2261500" y="386499"/>
                    </a:cubicBezTo>
                    <a:cubicBezTo>
                      <a:pt x="2252073" y="361361"/>
                      <a:pt x="2245677" y="334867"/>
                      <a:pt x="2233219" y="311084"/>
                    </a:cubicBezTo>
                    <a:cubicBezTo>
                      <a:pt x="2148373" y="149106"/>
                      <a:pt x="2191764" y="231454"/>
                      <a:pt x="2120097" y="150829"/>
                    </a:cubicBezTo>
                    <a:cubicBezTo>
                      <a:pt x="2106730" y="135791"/>
                      <a:pt x="2096617" y="117922"/>
                      <a:pt x="2082390" y="103695"/>
                    </a:cubicBezTo>
                    <a:cubicBezTo>
                      <a:pt x="2074379" y="95684"/>
                      <a:pt x="2063329" y="91426"/>
                      <a:pt x="2054110" y="84841"/>
                    </a:cubicBezTo>
                    <a:cubicBezTo>
                      <a:pt x="2041325" y="75709"/>
                      <a:pt x="2029726" y="64888"/>
                      <a:pt x="2016403" y="56561"/>
                    </a:cubicBezTo>
                    <a:cubicBezTo>
                      <a:pt x="1966268" y="25227"/>
                      <a:pt x="1986207" y="45366"/>
                      <a:pt x="1922135" y="28280"/>
                    </a:cubicBezTo>
                    <a:cubicBezTo>
                      <a:pt x="1893331" y="20599"/>
                      <a:pt x="1865574" y="9427"/>
                      <a:pt x="1837293" y="0"/>
                    </a:cubicBezTo>
                    <a:cubicBezTo>
                      <a:pt x="1774448" y="12569"/>
                      <a:pt x="1710933" y="22163"/>
                      <a:pt x="1648757" y="37707"/>
                    </a:cubicBezTo>
                    <a:cubicBezTo>
                      <a:pt x="1635124" y="41115"/>
                      <a:pt x="1621846" y="47565"/>
                      <a:pt x="1611050" y="56561"/>
                    </a:cubicBezTo>
                    <a:cubicBezTo>
                      <a:pt x="1578571" y="83626"/>
                      <a:pt x="1607537" y="91311"/>
                      <a:pt x="1563916" y="113122"/>
                    </a:cubicBezTo>
                    <a:cubicBezTo>
                      <a:pt x="1549585" y="120287"/>
                      <a:pt x="1532493" y="119406"/>
                      <a:pt x="1516782" y="122548"/>
                    </a:cubicBezTo>
                    <a:cubicBezTo>
                      <a:pt x="1499019" y="140311"/>
                      <a:pt x="1483848" y="159181"/>
                      <a:pt x="1460221" y="169682"/>
                    </a:cubicBezTo>
                    <a:cubicBezTo>
                      <a:pt x="1442060" y="177753"/>
                      <a:pt x="1403660" y="188536"/>
                      <a:pt x="1403660" y="188536"/>
                    </a:cubicBezTo>
                    <a:lnTo>
                      <a:pt x="1365953" y="235670"/>
                    </a:lnTo>
                    <a:close/>
                  </a:path>
                </a:pathLst>
              </a:custGeom>
              <a:pattFill prst="dkUpDiag">
                <a:fgClr>
                  <a:schemeClr val="accent1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BAC20E-1F86-2EA2-56C3-33B30A68DDD1}"/>
                  </a:ext>
                </a:extLst>
              </p:cNvPr>
              <p:cNvSpPr txBox="1"/>
              <p:nvPr/>
            </p:nvSpPr>
            <p:spPr>
              <a:xfrm>
                <a:off x="200586" y="2166195"/>
                <a:ext cx="2923610" cy="867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/>
                  <a:t>Mainland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8EB49E-3201-6A1D-D14B-3924C0BFDD53}"/>
                  </a:ext>
                </a:extLst>
              </p:cNvPr>
              <p:cNvSpPr txBox="1"/>
              <p:nvPr/>
            </p:nvSpPr>
            <p:spPr>
              <a:xfrm>
                <a:off x="7084729" y="4190229"/>
                <a:ext cx="2630824" cy="1446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/>
                  <a:t>Offshore Island</a:t>
                </a:r>
              </a:p>
            </p:txBody>
          </p:sp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3835541E-4D08-8F69-0E23-E1AC53635D0B}"/>
                  </a:ext>
                </a:extLst>
              </p:cNvPr>
              <p:cNvSpPr/>
              <p:nvPr/>
            </p:nvSpPr>
            <p:spPr>
              <a:xfrm>
                <a:off x="2123728" y="2708920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" name="Diamond 16">
                <a:extLst>
                  <a:ext uri="{FF2B5EF4-FFF2-40B4-BE49-F238E27FC236}">
                    <a16:creationId xmlns:a16="http://schemas.microsoft.com/office/drawing/2014/main" id="{671F9642-D390-1A9A-20FE-4110F536D247}"/>
                  </a:ext>
                </a:extLst>
              </p:cNvPr>
              <p:cNvSpPr/>
              <p:nvPr/>
            </p:nvSpPr>
            <p:spPr>
              <a:xfrm>
                <a:off x="2276128" y="2861320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3214AA34-0A23-A70E-703E-F8B2BC8615A0}"/>
                  </a:ext>
                </a:extLst>
              </p:cNvPr>
              <p:cNvSpPr/>
              <p:nvPr/>
            </p:nvSpPr>
            <p:spPr>
              <a:xfrm>
                <a:off x="2190975" y="3767336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E9CAE02D-09FF-6D44-96FD-C402B6DC1564}"/>
                  </a:ext>
                </a:extLst>
              </p:cNvPr>
              <p:cNvSpPr/>
              <p:nvPr/>
            </p:nvSpPr>
            <p:spPr>
              <a:xfrm>
                <a:off x="2190975" y="3522662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0E4E710F-1F9B-9962-062C-B665AE4555A9}"/>
                  </a:ext>
                </a:extLst>
              </p:cNvPr>
              <p:cNvSpPr/>
              <p:nvPr/>
            </p:nvSpPr>
            <p:spPr>
              <a:xfrm>
                <a:off x="1706682" y="3345262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F8BC42A1-E650-5DB8-B743-F807E39FB86C}"/>
                  </a:ext>
                </a:extLst>
              </p:cNvPr>
              <p:cNvSpPr/>
              <p:nvPr/>
            </p:nvSpPr>
            <p:spPr>
              <a:xfrm>
                <a:off x="2693257" y="2829471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6F748785-3E14-3D88-21BD-0DE79853B780}"/>
                  </a:ext>
                </a:extLst>
              </p:cNvPr>
              <p:cNvSpPr/>
              <p:nvPr/>
            </p:nvSpPr>
            <p:spPr>
              <a:xfrm>
                <a:off x="683568" y="5157192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22BC201B-6AD3-608B-CF39-589CB58B14F1}"/>
                  </a:ext>
                </a:extLst>
              </p:cNvPr>
              <p:cNvSpPr/>
              <p:nvPr/>
            </p:nvSpPr>
            <p:spPr>
              <a:xfrm>
                <a:off x="1700563" y="3839344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99827D34-EE89-C610-29E5-DBB3EBEF3C29}"/>
                  </a:ext>
                </a:extLst>
              </p:cNvPr>
              <p:cNvSpPr/>
              <p:nvPr/>
            </p:nvSpPr>
            <p:spPr>
              <a:xfrm>
                <a:off x="1524000" y="3814986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0037D6DE-AF1D-34C2-F33D-7F177239F175}"/>
                  </a:ext>
                </a:extLst>
              </p:cNvPr>
              <p:cNvSpPr/>
              <p:nvPr/>
            </p:nvSpPr>
            <p:spPr>
              <a:xfrm>
                <a:off x="3647728" y="3196553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AE7AB500-11D7-FCA2-6DFA-39E3E7D9A433}"/>
                  </a:ext>
                </a:extLst>
              </p:cNvPr>
              <p:cNvSpPr/>
              <p:nvPr/>
            </p:nvSpPr>
            <p:spPr>
              <a:xfrm>
                <a:off x="3439540" y="2636912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95050996-EB9F-09EB-E8A5-506A5626DE20}"/>
                  </a:ext>
                </a:extLst>
              </p:cNvPr>
              <p:cNvSpPr/>
              <p:nvPr/>
            </p:nvSpPr>
            <p:spPr>
              <a:xfrm>
                <a:off x="2980184" y="2123064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582B991E-C417-9CE9-7C3C-C7146B9BBF47}"/>
                  </a:ext>
                </a:extLst>
              </p:cNvPr>
              <p:cNvSpPr/>
              <p:nvPr/>
            </p:nvSpPr>
            <p:spPr>
              <a:xfrm>
                <a:off x="4113881" y="2829471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186FCC3C-4ADB-73F7-7D9A-089AF0EA7FF2}"/>
                  </a:ext>
                </a:extLst>
              </p:cNvPr>
              <p:cNvSpPr/>
              <p:nvPr/>
            </p:nvSpPr>
            <p:spPr>
              <a:xfrm>
                <a:off x="1664238" y="4003167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5370DE58-D15C-9058-68B2-78D2803088FA}"/>
                  </a:ext>
                </a:extLst>
              </p:cNvPr>
              <p:cNvSpPr/>
              <p:nvPr/>
            </p:nvSpPr>
            <p:spPr>
              <a:xfrm>
                <a:off x="1850698" y="1912077"/>
                <a:ext cx="144016" cy="144016"/>
              </a:xfrm>
              <a:prstGeom prst="diamond">
                <a:avLst/>
              </a:prstGeom>
              <a:solidFill>
                <a:srgbClr val="DE2292"/>
              </a:solidFill>
              <a:ln>
                <a:solidFill>
                  <a:srgbClr val="DE2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8707015D-5E13-2CA7-4881-239BCE25E5A3}"/>
                  </a:ext>
                </a:extLst>
              </p:cNvPr>
              <p:cNvSpPr/>
              <p:nvPr/>
            </p:nvSpPr>
            <p:spPr>
              <a:xfrm>
                <a:off x="6876256" y="3196553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3D51F3A-B7EE-62D0-CA84-E5BC2649BE3C}"/>
                  </a:ext>
                </a:extLst>
              </p:cNvPr>
              <p:cNvSpPr/>
              <p:nvPr/>
            </p:nvSpPr>
            <p:spPr>
              <a:xfrm>
                <a:off x="6547903" y="3742978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145A1CB0-1E24-75A7-CB69-82BC58364D21}"/>
                  </a:ext>
                </a:extLst>
              </p:cNvPr>
              <p:cNvSpPr/>
              <p:nvPr/>
            </p:nvSpPr>
            <p:spPr>
              <a:xfrm>
                <a:off x="6808100" y="2709569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B38A833-E3EB-EF1A-61A9-46F13ABCEE10}"/>
                  </a:ext>
                </a:extLst>
              </p:cNvPr>
              <p:cNvSpPr/>
              <p:nvPr/>
            </p:nvSpPr>
            <p:spPr>
              <a:xfrm>
                <a:off x="7333456" y="3653753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DC5736AC-5940-46C6-1E68-5F669732FA40}"/>
                  </a:ext>
                </a:extLst>
              </p:cNvPr>
              <p:cNvSpPr/>
              <p:nvPr/>
            </p:nvSpPr>
            <p:spPr>
              <a:xfrm>
                <a:off x="6002075" y="3911352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F3E58303-421B-A299-3BB5-13C2F37C16B4}"/>
                  </a:ext>
                </a:extLst>
              </p:cNvPr>
              <p:cNvSpPr/>
              <p:nvPr/>
            </p:nvSpPr>
            <p:spPr>
              <a:xfrm>
                <a:off x="7384706" y="2685455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5482B73-6BCA-5053-7F15-021A7200D7C0}"/>
                  </a:ext>
                </a:extLst>
              </p:cNvPr>
              <p:cNvSpPr/>
              <p:nvPr/>
            </p:nvSpPr>
            <p:spPr>
              <a:xfrm>
                <a:off x="7581939" y="3052537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60B5C375-5A3E-4286-0C42-0159B3FF26D0}"/>
                  </a:ext>
                </a:extLst>
              </p:cNvPr>
              <p:cNvSpPr/>
              <p:nvPr/>
            </p:nvSpPr>
            <p:spPr>
              <a:xfrm>
                <a:off x="7382711" y="3059814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DB4016CE-05FA-6115-CB35-C42947B966A1}"/>
                  </a:ext>
                </a:extLst>
              </p:cNvPr>
              <p:cNvSpPr/>
              <p:nvPr/>
            </p:nvSpPr>
            <p:spPr>
              <a:xfrm>
                <a:off x="7502895" y="3290157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8D6D1715-DFE8-9023-2D0F-C1863BBC04AD}"/>
                  </a:ext>
                </a:extLst>
              </p:cNvPr>
              <p:cNvSpPr/>
              <p:nvPr/>
            </p:nvSpPr>
            <p:spPr>
              <a:xfrm>
                <a:off x="6796385" y="3672816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A8D6371-B6A0-81FD-2DA1-61DE711190C9}"/>
                  </a:ext>
                </a:extLst>
              </p:cNvPr>
              <p:cNvSpPr/>
              <p:nvPr/>
            </p:nvSpPr>
            <p:spPr>
              <a:xfrm>
                <a:off x="6619911" y="3569415"/>
                <a:ext cx="144016" cy="144016"/>
              </a:xfrm>
              <a:prstGeom prst="triangle">
                <a:avLst/>
              </a:prstGeom>
              <a:solidFill>
                <a:srgbClr val="EE7C1E"/>
              </a:solidFill>
              <a:ln>
                <a:solidFill>
                  <a:srgbClr val="EE7C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9" name="Freeform 42">
              <a:extLst>
                <a:ext uri="{FF2B5EF4-FFF2-40B4-BE49-F238E27FC236}">
                  <a16:creationId xmlns:a16="http://schemas.microsoft.com/office/drawing/2014/main" id="{1A373CFE-7944-89FE-BFD8-2188C7C3BD2D}"/>
                </a:ext>
              </a:extLst>
            </p:cNvPr>
            <p:cNvSpPr/>
            <p:nvPr/>
          </p:nvSpPr>
          <p:spPr>
            <a:xfrm>
              <a:off x="7264012" y="1124745"/>
              <a:ext cx="344156" cy="301643"/>
            </a:xfrm>
            <a:custGeom>
              <a:avLst/>
              <a:gdLst>
                <a:gd name="connsiteX0" fmla="*/ 350000 w 2190207"/>
                <a:gd name="connsiteY0" fmla="*/ 18854 h 669303"/>
                <a:gd name="connsiteX1" fmla="*/ 284012 w 2190207"/>
                <a:gd name="connsiteY1" fmla="*/ 28281 h 669303"/>
                <a:gd name="connsiteX2" fmla="*/ 208598 w 2190207"/>
                <a:gd name="connsiteY2" fmla="*/ 56561 h 669303"/>
                <a:gd name="connsiteX3" fmla="*/ 152037 w 2190207"/>
                <a:gd name="connsiteY3" fmla="*/ 75415 h 669303"/>
                <a:gd name="connsiteX4" fmla="*/ 104903 w 2190207"/>
                <a:gd name="connsiteY4" fmla="*/ 103695 h 669303"/>
                <a:gd name="connsiteX5" fmla="*/ 48342 w 2190207"/>
                <a:gd name="connsiteY5" fmla="*/ 141402 h 669303"/>
                <a:gd name="connsiteX6" fmla="*/ 29488 w 2190207"/>
                <a:gd name="connsiteY6" fmla="*/ 169683 h 669303"/>
                <a:gd name="connsiteX7" fmla="*/ 20062 w 2190207"/>
                <a:gd name="connsiteY7" fmla="*/ 207390 h 669303"/>
                <a:gd name="connsiteX8" fmla="*/ 1208 w 2190207"/>
                <a:gd name="connsiteY8" fmla="*/ 339365 h 669303"/>
                <a:gd name="connsiteX9" fmla="*/ 38915 w 2190207"/>
                <a:gd name="connsiteY9" fmla="*/ 527901 h 669303"/>
                <a:gd name="connsiteX10" fmla="*/ 67196 w 2190207"/>
                <a:gd name="connsiteY10" fmla="*/ 537328 h 669303"/>
                <a:gd name="connsiteX11" fmla="*/ 142610 w 2190207"/>
                <a:gd name="connsiteY11" fmla="*/ 565608 h 669303"/>
                <a:gd name="connsiteX12" fmla="*/ 180317 w 2190207"/>
                <a:gd name="connsiteY12" fmla="*/ 584462 h 669303"/>
                <a:gd name="connsiteX13" fmla="*/ 265158 w 2190207"/>
                <a:gd name="connsiteY13" fmla="*/ 603316 h 669303"/>
                <a:gd name="connsiteX14" fmla="*/ 293439 w 2190207"/>
                <a:gd name="connsiteY14" fmla="*/ 612742 h 669303"/>
                <a:gd name="connsiteX15" fmla="*/ 340573 w 2190207"/>
                <a:gd name="connsiteY15" fmla="*/ 631596 h 669303"/>
                <a:gd name="connsiteX16" fmla="*/ 453695 w 2190207"/>
                <a:gd name="connsiteY16" fmla="*/ 650450 h 669303"/>
                <a:gd name="connsiteX17" fmla="*/ 529109 w 2190207"/>
                <a:gd name="connsiteY17" fmla="*/ 669303 h 669303"/>
                <a:gd name="connsiteX18" fmla="*/ 953315 w 2190207"/>
                <a:gd name="connsiteY18" fmla="*/ 659876 h 669303"/>
                <a:gd name="connsiteX19" fmla="*/ 1009876 w 2190207"/>
                <a:gd name="connsiteY19" fmla="*/ 622169 h 669303"/>
                <a:gd name="connsiteX20" fmla="*/ 1085290 w 2190207"/>
                <a:gd name="connsiteY20" fmla="*/ 584462 h 669303"/>
                <a:gd name="connsiteX21" fmla="*/ 1132424 w 2190207"/>
                <a:gd name="connsiteY21" fmla="*/ 556182 h 669303"/>
                <a:gd name="connsiteX22" fmla="*/ 1170132 w 2190207"/>
                <a:gd name="connsiteY22" fmla="*/ 546755 h 669303"/>
                <a:gd name="connsiteX23" fmla="*/ 1339814 w 2190207"/>
                <a:gd name="connsiteY23" fmla="*/ 499621 h 669303"/>
                <a:gd name="connsiteX24" fmla="*/ 1368095 w 2190207"/>
                <a:gd name="connsiteY24" fmla="*/ 490194 h 669303"/>
                <a:gd name="connsiteX25" fmla="*/ 1660325 w 2190207"/>
                <a:gd name="connsiteY25" fmla="*/ 461914 h 669303"/>
                <a:gd name="connsiteX26" fmla="*/ 1820581 w 2190207"/>
                <a:gd name="connsiteY26" fmla="*/ 367646 h 669303"/>
                <a:gd name="connsiteX27" fmla="*/ 1848862 w 2190207"/>
                <a:gd name="connsiteY27" fmla="*/ 348792 h 669303"/>
                <a:gd name="connsiteX28" fmla="*/ 1895996 w 2190207"/>
                <a:gd name="connsiteY28" fmla="*/ 329938 h 669303"/>
                <a:gd name="connsiteX29" fmla="*/ 1924276 w 2190207"/>
                <a:gd name="connsiteY29" fmla="*/ 311085 h 669303"/>
                <a:gd name="connsiteX30" fmla="*/ 1980837 w 2190207"/>
                <a:gd name="connsiteY30" fmla="*/ 282804 h 669303"/>
                <a:gd name="connsiteX31" fmla="*/ 2027971 w 2190207"/>
                <a:gd name="connsiteY31" fmla="*/ 245097 h 669303"/>
                <a:gd name="connsiteX32" fmla="*/ 2056251 w 2190207"/>
                <a:gd name="connsiteY32" fmla="*/ 226243 h 669303"/>
                <a:gd name="connsiteX33" fmla="*/ 2169373 w 2190207"/>
                <a:gd name="connsiteY33" fmla="*/ 103695 h 669303"/>
                <a:gd name="connsiteX34" fmla="*/ 2178800 w 2190207"/>
                <a:gd name="connsiteY34" fmla="*/ 65988 h 669303"/>
                <a:gd name="connsiteX35" fmla="*/ 2188227 w 2190207"/>
                <a:gd name="connsiteY35" fmla="*/ 37707 h 669303"/>
                <a:gd name="connsiteX36" fmla="*/ 2141092 w 2190207"/>
                <a:gd name="connsiteY36" fmla="*/ 28281 h 669303"/>
                <a:gd name="connsiteX37" fmla="*/ 2112812 w 2190207"/>
                <a:gd name="connsiteY37" fmla="*/ 18854 h 669303"/>
                <a:gd name="connsiteX38" fmla="*/ 2037398 w 2190207"/>
                <a:gd name="connsiteY38" fmla="*/ 0 h 669303"/>
                <a:gd name="connsiteX39" fmla="*/ 1801728 w 2190207"/>
                <a:gd name="connsiteY39" fmla="*/ 9427 h 669303"/>
                <a:gd name="connsiteX40" fmla="*/ 1716886 w 2190207"/>
                <a:gd name="connsiteY40" fmla="*/ 37707 h 669303"/>
                <a:gd name="connsiteX41" fmla="*/ 1556631 w 2190207"/>
                <a:gd name="connsiteY41" fmla="*/ 65988 h 669303"/>
                <a:gd name="connsiteX42" fmla="*/ 1509497 w 2190207"/>
                <a:gd name="connsiteY42" fmla="*/ 75415 h 669303"/>
                <a:gd name="connsiteX43" fmla="*/ 1330387 w 2190207"/>
                <a:gd name="connsiteY43" fmla="*/ 103695 h 669303"/>
                <a:gd name="connsiteX44" fmla="*/ 1085290 w 2190207"/>
                <a:gd name="connsiteY44" fmla="*/ 94268 h 669303"/>
                <a:gd name="connsiteX45" fmla="*/ 1057010 w 2190207"/>
                <a:gd name="connsiteY45" fmla="*/ 75415 h 669303"/>
                <a:gd name="connsiteX46" fmla="*/ 1028730 w 2190207"/>
                <a:gd name="connsiteY46" fmla="*/ 65988 h 669303"/>
                <a:gd name="connsiteX47" fmla="*/ 934462 w 2190207"/>
                <a:gd name="connsiteY47" fmla="*/ 28281 h 669303"/>
                <a:gd name="connsiteX48" fmla="*/ 868474 w 2190207"/>
                <a:gd name="connsiteY48" fmla="*/ 9427 h 669303"/>
                <a:gd name="connsiteX49" fmla="*/ 350000 w 2190207"/>
                <a:gd name="connsiteY49" fmla="*/ 18854 h 669303"/>
                <a:gd name="connsiteX0" fmla="*/ 350000 w 2179957"/>
                <a:gd name="connsiteY0" fmla="*/ 18854 h 669303"/>
                <a:gd name="connsiteX1" fmla="*/ 284012 w 2179957"/>
                <a:gd name="connsiteY1" fmla="*/ 28281 h 669303"/>
                <a:gd name="connsiteX2" fmla="*/ 208598 w 2179957"/>
                <a:gd name="connsiteY2" fmla="*/ 56561 h 669303"/>
                <a:gd name="connsiteX3" fmla="*/ 152037 w 2179957"/>
                <a:gd name="connsiteY3" fmla="*/ 75415 h 669303"/>
                <a:gd name="connsiteX4" fmla="*/ 104903 w 2179957"/>
                <a:gd name="connsiteY4" fmla="*/ 103695 h 669303"/>
                <a:gd name="connsiteX5" fmla="*/ 48342 w 2179957"/>
                <a:gd name="connsiteY5" fmla="*/ 141402 h 669303"/>
                <a:gd name="connsiteX6" fmla="*/ 29488 w 2179957"/>
                <a:gd name="connsiteY6" fmla="*/ 169683 h 669303"/>
                <a:gd name="connsiteX7" fmla="*/ 20062 w 2179957"/>
                <a:gd name="connsiteY7" fmla="*/ 207390 h 669303"/>
                <a:gd name="connsiteX8" fmla="*/ 1208 w 2179957"/>
                <a:gd name="connsiteY8" fmla="*/ 339365 h 669303"/>
                <a:gd name="connsiteX9" fmla="*/ 38915 w 2179957"/>
                <a:gd name="connsiteY9" fmla="*/ 527901 h 669303"/>
                <a:gd name="connsiteX10" fmla="*/ 67196 w 2179957"/>
                <a:gd name="connsiteY10" fmla="*/ 537328 h 669303"/>
                <a:gd name="connsiteX11" fmla="*/ 142610 w 2179957"/>
                <a:gd name="connsiteY11" fmla="*/ 565608 h 669303"/>
                <a:gd name="connsiteX12" fmla="*/ 180317 w 2179957"/>
                <a:gd name="connsiteY12" fmla="*/ 584462 h 669303"/>
                <a:gd name="connsiteX13" fmla="*/ 265158 w 2179957"/>
                <a:gd name="connsiteY13" fmla="*/ 603316 h 669303"/>
                <a:gd name="connsiteX14" fmla="*/ 293439 w 2179957"/>
                <a:gd name="connsiteY14" fmla="*/ 612742 h 669303"/>
                <a:gd name="connsiteX15" fmla="*/ 340573 w 2179957"/>
                <a:gd name="connsiteY15" fmla="*/ 631596 h 669303"/>
                <a:gd name="connsiteX16" fmla="*/ 453695 w 2179957"/>
                <a:gd name="connsiteY16" fmla="*/ 650450 h 669303"/>
                <a:gd name="connsiteX17" fmla="*/ 529109 w 2179957"/>
                <a:gd name="connsiteY17" fmla="*/ 669303 h 669303"/>
                <a:gd name="connsiteX18" fmla="*/ 953315 w 2179957"/>
                <a:gd name="connsiteY18" fmla="*/ 659876 h 669303"/>
                <a:gd name="connsiteX19" fmla="*/ 1009876 w 2179957"/>
                <a:gd name="connsiteY19" fmla="*/ 622169 h 669303"/>
                <a:gd name="connsiteX20" fmla="*/ 1085290 w 2179957"/>
                <a:gd name="connsiteY20" fmla="*/ 584462 h 669303"/>
                <a:gd name="connsiteX21" fmla="*/ 1132424 w 2179957"/>
                <a:gd name="connsiteY21" fmla="*/ 556182 h 669303"/>
                <a:gd name="connsiteX22" fmla="*/ 1170132 w 2179957"/>
                <a:gd name="connsiteY22" fmla="*/ 546755 h 669303"/>
                <a:gd name="connsiteX23" fmla="*/ 1339814 w 2179957"/>
                <a:gd name="connsiteY23" fmla="*/ 499621 h 669303"/>
                <a:gd name="connsiteX24" fmla="*/ 1368095 w 2179957"/>
                <a:gd name="connsiteY24" fmla="*/ 490194 h 669303"/>
                <a:gd name="connsiteX25" fmla="*/ 1660325 w 2179957"/>
                <a:gd name="connsiteY25" fmla="*/ 461914 h 669303"/>
                <a:gd name="connsiteX26" fmla="*/ 1820581 w 2179957"/>
                <a:gd name="connsiteY26" fmla="*/ 367646 h 669303"/>
                <a:gd name="connsiteX27" fmla="*/ 1848862 w 2179957"/>
                <a:gd name="connsiteY27" fmla="*/ 348792 h 669303"/>
                <a:gd name="connsiteX28" fmla="*/ 1895996 w 2179957"/>
                <a:gd name="connsiteY28" fmla="*/ 329938 h 669303"/>
                <a:gd name="connsiteX29" fmla="*/ 1924276 w 2179957"/>
                <a:gd name="connsiteY29" fmla="*/ 311085 h 669303"/>
                <a:gd name="connsiteX30" fmla="*/ 1980837 w 2179957"/>
                <a:gd name="connsiteY30" fmla="*/ 282804 h 669303"/>
                <a:gd name="connsiteX31" fmla="*/ 2027971 w 2179957"/>
                <a:gd name="connsiteY31" fmla="*/ 245097 h 669303"/>
                <a:gd name="connsiteX32" fmla="*/ 2056251 w 2179957"/>
                <a:gd name="connsiteY32" fmla="*/ 226243 h 669303"/>
                <a:gd name="connsiteX33" fmla="*/ 2169373 w 2179957"/>
                <a:gd name="connsiteY33" fmla="*/ 103695 h 669303"/>
                <a:gd name="connsiteX34" fmla="*/ 2178800 w 2179957"/>
                <a:gd name="connsiteY34" fmla="*/ 65988 h 669303"/>
                <a:gd name="connsiteX35" fmla="*/ 2141092 w 2179957"/>
                <a:gd name="connsiteY35" fmla="*/ 28281 h 669303"/>
                <a:gd name="connsiteX36" fmla="*/ 2112812 w 2179957"/>
                <a:gd name="connsiteY36" fmla="*/ 18854 h 669303"/>
                <a:gd name="connsiteX37" fmla="*/ 2037398 w 2179957"/>
                <a:gd name="connsiteY37" fmla="*/ 0 h 669303"/>
                <a:gd name="connsiteX38" fmla="*/ 1801728 w 2179957"/>
                <a:gd name="connsiteY38" fmla="*/ 9427 h 669303"/>
                <a:gd name="connsiteX39" fmla="*/ 1716886 w 2179957"/>
                <a:gd name="connsiteY39" fmla="*/ 37707 h 669303"/>
                <a:gd name="connsiteX40" fmla="*/ 1556631 w 2179957"/>
                <a:gd name="connsiteY40" fmla="*/ 65988 h 669303"/>
                <a:gd name="connsiteX41" fmla="*/ 1509497 w 2179957"/>
                <a:gd name="connsiteY41" fmla="*/ 75415 h 669303"/>
                <a:gd name="connsiteX42" fmla="*/ 1330387 w 2179957"/>
                <a:gd name="connsiteY42" fmla="*/ 103695 h 669303"/>
                <a:gd name="connsiteX43" fmla="*/ 1085290 w 2179957"/>
                <a:gd name="connsiteY43" fmla="*/ 94268 h 669303"/>
                <a:gd name="connsiteX44" fmla="*/ 1057010 w 2179957"/>
                <a:gd name="connsiteY44" fmla="*/ 75415 h 669303"/>
                <a:gd name="connsiteX45" fmla="*/ 1028730 w 2179957"/>
                <a:gd name="connsiteY45" fmla="*/ 65988 h 669303"/>
                <a:gd name="connsiteX46" fmla="*/ 934462 w 2179957"/>
                <a:gd name="connsiteY46" fmla="*/ 28281 h 669303"/>
                <a:gd name="connsiteX47" fmla="*/ 868474 w 2179957"/>
                <a:gd name="connsiteY47" fmla="*/ 9427 h 669303"/>
                <a:gd name="connsiteX48" fmla="*/ 350000 w 2179957"/>
                <a:gd name="connsiteY48" fmla="*/ 18854 h 669303"/>
                <a:gd name="connsiteX0" fmla="*/ 350000 w 2181774"/>
                <a:gd name="connsiteY0" fmla="*/ 18854 h 669303"/>
                <a:gd name="connsiteX1" fmla="*/ 284012 w 2181774"/>
                <a:gd name="connsiteY1" fmla="*/ 28281 h 669303"/>
                <a:gd name="connsiteX2" fmla="*/ 208598 w 2181774"/>
                <a:gd name="connsiteY2" fmla="*/ 56561 h 669303"/>
                <a:gd name="connsiteX3" fmla="*/ 152037 w 2181774"/>
                <a:gd name="connsiteY3" fmla="*/ 75415 h 669303"/>
                <a:gd name="connsiteX4" fmla="*/ 104903 w 2181774"/>
                <a:gd name="connsiteY4" fmla="*/ 103695 h 669303"/>
                <a:gd name="connsiteX5" fmla="*/ 48342 w 2181774"/>
                <a:gd name="connsiteY5" fmla="*/ 141402 h 669303"/>
                <a:gd name="connsiteX6" fmla="*/ 29488 w 2181774"/>
                <a:gd name="connsiteY6" fmla="*/ 169683 h 669303"/>
                <a:gd name="connsiteX7" fmla="*/ 20062 w 2181774"/>
                <a:gd name="connsiteY7" fmla="*/ 207390 h 669303"/>
                <a:gd name="connsiteX8" fmla="*/ 1208 w 2181774"/>
                <a:gd name="connsiteY8" fmla="*/ 339365 h 669303"/>
                <a:gd name="connsiteX9" fmla="*/ 38915 w 2181774"/>
                <a:gd name="connsiteY9" fmla="*/ 527901 h 669303"/>
                <a:gd name="connsiteX10" fmla="*/ 67196 w 2181774"/>
                <a:gd name="connsiteY10" fmla="*/ 537328 h 669303"/>
                <a:gd name="connsiteX11" fmla="*/ 142610 w 2181774"/>
                <a:gd name="connsiteY11" fmla="*/ 565608 h 669303"/>
                <a:gd name="connsiteX12" fmla="*/ 180317 w 2181774"/>
                <a:gd name="connsiteY12" fmla="*/ 584462 h 669303"/>
                <a:gd name="connsiteX13" fmla="*/ 265158 w 2181774"/>
                <a:gd name="connsiteY13" fmla="*/ 603316 h 669303"/>
                <a:gd name="connsiteX14" fmla="*/ 293439 w 2181774"/>
                <a:gd name="connsiteY14" fmla="*/ 612742 h 669303"/>
                <a:gd name="connsiteX15" fmla="*/ 340573 w 2181774"/>
                <a:gd name="connsiteY15" fmla="*/ 631596 h 669303"/>
                <a:gd name="connsiteX16" fmla="*/ 453695 w 2181774"/>
                <a:gd name="connsiteY16" fmla="*/ 650450 h 669303"/>
                <a:gd name="connsiteX17" fmla="*/ 529109 w 2181774"/>
                <a:gd name="connsiteY17" fmla="*/ 669303 h 669303"/>
                <a:gd name="connsiteX18" fmla="*/ 953315 w 2181774"/>
                <a:gd name="connsiteY18" fmla="*/ 659876 h 669303"/>
                <a:gd name="connsiteX19" fmla="*/ 1009876 w 2181774"/>
                <a:gd name="connsiteY19" fmla="*/ 622169 h 669303"/>
                <a:gd name="connsiteX20" fmla="*/ 1085290 w 2181774"/>
                <a:gd name="connsiteY20" fmla="*/ 584462 h 669303"/>
                <a:gd name="connsiteX21" fmla="*/ 1132424 w 2181774"/>
                <a:gd name="connsiteY21" fmla="*/ 556182 h 669303"/>
                <a:gd name="connsiteX22" fmla="*/ 1170132 w 2181774"/>
                <a:gd name="connsiteY22" fmla="*/ 546755 h 669303"/>
                <a:gd name="connsiteX23" fmla="*/ 1339814 w 2181774"/>
                <a:gd name="connsiteY23" fmla="*/ 499621 h 669303"/>
                <a:gd name="connsiteX24" fmla="*/ 1368095 w 2181774"/>
                <a:gd name="connsiteY24" fmla="*/ 490194 h 669303"/>
                <a:gd name="connsiteX25" fmla="*/ 1660325 w 2181774"/>
                <a:gd name="connsiteY25" fmla="*/ 461914 h 669303"/>
                <a:gd name="connsiteX26" fmla="*/ 1820581 w 2181774"/>
                <a:gd name="connsiteY26" fmla="*/ 367646 h 669303"/>
                <a:gd name="connsiteX27" fmla="*/ 1848862 w 2181774"/>
                <a:gd name="connsiteY27" fmla="*/ 348792 h 669303"/>
                <a:gd name="connsiteX28" fmla="*/ 1895996 w 2181774"/>
                <a:gd name="connsiteY28" fmla="*/ 329938 h 669303"/>
                <a:gd name="connsiteX29" fmla="*/ 1924276 w 2181774"/>
                <a:gd name="connsiteY29" fmla="*/ 311085 h 669303"/>
                <a:gd name="connsiteX30" fmla="*/ 1980837 w 2181774"/>
                <a:gd name="connsiteY30" fmla="*/ 282804 h 669303"/>
                <a:gd name="connsiteX31" fmla="*/ 2027971 w 2181774"/>
                <a:gd name="connsiteY31" fmla="*/ 245097 h 669303"/>
                <a:gd name="connsiteX32" fmla="*/ 2056251 w 2181774"/>
                <a:gd name="connsiteY32" fmla="*/ 226243 h 669303"/>
                <a:gd name="connsiteX33" fmla="*/ 2169373 w 2181774"/>
                <a:gd name="connsiteY33" fmla="*/ 103695 h 669303"/>
                <a:gd name="connsiteX34" fmla="*/ 2178800 w 2181774"/>
                <a:gd name="connsiteY34" fmla="*/ 65988 h 669303"/>
                <a:gd name="connsiteX35" fmla="*/ 2112812 w 2181774"/>
                <a:gd name="connsiteY35" fmla="*/ 18854 h 669303"/>
                <a:gd name="connsiteX36" fmla="*/ 2037398 w 2181774"/>
                <a:gd name="connsiteY36" fmla="*/ 0 h 669303"/>
                <a:gd name="connsiteX37" fmla="*/ 1801728 w 2181774"/>
                <a:gd name="connsiteY37" fmla="*/ 9427 h 669303"/>
                <a:gd name="connsiteX38" fmla="*/ 1716886 w 2181774"/>
                <a:gd name="connsiteY38" fmla="*/ 37707 h 669303"/>
                <a:gd name="connsiteX39" fmla="*/ 1556631 w 2181774"/>
                <a:gd name="connsiteY39" fmla="*/ 65988 h 669303"/>
                <a:gd name="connsiteX40" fmla="*/ 1509497 w 2181774"/>
                <a:gd name="connsiteY40" fmla="*/ 75415 h 669303"/>
                <a:gd name="connsiteX41" fmla="*/ 1330387 w 2181774"/>
                <a:gd name="connsiteY41" fmla="*/ 103695 h 669303"/>
                <a:gd name="connsiteX42" fmla="*/ 1085290 w 2181774"/>
                <a:gd name="connsiteY42" fmla="*/ 94268 h 669303"/>
                <a:gd name="connsiteX43" fmla="*/ 1057010 w 2181774"/>
                <a:gd name="connsiteY43" fmla="*/ 75415 h 669303"/>
                <a:gd name="connsiteX44" fmla="*/ 1028730 w 2181774"/>
                <a:gd name="connsiteY44" fmla="*/ 65988 h 669303"/>
                <a:gd name="connsiteX45" fmla="*/ 934462 w 2181774"/>
                <a:gd name="connsiteY45" fmla="*/ 28281 h 669303"/>
                <a:gd name="connsiteX46" fmla="*/ 868474 w 2181774"/>
                <a:gd name="connsiteY46" fmla="*/ 9427 h 669303"/>
                <a:gd name="connsiteX47" fmla="*/ 350000 w 2181774"/>
                <a:gd name="connsiteY47" fmla="*/ 18854 h 669303"/>
                <a:gd name="connsiteX0" fmla="*/ 350000 w 2181774"/>
                <a:gd name="connsiteY0" fmla="*/ 18854 h 669303"/>
                <a:gd name="connsiteX1" fmla="*/ 284012 w 2181774"/>
                <a:gd name="connsiteY1" fmla="*/ 28281 h 669303"/>
                <a:gd name="connsiteX2" fmla="*/ 208598 w 2181774"/>
                <a:gd name="connsiteY2" fmla="*/ 56561 h 669303"/>
                <a:gd name="connsiteX3" fmla="*/ 152037 w 2181774"/>
                <a:gd name="connsiteY3" fmla="*/ 75415 h 669303"/>
                <a:gd name="connsiteX4" fmla="*/ 104903 w 2181774"/>
                <a:gd name="connsiteY4" fmla="*/ 103695 h 669303"/>
                <a:gd name="connsiteX5" fmla="*/ 48342 w 2181774"/>
                <a:gd name="connsiteY5" fmla="*/ 141402 h 669303"/>
                <a:gd name="connsiteX6" fmla="*/ 29488 w 2181774"/>
                <a:gd name="connsiteY6" fmla="*/ 169683 h 669303"/>
                <a:gd name="connsiteX7" fmla="*/ 20062 w 2181774"/>
                <a:gd name="connsiteY7" fmla="*/ 207390 h 669303"/>
                <a:gd name="connsiteX8" fmla="*/ 1208 w 2181774"/>
                <a:gd name="connsiteY8" fmla="*/ 339365 h 669303"/>
                <a:gd name="connsiteX9" fmla="*/ 38915 w 2181774"/>
                <a:gd name="connsiteY9" fmla="*/ 527901 h 669303"/>
                <a:gd name="connsiteX10" fmla="*/ 67196 w 2181774"/>
                <a:gd name="connsiteY10" fmla="*/ 537328 h 669303"/>
                <a:gd name="connsiteX11" fmla="*/ 142610 w 2181774"/>
                <a:gd name="connsiteY11" fmla="*/ 565608 h 669303"/>
                <a:gd name="connsiteX12" fmla="*/ 180317 w 2181774"/>
                <a:gd name="connsiteY12" fmla="*/ 584462 h 669303"/>
                <a:gd name="connsiteX13" fmla="*/ 265158 w 2181774"/>
                <a:gd name="connsiteY13" fmla="*/ 603316 h 669303"/>
                <a:gd name="connsiteX14" fmla="*/ 293439 w 2181774"/>
                <a:gd name="connsiteY14" fmla="*/ 612742 h 669303"/>
                <a:gd name="connsiteX15" fmla="*/ 340573 w 2181774"/>
                <a:gd name="connsiteY15" fmla="*/ 631596 h 669303"/>
                <a:gd name="connsiteX16" fmla="*/ 453695 w 2181774"/>
                <a:gd name="connsiteY16" fmla="*/ 650450 h 669303"/>
                <a:gd name="connsiteX17" fmla="*/ 529109 w 2181774"/>
                <a:gd name="connsiteY17" fmla="*/ 669303 h 669303"/>
                <a:gd name="connsiteX18" fmla="*/ 953315 w 2181774"/>
                <a:gd name="connsiteY18" fmla="*/ 659876 h 669303"/>
                <a:gd name="connsiteX19" fmla="*/ 1009876 w 2181774"/>
                <a:gd name="connsiteY19" fmla="*/ 622169 h 669303"/>
                <a:gd name="connsiteX20" fmla="*/ 1085290 w 2181774"/>
                <a:gd name="connsiteY20" fmla="*/ 584462 h 669303"/>
                <a:gd name="connsiteX21" fmla="*/ 1132424 w 2181774"/>
                <a:gd name="connsiteY21" fmla="*/ 556182 h 669303"/>
                <a:gd name="connsiteX22" fmla="*/ 1170132 w 2181774"/>
                <a:gd name="connsiteY22" fmla="*/ 546755 h 669303"/>
                <a:gd name="connsiteX23" fmla="*/ 1339814 w 2181774"/>
                <a:gd name="connsiteY23" fmla="*/ 499621 h 669303"/>
                <a:gd name="connsiteX24" fmla="*/ 1368095 w 2181774"/>
                <a:gd name="connsiteY24" fmla="*/ 490194 h 669303"/>
                <a:gd name="connsiteX25" fmla="*/ 1660325 w 2181774"/>
                <a:gd name="connsiteY25" fmla="*/ 461914 h 669303"/>
                <a:gd name="connsiteX26" fmla="*/ 1820581 w 2181774"/>
                <a:gd name="connsiteY26" fmla="*/ 367646 h 669303"/>
                <a:gd name="connsiteX27" fmla="*/ 1848862 w 2181774"/>
                <a:gd name="connsiteY27" fmla="*/ 348792 h 669303"/>
                <a:gd name="connsiteX28" fmla="*/ 1895996 w 2181774"/>
                <a:gd name="connsiteY28" fmla="*/ 329938 h 669303"/>
                <a:gd name="connsiteX29" fmla="*/ 1980837 w 2181774"/>
                <a:gd name="connsiteY29" fmla="*/ 282804 h 669303"/>
                <a:gd name="connsiteX30" fmla="*/ 2027971 w 2181774"/>
                <a:gd name="connsiteY30" fmla="*/ 245097 h 669303"/>
                <a:gd name="connsiteX31" fmla="*/ 2056251 w 2181774"/>
                <a:gd name="connsiteY31" fmla="*/ 226243 h 669303"/>
                <a:gd name="connsiteX32" fmla="*/ 2169373 w 2181774"/>
                <a:gd name="connsiteY32" fmla="*/ 103695 h 669303"/>
                <a:gd name="connsiteX33" fmla="*/ 2178800 w 2181774"/>
                <a:gd name="connsiteY33" fmla="*/ 65988 h 669303"/>
                <a:gd name="connsiteX34" fmla="*/ 2112812 w 2181774"/>
                <a:gd name="connsiteY34" fmla="*/ 18854 h 669303"/>
                <a:gd name="connsiteX35" fmla="*/ 2037398 w 2181774"/>
                <a:gd name="connsiteY35" fmla="*/ 0 h 669303"/>
                <a:gd name="connsiteX36" fmla="*/ 1801728 w 2181774"/>
                <a:gd name="connsiteY36" fmla="*/ 9427 h 669303"/>
                <a:gd name="connsiteX37" fmla="*/ 1716886 w 2181774"/>
                <a:gd name="connsiteY37" fmla="*/ 37707 h 669303"/>
                <a:gd name="connsiteX38" fmla="*/ 1556631 w 2181774"/>
                <a:gd name="connsiteY38" fmla="*/ 65988 h 669303"/>
                <a:gd name="connsiteX39" fmla="*/ 1509497 w 2181774"/>
                <a:gd name="connsiteY39" fmla="*/ 75415 h 669303"/>
                <a:gd name="connsiteX40" fmla="*/ 1330387 w 2181774"/>
                <a:gd name="connsiteY40" fmla="*/ 103695 h 669303"/>
                <a:gd name="connsiteX41" fmla="*/ 1085290 w 2181774"/>
                <a:gd name="connsiteY41" fmla="*/ 94268 h 669303"/>
                <a:gd name="connsiteX42" fmla="*/ 1057010 w 2181774"/>
                <a:gd name="connsiteY42" fmla="*/ 75415 h 669303"/>
                <a:gd name="connsiteX43" fmla="*/ 1028730 w 2181774"/>
                <a:gd name="connsiteY43" fmla="*/ 65988 h 669303"/>
                <a:gd name="connsiteX44" fmla="*/ 934462 w 2181774"/>
                <a:gd name="connsiteY44" fmla="*/ 28281 h 669303"/>
                <a:gd name="connsiteX45" fmla="*/ 868474 w 2181774"/>
                <a:gd name="connsiteY45" fmla="*/ 9427 h 669303"/>
                <a:gd name="connsiteX46" fmla="*/ 350000 w 2181774"/>
                <a:gd name="connsiteY46" fmla="*/ 18854 h 669303"/>
                <a:gd name="connsiteX0" fmla="*/ 350000 w 2181774"/>
                <a:gd name="connsiteY0" fmla="*/ 18854 h 669303"/>
                <a:gd name="connsiteX1" fmla="*/ 284012 w 2181774"/>
                <a:gd name="connsiteY1" fmla="*/ 28281 h 669303"/>
                <a:gd name="connsiteX2" fmla="*/ 208598 w 2181774"/>
                <a:gd name="connsiteY2" fmla="*/ 56561 h 669303"/>
                <a:gd name="connsiteX3" fmla="*/ 152037 w 2181774"/>
                <a:gd name="connsiteY3" fmla="*/ 75415 h 669303"/>
                <a:gd name="connsiteX4" fmla="*/ 104903 w 2181774"/>
                <a:gd name="connsiteY4" fmla="*/ 103695 h 669303"/>
                <a:gd name="connsiteX5" fmla="*/ 48342 w 2181774"/>
                <a:gd name="connsiteY5" fmla="*/ 141402 h 669303"/>
                <a:gd name="connsiteX6" fmla="*/ 29488 w 2181774"/>
                <a:gd name="connsiteY6" fmla="*/ 169683 h 669303"/>
                <a:gd name="connsiteX7" fmla="*/ 20062 w 2181774"/>
                <a:gd name="connsiteY7" fmla="*/ 207390 h 669303"/>
                <a:gd name="connsiteX8" fmla="*/ 1208 w 2181774"/>
                <a:gd name="connsiteY8" fmla="*/ 339365 h 669303"/>
                <a:gd name="connsiteX9" fmla="*/ 38915 w 2181774"/>
                <a:gd name="connsiteY9" fmla="*/ 527901 h 669303"/>
                <a:gd name="connsiteX10" fmla="*/ 67196 w 2181774"/>
                <a:gd name="connsiteY10" fmla="*/ 537328 h 669303"/>
                <a:gd name="connsiteX11" fmla="*/ 142610 w 2181774"/>
                <a:gd name="connsiteY11" fmla="*/ 565608 h 669303"/>
                <a:gd name="connsiteX12" fmla="*/ 180317 w 2181774"/>
                <a:gd name="connsiteY12" fmla="*/ 584462 h 669303"/>
                <a:gd name="connsiteX13" fmla="*/ 265158 w 2181774"/>
                <a:gd name="connsiteY13" fmla="*/ 603316 h 669303"/>
                <a:gd name="connsiteX14" fmla="*/ 293439 w 2181774"/>
                <a:gd name="connsiteY14" fmla="*/ 612742 h 669303"/>
                <a:gd name="connsiteX15" fmla="*/ 340573 w 2181774"/>
                <a:gd name="connsiteY15" fmla="*/ 631596 h 669303"/>
                <a:gd name="connsiteX16" fmla="*/ 453695 w 2181774"/>
                <a:gd name="connsiteY16" fmla="*/ 650450 h 669303"/>
                <a:gd name="connsiteX17" fmla="*/ 529109 w 2181774"/>
                <a:gd name="connsiteY17" fmla="*/ 669303 h 669303"/>
                <a:gd name="connsiteX18" fmla="*/ 953315 w 2181774"/>
                <a:gd name="connsiteY18" fmla="*/ 659876 h 669303"/>
                <a:gd name="connsiteX19" fmla="*/ 1009876 w 2181774"/>
                <a:gd name="connsiteY19" fmla="*/ 622169 h 669303"/>
                <a:gd name="connsiteX20" fmla="*/ 1085290 w 2181774"/>
                <a:gd name="connsiteY20" fmla="*/ 584462 h 669303"/>
                <a:gd name="connsiteX21" fmla="*/ 1132424 w 2181774"/>
                <a:gd name="connsiteY21" fmla="*/ 556182 h 669303"/>
                <a:gd name="connsiteX22" fmla="*/ 1170132 w 2181774"/>
                <a:gd name="connsiteY22" fmla="*/ 546755 h 669303"/>
                <a:gd name="connsiteX23" fmla="*/ 1339814 w 2181774"/>
                <a:gd name="connsiteY23" fmla="*/ 499621 h 669303"/>
                <a:gd name="connsiteX24" fmla="*/ 1368095 w 2181774"/>
                <a:gd name="connsiteY24" fmla="*/ 490194 h 669303"/>
                <a:gd name="connsiteX25" fmla="*/ 1660325 w 2181774"/>
                <a:gd name="connsiteY25" fmla="*/ 461914 h 669303"/>
                <a:gd name="connsiteX26" fmla="*/ 1820581 w 2181774"/>
                <a:gd name="connsiteY26" fmla="*/ 367646 h 669303"/>
                <a:gd name="connsiteX27" fmla="*/ 1848862 w 2181774"/>
                <a:gd name="connsiteY27" fmla="*/ 348792 h 669303"/>
                <a:gd name="connsiteX28" fmla="*/ 1980837 w 2181774"/>
                <a:gd name="connsiteY28" fmla="*/ 282804 h 669303"/>
                <a:gd name="connsiteX29" fmla="*/ 2027971 w 2181774"/>
                <a:gd name="connsiteY29" fmla="*/ 245097 h 669303"/>
                <a:gd name="connsiteX30" fmla="*/ 2056251 w 2181774"/>
                <a:gd name="connsiteY30" fmla="*/ 226243 h 669303"/>
                <a:gd name="connsiteX31" fmla="*/ 2169373 w 2181774"/>
                <a:gd name="connsiteY31" fmla="*/ 103695 h 669303"/>
                <a:gd name="connsiteX32" fmla="*/ 2178800 w 2181774"/>
                <a:gd name="connsiteY32" fmla="*/ 65988 h 669303"/>
                <a:gd name="connsiteX33" fmla="*/ 2112812 w 2181774"/>
                <a:gd name="connsiteY33" fmla="*/ 18854 h 669303"/>
                <a:gd name="connsiteX34" fmla="*/ 2037398 w 2181774"/>
                <a:gd name="connsiteY34" fmla="*/ 0 h 669303"/>
                <a:gd name="connsiteX35" fmla="*/ 1801728 w 2181774"/>
                <a:gd name="connsiteY35" fmla="*/ 9427 h 669303"/>
                <a:gd name="connsiteX36" fmla="*/ 1716886 w 2181774"/>
                <a:gd name="connsiteY36" fmla="*/ 37707 h 669303"/>
                <a:gd name="connsiteX37" fmla="*/ 1556631 w 2181774"/>
                <a:gd name="connsiteY37" fmla="*/ 65988 h 669303"/>
                <a:gd name="connsiteX38" fmla="*/ 1509497 w 2181774"/>
                <a:gd name="connsiteY38" fmla="*/ 75415 h 669303"/>
                <a:gd name="connsiteX39" fmla="*/ 1330387 w 2181774"/>
                <a:gd name="connsiteY39" fmla="*/ 103695 h 669303"/>
                <a:gd name="connsiteX40" fmla="*/ 1085290 w 2181774"/>
                <a:gd name="connsiteY40" fmla="*/ 94268 h 669303"/>
                <a:gd name="connsiteX41" fmla="*/ 1057010 w 2181774"/>
                <a:gd name="connsiteY41" fmla="*/ 75415 h 669303"/>
                <a:gd name="connsiteX42" fmla="*/ 1028730 w 2181774"/>
                <a:gd name="connsiteY42" fmla="*/ 65988 h 669303"/>
                <a:gd name="connsiteX43" fmla="*/ 934462 w 2181774"/>
                <a:gd name="connsiteY43" fmla="*/ 28281 h 669303"/>
                <a:gd name="connsiteX44" fmla="*/ 868474 w 2181774"/>
                <a:gd name="connsiteY44" fmla="*/ 9427 h 669303"/>
                <a:gd name="connsiteX45" fmla="*/ 350000 w 2181774"/>
                <a:gd name="connsiteY45" fmla="*/ 18854 h 669303"/>
                <a:gd name="connsiteX0" fmla="*/ 350000 w 2181774"/>
                <a:gd name="connsiteY0" fmla="*/ 18854 h 669303"/>
                <a:gd name="connsiteX1" fmla="*/ 284012 w 2181774"/>
                <a:gd name="connsiteY1" fmla="*/ 28281 h 669303"/>
                <a:gd name="connsiteX2" fmla="*/ 208598 w 2181774"/>
                <a:gd name="connsiteY2" fmla="*/ 56561 h 669303"/>
                <a:gd name="connsiteX3" fmla="*/ 152037 w 2181774"/>
                <a:gd name="connsiteY3" fmla="*/ 75415 h 669303"/>
                <a:gd name="connsiteX4" fmla="*/ 104903 w 2181774"/>
                <a:gd name="connsiteY4" fmla="*/ 103695 h 669303"/>
                <a:gd name="connsiteX5" fmla="*/ 48342 w 2181774"/>
                <a:gd name="connsiteY5" fmla="*/ 141402 h 669303"/>
                <a:gd name="connsiteX6" fmla="*/ 29488 w 2181774"/>
                <a:gd name="connsiteY6" fmla="*/ 169683 h 669303"/>
                <a:gd name="connsiteX7" fmla="*/ 20062 w 2181774"/>
                <a:gd name="connsiteY7" fmla="*/ 207390 h 669303"/>
                <a:gd name="connsiteX8" fmla="*/ 1208 w 2181774"/>
                <a:gd name="connsiteY8" fmla="*/ 339365 h 669303"/>
                <a:gd name="connsiteX9" fmla="*/ 38915 w 2181774"/>
                <a:gd name="connsiteY9" fmla="*/ 527901 h 669303"/>
                <a:gd name="connsiteX10" fmla="*/ 67196 w 2181774"/>
                <a:gd name="connsiteY10" fmla="*/ 537328 h 669303"/>
                <a:gd name="connsiteX11" fmla="*/ 142610 w 2181774"/>
                <a:gd name="connsiteY11" fmla="*/ 565608 h 669303"/>
                <a:gd name="connsiteX12" fmla="*/ 180317 w 2181774"/>
                <a:gd name="connsiteY12" fmla="*/ 584462 h 669303"/>
                <a:gd name="connsiteX13" fmla="*/ 265158 w 2181774"/>
                <a:gd name="connsiteY13" fmla="*/ 603316 h 669303"/>
                <a:gd name="connsiteX14" fmla="*/ 340573 w 2181774"/>
                <a:gd name="connsiteY14" fmla="*/ 631596 h 669303"/>
                <a:gd name="connsiteX15" fmla="*/ 453695 w 2181774"/>
                <a:gd name="connsiteY15" fmla="*/ 650450 h 669303"/>
                <a:gd name="connsiteX16" fmla="*/ 529109 w 2181774"/>
                <a:gd name="connsiteY16" fmla="*/ 669303 h 669303"/>
                <a:gd name="connsiteX17" fmla="*/ 953315 w 2181774"/>
                <a:gd name="connsiteY17" fmla="*/ 659876 h 669303"/>
                <a:gd name="connsiteX18" fmla="*/ 1009876 w 2181774"/>
                <a:gd name="connsiteY18" fmla="*/ 622169 h 669303"/>
                <a:gd name="connsiteX19" fmla="*/ 1085290 w 2181774"/>
                <a:gd name="connsiteY19" fmla="*/ 584462 h 669303"/>
                <a:gd name="connsiteX20" fmla="*/ 1132424 w 2181774"/>
                <a:gd name="connsiteY20" fmla="*/ 556182 h 669303"/>
                <a:gd name="connsiteX21" fmla="*/ 1170132 w 2181774"/>
                <a:gd name="connsiteY21" fmla="*/ 546755 h 669303"/>
                <a:gd name="connsiteX22" fmla="*/ 1339814 w 2181774"/>
                <a:gd name="connsiteY22" fmla="*/ 499621 h 669303"/>
                <a:gd name="connsiteX23" fmla="*/ 1368095 w 2181774"/>
                <a:gd name="connsiteY23" fmla="*/ 490194 h 669303"/>
                <a:gd name="connsiteX24" fmla="*/ 1660325 w 2181774"/>
                <a:gd name="connsiteY24" fmla="*/ 461914 h 669303"/>
                <a:gd name="connsiteX25" fmla="*/ 1820581 w 2181774"/>
                <a:gd name="connsiteY25" fmla="*/ 367646 h 669303"/>
                <a:gd name="connsiteX26" fmla="*/ 1848862 w 2181774"/>
                <a:gd name="connsiteY26" fmla="*/ 348792 h 669303"/>
                <a:gd name="connsiteX27" fmla="*/ 1980837 w 2181774"/>
                <a:gd name="connsiteY27" fmla="*/ 282804 h 669303"/>
                <a:gd name="connsiteX28" fmla="*/ 2027971 w 2181774"/>
                <a:gd name="connsiteY28" fmla="*/ 245097 h 669303"/>
                <a:gd name="connsiteX29" fmla="*/ 2056251 w 2181774"/>
                <a:gd name="connsiteY29" fmla="*/ 226243 h 669303"/>
                <a:gd name="connsiteX30" fmla="*/ 2169373 w 2181774"/>
                <a:gd name="connsiteY30" fmla="*/ 103695 h 669303"/>
                <a:gd name="connsiteX31" fmla="*/ 2178800 w 2181774"/>
                <a:gd name="connsiteY31" fmla="*/ 65988 h 669303"/>
                <a:gd name="connsiteX32" fmla="*/ 2112812 w 2181774"/>
                <a:gd name="connsiteY32" fmla="*/ 18854 h 669303"/>
                <a:gd name="connsiteX33" fmla="*/ 2037398 w 2181774"/>
                <a:gd name="connsiteY33" fmla="*/ 0 h 669303"/>
                <a:gd name="connsiteX34" fmla="*/ 1801728 w 2181774"/>
                <a:gd name="connsiteY34" fmla="*/ 9427 h 669303"/>
                <a:gd name="connsiteX35" fmla="*/ 1716886 w 2181774"/>
                <a:gd name="connsiteY35" fmla="*/ 37707 h 669303"/>
                <a:gd name="connsiteX36" fmla="*/ 1556631 w 2181774"/>
                <a:gd name="connsiteY36" fmla="*/ 65988 h 669303"/>
                <a:gd name="connsiteX37" fmla="*/ 1509497 w 2181774"/>
                <a:gd name="connsiteY37" fmla="*/ 75415 h 669303"/>
                <a:gd name="connsiteX38" fmla="*/ 1330387 w 2181774"/>
                <a:gd name="connsiteY38" fmla="*/ 103695 h 669303"/>
                <a:gd name="connsiteX39" fmla="*/ 1085290 w 2181774"/>
                <a:gd name="connsiteY39" fmla="*/ 94268 h 669303"/>
                <a:gd name="connsiteX40" fmla="*/ 1057010 w 2181774"/>
                <a:gd name="connsiteY40" fmla="*/ 75415 h 669303"/>
                <a:gd name="connsiteX41" fmla="*/ 1028730 w 2181774"/>
                <a:gd name="connsiteY41" fmla="*/ 65988 h 669303"/>
                <a:gd name="connsiteX42" fmla="*/ 934462 w 2181774"/>
                <a:gd name="connsiteY42" fmla="*/ 28281 h 669303"/>
                <a:gd name="connsiteX43" fmla="*/ 868474 w 2181774"/>
                <a:gd name="connsiteY43" fmla="*/ 9427 h 669303"/>
                <a:gd name="connsiteX44" fmla="*/ 350000 w 2181774"/>
                <a:gd name="connsiteY44" fmla="*/ 18854 h 669303"/>
                <a:gd name="connsiteX0" fmla="*/ 350000 w 2181774"/>
                <a:gd name="connsiteY0" fmla="*/ 18854 h 669303"/>
                <a:gd name="connsiteX1" fmla="*/ 284012 w 2181774"/>
                <a:gd name="connsiteY1" fmla="*/ 28281 h 669303"/>
                <a:gd name="connsiteX2" fmla="*/ 208598 w 2181774"/>
                <a:gd name="connsiteY2" fmla="*/ 56561 h 669303"/>
                <a:gd name="connsiteX3" fmla="*/ 152037 w 2181774"/>
                <a:gd name="connsiteY3" fmla="*/ 75415 h 669303"/>
                <a:gd name="connsiteX4" fmla="*/ 104903 w 2181774"/>
                <a:gd name="connsiteY4" fmla="*/ 103695 h 669303"/>
                <a:gd name="connsiteX5" fmla="*/ 48342 w 2181774"/>
                <a:gd name="connsiteY5" fmla="*/ 141402 h 669303"/>
                <a:gd name="connsiteX6" fmla="*/ 29488 w 2181774"/>
                <a:gd name="connsiteY6" fmla="*/ 169683 h 669303"/>
                <a:gd name="connsiteX7" fmla="*/ 20062 w 2181774"/>
                <a:gd name="connsiteY7" fmla="*/ 207390 h 669303"/>
                <a:gd name="connsiteX8" fmla="*/ 1208 w 2181774"/>
                <a:gd name="connsiteY8" fmla="*/ 339365 h 669303"/>
                <a:gd name="connsiteX9" fmla="*/ 38915 w 2181774"/>
                <a:gd name="connsiteY9" fmla="*/ 527901 h 669303"/>
                <a:gd name="connsiteX10" fmla="*/ 67196 w 2181774"/>
                <a:gd name="connsiteY10" fmla="*/ 537328 h 669303"/>
                <a:gd name="connsiteX11" fmla="*/ 142610 w 2181774"/>
                <a:gd name="connsiteY11" fmla="*/ 565608 h 669303"/>
                <a:gd name="connsiteX12" fmla="*/ 265158 w 2181774"/>
                <a:gd name="connsiteY12" fmla="*/ 603316 h 669303"/>
                <a:gd name="connsiteX13" fmla="*/ 340573 w 2181774"/>
                <a:gd name="connsiteY13" fmla="*/ 631596 h 669303"/>
                <a:gd name="connsiteX14" fmla="*/ 453695 w 2181774"/>
                <a:gd name="connsiteY14" fmla="*/ 650450 h 669303"/>
                <a:gd name="connsiteX15" fmla="*/ 529109 w 2181774"/>
                <a:gd name="connsiteY15" fmla="*/ 669303 h 669303"/>
                <a:gd name="connsiteX16" fmla="*/ 953315 w 2181774"/>
                <a:gd name="connsiteY16" fmla="*/ 659876 h 669303"/>
                <a:gd name="connsiteX17" fmla="*/ 1009876 w 2181774"/>
                <a:gd name="connsiteY17" fmla="*/ 622169 h 669303"/>
                <a:gd name="connsiteX18" fmla="*/ 1085290 w 2181774"/>
                <a:gd name="connsiteY18" fmla="*/ 584462 h 669303"/>
                <a:gd name="connsiteX19" fmla="*/ 1132424 w 2181774"/>
                <a:gd name="connsiteY19" fmla="*/ 556182 h 669303"/>
                <a:gd name="connsiteX20" fmla="*/ 1170132 w 2181774"/>
                <a:gd name="connsiteY20" fmla="*/ 546755 h 669303"/>
                <a:gd name="connsiteX21" fmla="*/ 1339814 w 2181774"/>
                <a:gd name="connsiteY21" fmla="*/ 499621 h 669303"/>
                <a:gd name="connsiteX22" fmla="*/ 1368095 w 2181774"/>
                <a:gd name="connsiteY22" fmla="*/ 490194 h 669303"/>
                <a:gd name="connsiteX23" fmla="*/ 1660325 w 2181774"/>
                <a:gd name="connsiteY23" fmla="*/ 461914 h 669303"/>
                <a:gd name="connsiteX24" fmla="*/ 1820581 w 2181774"/>
                <a:gd name="connsiteY24" fmla="*/ 367646 h 669303"/>
                <a:gd name="connsiteX25" fmla="*/ 1848862 w 2181774"/>
                <a:gd name="connsiteY25" fmla="*/ 348792 h 669303"/>
                <a:gd name="connsiteX26" fmla="*/ 1980837 w 2181774"/>
                <a:gd name="connsiteY26" fmla="*/ 282804 h 669303"/>
                <a:gd name="connsiteX27" fmla="*/ 2027971 w 2181774"/>
                <a:gd name="connsiteY27" fmla="*/ 245097 h 669303"/>
                <a:gd name="connsiteX28" fmla="*/ 2056251 w 2181774"/>
                <a:gd name="connsiteY28" fmla="*/ 226243 h 669303"/>
                <a:gd name="connsiteX29" fmla="*/ 2169373 w 2181774"/>
                <a:gd name="connsiteY29" fmla="*/ 103695 h 669303"/>
                <a:gd name="connsiteX30" fmla="*/ 2178800 w 2181774"/>
                <a:gd name="connsiteY30" fmla="*/ 65988 h 669303"/>
                <a:gd name="connsiteX31" fmla="*/ 2112812 w 2181774"/>
                <a:gd name="connsiteY31" fmla="*/ 18854 h 669303"/>
                <a:gd name="connsiteX32" fmla="*/ 2037398 w 2181774"/>
                <a:gd name="connsiteY32" fmla="*/ 0 h 669303"/>
                <a:gd name="connsiteX33" fmla="*/ 1801728 w 2181774"/>
                <a:gd name="connsiteY33" fmla="*/ 9427 h 669303"/>
                <a:gd name="connsiteX34" fmla="*/ 1716886 w 2181774"/>
                <a:gd name="connsiteY34" fmla="*/ 37707 h 669303"/>
                <a:gd name="connsiteX35" fmla="*/ 1556631 w 2181774"/>
                <a:gd name="connsiteY35" fmla="*/ 65988 h 669303"/>
                <a:gd name="connsiteX36" fmla="*/ 1509497 w 2181774"/>
                <a:gd name="connsiteY36" fmla="*/ 75415 h 669303"/>
                <a:gd name="connsiteX37" fmla="*/ 1330387 w 2181774"/>
                <a:gd name="connsiteY37" fmla="*/ 103695 h 669303"/>
                <a:gd name="connsiteX38" fmla="*/ 1085290 w 2181774"/>
                <a:gd name="connsiteY38" fmla="*/ 94268 h 669303"/>
                <a:gd name="connsiteX39" fmla="*/ 1057010 w 2181774"/>
                <a:gd name="connsiteY39" fmla="*/ 75415 h 669303"/>
                <a:gd name="connsiteX40" fmla="*/ 1028730 w 2181774"/>
                <a:gd name="connsiteY40" fmla="*/ 65988 h 669303"/>
                <a:gd name="connsiteX41" fmla="*/ 934462 w 2181774"/>
                <a:gd name="connsiteY41" fmla="*/ 28281 h 669303"/>
                <a:gd name="connsiteX42" fmla="*/ 868474 w 2181774"/>
                <a:gd name="connsiteY42" fmla="*/ 9427 h 669303"/>
                <a:gd name="connsiteX43" fmla="*/ 350000 w 2181774"/>
                <a:gd name="connsiteY43" fmla="*/ 18854 h 669303"/>
                <a:gd name="connsiteX0" fmla="*/ 350000 w 2181774"/>
                <a:gd name="connsiteY0" fmla="*/ 18854 h 669303"/>
                <a:gd name="connsiteX1" fmla="*/ 284012 w 2181774"/>
                <a:gd name="connsiteY1" fmla="*/ 28281 h 669303"/>
                <a:gd name="connsiteX2" fmla="*/ 208598 w 2181774"/>
                <a:gd name="connsiteY2" fmla="*/ 56561 h 669303"/>
                <a:gd name="connsiteX3" fmla="*/ 152037 w 2181774"/>
                <a:gd name="connsiteY3" fmla="*/ 75415 h 669303"/>
                <a:gd name="connsiteX4" fmla="*/ 104903 w 2181774"/>
                <a:gd name="connsiteY4" fmla="*/ 103695 h 669303"/>
                <a:gd name="connsiteX5" fmla="*/ 48342 w 2181774"/>
                <a:gd name="connsiteY5" fmla="*/ 141402 h 669303"/>
                <a:gd name="connsiteX6" fmla="*/ 29488 w 2181774"/>
                <a:gd name="connsiteY6" fmla="*/ 169683 h 669303"/>
                <a:gd name="connsiteX7" fmla="*/ 20062 w 2181774"/>
                <a:gd name="connsiteY7" fmla="*/ 207390 h 669303"/>
                <a:gd name="connsiteX8" fmla="*/ 1208 w 2181774"/>
                <a:gd name="connsiteY8" fmla="*/ 339365 h 669303"/>
                <a:gd name="connsiteX9" fmla="*/ 38915 w 2181774"/>
                <a:gd name="connsiteY9" fmla="*/ 527901 h 669303"/>
                <a:gd name="connsiteX10" fmla="*/ 67196 w 2181774"/>
                <a:gd name="connsiteY10" fmla="*/ 537328 h 669303"/>
                <a:gd name="connsiteX11" fmla="*/ 265158 w 2181774"/>
                <a:gd name="connsiteY11" fmla="*/ 603316 h 669303"/>
                <a:gd name="connsiteX12" fmla="*/ 340573 w 2181774"/>
                <a:gd name="connsiteY12" fmla="*/ 631596 h 669303"/>
                <a:gd name="connsiteX13" fmla="*/ 453695 w 2181774"/>
                <a:gd name="connsiteY13" fmla="*/ 650450 h 669303"/>
                <a:gd name="connsiteX14" fmla="*/ 529109 w 2181774"/>
                <a:gd name="connsiteY14" fmla="*/ 669303 h 669303"/>
                <a:gd name="connsiteX15" fmla="*/ 953315 w 2181774"/>
                <a:gd name="connsiteY15" fmla="*/ 659876 h 669303"/>
                <a:gd name="connsiteX16" fmla="*/ 1009876 w 2181774"/>
                <a:gd name="connsiteY16" fmla="*/ 622169 h 669303"/>
                <a:gd name="connsiteX17" fmla="*/ 1085290 w 2181774"/>
                <a:gd name="connsiteY17" fmla="*/ 584462 h 669303"/>
                <a:gd name="connsiteX18" fmla="*/ 1132424 w 2181774"/>
                <a:gd name="connsiteY18" fmla="*/ 556182 h 669303"/>
                <a:gd name="connsiteX19" fmla="*/ 1170132 w 2181774"/>
                <a:gd name="connsiteY19" fmla="*/ 546755 h 669303"/>
                <a:gd name="connsiteX20" fmla="*/ 1339814 w 2181774"/>
                <a:gd name="connsiteY20" fmla="*/ 499621 h 669303"/>
                <a:gd name="connsiteX21" fmla="*/ 1368095 w 2181774"/>
                <a:gd name="connsiteY21" fmla="*/ 490194 h 669303"/>
                <a:gd name="connsiteX22" fmla="*/ 1660325 w 2181774"/>
                <a:gd name="connsiteY22" fmla="*/ 461914 h 669303"/>
                <a:gd name="connsiteX23" fmla="*/ 1820581 w 2181774"/>
                <a:gd name="connsiteY23" fmla="*/ 367646 h 669303"/>
                <a:gd name="connsiteX24" fmla="*/ 1848862 w 2181774"/>
                <a:gd name="connsiteY24" fmla="*/ 348792 h 669303"/>
                <a:gd name="connsiteX25" fmla="*/ 1980837 w 2181774"/>
                <a:gd name="connsiteY25" fmla="*/ 282804 h 669303"/>
                <a:gd name="connsiteX26" fmla="*/ 2027971 w 2181774"/>
                <a:gd name="connsiteY26" fmla="*/ 245097 h 669303"/>
                <a:gd name="connsiteX27" fmla="*/ 2056251 w 2181774"/>
                <a:gd name="connsiteY27" fmla="*/ 226243 h 669303"/>
                <a:gd name="connsiteX28" fmla="*/ 2169373 w 2181774"/>
                <a:gd name="connsiteY28" fmla="*/ 103695 h 669303"/>
                <a:gd name="connsiteX29" fmla="*/ 2178800 w 2181774"/>
                <a:gd name="connsiteY29" fmla="*/ 65988 h 669303"/>
                <a:gd name="connsiteX30" fmla="*/ 2112812 w 2181774"/>
                <a:gd name="connsiteY30" fmla="*/ 18854 h 669303"/>
                <a:gd name="connsiteX31" fmla="*/ 2037398 w 2181774"/>
                <a:gd name="connsiteY31" fmla="*/ 0 h 669303"/>
                <a:gd name="connsiteX32" fmla="*/ 1801728 w 2181774"/>
                <a:gd name="connsiteY32" fmla="*/ 9427 h 669303"/>
                <a:gd name="connsiteX33" fmla="*/ 1716886 w 2181774"/>
                <a:gd name="connsiteY33" fmla="*/ 37707 h 669303"/>
                <a:gd name="connsiteX34" fmla="*/ 1556631 w 2181774"/>
                <a:gd name="connsiteY34" fmla="*/ 65988 h 669303"/>
                <a:gd name="connsiteX35" fmla="*/ 1509497 w 2181774"/>
                <a:gd name="connsiteY35" fmla="*/ 75415 h 669303"/>
                <a:gd name="connsiteX36" fmla="*/ 1330387 w 2181774"/>
                <a:gd name="connsiteY36" fmla="*/ 103695 h 669303"/>
                <a:gd name="connsiteX37" fmla="*/ 1085290 w 2181774"/>
                <a:gd name="connsiteY37" fmla="*/ 94268 h 669303"/>
                <a:gd name="connsiteX38" fmla="*/ 1057010 w 2181774"/>
                <a:gd name="connsiteY38" fmla="*/ 75415 h 669303"/>
                <a:gd name="connsiteX39" fmla="*/ 1028730 w 2181774"/>
                <a:gd name="connsiteY39" fmla="*/ 65988 h 669303"/>
                <a:gd name="connsiteX40" fmla="*/ 934462 w 2181774"/>
                <a:gd name="connsiteY40" fmla="*/ 28281 h 669303"/>
                <a:gd name="connsiteX41" fmla="*/ 868474 w 2181774"/>
                <a:gd name="connsiteY41" fmla="*/ 9427 h 669303"/>
                <a:gd name="connsiteX42" fmla="*/ 350000 w 2181774"/>
                <a:gd name="connsiteY42" fmla="*/ 18854 h 669303"/>
                <a:gd name="connsiteX0" fmla="*/ 348792 w 2180566"/>
                <a:gd name="connsiteY0" fmla="*/ 18854 h 669303"/>
                <a:gd name="connsiteX1" fmla="*/ 282804 w 2180566"/>
                <a:gd name="connsiteY1" fmla="*/ 28281 h 669303"/>
                <a:gd name="connsiteX2" fmla="*/ 207390 w 2180566"/>
                <a:gd name="connsiteY2" fmla="*/ 56561 h 669303"/>
                <a:gd name="connsiteX3" fmla="*/ 150829 w 2180566"/>
                <a:gd name="connsiteY3" fmla="*/ 75415 h 669303"/>
                <a:gd name="connsiteX4" fmla="*/ 103695 w 2180566"/>
                <a:gd name="connsiteY4" fmla="*/ 103695 h 669303"/>
                <a:gd name="connsiteX5" fmla="*/ 47134 w 2180566"/>
                <a:gd name="connsiteY5" fmla="*/ 141402 h 669303"/>
                <a:gd name="connsiteX6" fmla="*/ 28280 w 2180566"/>
                <a:gd name="connsiteY6" fmla="*/ 169683 h 669303"/>
                <a:gd name="connsiteX7" fmla="*/ 18854 w 2180566"/>
                <a:gd name="connsiteY7" fmla="*/ 207390 h 669303"/>
                <a:gd name="connsiteX8" fmla="*/ 0 w 2180566"/>
                <a:gd name="connsiteY8" fmla="*/ 339365 h 669303"/>
                <a:gd name="connsiteX9" fmla="*/ 37707 w 2180566"/>
                <a:gd name="connsiteY9" fmla="*/ 527901 h 669303"/>
                <a:gd name="connsiteX10" fmla="*/ 263950 w 2180566"/>
                <a:gd name="connsiteY10" fmla="*/ 603316 h 669303"/>
                <a:gd name="connsiteX11" fmla="*/ 339365 w 2180566"/>
                <a:gd name="connsiteY11" fmla="*/ 631596 h 669303"/>
                <a:gd name="connsiteX12" fmla="*/ 452487 w 2180566"/>
                <a:gd name="connsiteY12" fmla="*/ 650450 h 669303"/>
                <a:gd name="connsiteX13" fmla="*/ 527901 w 2180566"/>
                <a:gd name="connsiteY13" fmla="*/ 669303 h 669303"/>
                <a:gd name="connsiteX14" fmla="*/ 952107 w 2180566"/>
                <a:gd name="connsiteY14" fmla="*/ 659876 h 669303"/>
                <a:gd name="connsiteX15" fmla="*/ 1008668 w 2180566"/>
                <a:gd name="connsiteY15" fmla="*/ 622169 h 669303"/>
                <a:gd name="connsiteX16" fmla="*/ 1084082 w 2180566"/>
                <a:gd name="connsiteY16" fmla="*/ 584462 h 669303"/>
                <a:gd name="connsiteX17" fmla="*/ 1131216 w 2180566"/>
                <a:gd name="connsiteY17" fmla="*/ 556182 h 669303"/>
                <a:gd name="connsiteX18" fmla="*/ 1168924 w 2180566"/>
                <a:gd name="connsiteY18" fmla="*/ 546755 h 669303"/>
                <a:gd name="connsiteX19" fmla="*/ 1338606 w 2180566"/>
                <a:gd name="connsiteY19" fmla="*/ 499621 h 669303"/>
                <a:gd name="connsiteX20" fmla="*/ 1366887 w 2180566"/>
                <a:gd name="connsiteY20" fmla="*/ 490194 h 669303"/>
                <a:gd name="connsiteX21" fmla="*/ 1659117 w 2180566"/>
                <a:gd name="connsiteY21" fmla="*/ 461914 h 669303"/>
                <a:gd name="connsiteX22" fmla="*/ 1819373 w 2180566"/>
                <a:gd name="connsiteY22" fmla="*/ 367646 h 669303"/>
                <a:gd name="connsiteX23" fmla="*/ 1847654 w 2180566"/>
                <a:gd name="connsiteY23" fmla="*/ 348792 h 669303"/>
                <a:gd name="connsiteX24" fmla="*/ 1979629 w 2180566"/>
                <a:gd name="connsiteY24" fmla="*/ 282804 h 669303"/>
                <a:gd name="connsiteX25" fmla="*/ 2026763 w 2180566"/>
                <a:gd name="connsiteY25" fmla="*/ 245097 h 669303"/>
                <a:gd name="connsiteX26" fmla="*/ 2055043 w 2180566"/>
                <a:gd name="connsiteY26" fmla="*/ 226243 h 669303"/>
                <a:gd name="connsiteX27" fmla="*/ 2168165 w 2180566"/>
                <a:gd name="connsiteY27" fmla="*/ 103695 h 669303"/>
                <a:gd name="connsiteX28" fmla="*/ 2177592 w 2180566"/>
                <a:gd name="connsiteY28" fmla="*/ 65988 h 669303"/>
                <a:gd name="connsiteX29" fmla="*/ 2111604 w 2180566"/>
                <a:gd name="connsiteY29" fmla="*/ 18854 h 669303"/>
                <a:gd name="connsiteX30" fmla="*/ 2036190 w 2180566"/>
                <a:gd name="connsiteY30" fmla="*/ 0 h 669303"/>
                <a:gd name="connsiteX31" fmla="*/ 1800520 w 2180566"/>
                <a:gd name="connsiteY31" fmla="*/ 9427 h 669303"/>
                <a:gd name="connsiteX32" fmla="*/ 1715678 w 2180566"/>
                <a:gd name="connsiteY32" fmla="*/ 37707 h 669303"/>
                <a:gd name="connsiteX33" fmla="*/ 1555423 w 2180566"/>
                <a:gd name="connsiteY33" fmla="*/ 65988 h 669303"/>
                <a:gd name="connsiteX34" fmla="*/ 1508289 w 2180566"/>
                <a:gd name="connsiteY34" fmla="*/ 75415 h 669303"/>
                <a:gd name="connsiteX35" fmla="*/ 1329179 w 2180566"/>
                <a:gd name="connsiteY35" fmla="*/ 103695 h 669303"/>
                <a:gd name="connsiteX36" fmla="*/ 1084082 w 2180566"/>
                <a:gd name="connsiteY36" fmla="*/ 94268 h 669303"/>
                <a:gd name="connsiteX37" fmla="*/ 1055802 w 2180566"/>
                <a:gd name="connsiteY37" fmla="*/ 75415 h 669303"/>
                <a:gd name="connsiteX38" fmla="*/ 1027522 w 2180566"/>
                <a:gd name="connsiteY38" fmla="*/ 65988 h 669303"/>
                <a:gd name="connsiteX39" fmla="*/ 933254 w 2180566"/>
                <a:gd name="connsiteY39" fmla="*/ 28281 h 669303"/>
                <a:gd name="connsiteX40" fmla="*/ 867266 w 2180566"/>
                <a:gd name="connsiteY40" fmla="*/ 9427 h 669303"/>
                <a:gd name="connsiteX41" fmla="*/ 348792 w 2180566"/>
                <a:gd name="connsiteY41" fmla="*/ 18854 h 669303"/>
                <a:gd name="connsiteX0" fmla="*/ 348792 w 2180566"/>
                <a:gd name="connsiteY0" fmla="*/ 18854 h 669303"/>
                <a:gd name="connsiteX1" fmla="*/ 282804 w 2180566"/>
                <a:gd name="connsiteY1" fmla="*/ 28281 h 669303"/>
                <a:gd name="connsiteX2" fmla="*/ 207390 w 2180566"/>
                <a:gd name="connsiteY2" fmla="*/ 56561 h 669303"/>
                <a:gd name="connsiteX3" fmla="*/ 150829 w 2180566"/>
                <a:gd name="connsiteY3" fmla="*/ 75415 h 669303"/>
                <a:gd name="connsiteX4" fmla="*/ 103695 w 2180566"/>
                <a:gd name="connsiteY4" fmla="*/ 103695 h 669303"/>
                <a:gd name="connsiteX5" fmla="*/ 47134 w 2180566"/>
                <a:gd name="connsiteY5" fmla="*/ 141402 h 669303"/>
                <a:gd name="connsiteX6" fmla="*/ 28280 w 2180566"/>
                <a:gd name="connsiteY6" fmla="*/ 169683 h 669303"/>
                <a:gd name="connsiteX7" fmla="*/ 18854 w 2180566"/>
                <a:gd name="connsiteY7" fmla="*/ 207390 h 669303"/>
                <a:gd name="connsiteX8" fmla="*/ 0 w 2180566"/>
                <a:gd name="connsiteY8" fmla="*/ 339365 h 669303"/>
                <a:gd name="connsiteX9" fmla="*/ 37707 w 2180566"/>
                <a:gd name="connsiteY9" fmla="*/ 527901 h 669303"/>
                <a:gd name="connsiteX10" fmla="*/ 263950 w 2180566"/>
                <a:gd name="connsiteY10" fmla="*/ 603316 h 669303"/>
                <a:gd name="connsiteX11" fmla="*/ 452487 w 2180566"/>
                <a:gd name="connsiteY11" fmla="*/ 650450 h 669303"/>
                <a:gd name="connsiteX12" fmla="*/ 527901 w 2180566"/>
                <a:gd name="connsiteY12" fmla="*/ 669303 h 669303"/>
                <a:gd name="connsiteX13" fmla="*/ 952107 w 2180566"/>
                <a:gd name="connsiteY13" fmla="*/ 659876 h 669303"/>
                <a:gd name="connsiteX14" fmla="*/ 1008668 w 2180566"/>
                <a:gd name="connsiteY14" fmla="*/ 622169 h 669303"/>
                <a:gd name="connsiteX15" fmla="*/ 1084082 w 2180566"/>
                <a:gd name="connsiteY15" fmla="*/ 584462 h 669303"/>
                <a:gd name="connsiteX16" fmla="*/ 1131216 w 2180566"/>
                <a:gd name="connsiteY16" fmla="*/ 556182 h 669303"/>
                <a:gd name="connsiteX17" fmla="*/ 1168924 w 2180566"/>
                <a:gd name="connsiteY17" fmla="*/ 546755 h 669303"/>
                <a:gd name="connsiteX18" fmla="*/ 1338606 w 2180566"/>
                <a:gd name="connsiteY18" fmla="*/ 499621 h 669303"/>
                <a:gd name="connsiteX19" fmla="*/ 1366887 w 2180566"/>
                <a:gd name="connsiteY19" fmla="*/ 490194 h 669303"/>
                <a:gd name="connsiteX20" fmla="*/ 1659117 w 2180566"/>
                <a:gd name="connsiteY20" fmla="*/ 461914 h 669303"/>
                <a:gd name="connsiteX21" fmla="*/ 1819373 w 2180566"/>
                <a:gd name="connsiteY21" fmla="*/ 367646 h 669303"/>
                <a:gd name="connsiteX22" fmla="*/ 1847654 w 2180566"/>
                <a:gd name="connsiteY22" fmla="*/ 348792 h 669303"/>
                <a:gd name="connsiteX23" fmla="*/ 1979629 w 2180566"/>
                <a:gd name="connsiteY23" fmla="*/ 282804 h 669303"/>
                <a:gd name="connsiteX24" fmla="*/ 2026763 w 2180566"/>
                <a:gd name="connsiteY24" fmla="*/ 245097 h 669303"/>
                <a:gd name="connsiteX25" fmla="*/ 2055043 w 2180566"/>
                <a:gd name="connsiteY25" fmla="*/ 226243 h 669303"/>
                <a:gd name="connsiteX26" fmla="*/ 2168165 w 2180566"/>
                <a:gd name="connsiteY26" fmla="*/ 103695 h 669303"/>
                <a:gd name="connsiteX27" fmla="*/ 2177592 w 2180566"/>
                <a:gd name="connsiteY27" fmla="*/ 65988 h 669303"/>
                <a:gd name="connsiteX28" fmla="*/ 2111604 w 2180566"/>
                <a:gd name="connsiteY28" fmla="*/ 18854 h 669303"/>
                <a:gd name="connsiteX29" fmla="*/ 2036190 w 2180566"/>
                <a:gd name="connsiteY29" fmla="*/ 0 h 669303"/>
                <a:gd name="connsiteX30" fmla="*/ 1800520 w 2180566"/>
                <a:gd name="connsiteY30" fmla="*/ 9427 h 669303"/>
                <a:gd name="connsiteX31" fmla="*/ 1715678 w 2180566"/>
                <a:gd name="connsiteY31" fmla="*/ 37707 h 669303"/>
                <a:gd name="connsiteX32" fmla="*/ 1555423 w 2180566"/>
                <a:gd name="connsiteY32" fmla="*/ 65988 h 669303"/>
                <a:gd name="connsiteX33" fmla="*/ 1508289 w 2180566"/>
                <a:gd name="connsiteY33" fmla="*/ 75415 h 669303"/>
                <a:gd name="connsiteX34" fmla="*/ 1329179 w 2180566"/>
                <a:gd name="connsiteY34" fmla="*/ 103695 h 669303"/>
                <a:gd name="connsiteX35" fmla="*/ 1084082 w 2180566"/>
                <a:gd name="connsiteY35" fmla="*/ 94268 h 669303"/>
                <a:gd name="connsiteX36" fmla="*/ 1055802 w 2180566"/>
                <a:gd name="connsiteY36" fmla="*/ 75415 h 669303"/>
                <a:gd name="connsiteX37" fmla="*/ 1027522 w 2180566"/>
                <a:gd name="connsiteY37" fmla="*/ 65988 h 669303"/>
                <a:gd name="connsiteX38" fmla="*/ 933254 w 2180566"/>
                <a:gd name="connsiteY38" fmla="*/ 28281 h 669303"/>
                <a:gd name="connsiteX39" fmla="*/ 867266 w 2180566"/>
                <a:gd name="connsiteY39" fmla="*/ 9427 h 669303"/>
                <a:gd name="connsiteX40" fmla="*/ 348792 w 2180566"/>
                <a:gd name="connsiteY40" fmla="*/ 18854 h 669303"/>
                <a:gd name="connsiteX0" fmla="*/ 348792 w 2180566"/>
                <a:gd name="connsiteY0" fmla="*/ 18854 h 659876"/>
                <a:gd name="connsiteX1" fmla="*/ 282804 w 2180566"/>
                <a:gd name="connsiteY1" fmla="*/ 28281 h 659876"/>
                <a:gd name="connsiteX2" fmla="*/ 207390 w 2180566"/>
                <a:gd name="connsiteY2" fmla="*/ 56561 h 659876"/>
                <a:gd name="connsiteX3" fmla="*/ 150829 w 2180566"/>
                <a:gd name="connsiteY3" fmla="*/ 75415 h 659876"/>
                <a:gd name="connsiteX4" fmla="*/ 103695 w 2180566"/>
                <a:gd name="connsiteY4" fmla="*/ 103695 h 659876"/>
                <a:gd name="connsiteX5" fmla="*/ 47134 w 2180566"/>
                <a:gd name="connsiteY5" fmla="*/ 141402 h 659876"/>
                <a:gd name="connsiteX6" fmla="*/ 28280 w 2180566"/>
                <a:gd name="connsiteY6" fmla="*/ 169683 h 659876"/>
                <a:gd name="connsiteX7" fmla="*/ 18854 w 2180566"/>
                <a:gd name="connsiteY7" fmla="*/ 207390 h 659876"/>
                <a:gd name="connsiteX8" fmla="*/ 0 w 2180566"/>
                <a:gd name="connsiteY8" fmla="*/ 339365 h 659876"/>
                <a:gd name="connsiteX9" fmla="*/ 37707 w 2180566"/>
                <a:gd name="connsiteY9" fmla="*/ 527901 h 659876"/>
                <a:gd name="connsiteX10" fmla="*/ 263950 w 2180566"/>
                <a:gd name="connsiteY10" fmla="*/ 603316 h 659876"/>
                <a:gd name="connsiteX11" fmla="*/ 452487 w 2180566"/>
                <a:gd name="connsiteY11" fmla="*/ 650450 h 659876"/>
                <a:gd name="connsiteX12" fmla="*/ 952107 w 2180566"/>
                <a:gd name="connsiteY12" fmla="*/ 659876 h 659876"/>
                <a:gd name="connsiteX13" fmla="*/ 1008668 w 2180566"/>
                <a:gd name="connsiteY13" fmla="*/ 622169 h 659876"/>
                <a:gd name="connsiteX14" fmla="*/ 1084082 w 2180566"/>
                <a:gd name="connsiteY14" fmla="*/ 584462 h 659876"/>
                <a:gd name="connsiteX15" fmla="*/ 1131216 w 2180566"/>
                <a:gd name="connsiteY15" fmla="*/ 556182 h 659876"/>
                <a:gd name="connsiteX16" fmla="*/ 1168924 w 2180566"/>
                <a:gd name="connsiteY16" fmla="*/ 546755 h 659876"/>
                <a:gd name="connsiteX17" fmla="*/ 1338606 w 2180566"/>
                <a:gd name="connsiteY17" fmla="*/ 499621 h 659876"/>
                <a:gd name="connsiteX18" fmla="*/ 1366887 w 2180566"/>
                <a:gd name="connsiteY18" fmla="*/ 490194 h 659876"/>
                <a:gd name="connsiteX19" fmla="*/ 1659117 w 2180566"/>
                <a:gd name="connsiteY19" fmla="*/ 461914 h 659876"/>
                <a:gd name="connsiteX20" fmla="*/ 1819373 w 2180566"/>
                <a:gd name="connsiteY20" fmla="*/ 367646 h 659876"/>
                <a:gd name="connsiteX21" fmla="*/ 1847654 w 2180566"/>
                <a:gd name="connsiteY21" fmla="*/ 348792 h 659876"/>
                <a:gd name="connsiteX22" fmla="*/ 1979629 w 2180566"/>
                <a:gd name="connsiteY22" fmla="*/ 282804 h 659876"/>
                <a:gd name="connsiteX23" fmla="*/ 2026763 w 2180566"/>
                <a:gd name="connsiteY23" fmla="*/ 245097 h 659876"/>
                <a:gd name="connsiteX24" fmla="*/ 2055043 w 2180566"/>
                <a:gd name="connsiteY24" fmla="*/ 226243 h 659876"/>
                <a:gd name="connsiteX25" fmla="*/ 2168165 w 2180566"/>
                <a:gd name="connsiteY25" fmla="*/ 103695 h 659876"/>
                <a:gd name="connsiteX26" fmla="*/ 2177592 w 2180566"/>
                <a:gd name="connsiteY26" fmla="*/ 65988 h 659876"/>
                <a:gd name="connsiteX27" fmla="*/ 2111604 w 2180566"/>
                <a:gd name="connsiteY27" fmla="*/ 18854 h 659876"/>
                <a:gd name="connsiteX28" fmla="*/ 2036190 w 2180566"/>
                <a:gd name="connsiteY28" fmla="*/ 0 h 659876"/>
                <a:gd name="connsiteX29" fmla="*/ 1800520 w 2180566"/>
                <a:gd name="connsiteY29" fmla="*/ 9427 h 659876"/>
                <a:gd name="connsiteX30" fmla="*/ 1715678 w 2180566"/>
                <a:gd name="connsiteY30" fmla="*/ 37707 h 659876"/>
                <a:gd name="connsiteX31" fmla="*/ 1555423 w 2180566"/>
                <a:gd name="connsiteY31" fmla="*/ 65988 h 659876"/>
                <a:gd name="connsiteX32" fmla="*/ 1508289 w 2180566"/>
                <a:gd name="connsiteY32" fmla="*/ 75415 h 659876"/>
                <a:gd name="connsiteX33" fmla="*/ 1329179 w 2180566"/>
                <a:gd name="connsiteY33" fmla="*/ 103695 h 659876"/>
                <a:gd name="connsiteX34" fmla="*/ 1084082 w 2180566"/>
                <a:gd name="connsiteY34" fmla="*/ 94268 h 659876"/>
                <a:gd name="connsiteX35" fmla="*/ 1055802 w 2180566"/>
                <a:gd name="connsiteY35" fmla="*/ 75415 h 659876"/>
                <a:gd name="connsiteX36" fmla="*/ 1027522 w 2180566"/>
                <a:gd name="connsiteY36" fmla="*/ 65988 h 659876"/>
                <a:gd name="connsiteX37" fmla="*/ 933254 w 2180566"/>
                <a:gd name="connsiteY37" fmla="*/ 28281 h 659876"/>
                <a:gd name="connsiteX38" fmla="*/ 867266 w 2180566"/>
                <a:gd name="connsiteY38" fmla="*/ 9427 h 659876"/>
                <a:gd name="connsiteX39" fmla="*/ 348792 w 2180566"/>
                <a:gd name="connsiteY39" fmla="*/ 18854 h 659876"/>
                <a:gd name="connsiteX0" fmla="*/ 348792 w 2180566"/>
                <a:gd name="connsiteY0" fmla="*/ 18854 h 659876"/>
                <a:gd name="connsiteX1" fmla="*/ 282804 w 2180566"/>
                <a:gd name="connsiteY1" fmla="*/ 28281 h 659876"/>
                <a:gd name="connsiteX2" fmla="*/ 207390 w 2180566"/>
                <a:gd name="connsiteY2" fmla="*/ 56561 h 659876"/>
                <a:gd name="connsiteX3" fmla="*/ 150829 w 2180566"/>
                <a:gd name="connsiteY3" fmla="*/ 75415 h 659876"/>
                <a:gd name="connsiteX4" fmla="*/ 47134 w 2180566"/>
                <a:gd name="connsiteY4" fmla="*/ 141402 h 659876"/>
                <a:gd name="connsiteX5" fmla="*/ 28280 w 2180566"/>
                <a:gd name="connsiteY5" fmla="*/ 169683 h 659876"/>
                <a:gd name="connsiteX6" fmla="*/ 18854 w 2180566"/>
                <a:gd name="connsiteY6" fmla="*/ 207390 h 659876"/>
                <a:gd name="connsiteX7" fmla="*/ 0 w 2180566"/>
                <a:gd name="connsiteY7" fmla="*/ 339365 h 659876"/>
                <a:gd name="connsiteX8" fmla="*/ 37707 w 2180566"/>
                <a:gd name="connsiteY8" fmla="*/ 527901 h 659876"/>
                <a:gd name="connsiteX9" fmla="*/ 263950 w 2180566"/>
                <a:gd name="connsiteY9" fmla="*/ 603316 h 659876"/>
                <a:gd name="connsiteX10" fmla="*/ 452487 w 2180566"/>
                <a:gd name="connsiteY10" fmla="*/ 650450 h 659876"/>
                <a:gd name="connsiteX11" fmla="*/ 952107 w 2180566"/>
                <a:gd name="connsiteY11" fmla="*/ 659876 h 659876"/>
                <a:gd name="connsiteX12" fmla="*/ 1008668 w 2180566"/>
                <a:gd name="connsiteY12" fmla="*/ 622169 h 659876"/>
                <a:gd name="connsiteX13" fmla="*/ 1084082 w 2180566"/>
                <a:gd name="connsiteY13" fmla="*/ 584462 h 659876"/>
                <a:gd name="connsiteX14" fmla="*/ 1131216 w 2180566"/>
                <a:gd name="connsiteY14" fmla="*/ 556182 h 659876"/>
                <a:gd name="connsiteX15" fmla="*/ 1168924 w 2180566"/>
                <a:gd name="connsiteY15" fmla="*/ 546755 h 659876"/>
                <a:gd name="connsiteX16" fmla="*/ 1338606 w 2180566"/>
                <a:gd name="connsiteY16" fmla="*/ 499621 h 659876"/>
                <a:gd name="connsiteX17" fmla="*/ 1366887 w 2180566"/>
                <a:gd name="connsiteY17" fmla="*/ 490194 h 659876"/>
                <a:gd name="connsiteX18" fmla="*/ 1659117 w 2180566"/>
                <a:gd name="connsiteY18" fmla="*/ 461914 h 659876"/>
                <a:gd name="connsiteX19" fmla="*/ 1819373 w 2180566"/>
                <a:gd name="connsiteY19" fmla="*/ 367646 h 659876"/>
                <a:gd name="connsiteX20" fmla="*/ 1847654 w 2180566"/>
                <a:gd name="connsiteY20" fmla="*/ 348792 h 659876"/>
                <a:gd name="connsiteX21" fmla="*/ 1979629 w 2180566"/>
                <a:gd name="connsiteY21" fmla="*/ 282804 h 659876"/>
                <a:gd name="connsiteX22" fmla="*/ 2026763 w 2180566"/>
                <a:gd name="connsiteY22" fmla="*/ 245097 h 659876"/>
                <a:gd name="connsiteX23" fmla="*/ 2055043 w 2180566"/>
                <a:gd name="connsiteY23" fmla="*/ 226243 h 659876"/>
                <a:gd name="connsiteX24" fmla="*/ 2168165 w 2180566"/>
                <a:gd name="connsiteY24" fmla="*/ 103695 h 659876"/>
                <a:gd name="connsiteX25" fmla="*/ 2177592 w 2180566"/>
                <a:gd name="connsiteY25" fmla="*/ 65988 h 659876"/>
                <a:gd name="connsiteX26" fmla="*/ 2111604 w 2180566"/>
                <a:gd name="connsiteY26" fmla="*/ 18854 h 659876"/>
                <a:gd name="connsiteX27" fmla="*/ 2036190 w 2180566"/>
                <a:gd name="connsiteY27" fmla="*/ 0 h 659876"/>
                <a:gd name="connsiteX28" fmla="*/ 1800520 w 2180566"/>
                <a:gd name="connsiteY28" fmla="*/ 9427 h 659876"/>
                <a:gd name="connsiteX29" fmla="*/ 1715678 w 2180566"/>
                <a:gd name="connsiteY29" fmla="*/ 37707 h 659876"/>
                <a:gd name="connsiteX30" fmla="*/ 1555423 w 2180566"/>
                <a:gd name="connsiteY30" fmla="*/ 65988 h 659876"/>
                <a:gd name="connsiteX31" fmla="*/ 1508289 w 2180566"/>
                <a:gd name="connsiteY31" fmla="*/ 75415 h 659876"/>
                <a:gd name="connsiteX32" fmla="*/ 1329179 w 2180566"/>
                <a:gd name="connsiteY32" fmla="*/ 103695 h 659876"/>
                <a:gd name="connsiteX33" fmla="*/ 1084082 w 2180566"/>
                <a:gd name="connsiteY33" fmla="*/ 94268 h 659876"/>
                <a:gd name="connsiteX34" fmla="*/ 1055802 w 2180566"/>
                <a:gd name="connsiteY34" fmla="*/ 75415 h 659876"/>
                <a:gd name="connsiteX35" fmla="*/ 1027522 w 2180566"/>
                <a:gd name="connsiteY35" fmla="*/ 65988 h 659876"/>
                <a:gd name="connsiteX36" fmla="*/ 933254 w 2180566"/>
                <a:gd name="connsiteY36" fmla="*/ 28281 h 659876"/>
                <a:gd name="connsiteX37" fmla="*/ 867266 w 2180566"/>
                <a:gd name="connsiteY37" fmla="*/ 9427 h 659876"/>
                <a:gd name="connsiteX38" fmla="*/ 348792 w 2180566"/>
                <a:gd name="connsiteY38" fmla="*/ 18854 h 659876"/>
                <a:gd name="connsiteX0" fmla="*/ 348873 w 2180647"/>
                <a:gd name="connsiteY0" fmla="*/ 18854 h 659876"/>
                <a:gd name="connsiteX1" fmla="*/ 282885 w 2180647"/>
                <a:gd name="connsiteY1" fmla="*/ 28281 h 659876"/>
                <a:gd name="connsiteX2" fmla="*/ 207471 w 2180647"/>
                <a:gd name="connsiteY2" fmla="*/ 56561 h 659876"/>
                <a:gd name="connsiteX3" fmla="*/ 150910 w 2180647"/>
                <a:gd name="connsiteY3" fmla="*/ 75415 h 659876"/>
                <a:gd name="connsiteX4" fmla="*/ 47215 w 2180647"/>
                <a:gd name="connsiteY4" fmla="*/ 141402 h 659876"/>
                <a:gd name="connsiteX5" fmla="*/ 28361 w 2180647"/>
                <a:gd name="connsiteY5" fmla="*/ 169683 h 659876"/>
                <a:gd name="connsiteX6" fmla="*/ 81 w 2180647"/>
                <a:gd name="connsiteY6" fmla="*/ 339365 h 659876"/>
                <a:gd name="connsiteX7" fmla="*/ 37788 w 2180647"/>
                <a:gd name="connsiteY7" fmla="*/ 527901 h 659876"/>
                <a:gd name="connsiteX8" fmla="*/ 264031 w 2180647"/>
                <a:gd name="connsiteY8" fmla="*/ 603316 h 659876"/>
                <a:gd name="connsiteX9" fmla="*/ 452568 w 2180647"/>
                <a:gd name="connsiteY9" fmla="*/ 650450 h 659876"/>
                <a:gd name="connsiteX10" fmla="*/ 952188 w 2180647"/>
                <a:gd name="connsiteY10" fmla="*/ 659876 h 659876"/>
                <a:gd name="connsiteX11" fmla="*/ 1008749 w 2180647"/>
                <a:gd name="connsiteY11" fmla="*/ 622169 h 659876"/>
                <a:gd name="connsiteX12" fmla="*/ 1084163 w 2180647"/>
                <a:gd name="connsiteY12" fmla="*/ 584462 h 659876"/>
                <a:gd name="connsiteX13" fmla="*/ 1131297 w 2180647"/>
                <a:gd name="connsiteY13" fmla="*/ 556182 h 659876"/>
                <a:gd name="connsiteX14" fmla="*/ 1169005 w 2180647"/>
                <a:gd name="connsiteY14" fmla="*/ 546755 h 659876"/>
                <a:gd name="connsiteX15" fmla="*/ 1338687 w 2180647"/>
                <a:gd name="connsiteY15" fmla="*/ 499621 h 659876"/>
                <a:gd name="connsiteX16" fmla="*/ 1366968 w 2180647"/>
                <a:gd name="connsiteY16" fmla="*/ 490194 h 659876"/>
                <a:gd name="connsiteX17" fmla="*/ 1659198 w 2180647"/>
                <a:gd name="connsiteY17" fmla="*/ 461914 h 659876"/>
                <a:gd name="connsiteX18" fmla="*/ 1819454 w 2180647"/>
                <a:gd name="connsiteY18" fmla="*/ 367646 h 659876"/>
                <a:gd name="connsiteX19" fmla="*/ 1847735 w 2180647"/>
                <a:gd name="connsiteY19" fmla="*/ 348792 h 659876"/>
                <a:gd name="connsiteX20" fmla="*/ 1979710 w 2180647"/>
                <a:gd name="connsiteY20" fmla="*/ 282804 h 659876"/>
                <a:gd name="connsiteX21" fmla="*/ 2026844 w 2180647"/>
                <a:gd name="connsiteY21" fmla="*/ 245097 h 659876"/>
                <a:gd name="connsiteX22" fmla="*/ 2055124 w 2180647"/>
                <a:gd name="connsiteY22" fmla="*/ 226243 h 659876"/>
                <a:gd name="connsiteX23" fmla="*/ 2168246 w 2180647"/>
                <a:gd name="connsiteY23" fmla="*/ 103695 h 659876"/>
                <a:gd name="connsiteX24" fmla="*/ 2177673 w 2180647"/>
                <a:gd name="connsiteY24" fmla="*/ 65988 h 659876"/>
                <a:gd name="connsiteX25" fmla="*/ 2111685 w 2180647"/>
                <a:gd name="connsiteY25" fmla="*/ 18854 h 659876"/>
                <a:gd name="connsiteX26" fmla="*/ 2036271 w 2180647"/>
                <a:gd name="connsiteY26" fmla="*/ 0 h 659876"/>
                <a:gd name="connsiteX27" fmla="*/ 1800601 w 2180647"/>
                <a:gd name="connsiteY27" fmla="*/ 9427 h 659876"/>
                <a:gd name="connsiteX28" fmla="*/ 1715759 w 2180647"/>
                <a:gd name="connsiteY28" fmla="*/ 37707 h 659876"/>
                <a:gd name="connsiteX29" fmla="*/ 1555504 w 2180647"/>
                <a:gd name="connsiteY29" fmla="*/ 65988 h 659876"/>
                <a:gd name="connsiteX30" fmla="*/ 1508370 w 2180647"/>
                <a:gd name="connsiteY30" fmla="*/ 75415 h 659876"/>
                <a:gd name="connsiteX31" fmla="*/ 1329260 w 2180647"/>
                <a:gd name="connsiteY31" fmla="*/ 103695 h 659876"/>
                <a:gd name="connsiteX32" fmla="*/ 1084163 w 2180647"/>
                <a:gd name="connsiteY32" fmla="*/ 94268 h 659876"/>
                <a:gd name="connsiteX33" fmla="*/ 1055883 w 2180647"/>
                <a:gd name="connsiteY33" fmla="*/ 75415 h 659876"/>
                <a:gd name="connsiteX34" fmla="*/ 1027603 w 2180647"/>
                <a:gd name="connsiteY34" fmla="*/ 65988 h 659876"/>
                <a:gd name="connsiteX35" fmla="*/ 933335 w 2180647"/>
                <a:gd name="connsiteY35" fmla="*/ 28281 h 659876"/>
                <a:gd name="connsiteX36" fmla="*/ 867347 w 2180647"/>
                <a:gd name="connsiteY36" fmla="*/ 9427 h 659876"/>
                <a:gd name="connsiteX37" fmla="*/ 348873 w 2180647"/>
                <a:gd name="connsiteY37" fmla="*/ 18854 h 659876"/>
                <a:gd name="connsiteX0" fmla="*/ 348873 w 2185981"/>
                <a:gd name="connsiteY0" fmla="*/ 22440 h 663462"/>
                <a:gd name="connsiteX1" fmla="*/ 282885 w 2185981"/>
                <a:gd name="connsiteY1" fmla="*/ 31867 h 663462"/>
                <a:gd name="connsiteX2" fmla="*/ 207471 w 2185981"/>
                <a:gd name="connsiteY2" fmla="*/ 60147 h 663462"/>
                <a:gd name="connsiteX3" fmla="*/ 150910 w 2185981"/>
                <a:gd name="connsiteY3" fmla="*/ 79001 h 663462"/>
                <a:gd name="connsiteX4" fmla="*/ 47215 w 2185981"/>
                <a:gd name="connsiteY4" fmla="*/ 144988 h 663462"/>
                <a:gd name="connsiteX5" fmla="*/ 28361 w 2185981"/>
                <a:gd name="connsiteY5" fmla="*/ 173269 h 663462"/>
                <a:gd name="connsiteX6" fmla="*/ 81 w 2185981"/>
                <a:gd name="connsiteY6" fmla="*/ 342951 h 663462"/>
                <a:gd name="connsiteX7" fmla="*/ 37788 w 2185981"/>
                <a:gd name="connsiteY7" fmla="*/ 531487 h 663462"/>
                <a:gd name="connsiteX8" fmla="*/ 264031 w 2185981"/>
                <a:gd name="connsiteY8" fmla="*/ 606902 h 663462"/>
                <a:gd name="connsiteX9" fmla="*/ 452568 w 2185981"/>
                <a:gd name="connsiteY9" fmla="*/ 654036 h 663462"/>
                <a:gd name="connsiteX10" fmla="*/ 952188 w 2185981"/>
                <a:gd name="connsiteY10" fmla="*/ 663462 h 663462"/>
                <a:gd name="connsiteX11" fmla="*/ 1008749 w 2185981"/>
                <a:gd name="connsiteY11" fmla="*/ 625755 h 663462"/>
                <a:gd name="connsiteX12" fmla="*/ 1084163 w 2185981"/>
                <a:gd name="connsiteY12" fmla="*/ 588048 h 663462"/>
                <a:gd name="connsiteX13" fmla="*/ 1131297 w 2185981"/>
                <a:gd name="connsiteY13" fmla="*/ 559768 h 663462"/>
                <a:gd name="connsiteX14" fmla="*/ 1169005 w 2185981"/>
                <a:gd name="connsiteY14" fmla="*/ 550341 h 663462"/>
                <a:gd name="connsiteX15" fmla="*/ 1338687 w 2185981"/>
                <a:gd name="connsiteY15" fmla="*/ 503207 h 663462"/>
                <a:gd name="connsiteX16" fmla="*/ 1366968 w 2185981"/>
                <a:gd name="connsiteY16" fmla="*/ 493780 h 663462"/>
                <a:gd name="connsiteX17" fmla="*/ 1659198 w 2185981"/>
                <a:gd name="connsiteY17" fmla="*/ 465500 h 663462"/>
                <a:gd name="connsiteX18" fmla="*/ 1819454 w 2185981"/>
                <a:gd name="connsiteY18" fmla="*/ 371232 h 663462"/>
                <a:gd name="connsiteX19" fmla="*/ 1847735 w 2185981"/>
                <a:gd name="connsiteY19" fmla="*/ 352378 h 663462"/>
                <a:gd name="connsiteX20" fmla="*/ 1979710 w 2185981"/>
                <a:gd name="connsiteY20" fmla="*/ 286390 h 663462"/>
                <a:gd name="connsiteX21" fmla="*/ 2026844 w 2185981"/>
                <a:gd name="connsiteY21" fmla="*/ 248683 h 663462"/>
                <a:gd name="connsiteX22" fmla="*/ 2055124 w 2185981"/>
                <a:gd name="connsiteY22" fmla="*/ 229829 h 663462"/>
                <a:gd name="connsiteX23" fmla="*/ 2168246 w 2185981"/>
                <a:gd name="connsiteY23" fmla="*/ 107281 h 663462"/>
                <a:gd name="connsiteX24" fmla="*/ 2177673 w 2185981"/>
                <a:gd name="connsiteY24" fmla="*/ 69574 h 663462"/>
                <a:gd name="connsiteX25" fmla="*/ 2036271 w 2185981"/>
                <a:gd name="connsiteY25" fmla="*/ 3586 h 663462"/>
                <a:gd name="connsiteX26" fmla="*/ 1800601 w 2185981"/>
                <a:gd name="connsiteY26" fmla="*/ 13013 h 663462"/>
                <a:gd name="connsiteX27" fmla="*/ 1715759 w 2185981"/>
                <a:gd name="connsiteY27" fmla="*/ 41293 h 663462"/>
                <a:gd name="connsiteX28" fmla="*/ 1555504 w 2185981"/>
                <a:gd name="connsiteY28" fmla="*/ 69574 h 663462"/>
                <a:gd name="connsiteX29" fmla="*/ 1508370 w 2185981"/>
                <a:gd name="connsiteY29" fmla="*/ 79001 h 663462"/>
                <a:gd name="connsiteX30" fmla="*/ 1329260 w 2185981"/>
                <a:gd name="connsiteY30" fmla="*/ 107281 h 663462"/>
                <a:gd name="connsiteX31" fmla="*/ 1084163 w 2185981"/>
                <a:gd name="connsiteY31" fmla="*/ 97854 h 663462"/>
                <a:gd name="connsiteX32" fmla="*/ 1055883 w 2185981"/>
                <a:gd name="connsiteY32" fmla="*/ 79001 h 663462"/>
                <a:gd name="connsiteX33" fmla="*/ 1027603 w 2185981"/>
                <a:gd name="connsiteY33" fmla="*/ 69574 h 663462"/>
                <a:gd name="connsiteX34" fmla="*/ 933335 w 2185981"/>
                <a:gd name="connsiteY34" fmla="*/ 31867 h 663462"/>
                <a:gd name="connsiteX35" fmla="*/ 867347 w 2185981"/>
                <a:gd name="connsiteY35" fmla="*/ 13013 h 663462"/>
                <a:gd name="connsiteX36" fmla="*/ 348873 w 2185981"/>
                <a:gd name="connsiteY36" fmla="*/ 22440 h 663462"/>
                <a:gd name="connsiteX0" fmla="*/ 348873 w 2168246"/>
                <a:gd name="connsiteY0" fmla="*/ 25182 h 666204"/>
                <a:gd name="connsiteX1" fmla="*/ 282885 w 2168246"/>
                <a:gd name="connsiteY1" fmla="*/ 34609 h 666204"/>
                <a:gd name="connsiteX2" fmla="*/ 207471 w 2168246"/>
                <a:gd name="connsiteY2" fmla="*/ 62889 h 666204"/>
                <a:gd name="connsiteX3" fmla="*/ 150910 w 2168246"/>
                <a:gd name="connsiteY3" fmla="*/ 81743 h 666204"/>
                <a:gd name="connsiteX4" fmla="*/ 47215 w 2168246"/>
                <a:gd name="connsiteY4" fmla="*/ 147730 h 666204"/>
                <a:gd name="connsiteX5" fmla="*/ 28361 w 2168246"/>
                <a:gd name="connsiteY5" fmla="*/ 176011 h 666204"/>
                <a:gd name="connsiteX6" fmla="*/ 81 w 2168246"/>
                <a:gd name="connsiteY6" fmla="*/ 345693 h 666204"/>
                <a:gd name="connsiteX7" fmla="*/ 37788 w 2168246"/>
                <a:gd name="connsiteY7" fmla="*/ 534229 h 666204"/>
                <a:gd name="connsiteX8" fmla="*/ 264031 w 2168246"/>
                <a:gd name="connsiteY8" fmla="*/ 609644 h 666204"/>
                <a:gd name="connsiteX9" fmla="*/ 452568 w 2168246"/>
                <a:gd name="connsiteY9" fmla="*/ 656778 h 666204"/>
                <a:gd name="connsiteX10" fmla="*/ 952188 w 2168246"/>
                <a:gd name="connsiteY10" fmla="*/ 666204 h 666204"/>
                <a:gd name="connsiteX11" fmla="*/ 1008749 w 2168246"/>
                <a:gd name="connsiteY11" fmla="*/ 628497 h 666204"/>
                <a:gd name="connsiteX12" fmla="*/ 1084163 w 2168246"/>
                <a:gd name="connsiteY12" fmla="*/ 590790 h 666204"/>
                <a:gd name="connsiteX13" fmla="*/ 1131297 w 2168246"/>
                <a:gd name="connsiteY13" fmla="*/ 562510 h 666204"/>
                <a:gd name="connsiteX14" fmla="*/ 1169005 w 2168246"/>
                <a:gd name="connsiteY14" fmla="*/ 553083 h 666204"/>
                <a:gd name="connsiteX15" fmla="*/ 1338687 w 2168246"/>
                <a:gd name="connsiteY15" fmla="*/ 505949 h 666204"/>
                <a:gd name="connsiteX16" fmla="*/ 1366968 w 2168246"/>
                <a:gd name="connsiteY16" fmla="*/ 496522 h 666204"/>
                <a:gd name="connsiteX17" fmla="*/ 1659198 w 2168246"/>
                <a:gd name="connsiteY17" fmla="*/ 468242 h 666204"/>
                <a:gd name="connsiteX18" fmla="*/ 1819454 w 2168246"/>
                <a:gd name="connsiteY18" fmla="*/ 373974 h 666204"/>
                <a:gd name="connsiteX19" fmla="*/ 1847735 w 2168246"/>
                <a:gd name="connsiteY19" fmla="*/ 355120 h 666204"/>
                <a:gd name="connsiteX20" fmla="*/ 1979710 w 2168246"/>
                <a:gd name="connsiteY20" fmla="*/ 289132 h 666204"/>
                <a:gd name="connsiteX21" fmla="*/ 2026844 w 2168246"/>
                <a:gd name="connsiteY21" fmla="*/ 251425 h 666204"/>
                <a:gd name="connsiteX22" fmla="*/ 2055124 w 2168246"/>
                <a:gd name="connsiteY22" fmla="*/ 232571 h 666204"/>
                <a:gd name="connsiteX23" fmla="*/ 2168246 w 2168246"/>
                <a:gd name="connsiteY23" fmla="*/ 110023 h 666204"/>
                <a:gd name="connsiteX24" fmla="*/ 2036271 w 2168246"/>
                <a:gd name="connsiteY24" fmla="*/ 6328 h 666204"/>
                <a:gd name="connsiteX25" fmla="*/ 1800601 w 2168246"/>
                <a:gd name="connsiteY25" fmla="*/ 15755 h 666204"/>
                <a:gd name="connsiteX26" fmla="*/ 1715759 w 2168246"/>
                <a:gd name="connsiteY26" fmla="*/ 44035 h 666204"/>
                <a:gd name="connsiteX27" fmla="*/ 1555504 w 2168246"/>
                <a:gd name="connsiteY27" fmla="*/ 72316 h 666204"/>
                <a:gd name="connsiteX28" fmla="*/ 1508370 w 2168246"/>
                <a:gd name="connsiteY28" fmla="*/ 81743 h 666204"/>
                <a:gd name="connsiteX29" fmla="*/ 1329260 w 2168246"/>
                <a:gd name="connsiteY29" fmla="*/ 110023 h 666204"/>
                <a:gd name="connsiteX30" fmla="*/ 1084163 w 2168246"/>
                <a:gd name="connsiteY30" fmla="*/ 100596 h 666204"/>
                <a:gd name="connsiteX31" fmla="*/ 1055883 w 2168246"/>
                <a:gd name="connsiteY31" fmla="*/ 81743 h 666204"/>
                <a:gd name="connsiteX32" fmla="*/ 1027603 w 2168246"/>
                <a:gd name="connsiteY32" fmla="*/ 72316 h 666204"/>
                <a:gd name="connsiteX33" fmla="*/ 933335 w 2168246"/>
                <a:gd name="connsiteY33" fmla="*/ 34609 h 666204"/>
                <a:gd name="connsiteX34" fmla="*/ 867347 w 2168246"/>
                <a:gd name="connsiteY34" fmla="*/ 15755 h 666204"/>
                <a:gd name="connsiteX35" fmla="*/ 348873 w 2168246"/>
                <a:gd name="connsiteY35" fmla="*/ 25182 h 666204"/>
                <a:gd name="connsiteX0" fmla="*/ 348873 w 2062214"/>
                <a:gd name="connsiteY0" fmla="*/ 34206 h 675228"/>
                <a:gd name="connsiteX1" fmla="*/ 282885 w 2062214"/>
                <a:gd name="connsiteY1" fmla="*/ 43633 h 675228"/>
                <a:gd name="connsiteX2" fmla="*/ 207471 w 2062214"/>
                <a:gd name="connsiteY2" fmla="*/ 71913 h 675228"/>
                <a:gd name="connsiteX3" fmla="*/ 150910 w 2062214"/>
                <a:gd name="connsiteY3" fmla="*/ 90767 h 675228"/>
                <a:gd name="connsiteX4" fmla="*/ 47215 w 2062214"/>
                <a:gd name="connsiteY4" fmla="*/ 156754 h 675228"/>
                <a:gd name="connsiteX5" fmla="*/ 28361 w 2062214"/>
                <a:gd name="connsiteY5" fmla="*/ 185035 h 675228"/>
                <a:gd name="connsiteX6" fmla="*/ 81 w 2062214"/>
                <a:gd name="connsiteY6" fmla="*/ 354717 h 675228"/>
                <a:gd name="connsiteX7" fmla="*/ 37788 w 2062214"/>
                <a:gd name="connsiteY7" fmla="*/ 543253 h 675228"/>
                <a:gd name="connsiteX8" fmla="*/ 264031 w 2062214"/>
                <a:gd name="connsiteY8" fmla="*/ 618668 h 675228"/>
                <a:gd name="connsiteX9" fmla="*/ 452568 w 2062214"/>
                <a:gd name="connsiteY9" fmla="*/ 665802 h 675228"/>
                <a:gd name="connsiteX10" fmla="*/ 952188 w 2062214"/>
                <a:gd name="connsiteY10" fmla="*/ 675228 h 675228"/>
                <a:gd name="connsiteX11" fmla="*/ 1008749 w 2062214"/>
                <a:gd name="connsiteY11" fmla="*/ 637521 h 675228"/>
                <a:gd name="connsiteX12" fmla="*/ 1084163 w 2062214"/>
                <a:gd name="connsiteY12" fmla="*/ 599814 h 675228"/>
                <a:gd name="connsiteX13" fmla="*/ 1131297 w 2062214"/>
                <a:gd name="connsiteY13" fmla="*/ 571534 h 675228"/>
                <a:gd name="connsiteX14" fmla="*/ 1169005 w 2062214"/>
                <a:gd name="connsiteY14" fmla="*/ 562107 h 675228"/>
                <a:gd name="connsiteX15" fmla="*/ 1338687 w 2062214"/>
                <a:gd name="connsiteY15" fmla="*/ 514973 h 675228"/>
                <a:gd name="connsiteX16" fmla="*/ 1366968 w 2062214"/>
                <a:gd name="connsiteY16" fmla="*/ 505546 h 675228"/>
                <a:gd name="connsiteX17" fmla="*/ 1659198 w 2062214"/>
                <a:gd name="connsiteY17" fmla="*/ 477266 h 675228"/>
                <a:gd name="connsiteX18" fmla="*/ 1819454 w 2062214"/>
                <a:gd name="connsiteY18" fmla="*/ 382998 h 675228"/>
                <a:gd name="connsiteX19" fmla="*/ 1847735 w 2062214"/>
                <a:gd name="connsiteY19" fmla="*/ 364144 h 675228"/>
                <a:gd name="connsiteX20" fmla="*/ 1979710 w 2062214"/>
                <a:gd name="connsiteY20" fmla="*/ 298156 h 675228"/>
                <a:gd name="connsiteX21" fmla="*/ 2026844 w 2062214"/>
                <a:gd name="connsiteY21" fmla="*/ 260449 h 675228"/>
                <a:gd name="connsiteX22" fmla="*/ 2055124 w 2062214"/>
                <a:gd name="connsiteY22" fmla="*/ 241595 h 675228"/>
                <a:gd name="connsiteX23" fmla="*/ 2036271 w 2062214"/>
                <a:gd name="connsiteY23" fmla="*/ 15352 h 675228"/>
                <a:gd name="connsiteX24" fmla="*/ 1800601 w 2062214"/>
                <a:gd name="connsiteY24" fmla="*/ 24779 h 675228"/>
                <a:gd name="connsiteX25" fmla="*/ 1715759 w 2062214"/>
                <a:gd name="connsiteY25" fmla="*/ 53059 h 675228"/>
                <a:gd name="connsiteX26" fmla="*/ 1555504 w 2062214"/>
                <a:gd name="connsiteY26" fmla="*/ 81340 h 675228"/>
                <a:gd name="connsiteX27" fmla="*/ 1508370 w 2062214"/>
                <a:gd name="connsiteY27" fmla="*/ 90767 h 675228"/>
                <a:gd name="connsiteX28" fmla="*/ 1329260 w 2062214"/>
                <a:gd name="connsiteY28" fmla="*/ 119047 h 675228"/>
                <a:gd name="connsiteX29" fmla="*/ 1084163 w 2062214"/>
                <a:gd name="connsiteY29" fmla="*/ 109620 h 675228"/>
                <a:gd name="connsiteX30" fmla="*/ 1055883 w 2062214"/>
                <a:gd name="connsiteY30" fmla="*/ 90767 h 675228"/>
                <a:gd name="connsiteX31" fmla="*/ 1027603 w 2062214"/>
                <a:gd name="connsiteY31" fmla="*/ 81340 h 675228"/>
                <a:gd name="connsiteX32" fmla="*/ 933335 w 2062214"/>
                <a:gd name="connsiteY32" fmla="*/ 43633 h 675228"/>
                <a:gd name="connsiteX33" fmla="*/ 867347 w 2062214"/>
                <a:gd name="connsiteY33" fmla="*/ 24779 h 675228"/>
                <a:gd name="connsiteX34" fmla="*/ 348873 w 2062214"/>
                <a:gd name="connsiteY34" fmla="*/ 34206 h 675228"/>
                <a:gd name="connsiteX0" fmla="*/ 348873 w 2067893"/>
                <a:gd name="connsiteY0" fmla="*/ 19389 h 660411"/>
                <a:gd name="connsiteX1" fmla="*/ 282885 w 2067893"/>
                <a:gd name="connsiteY1" fmla="*/ 28816 h 660411"/>
                <a:gd name="connsiteX2" fmla="*/ 207471 w 2067893"/>
                <a:gd name="connsiteY2" fmla="*/ 57096 h 660411"/>
                <a:gd name="connsiteX3" fmla="*/ 150910 w 2067893"/>
                <a:gd name="connsiteY3" fmla="*/ 75950 h 660411"/>
                <a:gd name="connsiteX4" fmla="*/ 47215 w 2067893"/>
                <a:gd name="connsiteY4" fmla="*/ 141937 h 660411"/>
                <a:gd name="connsiteX5" fmla="*/ 28361 w 2067893"/>
                <a:gd name="connsiteY5" fmla="*/ 170218 h 660411"/>
                <a:gd name="connsiteX6" fmla="*/ 81 w 2067893"/>
                <a:gd name="connsiteY6" fmla="*/ 339900 h 660411"/>
                <a:gd name="connsiteX7" fmla="*/ 37788 w 2067893"/>
                <a:gd name="connsiteY7" fmla="*/ 528436 h 660411"/>
                <a:gd name="connsiteX8" fmla="*/ 264031 w 2067893"/>
                <a:gd name="connsiteY8" fmla="*/ 603851 h 660411"/>
                <a:gd name="connsiteX9" fmla="*/ 452568 w 2067893"/>
                <a:gd name="connsiteY9" fmla="*/ 650985 h 660411"/>
                <a:gd name="connsiteX10" fmla="*/ 952188 w 2067893"/>
                <a:gd name="connsiteY10" fmla="*/ 660411 h 660411"/>
                <a:gd name="connsiteX11" fmla="*/ 1008749 w 2067893"/>
                <a:gd name="connsiteY11" fmla="*/ 622704 h 660411"/>
                <a:gd name="connsiteX12" fmla="*/ 1084163 w 2067893"/>
                <a:gd name="connsiteY12" fmla="*/ 584997 h 660411"/>
                <a:gd name="connsiteX13" fmla="*/ 1131297 w 2067893"/>
                <a:gd name="connsiteY13" fmla="*/ 556717 h 660411"/>
                <a:gd name="connsiteX14" fmla="*/ 1169005 w 2067893"/>
                <a:gd name="connsiteY14" fmla="*/ 547290 h 660411"/>
                <a:gd name="connsiteX15" fmla="*/ 1338687 w 2067893"/>
                <a:gd name="connsiteY15" fmla="*/ 500156 h 660411"/>
                <a:gd name="connsiteX16" fmla="*/ 1366968 w 2067893"/>
                <a:gd name="connsiteY16" fmla="*/ 490729 h 660411"/>
                <a:gd name="connsiteX17" fmla="*/ 1659198 w 2067893"/>
                <a:gd name="connsiteY17" fmla="*/ 462449 h 660411"/>
                <a:gd name="connsiteX18" fmla="*/ 1819454 w 2067893"/>
                <a:gd name="connsiteY18" fmla="*/ 368181 h 660411"/>
                <a:gd name="connsiteX19" fmla="*/ 1847735 w 2067893"/>
                <a:gd name="connsiteY19" fmla="*/ 349327 h 660411"/>
                <a:gd name="connsiteX20" fmla="*/ 1979710 w 2067893"/>
                <a:gd name="connsiteY20" fmla="*/ 283339 h 660411"/>
                <a:gd name="connsiteX21" fmla="*/ 2026844 w 2067893"/>
                <a:gd name="connsiteY21" fmla="*/ 245632 h 660411"/>
                <a:gd name="connsiteX22" fmla="*/ 2055124 w 2067893"/>
                <a:gd name="connsiteY22" fmla="*/ 226778 h 660411"/>
                <a:gd name="connsiteX23" fmla="*/ 1800601 w 2067893"/>
                <a:gd name="connsiteY23" fmla="*/ 9962 h 660411"/>
                <a:gd name="connsiteX24" fmla="*/ 1715759 w 2067893"/>
                <a:gd name="connsiteY24" fmla="*/ 38242 h 660411"/>
                <a:gd name="connsiteX25" fmla="*/ 1555504 w 2067893"/>
                <a:gd name="connsiteY25" fmla="*/ 66523 h 660411"/>
                <a:gd name="connsiteX26" fmla="*/ 1508370 w 2067893"/>
                <a:gd name="connsiteY26" fmla="*/ 75950 h 660411"/>
                <a:gd name="connsiteX27" fmla="*/ 1329260 w 2067893"/>
                <a:gd name="connsiteY27" fmla="*/ 104230 h 660411"/>
                <a:gd name="connsiteX28" fmla="*/ 1084163 w 2067893"/>
                <a:gd name="connsiteY28" fmla="*/ 94803 h 660411"/>
                <a:gd name="connsiteX29" fmla="*/ 1055883 w 2067893"/>
                <a:gd name="connsiteY29" fmla="*/ 75950 h 660411"/>
                <a:gd name="connsiteX30" fmla="*/ 1027603 w 2067893"/>
                <a:gd name="connsiteY30" fmla="*/ 66523 h 660411"/>
                <a:gd name="connsiteX31" fmla="*/ 933335 w 2067893"/>
                <a:gd name="connsiteY31" fmla="*/ 28816 h 660411"/>
                <a:gd name="connsiteX32" fmla="*/ 867347 w 2067893"/>
                <a:gd name="connsiteY32" fmla="*/ 9962 h 660411"/>
                <a:gd name="connsiteX33" fmla="*/ 348873 w 2067893"/>
                <a:gd name="connsiteY33" fmla="*/ 19389 h 660411"/>
                <a:gd name="connsiteX0" fmla="*/ 348873 w 2067893"/>
                <a:gd name="connsiteY0" fmla="*/ 19389 h 660411"/>
                <a:gd name="connsiteX1" fmla="*/ 282885 w 2067893"/>
                <a:gd name="connsiteY1" fmla="*/ 28816 h 660411"/>
                <a:gd name="connsiteX2" fmla="*/ 207471 w 2067893"/>
                <a:gd name="connsiteY2" fmla="*/ 57096 h 660411"/>
                <a:gd name="connsiteX3" fmla="*/ 150910 w 2067893"/>
                <a:gd name="connsiteY3" fmla="*/ 75950 h 660411"/>
                <a:gd name="connsiteX4" fmla="*/ 47215 w 2067893"/>
                <a:gd name="connsiteY4" fmla="*/ 141937 h 660411"/>
                <a:gd name="connsiteX5" fmla="*/ 28361 w 2067893"/>
                <a:gd name="connsiteY5" fmla="*/ 170218 h 660411"/>
                <a:gd name="connsiteX6" fmla="*/ 81 w 2067893"/>
                <a:gd name="connsiteY6" fmla="*/ 339900 h 660411"/>
                <a:gd name="connsiteX7" fmla="*/ 37788 w 2067893"/>
                <a:gd name="connsiteY7" fmla="*/ 528436 h 660411"/>
                <a:gd name="connsiteX8" fmla="*/ 264031 w 2067893"/>
                <a:gd name="connsiteY8" fmla="*/ 603851 h 660411"/>
                <a:gd name="connsiteX9" fmla="*/ 452568 w 2067893"/>
                <a:gd name="connsiteY9" fmla="*/ 650985 h 660411"/>
                <a:gd name="connsiteX10" fmla="*/ 952188 w 2067893"/>
                <a:gd name="connsiteY10" fmla="*/ 660411 h 660411"/>
                <a:gd name="connsiteX11" fmla="*/ 1008749 w 2067893"/>
                <a:gd name="connsiteY11" fmla="*/ 622704 h 660411"/>
                <a:gd name="connsiteX12" fmla="*/ 1084163 w 2067893"/>
                <a:gd name="connsiteY12" fmla="*/ 584997 h 660411"/>
                <a:gd name="connsiteX13" fmla="*/ 1131297 w 2067893"/>
                <a:gd name="connsiteY13" fmla="*/ 556717 h 660411"/>
                <a:gd name="connsiteX14" fmla="*/ 1169005 w 2067893"/>
                <a:gd name="connsiteY14" fmla="*/ 547290 h 660411"/>
                <a:gd name="connsiteX15" fmla="*/ 1338687 w 2067893"/>
                <a:gd name="connsiteY15" fmla="*/ 500156 h 660411"/>
                <a:gd name="connsiteX16" fmla="*/ 1366968 w 2067893"/>
                <a:gd name="connsiteY16" fmla="*/ 490729 h 660411"/>
                <a:gd name="connsiteX17" fmla="*/ 1659198 w 2067893"/>
                <a:gd name="connsiteY17" fmla="*/ 462449 h 660411"/>
                <a:gd name="connsiteX18" fmla="*/ 1819454 w 2067893"/>
                <a:gd name="connsiteY18" fmla="*/ 368181 h 660411"/>
                <a:gd name="connsiteX19" fmla="*/ 1847735 w 2067893"/>
                <a:gd name="connsiteY19" fmla="*/ 349327 h 660411"/>
                <a:gd name="connsiteX20" fmla="*/ 1979710 w 2067893"/>
                <a:gd name="connsiteY20" fmla="*/ 283339 h 660411"/>
                <a:gd name="connsiteX21" fmla="*/ 2026844 w 2067893"/>
                <a:gd name="connsiteY21" fmla="*/ 245632 h 660411"/>
                <a:gd name="connsiteX22" fmla="*/ 2055124 w 2067893"/>
                <a:gd name="connsiteY22" fmla="*/ 226778 h 660411"/>
                <a:gd name="connsiteX23" fmla="*/ 1800601 w 2067893"/>
                <a:gd name="connsiteY23" fmla="*/ 9962 h 660411"/>
                <a:gd name="connsiteX24" fmla="*/ 1715759 w 2067893"/>
                <a:gd name="connsiteY24" fmla="*/ 38242 h 660411"/>
                <a:gd name="connsiteX25" fmla="*/ 1555504 w 2067893"/>
                <a:gd name="connsiteY25" fmla="*/ 66523 h 660411"/>
                <a:gd name="connsiteX26" fmla="*/ 1508370 w 2067893"/>
                <a:gd name="connsiteY26" fmla="*/ 75950 h 660411"/>
                <a:gd name="connsiteX27" fmla="*/ 1329260 w 2067893"/>
                <a:gd name="connsiteY27" fmla="*/ 104230 h 660411"/>
                <a:gd name="connsiteX28" fmla="*/ 1084163 w 2067893"/>
                <a:gd name="connsiteY28" fmla="*/ 94803 h 660411"/>
                <a:gd name="connsiteX29" fmla="*/ 1055883 w 2067893"/>
                <a:gd name="connsiteY29" fmla="*/ 75950 h 660411"/>
                <a:gd name="connsiteX30" fmla="*/ 1027603 w 2067893"/>
                <a:gd name="connsiteY30" fmla="*/ 66523 h 660411"/>
                <a:gd name="connsiteX31" fmla="*/ 933335 w 2067893"/>
                <a:gd name="connsiteY31" fmla="*/ 28816 h 660411"/>
                <a:gd name="connsiteX32" fmla="*/ 867347 w 2067893"/>
                <a:gd name="connsiteY32" fmla="*/ 9962 h 660411"/>
                <a:gd name="connsiteX33" fmla="*/ 348873 w 2067893"/>
                <a:gd name="connsiteY33" fmla="*/ 19389 h 660411"/>
                <a:gd name="connsiteX0" fmla="*/ 348873 w 2067893"/>
                <a:gd name="connsiteY0" fmla="*/ 19389 h 660411"/>
                <a:gd name="connsiteX1" fmla="*/ 282885 w 2067893"/>
                <a:gd name="connsiteY1" fmla="*/ 28816 h 660411"/>
                <a:gd name="connsiteX2" fmla="*/ 207471 w 2067893"/>
                <a:gd name="connsiteY2" fmla="*/ 57096 h 660411"/>
                <a:gd name="connsiteX3" fmla="*/ 150910 w 2067893"/>
                <a:gd name="connsiteY3" fmla="*/ 75950 h 660411"/>
                <a:gd name="connsiteX4" fmla="*/ 47215 w 2067893"/>
                <a:gd name="connsiteY4" fmla="*/ 141937 h 660411"/>
                <a:gd name="connsiteX5" fmla="*/ 28361 w 2067893"/>
                <a:gd name="connsiteY5" fmla="*/ 170218 h 660411"/>
                <a:gd name="connsiteX6" fmla="*/ 81 w 2067893"/>
                <a:gd name="connsiteY6" fmla="*/ 339900 h 660411"/>
                <a:gd name="connsiteX7" fmla="*/ 37788 w 2067893"/>
                <a:gd name="connsiteY7" fmla="*/ 528436 h 660411"/>
                <a:gd name="connsiteX8" fmla="*/ 264031 w 2067893"/>
                <a:gd name="connsiteY8" fmla="*/ 603851 h 660411"/>
                <a:gd name="connsiteX9" fmla="*/ 452568 w 2067893"/>
                <a:gd name="connsiteY9" fmla="*/ 650985 h 660411"/>
                <a:gd name="connsiteX10" fmla="*/ 952188 w 2067893"/>
                <a:gd name="connsiteY10" fmla="*/ 660411 h 660411"/>
                <a:gd name="connsiteX11" fmla="*/ 1008749 w 2067893"/>
                <a:gd name="connsiteY11" fmla="*/ 622704 h 660411"/>
                <a:gd name="connsiteX12" fmla="*/ 1084163 w 2067893"/>
                <a:gd name="connsiteY12" fmla="*/ 584997 h 660411"/>
                <a:gd name="connsiteX13" fmla="*/ 1131297 w 2067893"/>
                <a:gd name="connsiteY13" fmla="*/ 556717 h 660411"/>
                <a:gd name="connsiteX14" fmla="*/ 1169005 w 2067893"/>
                <a:gd name="connsiteY14" fmla="*/ 547290 h 660411"/>
                <a:gd name="connsiteX15" fmla="*/ 1338687 w 2067893"/>
                <a:gd name="connsiteY15" fmla="*/ 500156 h 660411"/>
                <a:gd name="connsiteX16" fmla="*/ 1366968 w 2067893"/>
                <a:gd name="connsiteY16" fmla="*/ 490729 h 660411"/>
                <a:gd name="connsiteX17" fmla="*/ 1659198 w 2067893"/>
                <a:gd name="connsiteY17" fmla="*/ 462449 h 660411"/>
                <a:gd name="connsiteX18" fmla="*/ 1819454 w 2067893"/>
                <a:gd name="connsiteY18" fmla="*/ 368181 h 660411"/>
                <a:gd name="connsiteX19" fmla="*/ 1847735 w 2067893"/>
                <a:gd name="connsiteY19" fmla="*/ 349327 h 660411"/>
                <a:gd name="connsiteX20" fmla="*/ 1979710 w 2067893"/>
                <a:gd name="connsiteY20" fmla="*/ 283339 h 660411"/>
                <a:gd name="connsiteX21" fmla="*/ 2026844 w 2067893"/>
                <a:gd name="connsiteY21" fmla="*/ 245632 h 660411"/>
                <a:gd name="connsiteX22" fmla="*/ 2055124 w 2067893"/>
                <a:gd name="connsiteY22" fmla="*/ 226778 h 660411"/>
                <a:gd name="connsiteX23" fmla="*/ 1800601 w 2067893"/>
                <a:gd name="connsiteY23" fmla="*/ 9962 h 660411"/>
                <a:gd name="connsiteX24" fmla="*/ 1715759 w 2067893"/>
                <a:gd name="connsiteY24" fmla="*/ 38242 h 660411"/>
                <a:gd name="connsiteX25" fmla="*/ 1555504 w 2067893"/>
                <a:gd name="connsiteY25" fmla="*/ 66523 h 660411"/>
                <a:gd name="connsiteX26" fmla="*/ 1508370 w 2067893"/>
                <a:gd name="connsiteY26" fmla="*/ 75950 h 660411"/>
                <a:gd name="connsiteX27" fmla="*/ 1329260 w 2067893"/>
                <a:gd name="connsiteY27" fmla="*/ 104230 h 660411"/>
                <a:gd name="connsiteX28" fmla="*/ 1084163 w 2067893"/>
                <a:gd name="connsiteY28" fmla="*/ 94803 h 660411"/>
                <a:gd name="connsiteX29" fmla="*/ 1055883 w 2067893"/>
                <a:gd name="connsiteY29" fmla="*/ 75950 h 660411"/>
                <a:gd name="connsiteX30" fmla="*/ 1027603 w 2067893"/>
                <a:gd name="connsiteY30" fmla="*/ 66523 h 660411"/>
                <a:gd name="connsiteX31" fmla="*/ 933335 w 2067893"/>
                <a:gd name="connsiteY31" fmla="*/ 28816 h 660411"/>
                <a:gd name="connsiteX32" fmla="*/ 867347 w 2067893"/>
                <a:gd name="connsiteY32" fmla="*/ 9962 h 660411"/>
                <a:gd name="connsiteX33" fmla="*/ 348873 w 2067893"/>
                <a:gd name="connsiteY33" fmla="*/ 19389 h 660411"/>
                <a:gd name="connsiteX0" fmla="*/ 348873 w 2067893"/>
                <a:gd name="connsiteY0" fmla="*/ 19389 h 660411"/>
                <a:gd name="connsiteX1" fmla="*/ 282885 w 2067893"/>
                <a:gd name="connsiteY1" fmla="*/ 28816 h 660411"/>
                <a:gd name="connsiteX2" fmla="*/ 207471 w 2067893"/>
                <a:gd name="connsiteY2" fmla="*/ 57096 h 660411"/>
                <a:gd name="connsiteX3" fmla="*/ 150910 w 2067893"/>
                <a:gd name="connsiteY3" fmla="*/ 75950 h 660411"/>
                <a:gd name="connsiteX4" fmla="*/ 47215 w 2067893"/>
                <a:gd name="connsiteY4" fmla="*/ 141937 h 660411"/>
                <a:gd name="connsiteX5" fmla="*/ 28361 w 2067893"/>
                <a:gd name="connsiteY5" fmla="*/ 170218 h 660411"/>
                <a:gd name="connsiteX6" fmla="*/ 81 w 2067893"/>
                <a:gd name="connsiteY6" fmla="*/ 339900 h 660411"/>
                <a:gd name="connsiteX7" fmla="*/ 37788 w 2067893"/>
                <a:gd name="connsiteY7" fmla="*/ 528436 h 660411"/>
                <a:gd name="connsiteX8" fmla="*/ 264031 w 2067893"/>
                <a:gd name="connsiteY8" fmla="*/ 603851 h 660411"/>
                <a:gd name="connsiteX9" fmla="*/ 452568 w 2067893"/>
                <a:gd name="connsiteY9" fmla="*/ 650985 h 660411"/>
                <a:gd name="connsiteX10" fmla="*/ 952188 w 2067893"/>
                <a:gd name="connsiteY10" fmla="*/ 660411 h 660411"/>
                <a:gd name="connsiteX11" fmla="*/ 1008749 w 2067893"/>
                <a:gd name="connsiteY11" fmla="*/ 622704 h 660411"/>
                <a:gd name="connsiteX12" fmla="*/ 1084163 w 2067893"/>
                <a:gd name="connsiteY12" fmla="*/ 584997 h 660411"/>
                <a:gd name="connsiteX13" fmla="*/ 1131297 w 2067893"/>
                <a:gd name="connsiteY13" fmla="*/ 556717 h 660411"/>
                <a:gd name="connsiteX14" fmla="*/ 1169005 w 2067893"/>
                <a:gd name="connsiteY14" fmla="*/ 547290 h 660411"/>
                <a:gd name="connsiteX15" fmla="*/ 1338687 w 2067893"/>
                <a:gd name="connsiteY15" fmla="*/ 500156 h 660411"/>
                <a:gd name="connsiteX16" fmla="*/ 1366968 w 2067893"/>
                <a:gd name="connsiteY16" fmla="*/ 490729 h 660411"/>
                <a:gd name="connsiteX17" fmla="*/ 1659198 w 2067893"/>
                <a:gd name="connsiteY17" fmla="*/ 462449 h 660411"/>
                <a:gd name="connsiteX18" fmla="*/ 1819454 w 2067893"/>
                <a:gd name="connsiteY18" fmla="*/ 368181 h 660411"/>
                <a:gd name="connsiteX19" fmla="*/ 1847735 w 2067893"/>
                <a:gd name="connsiteY19" fmla="*/ 349327 h 660411"/>
                <a:gd name="connsiteX20" fmla="*/ 1979710 w 2067893"/>
                <a:gd name="connsiteY20" fmla="*/ 283339 h 660411"/>
                <a:gd name="connsiteX21" fmla="*/ 2026844 w 2067893"/>
                <a:gd name="connsiteY21" fmla="*/ 245632 h 660411"/>
                <a:gd name="connsiteX22" fmla="*/ 2055124 w 2067893"/>
                <a:gd name="connsiteY22" fmla="*/ 226778 h 660411"/>
                <a:gd name="connsiteX23" fmla="*/ 1800601 w 2067893"/>
                <a:gd name="connsiteY23" fmla="*/ 9962 h 660411"/>
                <a:gd name="connsiteX24" fmla="*/ 1715759 w 2067893"/>
                <a:gd name="connsiteY24" fmla="*/ 38242 h 660411"/>
                <a:gd name="connsiteX25" fmla="*/ 1555504 w 2067893"/>
                <a:gd name="connsiteY25" fmla="*/ 66523 h 660411"/>
                <a:gd name="connsiteX26" fmla="*/ 1508370 w 2067893"/>
                <a:gd name="connsiteY26" fmla="*/ 75950 h 660411"/>
                <a:gd name="connsiteX27" fmla="*/ 1329260 w 2067893"/>
                <a:gd name="connsiteY27" fmla="*/ 104230 h 660411"/>
                <a:gd name="connsiteX28" fmla="*/ 1084163 w 2067893"/>
                <a:gd name="connsiteY28" fmla="*/ 94803 h 660411"/>
                <a:gd name="connsiteX29" fmla="*/ 1055883 w 2067893"/>
                <a:gd name="connsiteY29" fmla="*/ 75950 h 660411"/>
                <a:gd name="connsiteX30" fmla="*/ 1027603 w 2067893"/>
                <a:gd name="connsiteY30" fmla="*/ 66523 h 660411"/>
                <a:gd name="connsiteX31" fmla="*/ 933335 w 2067893"/>
                <a:gd name="connsiteY31" fmla="*/ 28816 h 660411"/>
                <a:gd name="connsiteX32" fmla="*/ 867347 w 2067893"/>
                <a:gd name="connsiteY32" fmla="*/ 9962 h 660411"/>
                <a:gd name="connsiteX33" fmla="*/ 348873 w 2067893"/>
                <a:gd name="connsiteY33" fmla="*/ 19389 h 660411"/>
                <a:gd name="connsiteX0" fmla="*/ 348873 w 2088540"/>
                <a:gd name="connsiteY0" fmla="*/ 10878 h 651900"/>
                <a:gd name="connsiteX1" fmla="*/ 282885 w 2088540"/>
                <a:gd name="connsiteY1" fmla="*/ 20305 h 651900"/>
                <a:gd name="connsiteX2" fmla="*/ 207471 w 2088540"/>
                <a:gd name="connsiteY2" fmla="*/ 48585 h 651900"/>
                <a:gd name="connsiteX3" fmla="*/ 150910 w 2088540"/>
                <a:gd name="connsiteY3" fmla="*/ 67439 h 651900"/>
                <a:gd name="connsiteX4" fmla="*/ 47215 w 2088540"/>
                <a:gd name="connsiteY4" fmla="*/ 133426 h 651900"/>
                <a:gd name="connsiteX5" fmla="*/ 28361 w 2088540"/>
                <a:gd name="connsiteY5" fmla="*/ 161707 h 651900"/>
                <a:gd name="connsiteX6" fmla="*/ 81 w 2088540"/>
                <a:gd name="connsiteY6" fmla="*/ 331389 h 651900"/>
                <a:gd name="connsiteX7" fmla="*/ 37788 w 2088540"/>
                <a:gd name="connsiteY7" fmla="*/ 519925 h 651900"/>
                <a:gd name="connsiteX8" fmla="*/ 264031 w 2088540"/>
                <a:gd name="connsiteY8" fmla="*/ 595340 h 651900"/>
                <a:gd name="connsiteX9" fmla="*/ 452568 w 2088540"/>
                <a:gd name="connsiteY9" fmla="*/ 642474 h 651900"/>
                <a:gd name="connsiteX10" fmla="*/ 952188 w 2088540"/>
                <a:gd name="connsiteY10" fmla="*/ 651900 h 651900"/>
                <a:gd name="connsiteX11" fmla="*/ 1008749 w 2088540"/>
                <a:gd name="connsiteY11" fmla="*/ 614193 h 651900"/>
                <a:gd name="connsiteX12" fmla="*/ 1084163 w 2088540"/>
                <a:gd name="connsiteY12" fmla="*/ 576486 h 651900"/>
                <a:gd name="connsiteX13" fmla="*/ 1131297 w 2088540"/>
                <a:gd name="connsiteY13" fmla="*/ 548206 h 651900"/>
                <a:gd name="connsiteX14" fmla="*/ 1169005 w 2088540"/>
                <a:gd name="connsiteY14" fmla="*/ 538779 h 651900"/>
                <a:gd name="connsiteX15" fmla="*/ 1338687 w 2088540"/>
                <a:gd name="connsiteY15" fmla="*/ 491645 h 651900"/>
                <a:gd name="connsiteX16" fmla="*/ 1366968 w 2088540"/>
                <a:gd name="connsiteY16" fmla="*/ 482218 h 651900"/>
                <a:gd name="connsiteX17" fmla="*/ 1659198 w 2088540"/>
                <a:gd name="connsiteY17" fmla="*/ 453938 h 651900"/>
                <a:gd name="connsiteX18" fmla="*/ 1819454 w 2088540"/>
                <a:gd name="connsiteY18" fmla="*/ 359670 h 651900"/>
                <a:gd name="connsiteX19" fmla="*/ 1847735 w 2088540"/>
                <a:gd name="connsiteY19" fmla="*/ 340816 h 651900"/>
                <a:gd name="connsiteX20" fmla="*/ 1979710 w 2088540"/>
                <a:gd name="connsiteY20" fmla="*/ 274828 h 651900"/>
                <a:gd name="connsiteX21" fmla="*/ 2026844 w 2088540"/>
                <a:gd name="connsiteY21" fmla="*/ 237121 h 651900"/>
                <a:gd name="connsiteX22" fmla="*/ 2077789 w 2088540"/>
                <a:gd name="connsiteY22" fmla="*/ 36555 h 651900"/>
                <a:gd name="connsiteX23" fmla="*/ 1800601 w 2088540"/>
                <a:gd name="connsiteY23" fmla="*/ 1451 h 651900"/>
                <a:gd name="connsiteX24" fmla="*/ 1715759 w 2088540"/>
                <a:gd name="connsiteY24" fmla="*/ 29731 h 651900"/>
                <a:gd name="connsiteX25" fmla="*/ 1555504 w 2088540"/>
                <a:gd name="connsiteY25" fmla="*/ 58012 h 651900"/>
                <a:gd name="connsiteX26" fmla="*/ 1508370 w 2088540"/>
                <a:gd name="connsiteY26" fmla="*/ 67439 h 651900"/>
                <a:gd name="connsiteX27" fmla="*/ 1329260 w 2088540"/>
                <a:gd name="connsiteY27" fmla="*/ 95719 h 651900"/>
                <a:gd name="connsiteX28" fmla="*/ 1084163 w 2088540"/>
                <a:gd name="connsiteY28" fmla="*/ 86292 h 651900"/>
                <a:gd name="connsiteX29" fmla="*/ 1055883 w 2088540"/>
                <a:gd name="connsiteY29" fmla="*/ 67439 h 651900"/>
                <a:gd name="connsiteX30" fmla="*/ 1027603 w 2088540"/>
                <a:gd name="connsiteY30" fmla="*/ 58012 h 651900"/>
                <a:gd name="connsiteX31" fmla="*/ 933335 w 2088540"/>
                <a:gd name="connsiteY31" fmla="*/ 20305 h 651900"/>
                <a:gd name="connsiteX32" fmla="*/ 867347 w 2088540"/>
                <a:gd name="connsiteY32" fmla="*/ 1451 h 651900"/>
                <a:gd name="connsiteX33" fmla="*/ 348873 w 2088540"/>
                <a:gd name="connsiteY33" fmla="*/ 10878 h 651900"/>
                <a:gd name="connsiteX0" fmla="*/ 348873 w 2041419"/>
                <a:gd name="connsiteY0" fmla="*/ 10878 h 651900"/>
                <a:gd name="connsiteX1" fmla="*/ 282885 w 2041419"/>
                <a:gd name="connsiteY1" fmla="*/ 20305 h 651900"/>
                <a:gd name="connsiteX2" fmla="*/ 207471 w 2041419"/>
                <a:gd name="connsiteY2" fmla="*/ 48585 h 651900"/>
                <a:gd name="connsiteX3" fmla="*/ 150910 w 2041419"/>
                <a:gd name="connsiteY3" fmla="*/ 67439 h 651900"/>
                <a:gd name="connsiteX4" fmla="*/ 47215 w 2041419"/>
                <a:gd name="connsiteY4" fmla="*/ 133426 h 651900"/>
                <a:gd name="connsiteX5" fmla="*/ 28361 w 2041419"/>
                <a:gd name="connsiteY5" fmla="*/ 161707 h 651900"/>
                <a:gd name="connsiteX6" fmla="*/ 81 w 2041419"/>
                <a:gd name="connsiteY6" fmla="*/ 331389 h 651900"/>
                <a:gd name="connsiteX7" fmla="*/ 37788 w 2041419"/>
                <a:gd name="connsiteY7" fmla="*/ 519925 h 651900"/>
                <a:gd name="connsiteX8" fmla="*/ 264031 w 2041419"/>
                <a:gd name="connsiteY8" fmla="*/ 595340 h 651900"/>
                <a:gd name="connsiteX9" fmla="*/ 452568 w 2041419"/>
                <a:gd name="connsiteY9" fmla="*/ 642474 h 651900"/>
                <a:gd name="connsiteX10" fmla="*/ 952188 w 2041419"/>
                <a:gd name="connsiteY10" fmla="*/ 651900 h 651900"/>
                <a:gd name="connsiteX11" fmla="*/ 1008749 w 2041419"/>
                <a:gd name="connsiteY11" fmla="*/ 614193 h 651900"/>
                <a:gd name="connsiteX12" fmla="*/ 1084163 w 2041419"/>
                <a:gd name="connsiteY12" fmla="*/ 576486 h 651900"/>
                <a:gd name="connsiteX13" fmla="*/ 1131297 w 2041419"/>
                <a:gd name="connsiteY13" fmla="*/ 548206 h 651900"/>
                <a:gd name="connsiteX14" fmla="*/ 1169005 w 2041419"/>
                <a:gd name="connsiteY14" fmla="*/ 538779 h 651900"/>
                <a:gd name="connsiteX15" fmla="*/ 1338687 w 2041419"/>
                <a:gd name="connsiteY15" fmla="*/ 491645 h 651900"/>
                <a:gd name="connsiteX16" fmla="*/ 1366968 w 2041419"/>
                <a:gd name="connsiteY16" fmla="*/ 482218 h 651900"/>
                <a:gd name="connsiteX17" fmla="*/ 1659198 w 2041419"/>
                <a:gd name="connsiteY17" fmla="*/ 453938 h 651900"/>
                <a:gd name="connsiteX18" fmla="*/ 1819454 w 2041419"/>
                <a:gd name="connsiteY18" fmla="*/ 359670 h 651900"/>
                <a:gd name="connsiteX19" fmla="*/ 1847735 w 2041419"/>
                <a:gd name="connsiteY19" fmla="*/ 340816 h 651900"/>
                <a:gd name="connsiteX20" fmla="*/ 1979710 w 2041419"/>
                <a:gd name="connsiteY20" fmla="*/ 274828 h 651900"/>
                <a:gd name="connsiteX21" fmla="*/ 2026844 w 2041419"/>
                <a:gd name="connsiteY21" fmla="*/ 237121 h 651900"/>
                <a:gd name="connsiteX22" fmla="*/ 2021124 w 2041419"/>
                <a:gd name="connsiteY22" fmla="*/ 57934 h 651900"/>
                <a:gd name="connsiteX23" fmla="*/ 1800601 w 2041419"/>
                <a:gd name="connsiteY23" fmla="*/ 1451 h 651900"/>
                <a:gd name="connsiteX24" fmla="*/ 1715759 w 2041419"/>
                <a:gd name="connsiteY24" fmla="*/ 29731 h 651900"/>
                <a:gd name="connsiteX25" fmla="*/ 1555504 w 2041419"/>
                <a:gd name="connsiteY25" fmla="*/ 58012 h 651900"/>
                <a:gd name="connsiteX26" fmla="*/ 1508370 w 2041419"/>
                <a:gd name="connsiteY26" fmla="*/ 67439 h 651900"/>
                <a:gd name="connsiteX27" fmla="*/ 1329260 w 2041419"/>
                <a:gd name="connsiteY27" fmla="*/ 95719 h 651900"/>
                <a:gd name="connsiteX28" fmla="*/ 1084163 w 2041419"/>
                <a:gd name="connsiteY28" fmla="*/ 86292 h 651900"/>
                <a:gd name="connsiteX29" fmla="*/ 1055883 w 2041419"/>
                <a:gd name="connsiteY29" fmla="*/ 67439 h 651900"/>
                <a:gd name="connsiteX30" fmla="*/ 1027603 w 2041419"/>
                <a:gd name="connsiteY30" fmla="*/ 58012 h 651900"/>
                <a:gd name="connsiteX31" fmla="*/ 933335 w 2041419"/>
                <a:gd name="connsiteY31" fmla="*/ 20305 h 651900"/>
                <a:gd name="connsiteX32" fmla="*/ 867347 w 2041419"/>
                <a:gd name="connsiteY32" fmla="*/ 1451 h 651900"/>
                <a:gd name="connsiteX33" fmla="*/ 348873 w 2041419"/>
                <a:gd name="connsiteY33" fmla="*/ 10878 h 651900"/>
                <a:gd name="connsiteX0" fmla="*/ 348873 w 2041419"/>
                <a:gd name="connsiteY0" fmla="*/ 13002 h 654024"/>
                <a:gd name="connsiteX1" fmla="*/ 282885 w 2041419"/>
                <a:gd name="connsiteY1" fmla="*/ 22429 h 654024"/>
                <a:gd name="connsiteX2" fmla="*/ 207471 w 2041419"/>
                <a:gd name="connsiteY2" fmla="*/ 50709 h 654024"/>
                <a:gd name="connsiteX3" fmla="*/ 150910 w 2041419"/>
                <a:gd name="connsiteY3" fmla="*/ 69563 h 654024"/>
                <a:gd name="connsiteX4" fmla="*/ 47215 w 2041419"/>
                <a:gd name="connsiteY4" fmla="*/ 135550 h 654024"/>
                <a:gd name="connsiteX5" fmla="*/ 28361 w 2041419"/>
                <a:gd name="connsiteY5" fmla="*/ 163831 h 654024"/>
                <a:gd name="connsiteX6" fmla="*/ 81 w 2041419"/>
                <a:gd name="connsiteY6" fmla="*/ 333513 h 654024"/>
                <a:gd name="connsiteX7" fmla="*/ 37788 w 2041419"/>
                <a:gd name="connsiteY7" fmla="*/ 522049 h 654024"/>
                <a:gd name="connsiteX8" fmla="*/ 264031 w 2041419"/>
                <a:gd name="connsiteY8" fmla="*/ 597464 h 654024"/>
                <a:gd name="connsiteX9" fmla="*/ 452568 w 2041419"/>
                <a:gd name="connsiteY9" fmla="*/ 644598 h 654024"/>
                <a:gd name="connsiteX10" fmla="*/ 952188 w 2041419"/>
                <a:gd name="connsiteY10" fmla="*/ 654024 h 654024"/>
                <a:gd name="connsiteX11" fmla="*/ 1008749 w 2041419"/>
                <a:gd name="connsiteY11" fmla="*/ 616317 h 654024"/>
                <a:gd name="connsiteX12" fmla="*/ 1084163 w 2041419"/>
                <a:gd name="connsiteY12" fmla="*/ 578610 h 654024"/>
                <a:gd name="connsiteX13" fmla="*/ 1131297 w 2041419"/>
                <a:gd name="connsiteY13" fmla="*/ 550330 h 654024"/>
                <a:gd name="connsiteX14" fmla="*/ 1169005 w 2041419"/>
                <a:gd name="connsiteY14" fmla="*/ 540903 h 654024"/>
                <a:gd name="connsiteX15" fmla="*/ 1338687 w 2041419"/>
                <a:gd name="connsiteY15" fmla="*/ 493769 h 654024"/>
                <a:gd name="connsiteX16" fmla="*/ 1366968 w 2041419"/>
                <a:gd name="connsiteY16" fmla="*/ 484342 h 654024"/>
                <a:gd name="connsiteX17" fmla="*/ 1659198 w 2041419"/>
                <a:gd name="connsiteY17" fmla="*/ 456062 h 654024"/>
                <a:gd name="connsiteX18" fmla="*/ 1819454 w 2041419"/>
                <a:gd name="connsiteY18" fmla="*/ 361794 h 654024"/>
                <a:gd name="connsiteX19" fmla="*/ 1847735 w 2041419"/>
                <a:gd name="connsiteY19" fmla="*/ 342940 h 654024"/>
                <a:gd name="connsiteX20" fmla="*/ 1979710 w 2041419"/>
                <a:gd name="connsiteY20" fmla="*/ 276952 h 654024"/>
                <a:gd name="connsiteX21" fmla="*/ 2026844 w 2041419"/>
                <a:gd name="connsiteY21" fmla="*/ 239245 h 654024"/>
                <a:gd name="connsiteX22" fmla="*/ 2021124 w 2041419"/>
                <a:gd name="connsiteY22" fmla="*/ 60058 h 654024"/>
                <a:gd name="connsiteX23" fmla="*/ 1800601 w 2041419"/>
                <a:gd name="connsiteY23" fmla="*/ 3575 h 654024"/>
                <a:gd name="connsiteX24" fmla="*/ 1642795 w 2041419"/>
                <a:gd name="connsiteY24" fmla="*/ 10402 h 654024"/>
                <a:gd name="connsiteX25" fmla="*/ 1555504 w 2041419"/>
                <a:gd name="connsiteY25" fmla="*/ 60136 h 654024"/>
                <a:gd name="connsiteX26" fmla="*/ 1508370 w 2041419"/>
                <a:gd name="connsiteY26" fmla="*/ 69563 h 654024"/>
                <a:gd name="connsiteX27" fmla="*/ 1329260 w 2041419"/>
                <a:gd name="connsiteY27" fmla="*/ 97843 h 654024"/>
                <a:gd name="connsiteX28" fmla="*/ 1084163 w 2041419"/>
                <a:gd name="connsiteY28" fmla="*/ 88416 h 654024"/>
                <a:gd name="connsiteX29" fmla="*/ 1055883 w 2041419"/>
                <a:gd name="connsiteY29" fmla="*/ 69563 h 654024"/>
                <a:gd name="connsiteX30" fmla="*/ 1027603 w 2041419"/>
                <a:gd name="connsiteY30" fmla="*/ 60136 h 654024"/>
                <a:gd name="connsiteX31" fmla="*/ 933335 w 2041419"/>
                <a:gd name="connsiteY31" fmla="*/ 22429 h 654024"/>
                <a:gd name="connsiteX32" fmla="*/ 867347 w 2041419"/>
                <a:gd name="connsiteY32" fmla="*/ 3575 h 654024"/>
                <a:gd name="connsiteX33" fmla="*/ 348873 w 2041419"/>
                <a:gd name="connsiteY33" fmla="*/ 13002 h 654024"/>
                <a:gd name="connsiteX0" fmla="*/ 348873 w 2041419"/>
                <a:gd name="connsiteY0" fmla="*/ 13002 h 654024"/>
                <a:gd name="connsiteX1" fmla="*/ 282885 w 2041419"/>
                <a:gd name="connsiteY1" fmla="*/ 22429 h 654024"/>
                <a:gd name="connsiteX2" fmla="*/ 207471 w 2041419"/>
                <a:gd name="connsiteY2" fmla="*/ 50709 h 654024"/>
                <a:gd name="connsiteX3" fmla="*/ 150910 w 2041419"/>
                <a:gd name="connsiteY3" fmla="*/ 69563 h 654024"/>
                <a:gd name="connsiteX4" fmla="*/ 47215 w 2041419"/>
                <a:gd name="connsiteY4" fmla="*/ 135550 h 654024"/>
                <a:gd name="connsiteX5" fmla="*/ 28361 w 2041419"/>
                <a:gd name="connsiteY5" fmla="*/ 163831 h 654024"/>
                <a:gd name="connsiteX6" fmla="*/ 81 w 2041419"/>
                <a:gd name="connsiteY6" fmla="*/ 333513 h 654024"/>
                <a:gd name="connsiteX7" fmla="*/ 37788 w 2041419"/>
                <a:gd name="connsiteY7" fmla="*/ 522049 h 654024"/>
                <a:gd name="connsiteX8" fmla="*/ 264031 w 2041419"/>
                <a:gd name="connsiteY8" fmla="*/ 597464 h 654024"/>
                <a:gd name="connsiteX9" fmla="*/ 452568 w 2041419"/>
                <a:gd name="connsiteY9" fmla="*/ 644598 h 654024"/>
                <a:gd name="connsiteX10" fmla="*/ 952188 w 2041419"/>
                <a:gd name="connsiteY10" fmla="*/ 654024 h 654024"/>
                <a:gd name="connsiteX11" fmla="*/ 1008749 w 2041419"/>
                <a:gd name="connsiteY11" fmla="*/ 616317 h 654024"/>
                <a:gd name="connsiteX12" fmla="*/ 1084163 w 2041419"/>
                <a:gd name="connsiteY12" fmla="*/ 578610 h 654024"/>
                <a:gd name="connsiteX13" fmla="*/ 1131297 w 2041419"/>
                <a:gd name="connsiteY13" fmla="*/ 550330 h 654024"/>
                <a:gd name="connsiteX14" fmla="*/ 1169005 w 2041419"/>
                <a:gd name="connsiteY14" fmla="*/ 540903 h 654024"/>
                <a:gd name="connsiteX15" fmla="*/ 1338687 w 2041419"/>
                <a:gd name="connsiteY15" fmla="*/ 493769 h 654024"/>
                <a:gd name="connsiteX16" fmla="*/ 1366968 w 2041419"/>
                <a:gd name="connsiteY16" fmla="*/ 484342 h 654024"/>
                <a:gd name="connsiteX17" fmla="*/ 1659198 w 2041419"/>
                <a:gd name="connsiteY17" fmla="*/ 456062 h 654024"/>
                <a:gd name="connsiteX18" fmla="*/ 1819454 w 2041419"/>
                <a:gd name="connsiteY18" fmla="*/ 361794 h 654024"/>
                <a:gd name="connsiteX19" fmla="*/ 1847735 w 2041419"/>
                <a:gd name="connsiteY19" fmla="*/ 342940 h 654024"/>
                <a:gd name="connsiteX20" fmla="*/ 1979710 w 2041419"/>
                <a:gd name="connsiteY20" fmla="*/ 276952 h 654024"/>
                <a:gd name="connsiteX21" fmla="*/ 2026844 w 2041419"/>
                <a:gd name="connsiteY21" fmla="*/ 239245 h 654024"/>
                <a:gd name="connsiteX22" fmla="*/ 2021124 w 2041419"/>
                <a:gd name="connsiteY22" fmla="*/ 60058 h 654024"/>
                <a:gd name="connsiteX23" fmla="*/ 1800601 w 2041419"/>
                <a:gd name="connsiteY23" fmla="*/ 3575 h 654024"/>
                <a:gd name="connsiteX24" fmla="*/ 1642795 w 2041419"/>
                <a:gd name="connsiteY24" fmla="*/ 10402 h 654024"/>
                <a:gd name="connsiteX25" fmla="*/ 1555504 w 2041419"/>
                <a:gd name="connsiteY25" fmla="*/ 60136 h 654024"/>
                <a:gd name="connsiteX26" fmla="*/ 1435406 w 2041419"/>
                <a:gd name="connsiteY26" fmla="*/ 19505 h 654024"/>
                <a:gd name="connsiteX27" fmla="*/ 1329260 w 2041419"/>
                <a:gd name="connsiteY27" fmla="*/ 97843 h 654024"/>
                <a:gd name="connsiteX28" fmla="*/ 1084163 w 2041419"/>
                <a:gd name="connsiteY28" fmla="*/ 88416 h 654024"/>
                <a:gd name="connsiteX29" fmla="*/ 1055883 w 2041419"/>
                <a:gd name="connsiteY29" fmla="*/ 69563 h 654024"/>
                <a:gd name="connsiteX30" fmla="*/ 1027603 w 2041419"/>
                <a:gd name="connsiteY30" fmla="*/ 60136 h 654024"/>
                <a:gd name="connsiteX31" fmla="*/ 933335 w 2041419"/>
                <a:gd name="connsiteY31" fmla="*/ 22429 h 654024"/>
                <a:gd name="connsiteX32" fmla="*/ 867347 w 2041419"/>
                <a:gd name="connsiteY32" fmla="*/ 3575 h 654024"/>
                <a:gd name="connsiteX33" fmla="*/ 348873 w 2041419"/>
                <a:gd name="connsiteY33" fmla="*/ 13002 h 654024"/>
                <a:gd name="connsiteX0" fmla="*/ 348873 w 2041419"/>
                <a:gd name="connsiteY0" fmla="*/ 45875 h 686897"/>
                <a:gd name="connsiteX1" fmla="*/ 282885 w 2041419"/>
                <a:gd name="connsiteY1" fmla="*/ 55302 h 686897"/>
                <a:gd name="connsiteX2" fmla="*/ 207471 w 2041419"/>
                <a:gd name="connsiteY2" fmla="*/ 83582 h 686897"/>
                <a:gd name="connsiteX3" fmla="*/ 150910 w 2041419"/>
                <a:gd name="connsiteY3" fmla="*/ 102436 h 686897"/>
                <a:gd name="connsiteX4" fmla="*/ 47215 w 2041419"/>
                <a:gd name="connsiteY4" fmla="*/ 168423 h 686897"/>
                <a:gd name="connsiteX5" fmla="*/ 28361 w 2041419"/>
                <a:gd name="connsiteY5" fmla="*/ 196704 h 686897"/>
                <a:gd name="connsiteX6" fmla="*/ 81 w 2041419"/>
                <a:gd name="connsiteY6" fmla="*/ 366386 h 686897"/>
                <a:gd name="connsiteX7" fmla="*/ 37788 w 2041419"/>
                <a:gd name="connsiteY7" fmla="*/ 554922 h 686897"/>
                <a:gd name="connsiteX8" fmla="*/ 264031 w 2041419"/>
                <a:gd name="connsiteY8" fmla="*/ 630337 h 686897"/>
                <a:gd name="connsiteX9" fmla="*/ 452568 w 2041419"/>
                <a:gd name="connsiteY9" fmla="*/ 677471 h 686897"/>
                <a:gd name="connsiteX10" fmla="*/ 952188 w 2041419"/>
                <a:gd name="connsiteY10" fmla="*/ 686897 h 686897"/>
                <a:gd name="connsiteX11" fmla="*/ 1008749 w 2041419"/>
                <a:gd name="connsiteY11" fmla="*/ 649190 h 686897"/>
                <a:gd name="connsiteX12" fmla="*/ 1084163 w 2041419"/>
                <a:gd name="connsiteY12" fmla="*/ 611483 h 686897"/>
                <a:gd name="connsiteX13" fmla="*/ 1131297 w 2041419"/>
                <a:gd name="connsiteY13" fmla="*/ 583203 h 686897"/>
                <a:gd name="connsiteX14" fmla="*/ 1169005 w 2041419"/>
                <a:gd name="connsiteY14" fmla="*/ 573776 h 686897"/>
                <a:gd name="connsiteX15" fmla="*/ 1338687 w 2041419"/>
                <a:gd name="connsiteY15" fmla="*/ 526642 h 686897"/>
                <a:gd name="connsiteX16" fmla="*/ 1366968 w 2041419"/>
                <a:gd name="connsiteY16" fmla="*/ 517215 h 686897"/>
                <a:gd name="connsiteX17" fmla="*/ 1659198 w 2041419"/>
                <a:gd name="connsiteY17" fmla="*/ 488935 h 686897"/>
                <a:gd name="connsiteX18" fmla="*/ 1819454 w 2041419"/>
                <a:gd name="connsiteY18" fmla="*/ 394667 h 686897"/>
                <a:gd name="connsiteX19" fmla="*/ 1847735 w 2041419"/>
                <a:gd name="connsiteY19" fmla="*/ 375813 h 686897"/>
                <a:gd name="connsiteX20" fmla="*/ 1979710 w 2041419"/>
                <a:gd name="connsiteY20" fmla="*/ 309825 h 686897"/>
                <a:gd name="connsiteX21" fmla="*/ 2026844 w 2041419"/>
                <a:gd name="connsiteY21" fmla="*/ 272118 h 686897"/>
                <a:gd name="connsiteX22" fmla="*/ 2021124 w 2041419"/>
                <a:gd name="connsiteY22" fmla="*/ 92931 h 686897"/>
                <a:gd name="connsiteX23" fmla="*/ 1800601 w 2041419"/>
                <a:gd name="connsiteY23" fmla="*/ 36448 h 686897"/>
                <a:gd name="connsiteX24" fmla="*/ 1642795 w 2041419"/>
                <a:gd name="connsiteY24" fmla="*/ 43275 h 686897"/>
                <a:gd name="connsiteX25" fmla="*/ 1599282 w 2041419"/>
                <a:gd name="connsiteY25" fmla="*/ 43 h 686897"/>
                <a:gd name="connsiteX26" fmla="*/ 1435406 w 2041419"/>
                <a:gd name="connsiteY26" fmla="*/ 52378 h 686897"/>
                <a:gd name="connsiteX27" fmla="*/ 1329260 w 2041419"/>
                <a:gd name="connsiteY27" fmla="*/ 130716 h 686897"/>
                <a:gd name="connsiteX28" fmla="*/ 1084163 w 2041419"/>
                <a:gd name="connsiteY28" fmla="*/ 121289 h 686897"/>
                <a:gd name="connsiteX29" fmla="*/ 1055883 w 2041419"/>
                <a:gd name="connsiteY29" fmla="*/ 102436 h 686897"/>
                <a:gd name="connsiteX30" fmla="*/ 1027603 w 2041419"/>
                <a:gd name="connsiteY30" fmla="*/ 93009 h 686897"/>
                <a:gd name="connsiteX31" fmla="*/ 933335 w 2041419"/>
                <a:gd name="connsiteY31" fmla="*/ 55302 h 686897"/>
                <a:gd name="connsiteX32" fmla="*/ 867347 w 2041419"/>
                <a:gd name="connsiteY32" fmla="*/ 36448 h 686897"/>
                <a:gd name="connsiteX33" fmla="*/ 348873 w 2041419"/>
                <a:gd name="connsiteY33" fmla="*/ 45875 h 686897"/>
                <a:gd name="connsiteX0" fmla="*/ 348873 w 2041419"/>
                <a:gd name="connsiteY0" fmla="*/ 51261 h 692283"/>
                <a:gd name="connsiteX1" fmla="*/ 282885 w 2041419"/>
                <a:gd name="connsiteY1" fmla="*/ 60688 h 692283"/>
                <a:gd name="connsiteX2" fmla="*/ 207471 w 2041419"/>
                <a:gd name="connsiteY2" fmla="*/ 88968 h 692283"/>
                <a:gd name="connsiteX3" fmla="*/ 150910 w 2041419"/>
                <a:gd name="connsiteY3" fmla="*/ 107822 h 692283"/>
                <a:gd name="connsiteX4" fmla="*/ 47215 w 2041419"/>
                <a:gd name="connsiteY4" fmla="*/ 173809 h 692283"/>
                <a:gd name="connsiteX5" fmla="*/ 28361 w 2041419"/>
                <a:gd name="connsiteY5" fmla="*/ 202090 h 692283"/>
                <a:gd name="connsiteX6" fmla="*/ 81 w 2041419"/>
                <a:gd name="connsiteY6" fmla="*/ 371772 h 692283"/>
                <a:gd name="connsiteX7" fmla="*/ 37788 w 2041419"/>
                <a:gd name="connsiteY7" fmla="*/ 560308 h 692283"/>
                <a:gd name="connsiteX8" fmla="*/ 264031 w 2041419"/>
                <a:gd name="connsiteY8" fmla="*/ 635723 h 692283"/>
                <a:gd name="connsiteX9" fmla="*/ 452568 w 2041419"/>
                <a:gd name="connsiteY9" fmla="*/ 682857 h 692283"/>
                <a:gd name="connsiteX10" fmla="*/ 952188 w 2041419"/>
                <a:gd name="connsiteY10" fmla="*/ 692283 h 692283"/>
                <a:gd name="connsiteX11" fmla="*/ 1008749 w 2041419"/>
                <a:gd name="connsiteY11" fmla="*/ 654576 h 692283"/>
                <a:gd name="connsiteX12" fmla="*/ 1084163 w 2041419"/>
                <a:gd name="connsiteY12" fmla="*/ 616869 h 692283"/>
                <a:gd name="connsiteX13" fmla="*/ 1131297 w 2041419"/>
                <a:gd name="connsiteY13" fmla="*/ 588589 h 692283"/>
                <a:gd name="connsiteX14" fmla="*/ 1169005 w 2041419"/>
                <a:gd name="connsiteY14" fmla="*/ 579162 h 692283"/>
                <a:gd name="connsiteX15" fmla="*/ 1338687 w 2041419"/>
                <a:gd name="connsiteY15" fmla="*/ 532028 h 692283"/>
                <a:gd name="connsiteX16" fmla="*/ 1366968 w 2041419"/>
                <a:gd name="connsiteY16" fmla="*/ 522601 h 692283"/>
                <a:gd name="connsiteX17" fmla="*/ 1659198 w 2041419"/>
                <a:gd name="connsiteY17" fmla="*/ 494321 h 692283"/>
                <a:gd name="connsiteX18" fmla="*/ 1819454 w 2041419"/>
                <a:gd name="connsiteY18" fmla="*/ 400053 h 692283"/>
                <a:gd name="connsiteX19" fmla="*/ 1847735 w 2041419"/>
                <a:gd name="connsiteY19" fmla="*/ 381199 h 692283"/>
                <a:gd name="connsiteX20" fmla="*/ 1979710 w 2041419"/>
                <a:gd name="connsiteY20" fmla="*/ 315211 h 692283"/>
                <a:gd name="connsiteX21" fmla="*/ 2026844 w 2041419"/>
                <a:gd name="connsiteY21" fmla="*/ 277504 h 692283"/>
                <a:gd name="connsiteX22" fmla="*/ 2021124 w 2041419"/>
                <a:gd name="connsiteY22" fmla="*/ 98317 h 692283"/>
                <a:gd name="connsiteX23" fmla="*/ 1800601 w 2041419"/>
                <a:gd name="connsiteY23" fmla="*/ 41834 h 692283"/>
                <a:gd name="connsiteX24" fmla="*/ 1701166 w 2041419"/>
                <a:gd name="connsiteY24" fmla="*/ 5753 h 692283"/>
                <a:gd name="connsiteX25" fmla="*/ 1599282 w 2041419"/>
                <a:gd name="connsiteY25" fmla="*/ 5429 h 692283"/>
                <a:gd name="connsiteX26" fmla="*/ 1435406 w 2041419"/>
                <a:gd name="connsiteY26" fmla="*/ 57764 h 692283"/>
                <a:gd name="connsiteX27" fmla="*/ 1329260 w 2041419"/>
                <a:gd name="connsiteY27" fmla="*/ 136102 h 692283"/>
                <a:gd name="connsiteX28" fmla="*/ 1084163 w 2041419"/>
                <a:gd name="connsiteY28" fmla="*/ 126675 h 692283"/>
                <a:gd name="connsiteX29" fmla="*/ 1055883 w 2041419"/>
                <a:gd name="connsiteY29" fmla="*/ 107822 h 692283"/>
                <a:gd name="connsiteX30" fmla="*/ 1027603 w 2041419"/>
                <a:gd name="connsiteY30" fmla="*/ 98395 h 692283"/>
                <a:gd name="connsiteX31" fmla="*/ 933335 w 2041419"/>
                <a:gd name="connsiteY31" fmla="*/ 60688 h 692283"/>
                <a:gd name="connsiteX32" fmla="*/ 867347 w 2041419"/>
                <a:gd name="connsiteY32" fmla="*/ 41834 h 692283"/>
                <a:gd name="connsiteX33" fmla="*/ 348873 w 2041419"/>
                <a:gd name="connsiteY33" fmla="*/ 51261 h 69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41419" h="692283">
                  <a:moveTo>
                    <a:pt x="348873" y="51261"/>
                  </a:moveTo>
                  <a:cubicBezTo>
                    <a:pt x="251463" y="54403"/>
                    <a:pt x="304673" y="56331"/>
                    <a:pt x="282885" y="60688"/>
                  </a:cubicBezTo>
                  <a:cubicBezTo>
                    <a:pt x="267313" y="63802"/>
                    <a:pt x="214850" y="86285"/>
                    <a:pt x="207471" y="88968"/>
                  </a:cubicBezTo>
                  <a:cubicBezTo>
                    <a:pt x="188794" y="95760"/>
                    <a:pt x="177619" y="93682"/>
                    <a:pt x="150910" y="107822"/>
                  </a:cubicBezTo>
                  <a:cubicBezTo>
                    <a:pt x="124201" y="121962"/>
                    <a:pt x="67640" y="158098"/>
                    <a:pt x="47215" y="173809"/>
                  </a:cubicBezTo>
                  <a:cubicBezTo>
                    <a:pt x="26790" y="189520"/>
                    <a:pt x="36217" y="169096"/>
                    <a:pt x="28361" y="202090"/>
                  </a:cubicBezTo>
                  <a:cubicBezTo>
                    <a:pt x="20505" y="235084"/>
                    <a:pt x="-1490" y="312069"/>
                    <a:pt x="81" y="371772"/>
                  </a:cubicBezTo>
                  <a:cubicBezTo>
                    <a:pt x="1652" y="431475"/>
                    <a:pt x="-6204" y="516316"/>
                    <a:pt x="37788" y="560308"/>
                  </a:cubicBezTo>
                  <a:cubicBezTo>
                    <a:pt x="81780" y="604300"/>
                    <a:pt x="194901" y="615298"/>
                    <a:pt x="264031" y="635723"/>
                  </a:cubicBezTo>
                  <a:cubicBezTo>
                    <a:pt x="333161" y="656148"/>
                    <a:pt x="408576" y="671859"/>
                    <a:pt x="452568" y="682857"/>
                  </a:cubicBezTo>
                  <a:lnTo>
                    <a:pt x="952188" y="692283"/>
                  </a:lnTo>
                  <a:cubicBezTo>
                    <a:pt x="974739" y="690072"/>
                    <a:pt x="988482" y="664710"/>
                    <a:pt x="1008749" y="654576"/>
                  </a:cubicBezTo>
                  <a:cubicBezTo>
                    <a:pt x="1033887" y="642007"/>
                    <a:pt x="1060063" y="631329"/>
                    <a:pt x="1084163" y="616869"/>
                  </a:cubicBezTo>
                  <a:cubicBezTo>
                    <a:pt x="1099874" y="607442"/>
                    <a:pt x="1114554" y="596030"/>
                    <a:pt x="1131297" y="588589"/>
                  </a:cubicBezTo>
                  <a:cubicBezTo>
                    <a:pt x="1143137" y="583327"/>
                    <a:pt x="1156804" y="583520"/>
                    <a:pt x="1169005" y="579162"/>
                  </a:cubicBezTo>
                  <a:cubicBezTo>
                    <a:pt x="1308541" y="529328"/>
                    <a:pt x="1213413" y="547688"/>
                    <a:pt x="1338687" y="532028"/>
                  </a:cubicBezTo>
                  <a:cubicBezTo>
                    <a:pt x="1348114" y="528886"/>
                    <a:pt x="1357268" y="524757"/>
                    <a:pt x="1366968" y="522601"/>
                  </a:cubicBezTo>
                  <a:cubicBezTo>
                    <a:pt x="1448808" y="504414"/>
                    <a:pt x="1620758" y="497396"/>
                    <a:pt x="1659198" y="494321"/>
                  </a:cubicBezTo>
                  <a:cubicBezTo>
                    <a:pt x="1815416" y="390177"/>
                    <a:pt x="1673956" y="479415"/>
                    <a:pt x="1819454" y="400053"/>
                  </a:cubicBezTo>
                  <a:cubicBezTo>
                    <a:pt x="1829400" y="394628"/>
                    <a:pt x="1821026" y="395339"/>
                    <a:pt x="1847735" y="381199"/>
                  </a:cubicBezTo>
                  <a:cubicBezTo>
                    <a:pt x="1874444" y="367059"/>
                    <a:pt x="1949859" y="332493"/>
                    <a:pt x="1979710" y="315211"/>
                  </a:cubicBezTo>
                  <a:cubicBezTo>
                    <a:pt x="2009561" y="297929"/>
                    <a:pt x="2019942" y="313653"/>
                    <a:pt x="2026844" y="277504"/>
                  </a:cubicBezTo>
                  <a:cubicBezTo>
                    <a:pt x="2033746" y="241355"/>
                    <a:pt x="2058831" y="137595"/>
                    <a:pt x="2021124" y="98317"/>
                  </a:cubicBezTo>
                  <a:cubicBezTo>
                    <a:pt x="1983417" y="59039"/>
                    <a:pt x="1853927" y="57261"/>
                    <a:pt x="1800601" y="41834"/>
                  </a:cubicBezTo>
                  <a:cubicBezTo>
                    <a:pt x="1747275" y="26407"/>
                    <a:pt x="1734719" y="11820"/>
                    <a:pt x="1701166" y="5753"/>
                  </a:cubicBezTo>
                  <a:cubicBezTo>
                    <a:pt x="1667613" y="-314"/>
                    <a:pt x="1643575" y="-3240"/>
                    <a:pt x="1599282" y="5429"/>
                  </a:cubicBezTo>
                  <a:cubicBezTo>
                    <a:pt x="1554989" y="14098"/>
                    <a:pt x="1480410" y="35985"/>
                    <a:pt x="1435406" y="57764"/>
                  </a:cubicBezTo>
                  <a:cubicBezTo>
                    <a:pt x="1390402" y="79543"/>
                    <a:pt x="1451430" y="111667"/>
                    <a:pt x="1329260" y="136102"/>
                  </a:cubicBezTo>
                  <a:cubicBezTo>
                    <a:pt x="1247561" y="132960"/>
                    <a:pt x="1165488" y="135088"/>
                    <a:pt x="1084163" y="126675"/>
                  </a:cubicBezTo>
                  <a:cubicBezTo>
                    <a:pt x="1072894" y="125509"/>
                    <a:pt x="1066016" y="112889"/>
                    <a:pt x="1055883" y="107822"/>
                  </a:cubicBezTo>
                  <a:cubicBezTo>
                    <a:pt x="1046995" y="103378"/>
                    <a:pt x="1037030" y="101537"/>
                    <a:pt x="1027603" y="98395"/>
                  </a:cubicBezTo>
                  <a:cubicBezTo>
                    <a:pt x="967291" y="53161"/>
                    <a:pt x="1014290" y="79370"/>
                    <a:pt x="933335" y="60688"/>
                  </a:cubicBezTo>
                  <a:cubicBezTo>
                    <a:pt x="911045" y="55544"/>
                    <a:pt x="890210" y="42622"/>
                    <a:pt x="867347" y="41834"/>
                  </a:cubicBezTo>
                  <a:cubicBezTo>
                    <a:pt x="707187" y="36311"/>
                    <a:pt x="446283" y="48119"/>
                    <a:pt x="348873" y="51261"/>
                  </a:cubicBezTo>
                  <a:close/>
                </a:path>
              </a:pathLst>
            </a:custGeom>
            <a:pattFill prst="dkUp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487D2BAC-DF5A-27FE-4922-19AC902D37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1545472"/>
                </p:ext>
              </p:extLst>
            </p:nvPr>
          </p:nvGraphicFramePr>
          <p:xfrm>
            <a:off x="5924226" y="2928865"/>
            <a:ext cx="1117415" cy="11688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D0935850-E518-7F66-0D28-3A9C787809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24256278"/>
                </p:ext>
              </p:extLst>
            </p:nvPr>
          </p:nvGraphicFramePr>
          <p:xfrm>
            <a:off x="7443538" y="2878151"/>
            <a:ext cx="1117415" cy="11688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F64ED-E77A-A892-10C4-025F5723C502}"/>
              </a:ext>
            </a:extLst>
          </p:cNvPr>
          <p:cNvSpPr txBox="1"/>
          <p:nvPr/>
        </p:nvSpPr>
        <p:spPr>
          <a:xfrm>
            <a:off x="5852028" y="2433094"/>
            <a:ext cx="105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7B54B6-DE51-F03F-8F3A-D9F6D7F78534}"/>
              </a:ext>
            </a:extLst>
          </p:cNvPr>
          <p:cNvSpPr txBox="1"/>
          <p:nvPr/>
        </p:nvSpPr>
        <p:spPr>
          <a:xfrm>
            <a:off x="7359066" y="5027181"/>
            <a:ext cx="1423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dirty="0"/>
              <a:t>=?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900129-BAB5-0E95-01E0-C8633DFF9C25}"/>
              </a:ext>
            </a:extLst>
          </p:cNvPr>
          <p:cNvSpPr txBox="1"/>
          <p:nvPr/>
        </p:nvSpPr>
        <p:spPr>
          <a:xfrm>
            <a:off x="4327050" y="5129559"/>
            <a:ext cx="1400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dirty="0"/>
              <a:t>+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A07ADFD-ADD2-0284-2E4A-6C7F2D0D5C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76" y="4567887"/>
            <a:ext cx="1969939" cy="19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26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D837-4D83-92BA-82F9-30A847C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Modified clustering algorithm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68F5DB9-BF06-E013-5846-E380E16F42F1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8010623" y="2307396"/>
            <a:ext cx="664427" cy="1713012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F0C5007-8B10-D06D-D7CD-AA3BD0B3C0BB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4464430" y="1821142"/>
            <a:ext cx="827690" cy="1800199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3CB625-1319-81BA-222B-21EF86102001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5400000">
            <a:off x="6057240" y="3268145"/>
            <a:ext cx="539984" cy="4695637"/>
          </a:xfrm>
          <a:prstGeom prst="curvedConnector3">
            <a:avLst>
              <a:gd name="adj1" fmla="val 189373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CA24F5-B2AD-C037-B9F7-73BEB7EC221E}"/>
              </a:ext>
            </a:extLst>
          </p:cNvPr>
          <p:cNvSpPr/>
          <p:nvPr/>
        </p:nvSpPr>
        <p:spPr>
          <a:xfrm>
            <a:off x="2856567" y="4751872"/>
            <a:ext cx="1152128" cy="55945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NZ" dirty="0" err="1"/>
              <a:t>nDNA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AAD22-836C-C31F-75B5-2EE9D697A01A}"/>
              </a:ext>
            </a:extLst>
          </p:cNvPr>
          <p:cNvSpPr/>
          <p:nvPr/>
        </p:nvSpPr>
        <p:spPr>
          <a:xfrm>
            <a:off x="4024649" y="4751872"/>
            <a:ext cx="1152128" cy="55945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NZ" dirty="0" err="1"/>
              <a:t>mtDNA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174A5-5F01-9E02-A221-B212976A1406}"/>
              </a:ext>
            </a:extLst>
          </p:cNvPr>
          <p:cNvSpPr/>
          <p:nvPr/>
        </p:nvSpPr>
        <p:spPr>
          <a:xfrm>
            <a:off x="3403349" y="5326503"/>
            <a:ext cx="1152128" cy="55945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isotopes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095F57-324E-4DBE-C61D-415A78A0AFF3}"/>
              </a:ext>
            </a:extLst>
          </p:cNvPr>
          <p:cNvSpPr/>
          <p:nvPr/>
        </p:nvSpPr>
        <p:spPr>
          <a:xfrm>
            <a:off x="2715475" y="3135086"/>
            <a:ext cx="2525402" cy="1568658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Estimate probability of individual’s </a:t>
            </a:r>
            <a:r>
              <a:rPr lang="en-NZ" b="1" dirty="0">
                <a:solidFill>
                  <a:srgbClr val="C00000"/>
                </a:solidFill>
              </a:rPr>
              <a:t>[alleles/isotopes] </a:t>
            </a:r>
            <a:r>
              <a:rPr lang="en-NZ" dirty="0"/>
              <a:t>originating from each population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6DFBD7-D511-DDF6-FA67-3812A75ED77E}"/>
              </a:ext>
            </a:extLst>
          </p:cNvPr>
          <p:cNvSpPr/>
          <p:nvPr/>
        </p:nvSpPr>
        <p:spPr>
          <a:xfrm>
            <a:off x="5778375" y="1644614"/>
            <a:ext cx="2232248" cy="1325563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Estimate </a:t>
            </a:r>
            <a:r>
              <a:rPr lang="en-NZ" b="1" dirty="0">
                <a:solidFill>
                  <a:srgbClr val="C00000"/>
                </a:solidFill>
              </a:rPr>
              <a:t>[allele/isotope]</a:t>
            </a:r>
            <a:br>
              <a:rPr lang="en-NZ" dirty="0"/>
            </a:br>
            <a:r>
              <a:rPr lang="en-NZ" dirty="0"/>
              <a:t>frequencies for </a:t>
            </a:r>
            <a:br>
              <a:rPr lang="en-NZ" dirty="0"/>
            </a:br>
            <a:r>
              <a:rPr lang="en-NZ" dirty="0"/>
              <a:t>each population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D52890-B8D6-7252-A81A-7BCF41B245A8}"/>
              </a:ext>
            </a:extLst>
          </p:cNvPr>
          <p:cNvSpPr/>
          <p:nvPr/>
        </p:nvSpPr>
        <p:spPr>
          <a:xfrm>
            <a:off x="7412349" y="4020408"/>
            <a:ext cx="2525402" cy="1325563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Estimate proportion of individual’s </a:t>
            </a:r>
            <a:r>
              <a:rPr lang="en-NZ" b="1" dirty="0">
                <a:solidFill>
                  <a:srgbClr val="C00000"/>
                </a:solidFill>
              </a:rPr>
              <a:t>[data]</a:t>
            </a:r>
            <a:r>
              <a:rPr lang="en-NZ" dirty="0"/>
              <a:t> originating from each population</a:t>
            </a:r>
          </a:p>
        </p:txBody>
      </p:sp>
    </p:spTree>
    <p:extLst>
      <p:ext uri="{BB962C8B-B14F-4D97-AF65-F5344CB8AC3E}">
        <p14:creationId xmlns:p14="http://schemas.microsoft.com/office/powerpoint/2010/main" val="4021216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FBA9F-511C-B6DF-1C1C-AB779CB1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General mixed-type clustering?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8DD2EC-ECD7-9DDA-3CB8-EE15758159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637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80">
                  <a:extLst>
                    <a:ext uri="{9D8B030D-6E8A-4147-A177-3AD203B41FA5}">
                      <a16:colId xmlns:a16="http://schemas.microsoft.com/office/drawing/2014/main" val="2369668607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1180972805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697201562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259561555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2092660350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2511813771"/>
                    </a:ext>
                  </a:extLst>
                </a:gridCol>
                <a:gridCol w="910480">
                  <a:extLst>
                    <a:ext uri="{9D8B030D-6E8A-4147-A177-3AD203B41FA5}">
                      <a16:colId xmlns:a16="http://schemas.microsoft.com/office/drawing/2014/main" val="866718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L1.a2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L2.a2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L3.a2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6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Kai-6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Nel-3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14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32751E-CC91-127F-92A9-8276ADB70110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Genetic clustering method already handles varying number of categories…</a:t>
            </a:r>
          </a:p>
        </p:txBody>
      </p:sp>
    </p:spTree>
    <p:extLst>
      <p:ext uri="{BB962C8B-B14F-4D97-AF65-F5344CB8AC3E}">
        <p14:creationId xmlns:p14="http://schemas.microsoft.com/office/powerpoint/2010/main" val="103871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6702-C9DE-2C3F-A4C1-7096539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Clustering mixed-type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8ADAFB-A66D-8109-D4CC-427835116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013633"/>
              </p:ext>
            </p:extLst>
          </p:nvPr>
        </p:nvGraphicFramePr>
        <p:xfrm>
          <a:off x="2589213" y="2133598"/>
          <a:ext cx="8915400" cy="345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44438631"/>
                    </a:ext>
                  </a:extLst>
                </a:gridCol>
                <a:gridCol w="1016453">
                  <a:extLst>
                    <a:ext uri="{9D8B030D-6E8A-4147-A177-3AD203B41FA5}">
                      <a16:colId xmlns:a16="http://schemas.microsoft.com/office/drawing/2014/main" val="2015062333"/>
                    </a:ext>
                  </a:extLst>
                </a:gridCol>
                <a:gridCol w="1997475">
                  <a:extLst>
                    <a:ext uri="{9D8B030D-6E8A-4147-A177-3AD203B41FA5}">
                      <a16:colId xmlns:a16="http://schemas.microsoft.com/office/drawing/2014/main" val="983101811"/>
                    </a:ext>
                  </a:extLst>
                </a:gridCol>
                <a:gridCol w="1944210">
                  <a:extLst>
                    <a:ext uri="{9D8B030D-6E8A-4147-A177-3AD203B41FA5}">
                      <a16:colId xmlns:a16="http://schemas.microsoft.com/office/drawing/2014/main" val="4126079835"/>
                    </a:ext>
                  </a:extLst>
                </a:gridCol>
                <a:gridCol w="2174182">
                  <a:extLst>
                    <a:ext uri="{9D8B030D-6E8A-4147-A177-3AD203B41FA5}">
                      <a16:colId xmlns:a16="http://schemas.microsoft.com/office/drawing/2014/main" val="3115445999"/>
                    </a:ext>
                  </a:extLst>
                </a:gridCol>
              </a:tblGrid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Exercise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Diastolic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21644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3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Mirai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21689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2444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6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7BABB1-3514-3E81-D9C5-71F26EE9FDED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Mixed-type data are gathered in many disciplines and industries</a:t>
            </a:r>
          </a:p>
        </p:txBody>
      </p:sp>
    </p:spTree>
    <p:extLst>
      <p:ext uri="{BB962C8B-B14F-4D97-AF65-F5344CB8AC3E}">
        <p14:creationId xmlns:p14="http://schemas.microsoft.com/office/powerpoint/2010/main" val="60043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D837-4D83-92BA-82F9-30A847C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General mixed-type clustering?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68F5DB9-BF06-E013-5846-E380E16F42F1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8010623" y="2307396"/>
            <a:ext cx="664427" cy="1713012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F0C5007-8B10-D06D-D7CD-AA3BD0B3C0BB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4464430" y="1821142"/>
            <a:ext cx="827690" cy="1800199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3CB625-1319-81BA-222B-21EF86102001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5400000">
            <a:off x="6021967" y="3232872"/>
            <a:ext cx="539984" cy="4766183"/>
          </a:xfrm>
          <a:prstGeom prst="curvedConnector3">
            <a:avLst>
              <a:gd name="adj1" fmla="val 200125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CA24F5-B2AD-C037-B9F7-73BEB7EC221E}"/>
              </a:ext>
            </a:extLst>
          </p:cNvPr>
          <p:cNvSpPr/>
          <p:nvPr/>
        </p:nvSpPr>
        <p:spPr>
          <a:xfrm>
            <a:off x="2715475" y="4751872"/>
            <a:ext cx="1293220" cy="55945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binary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AAD22-836C-C31F-75B5-2EE9D697A01A}"/>
              </a:ext>
            </a:extLst>
          </p:cNvPr>
          <p:cNvSpPr/>
          <p:nvPr/>
        </p:nvSpPr>
        <p:spPr>
          <a:xfrm>
            <a:off x="4024649" y="4751872"/>
            <a:ext cx="1454494" cy="55945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categorical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174A5-5F01-9E02-A221-B212976A1406}"/>
              </a:ext>
            </a:extLst>
          </p:cNvPr>
          <p:cNvSpPr/>
          <p:nvPr/>
        </p:nvSpPr>
        <p:spPr>
          <a:xfrm>
            <a:off x="3262257" y="5326503"/>
            <a:ext cx="1293220" cy="55945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numerical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095F57-324E-4DBE-C61D-415A78A0AFF3}"/>
              </a:ext>
            </a:extLst>
          </p:cNvPr>
          <p:cNvSpPr/>
          <p:nvPr/>
        </p:nvSpPr>
        <p:spPr>
          <a:xfrm>
            <a:off x="2715475" y="3135086"/>
            <a:ext cx="2525402" cy="1568658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Estimate probability of individual’s </a:t>
            </a:r>
            <a:r>
              <a:rPr lang="en-NZ" b="1" dirty="0">
                <a:solidFill>
                  <a:srgbClr val="C00000"/>
                </a:solidFill>
              </a:rPr>
              <a:t>[variable values] </a:t>
            </a:r>
            <a:r>
              <a:rPr lang="en-NZ" dirty="0"/>
              <a:t>originating from each population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6DFBD7-D511-DDF6-FA67-3812A75ED77E}"/>
              </a:ext>
            </a:extLst>
          </p:cNvPr>
          <p:cNvSpPr/>
          <p:nvPr/>
        </p:nvSpPr>
        <p:spPr>
          <a:xfrm>
            <a:off x="5778375" y="1644614"/>
            <a:ext cx="2232248" cy="1325563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Estimate </a:t>
            </a:r>
            <a:r>
              <a:rPr lang="en-NZ" b="1" dirty="0">
                <a:solidFill>
                  <a:srgbClr val="C00000"/>
                </a:solidFill>
              </a:rPr>
              <a:t>[variable]</a:t>
            </a:r>
            <a:br>
              <a:rPr lang="en-NZ" dirty="0"/>
            </a:br>
            <a:r>
              <a:rPr lang="en-NZ" dirty="0"/>
              <a:t>frequencies for </a:t>
            </a:r>
            <a:br>
              <a:rPr lang="en-NZ" dirty="0"/>
            </a:br>
            <a:r>
              <a:rPr lang="en-NZ" dirty="0"/>
              <a:t>each population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D52890-B8D6-7252-A81A-7BCF41B245A8}"/>
              </a:ext>
            </a:extLst>
          </p:cNvPr>
          <p:cNvSpPr/>
          <p:nvPr/>
        </p:nvSpPr>
        <p:spPr>
          <a:xfrm>
            <a:off x="7412349" y="4020408"/>
            <a:ext cx="2525402" cy="1325563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NZ" dirty="0"/>
              <a:t>Estimate proportion of individual’s </a:t>
            </a:r>
            <a:r>
              <a:rPr lang="en-NZ" b="1" dirty="0">
                <a:solidFill>
                  <a:srgbClr val="C00000"/>
                </a:solidFill>
              </a:rPr>
              <a:t>[data]</a:t>
            </a:r>
            <a:r>
              <a:rPr lang="en-NZ" dirty="0"/>
              <a:t> originating from each population</a:t>
            </a:r>
          </a:p>
        </p:txBody>
      </p:sp>
    </p:spTree>
    <p:extLst>
      <p:ext uri="{BB962C8B-B14F-4D97-AF65-F5344CB8AC3E}">
        <p14:creationId xmlns:p14="http://schemas.microsoft.com/office/powerpoint/2010/main" val="2619172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951C7-21FE-F3E3-330C-0C35C64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 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A5552-4937-ECE2-0FFF-EAB095650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7549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068A-7FEE-CC94-593F-B85C192D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Residuals for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07F8F-7415-13FE-58C7-6D7F43CC2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7" y="1467601"/>
            <a:ext cx="4195303" cy="41953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0FD69-CF66-BD10-80D7-4B2682F757BA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We’re accustomed to using residuals for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07207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068A-7FEE-CC94-593F-B85C192D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Residuals for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07F8F-7415-13FE-58C7-6D7F43CC2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0947" y="1467601"/>
            <a:ext cx="4195303" cy="41953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0FD69-CF66-BD10-80D7-4B2682F757BA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We can identify funnelling and outliers</a:t>
            </a:r>
          </a:p>
        </p:txBody>
      </p:sp>
    </p:spTree>
    <p:extLst>
      <p:ext uri="{BB962C8B-B14F-4D97-AF65-F5344CB8AC3E}">
        <p14:creationId xmlns:p14="http://schemas.microsoft.com/office/powerpoint/2010/main" val="774438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068A-7FEE-CC94-593F-B85C192D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Residuals for ordinal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0FD69-CF66-BD10-80D7-4B2682F757BA}"/>
              </a:ext>
            </a:extLst>
          </p:cNvPr>
          <p:cNvSpPr txBox="1"/>
          <p:nvPr/>
        </p:nvSpPr>
        <p:spPr>
          <a:xfrm>
            <a:off x="2589213" y="6381172"/>
            <a:ext cx="913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+mj-lt"/>
              </a:rPr>
              <a:t>Li &amp; Shepherd (2012) “A New Residual for Ordinal Outcomes,” </a:t>
            </a:r>
            <a:r>
              <a:rPr lang="en-US" sz="1400" b="0" i="0" u="none" strike="noStrike" baseline="0" dirty="0" err="1">
                <a:latin typeface="+mj-lt"/>
              </a:rPr>
              <a:t>Biometrika</a:t>
            </a:r>
            <a:r>
              <a:rPr lang="en-US" sz="1400" b="0" i="0" u="none" strike="noStrike" baseline="0" dirty="0">
                <a:latin typeface="+mj-lt"/>
              </a:rPr>
              <a:t>, 99, 473–480. [845]</a:t>
            </a:r>
            <a:endParaRPr lang="en-NZ" sz="1400" dirty="0"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0B221C-DC0F-D4A9-C4D4-E1DB408A9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2400" y="1468800"/>
            <a:ext cx="4194000" cy="4194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9117E-699E-F0BB-58FD-9D4AE920B801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What do you make of this?</a:t>
            </a:r>
          </a:p>
        </p:txBody>
      </p:sp>
    </p:spTree>
    <p:extLst>
      <p:ext uri="{BB962C8B-B14F-4D97-AF65-F5344CB8AC3E}">
        <p14:creationId xmlns:p14="http://schemas.microsoft.com/office/powerpoint/2010/main" val="2756755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068A-7FEE-CC94-593F-B85C192D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Residuals for ordinal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0FD69-CF66-BD10-80D7-4B2682F757BA}"/>
              </a:ext>
            </a:extLst>
          </p:cNvPr>
          <p:cNvSpPr txBox="1"/>
          <p:nvPr/>
        </p:nvSpPr>
        <p:spPr>
          <a:xfrm>
            <a:off x="2589213" y="6381172"/>
            <a:ext cx="913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+mj-lt"/>
              </a:rPr>
              <a:t>Li &amp; Shepherd (2012) “A New Residual for Ordinal Outcomes,” </a:t>
            </a:r>
            <a:r>
              <a:rPr lang="en-US" sz="1400" b="0" i="0" u="none" strike="noStrike" baseline="0" dirty="0" err="1">
                <a:latin typeface="+mj-lt"/>
              </a:rPr>
              <a:t>Biometrika</a:t>
            </a:r>
            <a:r>
              <a:rPr lang="en-US" sz="1400" b="0" i="0" u="none" strike="noStrike" baseline="0" dirty="0">
                <a:latin typeface="+mj-lt"/>
              </a:rPr>
              <a:t>, 99, 473–480. [845]</a:t>
            </a:r>
            <a:endParaRPr lang="en-NZ" sz="1400" dirty="0"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0B221C-DC0F-D4A9-C4D4-E1DB408A9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2400" y="1468800"/>
            <a:ext cx="4194000" cy="4194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9117E-699E-F0BB-58FD-9D4AE920B801}"/>
              </a:ext>
            </a:extLst>
          </p:cNvPr>
          <p:cNvSpPr txBox="1"/>
          <p:nvPr/>
        </p:nvSpPr>
        <p:spPr>
          <a:xfrm>
            <a:off x="2589213" y="5948038"/>
            <a:ext cx="942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These are sign-based statistic (SBS) residuals, for a model that is </a:t>
            </a:r>
            <a:r>
              <a:rPr lang="en-NZ" b="1" dirty="0"/>
              <a:t>correctly specified</a:t>
            </a:r>
            <a:r>
              <a:rPr lang="en-N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69214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E950-EA89-8FAF-603A-A9A40D80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Ordinal residuals?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0ACDB-199C-E5E9-9031-C1653E71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1676400"/>
            <a:ext cx="3778250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3000B-FAA2-1967-57E6-FA4AACB57F47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Every CDF is distributed in (0,1)</a:t>
            </a:r>
          </a:p>
        </p:txBody>
      </p:sp>
    </p:spTree>
    <p:extLst>
      <p:ext uri="{BB962C8B-B14F-4D97-AF65-F5344CB8AC3E}">
        <p14:creationId xmlns:p14="http://schemas.microsoft.com/office/powerpoint/2010/main" val="858396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E950-EA89-8FAF-603A-A9A40D80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Ordinal residuals?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0ACDB-199C-E5E9-9031-C1653E71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1676400"/>
            <a:ext cx="3778250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3000B-FAA2-1967-57E6-FA4AACB57F47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Useful for simulating </a:t>
            </a:r>
            <a:r>
              <a:rPr lang="en-NZ" b="1" dirty="0"/>
              <a:t>continuous</a:t>
            </a:r>
            <a:r>
              <a:rPr lang="en-NZ" dirty="0"/>
              <a:t> random variables from </a:t>
            </a:r>
            <a:r>
              <a:rPr lang="en-NZ" b="1" dirty="0"/>
              <a:t>discrete</a:t>
            </a:r>
            <a:r>
              <a:rPr lang="en-NZ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318238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E2A8-3205-99EE-D004-DBDFFAE1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Randomised Quantile Residuals/</a:t>
            </a:r>
            <a:br>
              <a:rPr lang="en-NZ" dirty="0"/>
            </a:br>
            <a:r>
              <a:rPr lang="en-NZ" dirty="0"/>
              <a:t>PIT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A53CF-00AA-9AB3-9E74-4EAA96864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Century Gothic" panose="020B0502020202020204" pitchFamily="34" charset="0"/>
                  </a:rPr>
                  <a:t>Randomised Quantile Residuals (Dunn &amp; Smyth 1996) or PIT Residuals (Warton, Thibaut and Wang 2017) use the CDF to construct residuals</a:t>
                </a:r>
              </a:p>
              <a:p>
                <a:pPr algn="l"/>
                <a:r>
                  <a:rPr lang="en-NZ" dirty="0"/>
                  <a:t>If the regression model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NZ" dirty="0"/>
                  <a:t> is well-specified, then</a:t>
                </a:r>
              </a:p>
              <a:p>
                <a:pPr marL="0" indent="0" algn="l">
                  <a:buNone/>
                </a:pPr>
                <a:endParaRPr lang="en-NZ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𝑄𝐹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  ~ 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NZ" dirty="0"/>
              </a:p>
              <a:p>
                <a:pPr marL="0" indent="0" algn="l">
                  <a:buNone/>
                </a:pPr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      where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NZ" dirty="0"/>
                  <a:t> and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NZ" dirty="0"/>
                  <a:t> is the limiting value of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NZ" dirty="0"/>
                  <a:t> as approached      </a:t>
                </a:r>
                <a:br>
                  <a:rPr lang="en-NZ" dirty="0"/>
                </a:br>
                <a:r>
                  <a:rPr lang="en-NZ" dirty="0"/>
                  <a:t>      from the negative direction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A53CF-00AA-9AB3-9E74-4EAA96864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58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E2A8-3205-99EE-D004-DBDFFAE1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Randomised Quantile Residuals/</a:t>
            </a:r>
            <a:br>
              <a:rPr lang="en-NZ" dirty="0"/>
            </a:br>
            <a:r>
              <a:rPr lang="en-NZ" dirty="0"/>
              <a:t>PIT Residuals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D2ED9B-A695-072E-5443-D9A7A07CA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8" y="2133600"/>
            <a:ext cx="3778250" cy="37782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0A30DE-6F9A-D0C0-4842-0EB1E405BD97}"/>
              </a:ext>
            </a:extLst>
          </p:cNvPr>
          <p:cNvSpPr txBox="1"/>
          <p:nvPr/>
        </p:nvSpPr>
        <p:spPr>
          <a:xfrm>
            <a:off x="2592925" y="6006191"/>
            <a:ext cx="6099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latin typeface="Century Gothic" panose="020B0502020202020204" pitchFamily="34" charset="0"/>
              </a:rPr>
              <a:t>Randomised</a:t>
            </a:r>
            <a:r>
              <a:rPr lang="en-US" sz="1800" b="0" i="0" u="none" strike="noStrike" baseline="0" dirty="0">
                <a:latin typeface="Century Gothic" panose="020B0502020202020204" pitchFamily="34" charset="0"/>
              </a:rPr>
              <a:t> Quantile Residuals (Dunn &amp; Smyth 1996) or PIT Residuals (Warton, Thibaut and Wang 2017)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7339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6702-C9DE-2C3F-A4C1-7096539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Clustering mixed-type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8ADAFB-A66D-8109-D4CC-427835116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016959"/>
              </p:ext>
            </p:extLst>
          </p:nvPr>
        </p:nvGraphicFramePr>
        <p:xfrm>
          <a:off x="2589213" y="2133598"/>
          <a:ext cx="8915400" cy="345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44438631"/>
                    </a:ext>
                  </a:extLst>
                </a:gridCol>
                <a:gridCol w="1016453">
                  <a:extLst>
                    <a:ext uri="{9D8B030D-6E8A-4147-A177-3AD203B41FA5}">
                      <a16:colId xmlns:a16="http://schemas.microsoft.com/office/drawing/2014/main" val="2015062333"/>
                    </a:ext>
                  </a:extLst>
                </a:gridCol>
                <a:gridCol w="1997475">
                  <a:extLst>
                    <a:ext uri="{9D8B030D-6E8A-4147-A177-3AD203B41FA5}">
                      <a16:colId xmlns:a16="http://schemas.microsoft.com/office/drawing/2014/main" val="983101811"/>
                    </a:ext>
                  </a:extLst>
                </a:gridCol>
                <a:gridCol w="1944210">
                  <a:extLst>
                    <a:ext uri="{9D8B030D-6E8A-4147-A177-3AD203B41FA5}">
                      <a16:colId xmlns:a16="http://schemas.microsoft.com/office/drawing/2014/main" val="4126079835"/>
                    </a:ext>
                  </a:extLst>
                </a:gridCol>
                <a:gridCol w="2174182">
                  <a:extLst>
                    <a:ext uri="{9D8B030D-6E8A-4147-A177-3AD203B41FA5}">
                      <a16:colId xmlns:a16="http://schemas.microsoft.com/office/drawing/2014/main" val="3115445999"/>
                    </a:ext>
                  </a:extLst>
                </a:gridCol>
              </a:tblGrid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Exercise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Diastolic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21644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3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Mirai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21689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2444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6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7BABB1-3514-3E81-D9C5-71F26EE9FDED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We want to find groups of individuals that are similar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86342E-EB91-5FA3-C17E-C5E0137A58DA}"/>
              </a:ext>
            </a:extLst>
          </p:cNvPr>
          <p:cNvSpPr/>
          <p:nvPr/>
        </p:nvSpPr>
        <p:spPr>
          <a:xfrm>
            <a:off x="2405849" y="2734322"/>
            <a:ext cx="9188388" cy="1420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3B1E9-2C9F-F58F-7EA0-166FBB613488}"/>
              </a:ext>
            </a:extLst>
          </p:cNvPr>
          <p:cNvSpPr/>
          <p:nvPr/>
        </p:nvSpPr>
        <p:spPr>
          <a:xfrm>
            <a:off x="2407328" y="4218370"/>
            <a:ext cx="9188388" cy="1420428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177C8-E55B-93F6-0E58-9335EEF06F6A}"/>
              </a:ext>
            </a:extLst>
          </p:cNvPr>
          <p:cNvSpPr txBox="1"/>
          <p:nvPr/>
        </p:nvSpPr>
        <p:spPr>
          <a:xfrm>
            <a:off x="1174758" y="3254510"/>
            <a:ext cx="113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3682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E2A8-3205-99EE-D004-DBDFFAE1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Randomised Quantile Residuals/</a:t>
            </a:r>
            <a:br>
              <a:rPr lang="en-NZ" dirty="0"/>
            </a:br>
            <a:r>
              <a:rPr lang="en-NZ" dirty="0"/>
              <a:t>PIT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029A32-6213-DF35-7F4C-BE1D5F1A0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/>
                  <a:t>Optionally, can apply </a:t>
                </a:r>
                <a:r>
                  <a:rPr lang="en-NZ" b="1" dirty="0"/>
                  <a:t>inverse-normal CDF </a:t>
                </a:r>
                <a:r>
                  <a:rPr lang="en-NZ" dirty="0"/>
                  <a:t>to produce normally-distributed residuals</a:t>
                </a:r>
              </a:p>
              <a:p>
                <a:r>
                  <a:rPr lang="en-NZ" dirty="0"/>
                  <a:t>Even without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NZ" dirty="0"/>
                  <a:t> are residuals ranging from 0 to 1 with central value 0.5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029A32-6213-DF35-7F4C-BE1D5F1A0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986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D1FF-00A4-170D-9CAF-84F9D08E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Surrogate Residuals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24A68-742B-0672-5E2D-96FD974A2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+mj-lt"/>
                  </a:rPr>
                  <a:t>Liu &amp; Zhang (2018) Residuals and Diagnostics for Ordinal Regression Models: A Surrogate </a:t>
                </a:r>
                <a:r>
                  <a:rPr lang="en-NZ" sz="1800" b="0" i="0" u="none" strike="noStrike" baseline="0" dirty="0">
                    <a:latin typeface="+mj-lt"/>
                  </a:rPr>
                  <a:t>Approach (JASA)</a:t>
                </a:r>
              </a:p>
              <a:p>
                <a:pPr algn="l"/>
                <a:r>
                  <a:rPr lang="en-NZ" dirty="0">
                    <a:latin typeface="+mj-lt"/>
                  </a:rPr>
                  <a:t>Liu &amp; Zhang ‘jitter’ approach is similar to RQRs or PIT residuals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NZ" dirty="0">
                    <a:latin typeface="+mj-lt"/>
                  </a:rPr>
                  <a:t> is now </a:t>
                </a:r>
                <a:r>
                  <a:rPr lang="en-NZ" b="1" dirty="0">
                    <a:latin typeface="+mj-lt"/>
                  </a:rPr>
                  <a:t>surrogate variable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NZ" b="0" dirty="0">
                    <a:latin typeface="+mj-lt"/>
                  </a:rPr>
                </a:br>
                <a:endParaRPr lang="en-NZ" b="0" dirty="0">
                  <a:latin typeface="+mj-lt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𝑄𝐹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  ~ 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NZ" dirty="0">
                  <a:latin typeface="+mj-lt"/>
                </a:endParaRPr>
              </a:p>
              <a:p>
                <a:pPr algn="l"/>
                <a:r>
                  <a:rPr lang="en-NZ" dirty="0">
                    <a:latin typeface="+mj-lt"/>
                  </a:rPr>
                  <a:t>Residuals are</a:t>
                </a:r>
                <a:br>
                  <a:rPr lang="en-NZ" dirty="0">
                    <a:latin typeface="+mj-lt"/>
                  </a:rPr>
                </a:br>
                <a:endParaRPr lang="en-NZ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NZ" b="0" dirty="0">
                  <a:latin typeface="+mj-lt"/>
                </a:endParaRPr>
              </a:p>
              <a:p>
                <a:pPr algn="l"/>
                <a:r>
                  <a:rPr lang="en-NZ" dirty="0">
                    <a:latin typeface="+mj-lt"/>
                  </a:rPr>
                  <a:t>So residuals are centred on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24A68-742B-0672-5E2D-96FD974A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62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FF59-C658-B9C0-9DF6-9F4AF595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Surrogate Residuals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F6920D-21EA-0C66-4D3D-4731B6F31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22" y="1683655"/>
            <a:ext cx="4362830" cy="3876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2AD25-538F-7577-95F5-6F16B21F6227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Correctly specified model</a:t>
            </a:r>
          </a:p>
        </p:txBody>
      </p:sp>
    </p:spTree>
    <p:extLst>
      <p:ext uri="{BB962C8B-B14F-4D97-AF65-F5344CB8AC3E}">
        <p14:creationId xmlns:p14="http://schemas.microsoft.com/office/powerpoint/2010/main" val="827640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FF59-C658-B9C0-9DF6-9F4AF595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Surrogate Residuals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2AD25-538F-7577-95F5-6F16B21F6227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Incorrectly specified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1FC261-D9AD-E572-9A2D-EF5C9D26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0197" y="1729212"/>
            <a:ext cx="7573432" cy="3658111"/>
          </a:xfrm>
        </p:spPr>
      </p:pic>
    </p:spTree>
    <p:extLst>
      <p:ext uri="{BB962C8B-B14F-4D97-AF65-F5344CB8AC3E}">
        <p14:creationId xmlns:p14="http://schemas.microsoft.com/office/powerpoint/2010/main" val="112967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FF59-C658-B9C0-9DF6-9F4AF595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Surrogate Residuals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2AD25-538F-7577-95F5-6F16B21F6227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Incorrectly specified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1FC261-D9AD-E572-9A2D-EF5C9D26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0197" y="1649383"/>
            <a:ext cx="7573432" cy="3658111"/>
          </a:xfrm>
        </p:spPr>
      </p:pic>
    </p:spTree>
    <p:extLst>
      <p:ext uri="{BB962C8B-B14F-4D97-AF65-F5344CB8AC3E}">
        <p14:creationId xmlns:p14="http://schemas.microsoft.com/office/powerpoint/2010/main" val="4184117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E93F-188B-5073-2A54-F92AEE1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Surrogate residuals used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9551-C24A-0858-54AB-FFCADD89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Calculate estimated CDFs of ordinal variables based on frequency tables</a:t>
            </a:r>
          </a:p>
          <a:p>
            <a:r>
              <a:rPr lang="en-NZ" dirty="0"/>
              <a:t>Convert ordinal data to continuous values by inverting CDF with randomisation</a:t>
            </a:r>
          </a:p>
          <a:p>
            <a:r>
              <a:rPr lang="en-NZ" dirty="0"/>
              <a:t>Look for correlations using e.g. Pearson’s correlation</a:t>
            </a:r>
          </a:p>
        </p:txBody>
      </p:sp>
    </p:spTree>
    <p:extLst>
      <p:ext uri="{BB962C8B-B14F-4D97-AF65-F5344CB8AC3E}">
        <p14:creationId xmlns:p14="http://schemas.microsoft.com/office/powerpoint/2010/main" val="4043484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280D-32BF-BC96-C935-5684C3EA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Surrogate residuals used for clustering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7EC77C-9C61-371C-7F0B-B4262EF9C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8" y="2133600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2035024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4422-5DCE-F243-C2E1-34DAFA82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Surrogate residuals used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8258-3975-0DA9-5BE1-6B3756C0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Useful for genetic data </a:t>
            </a:r>
          </a:p>
          <a:p>
            <a:r>
              <a:rPr lang="en-NZ" dirty="0"/>
              <a:t>Residuals can be calculated after accounting for strong dependencies between variables</a:t>
            </a:r>
          </a:p>
          <a:p>
            <a:r>
              <a:rPr lang="en-NZ" dirty="0"/>
              <a:t>Approach already demonstrated for correlation between response variables in regression by Liu et al. (2021)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algn="l"/>
            <a:r>
              <a:rPr lang="en-NZ" sz="1900" b="0" i="0" u="none" strike="noStrike" baseline="0" dirty="0">
                <a:latin typeface="+mj-lt"/>
              </a:rPr>
              <a:t>Liu et al. (2021) Assessing partial association between ordinal variables: quantification, </a:t>
            </a:r>
            <a:r>
              <a:rPr lang="en-US" sz="1900" b="0" i="0" u="none" strike="noStrike" baseline="0" dirty="0">
                <a:latin typeface="+mj-lt"/>
              </a:rPr>
              <a:t>visualization, and hypothesis testing (JASA)</a:t>
            </a:r>
            <a:endParaRPr lang="en-NZ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4610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C04A-B4D7-056F-7DCF-824F0CE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PhD student wanted!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0288-02BC-D0A1-37D4-30B7E02C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Fully funded PhD including $35K annual stipend and paid tuition fees</a:t>
            </a:r>
          </a:p>
          <a:p>
            <a:r>
              <a:rPr lang="en-NZ" dirty="0"/>
              <a:t>Please contact louise.mcmillan@vuw.ac.nz</a:t>
            </a:r>
          </a:p>
        </p:txBody>
      </p:sp>
    </p:spTree>
    <p:extLst>
      <p:ext uri="{BB962C8B-B14F-4D97-AF65-F5344CB8AC3E}">
        <p14:creationId xmlns:p14="http://schemas.microsoft.com/office/powerpoint/2010/main" val="4084341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3009-0279-598E-9D7F-3009CE50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4DCA-FF0C-C987-F5F9-B678F07B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21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Dunn, P. K., &amp; Smyth, G. K. (1996) </a:t>
            </a:r>
            <a:b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Randomized quantile residuals, </a:t>
            </a:r>
            <a:r>
              <a:rPr lang="en-US" sz="1800" b="0" i="1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Journal of Computational and Graphical Statistics</a:t>
            </a:r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b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5(3), 236-244</a:t>
            </a:r>
          </a:p>
          <a:p>
            <a:pPr algn="l"/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Warton D. I., Thibaut L., &amp; Wang Y. A. (2017) </a:t>
            </a:r>
            <a:b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PIT-trap – A “model-free” bootstrap procedure for inference about regression models with discrete, multivariate </a:t>
            </a:r>
            <a:r>
              <a:rPr lang="pt-BR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responses, </a:t>
            </a:r>
            <a:r>
              <a:rPr lang="pt-BR" sz="1800" b="0" i="1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PLoS ONE</a:t>
            </a:r>
            <a:r>
              <a:rPr lang="pt-BR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br>
              <a:rPr lang="pt-BR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pt-BR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12(7): e0181790. https://doi.org/10.1371/journal.pone.0181790</a:t>
            </a:r>
          </a:p>
          <a:p>
            <a:pPr algn="l"/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Liu, D., &amp; Zhang, H. (2018) </a:t>
            </a:r>
            <a:b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Residuals and Diagnostics for Ordinal Regression Models: A Surrogate Approach, </a:t>
            </a:r>
            <a:r>
              <a:rPr lang="en-US" sz="1800" b="0" i="1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Journal of the American Statistical Association</a:t>
            </a:r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b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113:522, </a:t>
            </a:r>
            <a:r>
              <a:rPr lang="en-NZ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845-854, DOI: 10.1080/01621459.2017.1292915</a:t>
            </a:r>
          </a:p>
          <a:p>
            <a:pPr algn="l"/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Liu, D., Li, S., Yu, Y., &amp; </a:t>
            </a:r>
            <a:r>
              <a:rPr lang="en-US" sz="1800" b="0" i="0" u="none" strike="noStrike" baseline="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Moustaki</a:t>
            </a:r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I. (2021) </a:t>
            </a:r>
            <a:b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Assessing partial association between ordinal variables: quantification, visualization, and hypothesis testing,  </a:t>
            </a:r>
            <a:r>
              <a:rPr lang="en-US" sz="1800" b="0" i="1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Journal of the </a:t>
            </a:r>
            <a:r>
              <a:rPr lang="en-NZ" sz="1800" b="0" i="1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American Statistical Association</a:t>
            </a:r>
            <a:r>
              <a:rPr lang="en-NZ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br>
              <a:rPr lang="en-NZ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NZ" sz="1800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116:534, 955-968, DOI:10.1080/01621459.2020.1796394</a:t>
            </a:r>
            <a:endParaRPr lang="en-NZ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7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6702-C9DE-2C3F-A4C1-7096539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Handling categorical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8ADAFB-A66D-8109-D4CC-427835116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517893"/>
              </p:ext>
            </p:extLst>
          </p:nvPr>
        </p:nvGraphicFramePr>
        <p:xfrm>
          <a:off x="2589213" y="2133598"/>
          <a:ext cx="8915400" cy="345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44438631"/>
                    </a:ext>
                  </a:extLst>
                </a:gridCol>
                <a:gridCol w="1016453">
                  <a:extLst>
                    <a:ext uri="{9D8B030D-6E8A-4147-A177-3AD203B41FA5}">
                      <a16:colId xmlns:a16="http://schemas.microsoft.com/office/drawing/2014/main" val="2015062333"/>
                    </a:ext>
                  </a:extLst>
                </a:gridCol>
                <a:gridCol w="1997475">
                  <a:extLst>
                    <a:ext uri="{9D8B030D-6E8A-4147-A177-3AD203B41FA5}">
                      <a16:colId xmlns:a16="http://schemas.microsoft.com/office/drawing/2014/main" val="983101811"/>
                    </a:ext>
                  </a:extLst>
                </a:gridCol>
                <a:gridCol w="1944210">
                  <a:extLst>
                    <a:ext uri="{9D8B030D-6E8A-4147-A177-3AD203B41FA5}">
                      <a16:colId xmlns:a16="http://schemas.microsoft.com/office/drawing/2014/main" val="4126079835"/>
                    </a:ext>
                  </a:extLst>
                </a:gridCol>
                <a:gridCol w="2174182">
                  <a:extLst>
                    <a:ext uri="{9D8B030D-6E8A-4147-A177-3AD203B41FA5}">
                      <a16:colId xmlns:a16="http://schemas.microsoft.com/office/drawing/2014/main" val="3115445999"/>
                    </a:ext>
                  </a:extLst>
                </a:gridCol>
              </a:tblGrid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Exercise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Diastolic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21644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 – 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3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Mirai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 – 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21689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 – 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2444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 – 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6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7BABB1-3514-3E81-D9C5-71F26EE9FDED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 common approach is to convert ordinal data to numerical labels…</a:t>
            </a:r>
          </a:p>
        </p:txBody>
      </p:sp>
    </p:spTree>
    <p:extLst>
      <p:ext uri="{BB962C8B-B14F-4D97-AF65-F5344CB8AC3E}">
        <p14:creationId xmlns:p14="http://schemas.microsoft.com/office/powerpoint/2010/main" val="158299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FB7B-BFC9-6488-4094-DCD508BB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Stats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66FB-8241-BEF8-19BF-1D1716A3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Island survival game for testing students on first-year statistics material</a:t>
            </a:r>
          </a:p>
          <a:p>
            <a:r>
              <a:rPr lang="en-NZ" dirty="0"/>
              <a:t>Email me at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louise.mcmillan@vuw.ac.nz</a:t>
            </a:r>
            <a:r>
              <a:rPr lang="en-NZ" dirty="0"/>
              <a:t> for more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E76B3-16FA-EB07-7956-8F422A75B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2641598"/>
            <a:ext cx="4368800" cy="436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95C6C-FDDD-3E8F-56C9-B09BA63EDC83}"/>
              </a:ext>
            </a:extLst>
          </p:cNvPr>
          <p:cNvSpPr txBox="1"/>
          <p:nvPr/>
        </p:nvSpPr>
        <p:spPr>
          <a:xfrm>
            <a:off x="7728858" y="6165748"/>
            <a:ext cx="396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Game graphics by </a:t>
            </a:r>
            <a:r>
              <a:rPr lang="en-NZ" dirty="0" err="1"/>
              <a:t>Paperdog</a:t>
            </a:r>
            <a:r>
              <a:rPr lang="en-NZ" dirty="0"/>
              <a:t> Ltd.</a:t>
            </a:r>
          </a:p>
        </p:txBody>
      </p:sp>
    </p:spTree>
    <p:extLst>
      <p:ext uri="{BB962C8B-B14F-4D97-AF65-F5344CB8AC3E}">
        <p14:creationId xmlns:p14="http://schemas.microsoft.com/office/powerpoint/2010/main" val="411681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6702-C9DE-2C3F-A4C1-7096539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Handling categorical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8ADAFB-A66D-8109-D4CC-427835116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456722"/>
              </p:ext>
            </p:extLst>
          </p:nvPr>
        </p:nvGraphicFramePr>
        <p:xfrm>
          <a:off x="2589213" y="2133598"/>
          <a:ext cx="8915400" cy="345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44438631"/>
                    </a:ext>
                  </a:extLst>
                </a:gridCol>
                <a:gridCol w="1016453">
                  <a:extLst>
                    <a:ext uri="{9D8B030D-6E8A-4147-A177-3AD203B41FA5}">
                      <a16:colId xmlns:a16="http://schemas.microsoft.com/office/drawing/2014/main" val="2015062333"/>
                    </a:ext>
                  </a:extLst>
                </a:gridCol>
                <a:gridCol w="1997475">
                  <a:extLst>
                    <a:ext uri="{9D8B030D-6E8A-4147-A177-3AD203B41FA5}">
                      <a16:colId xmlns:a16="http://schemas.microsoft.com/office/drawing/2014/main" val="983101811"/>
                    </a:ext>
                  </a:extLst>
                </a:gridCol>
                <a:gridCol w="1944210">
                  <a:extLst>
                    <a:ext uri="{9D8B030D-6E8A-4147-A177-3AD203B41FA5}">
                      <a16:colId xmlns:a16="http://schemas.microsoft.com/office/drawing/2014/main" val="4126079835"/>
                    </a:ext>
                  </a:extLst>
                </a:gridCol>
                <a:gridCol w="2174182">
                  <a:extLst>
                    <a:ext uri="{9D8B030D-6E8A-4147-A177-3AD203B41FA5}">
                      <a16:colId xmlns:a16="http://schemas.microsoft.com/office/drawing/2014/main" val="3115445999"/>
                    </a:ext>
                  </a:extLst>
                </a:gridCol>
              </a:tblGrid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Exercise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Diastolic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21644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3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Mirai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21689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2444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6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7BABB1-3514-3E81-D9C5-71F26EE9FDED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… and then treat the numerical labels as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307563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6702-C9DE-2C3F-A4C1-7096539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Handling categorical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8ADAFB-A66D-8109-D4CC-4278351164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598"/>
          <a:ext cx="8915400" cy="345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44438631"/>
                    </a:ext>
                  </a:extLst>
                </a:gridCol>
                <a:gridCol w="1016453">
                  <a:extLst>
                    <a:ext uri="{9D8B030D-6E8A-4147-A177-3AD203B41FA5}">
                      <a16:colId xmlns:a16="http://schemas.microsoft.com/office/drawing/2014/main" val="2015062333"/>
                    </a:ext>
                  </a:extLst>
                </a:gridCol>
                <a:gridCol w="1997475">
                  <a:extLst>
                    <a:ext uri="{9D8B030D-6E8A-4147-A177-3AD203B41FA5}">
                      <a16:colId xmlns:a16="http://schemas.microsoft.com/office/drawing/2014/main" val="983101811"/>
                    </a:ext>
                  </a:extLst>
                </a:gridCol>
                <a:gridCol w="1944210">
                  <a:extLst>
                    <a:ext uri="{9D8B030D-6E8A-4147-A177-3AD203B41FA5}">
                      <a16:colId xmlns:a16="http://schemas.microsoft.com/office/drawing/2014/main" val="4126079835"/>
                    </a:ext>
                  </a:extLst>
                </a:gridCol>
                <a:gridCol w="2174182">
                  <a:extLst>
                    <a:ext uri="{9D8B030D-6E8A-4147-A177-3AD203B41FA5}">
                      <a16:colId xmlns:a16="http://schemas.microsoft.com/office/drawing/2014/main" val="3115445999"/>
                    </a:ext>
                  </a:extLst>
                </a:gridCol>
              </a:tblGrid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Exercise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Diastolic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21644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3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Mirai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21689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24440"/>
                  </a:ext>
                </a:extLst>
              </a:tr>
              <a:tr h="690091">
                <a:tc>
                  <a:txBody>
                    <a:bodyPr/>
                    <a:lstStyle/>
                    <a:p>
                      <a:r>
                        <a:rPr lang="en-NZ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6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7BABB1-3514-3E81-D9C5-71F26EE9FDED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What can you do with nominal (unordered) categorical data?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7B5C6D-BDFF-6ECE-5CF4-B38007499C37}"/>
              </a:ext>
            </a:extLst>
          </p:cNvPr>
          <p:cNvSpPr/>
          <p:nvPr/>
        </p:nvSpPr>
        <p:spPr>
          <a:xfrm>
            <a:off x="7270812" y="2024109"/>
            <a:ext cx="2121763" cy="36309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AF27-8534-019E-F4BF-69D736A8CE89}"/>
              </a:ext>
            </a:extLst>
          </p:cNvPr>
          <p:cNvSpPr txBox="1"/>
          <p:nvPr/>
        </p:nvSpPr>
        <p:spPr>
          <a:xfrm>
            <a:off x="1174758" y="3254510"/>
            <a:ext cx="113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757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804-2405-77C8-C4AB-54EBE02F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8772"/>
          </a:xfrm>
        </p:spPr>
        <p:txBody>
          <a:bodyPr/>
          <a:lstStyle/>
          <a:p>
            <a:r>
              <a:rPr lang="en-NZ" dirty="0"/>
              <a:t>The problem with numerical labels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D8AA9-BA64-0A95-6A5F-34246B27E5DD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They may not be accurate!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CA090C-19CE-AE0B-6ADD-2E4A2CBBBDD3}"/>
              </a:ext>
            </a:extLst>
          </p:cNvPr>
          <p:cNvGrpSpPr/>
          <p:nvPr/>
        </p:nvGrpSpPr>
        <p:grpSpPr>
          <a:xfrm>
            <a:off x="2653381" y="2538467"/>
            <a:ext cx="7968308" cy="175699"/>
            <a:chOff x="2653381" y="2139329"/>
            <a:chExt cx="7968308" cy="17569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F6CE1-EBA5-7264-934C-3450854D2C5B}"/>
                </a:ext>
              </a:extLst>
            </p:cNvPr>
            <p:cNvCxnSpPr/>
            <p:nvPr/>
          </p:nvCxnSpPr>
          <p:spPr>
            <a:xfrm>
              <a:off x="2653381" y="2229853"/>
              <a:ext cx="7950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D30E7A-E17E-7531-5C83-B5ACE2F014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381" y="2139329"/>
              <a:ext cx="0" cy="1756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3705F97-DEE6-50AD-68D6-9107D3AEA3DF}"/>
                </a:ext>
              </a:extLst>
            </p:cNvPr>
            <p:cNvCxnSpPr>
              <a:cxnSpLocks/>
            </p:cNvCxnSpPr>
            <p:nvPr/>
          </p:nvCxnSpPr>
          <p:spPr>
            <a:xfrm>
              <a:off x="5309484" y="2139329"/>
              <a:ext cx="0" cy="1756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DF5094-B081-2EA3-B0B7-0D77FE8C360C}"/>
                </a:ext>
              </a:extLst>
            </p:cNvPr>
            <p:cNvCxnSpPr>
              <a:cxnSpLocks/>
            </p:cNvCxnSpPr>
            <p:nvPr/>
          </p:nvCxnSpPr>
          <p:spPr>
            <a:xfrm>
              <a:off x="7965587" y="2139329"/>
              <a:ext cx="0" cy="1756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D154F7-6EEF-0CBD-1673-3BD4F8CCA7EE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689" y="2139329"/>
              <a:ext cx="0" cy="1756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05A588-B9F2-CD80-815A-7FE285B521C7}"/>
              </a:ext>
            </a:extLst>
          </p:cNvPr>
          <p:cNvCxnSpPr/>
          <p:nvPr/>
        </p:nvCxnSpPr>
        <p:spPr>
          <a:xfrm>
            <a:off x="2653384" y="5096416"/>
            <a:ext cx="79504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F4A07B-8601-8EB7-92B5-AC0008F2CDBA}"/>
              </a:ext>
            </a:extLst>
          </p:cNvPr>
          <p:cNvCxnSpPr>
            <a:cxnSpLocks/>
          </p:cNvCxnSpPr>
          <p:nvPr/>
        </p:nvCxnSpPr>
        <p:spPr>
          <a:xfrm>
            <a:off x="2653384" y="5005892"/>
            <a:ext cx="0" cy="1756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F4AA5-7703-834A-0A39-BD6A4F105481}"/>
              </a:ext>
            </a:extLst>
          </p:cNvPr>
          <p:cNvCxnSpPr>
            <a:cxnSpLocks/>
          </p:cNvCxnSpPr>
          <p:nvPr/>
        </p:nvCxnSpPr>
        <p:spPr>
          <a:xfrm>
            <a:off x="3966919" y="5005892"/>
            <a:ext cx="0" cy="1756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9EDCF2-7BDA-23C4-90AA-56F7D0738E3A}"/>
              </a:ext>
            </a:extLst>
          </p:cNvPr>
          <p:cNvCxnSpPr>
            <a:cxnSpLocks/>
          </p:cNvCxnSpPr>
          <p:nvPr/>
        </p:nvCxnSpPr>
        <p:spPr>
          <a:xfrm>
            <a:off x="8756618" y="5005892"/>
            <a:ext cx="0" cy="1756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7F2373-9E14-A4A4-67B9-1205A1CFE350}"/>
              </a:ext>
            </a:extLst>
          </p:cNvPr>
          <p:cNvCxnSpPr>
            <a:cxnSpLocks/>
          </p:cNvCxnSpPr>
          <p:nvPr/>
        </p:nvCxnSpPr>
        <p:spPr>
          <a:xfrm>
            <a:off x="10621692" y="5005892"/>
            <a:ext cx="0" cy="1756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9776DB-BDFC-4F37-9C78-2C1BC010CCFF}"/>
              </a:ext>
            </a:extLst>
          </p:cNvPr>
          <p:cNvCxnSpPr>
            <a:cxnSpLocks/>
          </p:cNvCxnSpPr>
          <p:nvPr/>
        </p:nvCxnSpPr>
        <p:spPr>
          <a:xfrm flipV="1">
            <a:off x="4042229" y="2815771"/>
            <a:ext cx="1218485" cy="2053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BF0C3B-360C-650B-63F4-7C48A44F82A6}"/>
              </a:ext>
            </a:extLst>
          </p:cNvPr>
          <p:cNvCxnSpPr>
            <a:cxnSpLocks/>
          </p:cNvCxnSpPr>
          <p:nvPr/>
        </p:nvCxnSpPr>
        <p:spPr>
          <a:xfrm flipH="1" flipV="1">
            <a:off x="7983446" y="2815771"/>
            <a:ext cx="773172" cy="2053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F17089-EF98-6F5F-17E9-D82D599C18A6}"/>
              </a:ext>
            </a:extLst>
          </p:cNvPr>
          <p:cNvSpPr txBox="1"/>
          <p:nvPr/>
        </p:nvSpPr>
        <p:spPr>
          <a:xfrm>
            <a:off x="2495702" y="20839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B81192-61C8-99B6-C412-74871528697A}"/>
              </a:ext>
            </a:extLst>
          </p:cNvPr>
          <p:cNvSpPr txBox="1"/>
          <p:nvPr/>
        </p:nvSpPr>
        <p:spPr>
          <a:xfrm>
            <a:off x="5153031" y="208396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899CA-4CBB-102C-CF1A-BF1720832C0D}"/>
              </a:ext>
            </a:extLst>
          </p:cNvPr>
          <p:cNvSpPr txBox="1"/>
          <p:nvPr/>
        </p:nvSpPr>
        <p:spPr>
          <a:xfrm>
            <a:off x="7811964" y="20812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B7D98-5B7C-C3C9-E466-DBF071E3DC36}"/>
              </a:ext>
            </a:extLst>
          </p:cNvPr>
          <p:cNvSpPr txBox="1"/>
          <p:nvPr/>
        </p:nvSpPr>
        <p:spPr>
          <a:xfrm>
            <a:off x="10446576" y="20799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26897-6687-4ABF-E3A7-84B2CB85ECF3}"/>
              </a:ext>
            </a:extLst>
          </p:cNvPr>
          <p:cNvSpPr txBox="1"/>
          <p:nvPr/>
        </p:nvSpPr>
        <p:spPr>
          <a:xfrm>
            <a:off x="2248959" y="168482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None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C62A65-83AC-ECC4-688C-B285850754A7}"/>
              </a:ext>
            </a:extLst>
          </p:cNvPr>
          <p:cNvSpPr txBox="1"/>
          <p:nvPr/>
        </p:nvSpPr>
        <p:spPr>
          <a:xfrm>
            <a:off x="4993371" y="168482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Mild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4DDD2B-6613-5979-558D-176C1C6A54B8}"/>
              </a:ext>
            </a:extLst>
          </p:cNvPr>
          <p:cNvSpPr txBox="1"/>
          <p:nvPr/>
        </p:nvSpPr>
        <p:spPr>
          <a:xfrm>
            <a:off x="9962469" y="172574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Severe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F96B0D-5060-CF67-4476-38F9A844A848}"/>
              </a:ext>
            </a:extLst>
          </p:cNvPr>
          <p:cNvSpPr txBox="1"/>
          <p:nvPr/>
        </p:nvSpPr>
        <p:spPr>
          <a:xfrm>
            <a:off x="7328890" y="171824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Moderate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D6EE9B-5276-4EE5-315D-34962681B3DD}"/>
              </a:ext>
            </a:extLst>
          </p:cNvPr>
          <p:cNvSpPr txBox="1"/>
          <p:nvPr/>
        </p:nvSpPr>
        <p:spPr>
          <a:xfrm>
            <a:off x="2495705" y="5265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CB4ED2-05B5-BFAA-AC82-882988D8BE38}"/>
              </a:ext>
            </a:extLst>
          </p:cNvPr>
          <p:cNvSpPr txBox="1"/>
          <p:nvPr/>
        </p:nvSpPr>
        <p:spPr>
          <a:xfrm>
            <a:off x="3701609" y="526582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1.5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5F3EBE-20C0-AFAF-71D7-6CC28FEF2874}"/>
              </a:ext>
            </a:extLst>
          </p:cNvPr>
          <p:cNvSpPr txBox="1"/>
          <p:nvPr/>
        </p:nvSpPr>
        <p:spPr>
          <a:xfrm>
            <a:off x="8501394" y="526582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3.3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62E1D2-5BF3-1037-6102-D065324A70E1}"/>
              </a:ext>
            </a:extLst>
          </p:cNvPr>
          <p:cNvSpPr txBox="1"/>
          <p:nvPr/>
        </p:nvSpPr>
        <p:spPr>
          <a:xfrm>
            <a:off x="10446579" y="5265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1748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CF95-722C-982B-0723-7EB6954D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Handling categorical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1914A-B766-5C26-349B-96C32BF94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43" y="1539875"/>
            <a:ext cx="3778250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DA72A-4646-388D-021A-298E615F61C6}"/>
              </a:ext>
            </a:extLst>
          </p:cNvPr>
          <p:cNvSpPr txBox="1"/>
          <p:nvPr/>
        </p:nvSpPr>
        <p:spPr>
          <a:xfrm>
            <a:off x="2589213" y="5948038"/>
            <a:ext cx="8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Some methods pretend ordinal variable is gaussian variable with cut points</a:t>
            </a:r>
          </a:p>
        </p:txBody>
      </p:sp>
    </p:spTree>
    <p:extLst>
      <p:ext uri="{BB962C8B-B14F-4D97-AF65-F5344CB8AC3E}">
        <p14:creationId xmlns:p14="http://schemas.microsoft.com/office/powerpoint/2010/main" val="11332758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597</TotalTime>
  <Words>1675</Words>
  <Application>Microsoft Office PowerPoint</Application>
  <PresentationFormat>Widescreen</PresentationFormat>
  <Paragraphs>557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Arial Rounded MT Bold</vt:lpstr>
      <vt:lpstr>Cambria Math</vt:lpstr>
      <vt:lpstr>Century Gothic</vt:lpstr>
      <vt:lpstr>Segoe UI Historic</vt:lpstr>
      <vt:lpstr>Wingdings 3</vt:lpstr>
      <vt:lpstr>Wisp</vt:lpstr>
      <vt:lpstr>Clustering mixed-type data</vt:lpstr>
      <vt:lpstr>The problem</vt:lpstr>
      <vt:lpstr>Clustering mixed-type data</vt:lpstr>
      <vt:lpstr>Clustering mixed-type data</vt:lpstr>
      <vt:lpstr>Handling categorical data</vt:lpstr>
      <vt:lpstr>Handling categorical data</vt:lpstr>
      <vt:lpstr>Handling categorical data</vt:lpstr>
      <vt:lpstr>The problem with numerical labels</vt:lpstr>
      <vt:lpstr>Handling categorical data</vt:lpstr>
      <vt:lpstr>Handling categorical data</vt:lpstr>
      <vt:lpstr>Related Methods</vt:lpstr>
      <vt:lpstr>Clustering ordinal data</vt:lpstr>
      <vt:lpstr>R package ‘clustord’</vt:lpstr>
      <vt:lpstr>R package ‘clustord’</vt:lpstr>
      <vt:lpstr>R package ‘clustord’</vt:lpstr>
      <vt:lpstr>Solution A</vt:lpstr>
      <vt:lpstr>Genetic clustering</vt:lpstr>
      <vt:lpstr>Genetic clustering</vt:lpstr>
      <vt:lpstr>Genetic clustering</vt:lpstr>
      <vt:lpstr>Existing genetic clustering algorithm</vt:lpstr>
      <vt:lpstr>STRUCTURE genetic clustering results</vt:lpstr>
      <vt:lpstr>Existing genetic clustering algorithm</vt:lpstr>
      <vt:lpstr>Genetic clustering</vt:lpstr>
      <vt:lpstr>Mixed genetic data</vt:lpstr>
      <vt:lpstr>Isotope data</vt:lpstr>
      <vt:lpstr>Tohorā</vt:lpstr>
      <vt:lpstr>Genetic and isotope data</vt:lpstr>
      <vt:lpstr>Modified clustering algorithm</vt:lpstr>
      <vt:lpstr>General mixed-type clustering?</vt:lpstr>
      <vt:lpstr>General mixed-type clustering?</vt:lpstr>
      <vt:lpstr>Solution B</vt:lpstr>
      <vt:lpstr>Residuals for linear regression</vt:lpstr>
      <vt:lpstr>Residuals for linear regression</vt:lpstr>
      <vt:lpstr>Residuals for ordinal regression</vt:lpstr>
      <vt:lpstr>Residuals for ordinal regression</vt:lpstr>
      <vt:lpstr>Ordinal residuals?</vt:lpstr>
      <vt:lpstr>Ordinal residuals?</vt:lpstr>
      <vt:lpstr>Randomised Quantile Residuals/ PIT Residuals</vt:lpstr>
      <vt:lpstr>Randomised Quantile Residuals/ PIT Residuals</vt:lpstr>
      <vt:lpstr>Randomised Quantile Residuals/ PIT Residuals</vt:lpstr>
      <vt:lpstr>Surrogate Residuals </vt:lpstr>
      <vt:lpstr>Surrogate Residuals</vt:lpstr>
      <vt:lpstr>Surrogate Residuals</vt:lpstr>
      <vt:lpstr>Surrogate Residuals</vt:lpstr>
      <vt:lpstr>Surrogate residuals used for clustering</vt:lpstr>
      <vt:lpstr>Surrogate residuals used for clustering</vt:lpstr>
      <vt:lpstr>Surrogate residuals used for clustering</vt:lpstr>
      <vt:lpstr>PhD student wanted!</vt:lpstr>
      <vt:lpstr>References</vt:lpstr>
      <vt:lpstr>Stats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mixed-type data</dc:title>
  <dc:creator>Louise McMillan</dc:creator>
  <cp:lastModifiedBy>Louise McMillan</cp:lastModifiedBy>
  <cp:revision>12</cp:revision>
  <dcterms:created xsi:type="dcterms:W3CDTF">2023-11-23T03:16:23Z</dcterms:created>
  <dcterms:modified xsi:type="dcterms:W3CDTF">2023-11-27T07:35:00Z</dcterms:modified>
</cp:coreProperties>
</file>