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4"/>
  </p:sldMasterIdLst>
  <p:sldIdLst>
    <p:sldId id="368" r:id="rId5"/>
    <p:sldId id="314" r:id="rId6"/>
    <p:sldId id="374" r:id="rId7"/>
    <p:sldId id="316" r:id="rId8"/>
    <p:sldId id="352" r:id="rId9"/>
    <p:sldId id="344" r:id="rId10"/>
    <p:sldId id="353" r:id="rId11"/>
    <p:sldId id="362" r:id="rId12"/>
    <p:sldId id="329" r:id="rId13"/>
    <p:sldId id="354" r:id="rId14"/>
    <p:sldId id="364" r:id="rId15"/>
    <p:sldId id="369" r:id="rId16"/>
    <p:sldId id="315" r:id="rId17"/>
    <p:sldId id="327" r:id="rId18"/>
    <p:sldId id="370" r:id="rId19"/>
    <p:sldId id="323" r:id="rId20"/>
    <p:sldId id="342" r:id="rId21"/>
    <p:sldId id="319" r:id="rId22"/>
    <p:sldId id="321" r:id="rId23"/>
    <p:sldId id="371" r:id="rId24"/>
    <p:sldId id="333" r:id="rId25"/>
    <p:sldId id="328" r:id="rId26"/>
    <p:sldId id="336" r:id="rId27"/>
    <p:sldId id="345" r:id="rId28"/>
    <p:sldId id="357" r:id="rId29"/>
    <p:sldId id="330" r:id="rId30"/>
    <p:sldId id="346" r:id="rId31"/>
    <p:sldId id="372" r:id="rId32"/>
    <p:sldId id="361" r:id="rId33"/>
    <p:sldId id="360" r:id="rId34"/>
    <p:sldId id="365" r:id="rId35"/>
    <p:sldId id="349" r:id="rId36"/>
    <p:sldId id="373" r:id="rId37"/>
    <p:sldId id="355" r:id="rId38"/>
    <p:sldId id="367" r:id="rId39"/>
    <p:sldId id="36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3F6C"/>
    <a:srgbClr val="223962"/>
    <a:srgbClr val="1F3860"/>
    <a:srgbClr val="0354A6"/>
    <a:srgbClr val="0F487E"/>
    <a:srgbClr val="213860"/>
    <a:srgbClr val="2E446D"/>
    <a:srgbClr val="345897"/>
    <a:srgbClr val="00467F"/>
    <a:srgbClr val="005D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7D63EF-EE3F-45AA-94CD-22EDDCA30E63}" v="166" dt="2023-11-29T22:40:03.1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95" d="100"/>
          <a:sy n="95" d="100"/>
        </p:scale>
        <p:origin x="16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 Parmar" userId="5551692c-f896-4269-8f97-55958460b7c7" providerId="ADAL" clId="{2D7D63EF-EE3F-45AA-94CD-22EDDCA30E63}"/>
    <pc:docChg chg="undo custSel addSld delSld modSld sldOrd">
      <pc:chgData name="Priya Parmar" userId="5551692c-f896-4269-8f97-55958460b7c7" providerId="ADAL" clId="{2D7D63EF-EE3F-45AA-94CD-22EDDCA30E63}" dt="2023-11-29T23:20:27.144" v="1311" actId="47"/>
      <pc:docMkLst>
        <pc:docMk/>
      </pc:docMkLst>
      <pc:sldChg chg="del">
        <pc:chgData name="Priya Parmar" userId="5551692c-f896-4269-8f97-55958460b7c7" providerId="ADAL" clId="{2D7D63EF-EE3F-45AA-94CD-22EDDCA30E63}" dt="2023-11-29T18:48:53.616" v="510" actId="47"/>
        <pc:sldMkLst>
          <pc:docMk/>
          <pc:sldMk cId="3912747309" sldId="268"/>
        </pc:sldMkLst>
      </pc:sldChg>
      <pc:sldChg chg="addSp delSp modSp mod ord">
        <pc:chgData name="Priya Parmar" userId="5551692c-f896-4269-8f97-55958460b7c7" providerId="ADAL" clId="{2D7D63EF-EE3F-45AA-94CD-22EDDCA30E63}" dt="2023-11-29T22:32:14.009" v="1273"/>
        <pc:sldMkLst>
          <pc:docMk/>
          <pc:sldMk cId="2813674684" sldId="319"/>
        </pc:sldMkLst>
        <pc:spChg chg="del">
          <ac:chgData name="Priya Parmar" userId="5551692c-f896-4269-8f97-55958460b7c7" providerId="ADAL" clId="{2D7D63EF-EE3F-45AA-94CD-22EDDCA30E63}" dt="2023-11-29T22:31:48.334" v="1265" actId="26606"/>
          <ac:spMkLst>
            <pc:docMk/>
            <pc:sldMk cId="2813674684" sldId="319"/>
            <ac:spMk id="16" creationId="{AB8C311F-7253-4AED-9701-7FC0708C41C7}"/>
          </ac:spMkLst>
        </pc:spChg>
        <pc:spChg chg="del">
          <ac:chgData name="Priya Parmar" userId="5551692c-f896-4269-8f97-55958460b7c7" providerId="ADAL" clId="{2D7D63EF-EE3F-45AA-94CD-22EDDCA30E63}" dt="2023-11-29T22:31:48.334" v="1265" actId="26606"/>
          <ac:spMkLst>
            <pc:docMk/>
            <pc:sldMk cId="2813674684" sldId="319"/>
            <ac:spMk id="17" creationId="{E2384209-CB15-4CDF-9D31-C44FD9A3F20D}"/>
          </ac:spMkLst>
        </pc:spChg>
        <pc:spChg chg="del">
          <ac:chgData name="Priya Parmar" userId="5551692c-f896-4269-8f97-55958460b7c7" providerId="ADAL" clId="{2D7D63EF-EE3F-45AA-94CD-22EDDCA30E63}" dt="2023-11-29T22:31:48.334" v="1265" actId="26606"/>
          <ac:spMkLst>
            <pc:docMk/>
            <pc:sldMk cId="2813674684" sldId="319"/>
            <ac:spMk id="18" creationId="{2633B3B5-CC90-43F0-8714-D31D1F3F0209}"/>
          </ac:spMkLst>
        </pc:spChg>
        <pc:spChg chg="del">
          <ac:chgData name="Priya Parmar" userId="5551692c-f896-4269-8f97-55958460b7c7" providerId="ADAL" clId="{2D7D63EF-EE3F-45AA-94CD-22EDDCA30E63}" dt="2023-11-29T22:31:48.334" v="1265" actId="26606"/>
          <ac:spMkLst>
            <pc:docMk/>
            <pc:sldMk cId="2813674684" sldId="319"/>
            <ac:spMk id="19" creationId="{A8D57A06-A426-446D-B02C-A2DC6B62E45E}"/>
          </ac:spMkLst>
        </pc:spChg>
        <pc:spChg chg="add">
          <ac:chgData name="Priya Parmar" userId="5551692c-f896-4269-8f97-55958460b7c7" providerId="ADAL" clId="{2D7D63EF-EE3F-45AA-94CD-22EDDCA30E63}" dt="2023-11-29T22:31:48.334" v="1265" actId="26606"/>
          <ac:spMkLst>
            <pc:docMk/>
            <pc:sldMk cId="2813674684" sldId="319"/>
            <ac:spMk id="24" creationId="{AB8C311F-7253-4AED-9701-7FC0708C41C7}"/>
          </ac:spMkLst>
        </pc:spChg>
        <pc:spChg chg="add">
          <ac:chgData name="Priya Parmar" userId="5551692c-f896-4269-8f97-55958460b7c7" providerId="ADAL" clId="{2D7D63EF-EE3F-45AA-94CD-22EDDCA30E63}" dt="2023-11-29T22:31:48.334" v="1265" actId="26606"/>
          <ac:spMkLst>
            <pc:docMk/>
            <pc:sldMk cId="2813674684" sldId="319"/>
            <ac:spMk id="26" creationId="{E2384209-CB15-4CDF-9D31-C44FD9A3F20D}"/>
          </ac:spMkLst>
        </pc:spChg>
        <pc:spChg chg="add">
          <ac:chgData name="Priya Parmar" userId="5551692c-f896-4269-8f97-55958460b7c7" providerId="ADAL" clId="{2D7D63EF-EE3F-45AA-94CD-22EDDCA30E63}" dt="2023-11-29T22:31:48.334" v="1265" actId="26606"/>
          <ac:spMkLst>
            <pc:docMk/>
            <pc:sldMk cId="2813674684" sldId="319"/>
            <ac:spMk id="28" creationId="{2633B3B5-CC90-43F0-8714-D31D1F3F0209}"/>
          </ac:spMkLst>
        </pc:spChg>
        <pc:spChg chg="add">
          <ac:chgData name="Priya Parmar" userId="5551692c-f896-4269-8f97-55958460b7c7" providerId="ADAL" clId="{2D7D63EF-EE3F-45AA-94CD-22EDDCA30E63}" dt="2023-11-29T22:31:48.334" v="1265" actId="26606"/>
          <ac:spMkLst>
            <pc:docMk/>
            <pc:sldMk cId="2813674684" sldId="319"/>
            <ac:spMk id="30" creationId="{A8D57A06-A426-446D-B02C-A2DC6B62E45E}"/>
          </ac:spMkLst>
        </pc:spChg>
        <pc:picChg chg="del">
          <ac:chgData name="Priya Parmar" userId="5551692c-f896-4269-8f97-55958460b7c7" providerId="ADAL" clId="{2D7D63EF-EE3F-45AA-94CD-22EDDCA30E63}" dt="2023-11-29T22:31:43.681" v="1263" actId="478"/>
          <ac:picMkLst>
            <pc:docMk/>
            <pc:sldMk cId="2813674684" sldId="319"/>
            <ac:picMk id="3" creationId="{D449712C-6071-3726-9FEE-5F32F677EB4D}"/>
          </ac:picMkLst>
        </pc:picChg>
        <pc:picChg chg="add del mod">
          <ac:chgData name="Priya Parmar" userId="5551692c-f896-4269-8f97-55958460b7c7" providerId="ADAL" clId="{2D7D63EF-EE3F-45AA-94CD-22EDDCA30E63}" dt="2023-11-29T22:32:13.587" v="1272" actId="478"/>
          <ac:picMkLst>
            <pc:docMk/>
            <pc:sldMk cId="2813674684" sldId="319"/>
            <ac:picMk id="4" creationId="{53B8AAB3-8902-F9C3-D8A8-E7D50EA86C70}"/>
          </ac:picMkLst>
        </pc:picChg>
        <pc:picChg chg="add mod">
          <ac:chgData name="Priya Parmar" userId="5551692c-f896-4269-8f97-55958460b7c7" providerId="ADAL" clId="{2D7D63EF-EE3F-45AA-94CD-22EDDCA30E63}" dt="2023-11-29T22:32:14.009" v="1273"/>
          <ac:picMkLst>
            <pc:docMk/>
            <pc:sldMk cId="2813674684" sldId="319"/>
            <ac:picMk id="5" creationId="{966F8BDF-409F-DB93-E26B-9E65CA607479}"/>
          </ac:picMkLst>
        </pc:picChg>
      </pc:sldChg>
      <pc:sldChg chg="addSp delSp modSp mod">
        <pc:chgData name="Priya Parmar" userId="5551692c-f896-4269-8f97-55958460b7c7" providerId="ADAL" clId="{2D7D63EF-EE3F-45AA-94CD-22EDDCA30E63}" dt="2023-11-29T22:32:10.107" v="1271" actId="21"/>
        <pc:sldMkLst>
          <pc:docMk/>
          <pc:sldMk cId="342381781" sldId="321"/>
        </pc:sldMkLst>
        <pc:picChg chg="del">
          <ac:chgData name="Priya Parmar" userId="5551692c-f896-4269-8f97-55958460b7c7" providerId="ADAL" clId="{2D7D63EF-EE3F-45AA-94CD-22EDDCA30E63}" dt="2023-11-29T22:30:19.288" v="1260" actId="478"/>
          <ac:picMkLst>
            <pc:docMk/>
            <pc:sldMk cId="342381781" sldId="321"/>
            <ac:picMk id="3" creationId="{D449712C-6071-3726-9FEE-5F32F677EB4D}"/>
          </ac:picMkLst>
        </pc:picChg>
        <pc:picChg chg="add mod">
          <ac:chgData name="Priya Parmar" userId="5551692c-f896-4269-8f97-55958460b7c7" providerId="ADAL" clId="{2D7D63EF-EE3F-45AA-94CD-22EDDCA30E63}" dt="2023-11-29T22:30:26.589" v="1262" actId="1076"/>
          <ac:picMkLst>
            <pc:docMk/>
            <pc:sldMk cId="342381781" sldId="321"/>
            <ac:picMk id="4" creationId="{69F22D4D-C373-9FB5-BB2C-70566DF1DA5B}"/>
          </ac:picMkLst>
        </pc:picChg>
        <pc:picChg chg="add del mod">
          <ac:chgData name="Priya Parmar" userId="5551692c-f896-4269-8f97-55958460b7c7" providerId="ADAL" clId="{2D7D63EF-EE3F-45AA-94CD-22EDDCA30E63}" dt="2023-11-29T22:32:10.107" v="1271" actId="21"/>
          <ac:picMkLst>
            <pc:docMk/>
            <pc:sldMk cId="342381781" sldId="321"/>
            <ac:picMk id="5" creationId="{8070BF17-4C07-F03E-DCAD-15CFD15B1920}"/>
          </ac:picMkLst>
        </pc:picChg>
      </pc:sldChg>
      <pc:sldChg chg="modSp mod">
        <pc:chgData name="Priya Parmar" userId="5551692c-f896-4269-8f97-55958460b7c7" providerId="ADAL" clId="{2D7D63EF-EE3F-45AA-94CD-22EDDCA30E63}" dt="2023-11-29T22:38:02.959" v="1282" actId="20577"/>
        <pc:sldMkLst>
          <pc:docMk/>
          <pc:sldMk cId="1867869464" sldId="330"/>
        </pc:sldMkLst>
        <pc:spChg chg="mod">
          <ac:chgData name="Priya Parmar" userId="5551692c-f896-4269-8f97-55958460b7c7" providerId="ADAL" clId="{2D7D63EF-EE3F-45AA-94CD-22EDDCA30E63}" dt="2023-11-29T22:38:02.959" v="1282" actId="20577"/>
          <ac:spMkLst>
            <pc:docMk/>
            <pc:sldMk cId="1867869464" sldId="330"/>
            <ac:spMk id="2" creationId="{95A2EF2C-2595-8E60-DFBD-1144C9055F05}"/>
          </ac:spMkLst>
        </pc:spChg>
      </pc:sldChg>
      <pc:sldChg chg="del">
        <pc:chgData name="Priya Parmar" userId="5551692c-f896-4269-8f97-55958460b7c7" providerId="ADAL" clId="{2D7D63EF-EE3F-45AA-94CD-22EDDCA30E63}" dt="2023-11-29T04:49:43.823" v="8" actId="47"/>
        <pc:sldMkLst>
          <pc:docMk/>
          <pc:sldMk cId="4242138342" sldId="334"/>
        </pc:sldMkLst>
      </pc:sldChg>
      <pc:sldChg chg="modSp mod">
        <pc:chgData name="Priya Parmar" userId="5551692c-f896-4269-8f97-55958460b7c7" providerId="ADAL" clId="{2D7D63EF-EE3F-45AA-94CD-22EDDCA30E63}" dt="2023-11-29T19:14:49.915" v="755" actId="20577"/>
        <pc:sldMkLst>
          <pc:docMk/>
          <pc:sldMk cId="4055498437" sldId="344"/>
        </pc:sldMkLst>
        <pc:spChg chg="mod">
          <ac:chgData name="Priya Parmar" userId="5551692c-f896-4269-8f97-55958460b7c7" providerId="ADAL" clId="{2D7D63EF-EE3F-45AA-94CD-22EDDCA30E63}" dt="2023-11-29T19:14:49.915" v="755" actId="20577"/>
          <ac:spMkLst>
            <pc:docMk/>
            <pc:sldMk cId="4055498437" sldId="344"/>
            <ac:spMk id="2" creationId="{299F2272-24C5-EADE-9179-5BB065E679EB}"/>
          </ac:spMkLst>
        </pc:spChg>
      </pc:sldChg>
      <pc:sldChg chg="modSp mod">
        <pc:chgData name="Priya Parmar" userId="5551692c-f896-4269-8f97-55958460b7c7" providerId="ADAL" clId="{2D7D63EF-EE3F-45AA-94CD-22EDDCA30E63}" dt="2023-11-29T21:16:37.195" v="1024" actId="20577"/>
        <pc:sldMkLst>
          <pc:docMk/>
          <pc:sldMk cId="1581708428" sldId="346"/>
        </pc:sldMkLst>
        <pc:spChg chg="mod">
          <ac:chgData name="Priya Parmar" userId="5551692c-f896-4269-8f97-55958460b7c7" providerId="ADAL" clId="{2D7D63EF-EE3F-45AA-94CD-22EDDCA30E63}" dt="2023-11-29T21:16:37.195" v="1024" actId="20577"/>
          <ac:spMkLst>
            <pc:docMk/>
            <pc:sldMk cId="1581708428" sldId="346"/>
            <ac:spMk id="5" creationId="{765D01FB-6F81-0874-4462-A6FBE9ED141B}"/>
          </ac:spMkLst>
        </pc:spChg>
      </pc:sldChg>
      <pc:sldChg chg="modSp del mod">
        <pc:chgData name="Priya Parmar" userId="5551692c-f896-4269-8f97-55958460b7c7" providerId="ADAL" clId="{2D7D63EF-EE3F-45AA-94CD-22EDDCA30E63}" dt="2023-11-29T22:12:33.501" v="1259" actId="47"/>
        <pc:sldMkLst>
          <pc:docMk/>
          <pc:sldMk cId="3606686253" sldId="348"/>
        </pc:sldMkLst>
        <pc:spChg chg="mod">
          <ac:chgData name="Priya Parmar" userId="5551692c-f896-4269-8f97-55958460b7c7" providerId="ADAL" clId="{2D7D63EF-EE3F-45AA-94CD-22EDDCA30E63}" dt="2023-11-29T04:47:39.576" v="1" actId="1076"/>
          <ac:spMkLst>
            <pc:docMk/>
            <pc:sldMk cId="3606686253" sldId="348"/>
            <ac:spMk id="2" creationId="{95A2EF2C-2595-8E60-DFBD-1144C9055F05}"/>
          </ac:spMkLst>
        </pc:spChg>
      </pc:sldChg>
      <pc:sldChg chg="modSp mod">
        <pc:chgData name="Priya Parmar" userId="5551692c-f896-4269-8f97-55958460b7c7" providerId="ADAL" clId="{2D7D63EF-EE3F-45AA-94CD-22EDDCA30E63}" dt="2023-11-29T04:48:00.346" v="4" actId="208"/>
        <pc:sldMkLst>
          <pc:docMk/>
          <pc:sldMk cId="3342906517" sldId="349"/>
        </pc:sldMkLst>
        <pc:spChg chg="mod">
          <ac:chgData name="Priya Parmar" userId="5551692c-f896-4269-8f97-55958460b7c7" providerId="ADAL" clId="{2D7D63EF-EE3F-45AA-94CD-22EDDCA30E63}" dt="2023-11-29T04:47:46.910" v="2" actId="1076"/>
          <ac:spMkLst>
            <pc:docMk/>
            <pc:sldMk cId="3342906517" sldId="349"/>
            <ac:spMk id="2" creationId="{95A2EF2C-2595-8E60-DFBD-1144C9055F05}"/>
          </ac:spMkLst>
        </pc:spChg>
        <pc:graphicFrameChg chg="mod">
          <ac:chgData name="Priya Parmar" userId="5551692c-f896-4269-8f97-55958460b7c7" providerId="ADAL" clId="{2D7D63EF-EE3F-45AA-94CD-22EDDCA30E63}" dt="2023-11-29T04:48:00.346" v="4" actId="208"/>
          <ac:graphicFrameMkLst>
            <pc:docMk/>
            <pc:sldMk cId="3342906517" sldId="349"/>
            <ac:graphicFrameMk id="25" creationId="{12915CD0-12A9-07A6-A57E-A7E2C26A11CE}"/>
          </ac:graphicFrameMkLst>
        </pc:graphicFrameChg>
      </pc:sldChg>
      <pc:sldChg chg="del">
        <pc:chgData name="Priya Parmar" userId="5551692c-f896-4269-8f97-55958460b7c7" providerId="ADAL" clId="{2D7D63EF-EE3F-45AA-94CD-22EDDCA30E63}" dt="2023-11-29T04:47:30.266" v="0" actId="47"/>
        <pc:sldMkLst>
          <pc:docMk/>
          <pc:sldMk cId="2708958435" sldId="350"/>
        </pc:sldMkLst>
      </pc:sldChg>
      <pc:sldChg chg="modSp mod">
        <pc:chgData name="Priya Parmar" userId="5551692c-f896-4269-8f97-55958460b7c7" providerId="ADAL" clId="{2D7D63EF-EE3F-45AA-94CD-22EDDCA30E63}" dt="2023-11-29T19:13:15.750" v="703" actId="113"/>
        <pc:sldMkLst>
          <pc:docMk/>
          <pc:sldMk cId="4102071318" sldId="352"/>
        </pc:sldMkLst>
        <pc:spChg chg="mod">
          <ac:chgData name="Priya Parmar" userId="5551692c-f896-4269-8f97-55958460b7c7" providerId="ADAL" clId="{2D7D63EF-EE3F-45AA-94CD-22EDDCA30E63}" dt="2023-11-29T19:13:15.750" v="703" actId="113"/>
          <ac:spMkLst>
            <pc:docMk/>
            <pc:sldMk cId="4102071318" sldId="352"/>
            <ac:spMk id="2" creationId="{299F2272-24C5-EADE-9179-5BB065E679EB}"/>
          </ac:spMkLst>
        </pc:spChg>
        <pc:spChg chg="mod">
          <ac:chgData name="Priya Parmar" userId="5551692c-f896-4269-8f97-55958460b7c7" providerId="ADAL" clId="{2D7D63EF-EE3F-45AA-94CD-22EDDCA30E63}" dt="2023-11-29T19:12:24.189" v="688" actId="1076"/>
          <ac:spMkLst>
            <pc:docMk/>
            <pc:sldMk cId="4102071318" sldId="352"/>
            <ac:spMk id="4" creationId="{817B27DE-A564-A495-558A-AA6925A99885}"/>
          </ac:spMkLst>
        </pc:spChg>
        <pc:picChg chg="mod">
          <ac:chgData name="Priya Parmar" userId="5551692c-f896-4269-8f97-55958460b7c7" providerId="ADAL" clId="{2D7D63EF-EE3F-45AA-94CD-22EDDCA30E63}" dt="2023-11-29T19:12:52.693" v="698" actId="1076"/>
          <ac:picMkLst>
            <pc:docMk/>
            <pc:sldMk cId="4102071318" sldId="352"/>
            <ac:picMk id="5" creationId="{AEC53316-330A-8FBA-9DA1-E140AE678469}"/>
          </ac:picMkLst>
        </pc:picChg>
      </pc:sldChg>
      <pc:sldChg chg="modSp mod">
        <pc:chgData name="Priya Parmar" userId="5551692c-f896-4269-8f97-55958460b7c7" providerId="ADAL" clId="{2D7D63EF-EE3F-45AA-94CD-22EDDCA30E63}" dt="2023-11-29T19:16:26.193" v="776" actId="1076"/>
        <pc:sldMkLst>
          <pc:docMk/>
          <pc:sldMk cId="527596134" sldId="354"/>
        </pc:sldMkLst>
        <pc:spChg chg="mod">
          <ac:chgData name="Priya Parmar" userId="5551692c-f896-4269-8f97-55958460b7c7" providerId="ADAL" clId="{2D7D63EF-EE3F-45AA-94CD-22EDDCA30E63}" dt="2023-11-29T19:16:20.686" v="775" actId="1076"/>
          <ac:spMkLst>
            <pc:docMk/>
            <pc:sldMk cId="527596134" sldId="354"/>
            <ac:spMk id="7" creationId="{F3160D49-BDE8-9D2A-D664-52CCCCBAC080}"/>
          </ac:spMkLst>
        </pc:spChg>
        <pc:spChg chg="mod">
          <ac:chgData name="Priya Parmar" userId="5551692c-f896-4269-8f97-55958460b7c7" providerId="ADAL" clId="{2D7D63EF-EE3F-45AA-94CD-22EDDCA30E63}" dt="2023-11-29T19:16:26.193" v="776" actId="1076"/>
          <ac:spMkLst>
            <pc:docMk/>
            <pc:sldMk cId="527596134" sldId="354"/>
            <ac:spMk id="9" creationId="{AE9EBF58-2A5B-4E90-09CA-9591EF394815}"/>
          </ac:spMkLst>
        </pc:spChg>
      </pc:sldChg>
      <pc:sldChg chg="ord">
        <pc:chgData name="Priya Parmar" userId="5551692c-f896-4269-8f97-55958460b7c7" providerId="ADAL" clId="{2D7D63EF-EE3F-45AA-94CD-22EDDCA30E63}" dt="2023-11-29T21:58:43.305" v="1153"/>
        <pc:sldMkLst>
          <pc:docMk/>
          <pc:sldMk cId="4205480431" sldId="355"/>
        </pc:sldMkLst>
      </pc:sldChg>
      <pc:sldChg chg="ord">
        <pc:chgData name="Priya Parmar" userId="5551692c-f896-4269-8f97-55958460b7c7" providerId="ADAL" clId="{2D7D63EF-EE3F-45AA-94CD-22EDDCA30E63}" dt="2023-11-29T22:38:36.483" v="1296"/>
        <pc:sldMkLst>
          <pc:docMk/>
          <pc:sldMk cId="581107432" sldId="360"/>
        </pc:sldMkLst>
      </pc:sldChg>
      <pc:sldChg chg="ord">
        <pc:chgData name="Priya Parmar" userId="5551692c-f896-4269-8f97-55958460b7c7" providerId="ADAL" clId="{2D7D63EF-EE3F-45AA-94CD-22EDDCA30E63}" dt="2023-11-29T22:38:38.544" v="1298"/>
        <pc:sldMkLst>
          <pc:docMk/>
          <pc:sldMk cId="541516429" sldId="361"/>
        </pc:sldMkLst>
      </pc:sldChg>
      <pc:sldChg chg="addSp delSp modSp mod ord">
        <pc:chgData name="Priya Parmar" userId="5551692c-f896-4269-8f97-55958460b7c7" providerId="ADAL" clId="{2D7D63EF-EE3F-45AA-94CD-22EDDCA30E63}" dt="2023-11-29T19:00:53.191" v="609"/>
        <pc:sldMkLst>
          <pc:docMk/>
          <pc:sldMk cId="1417805523" sldId="364"/>
        </pc:sldMkLst>
        <pc:spChg chg="del">
          <ac:chgData name="Priya Parmar" userId="5551692c-f896-4269-8f97-55958460b7c7" providerId="ADAL" clId="{2D7D63EF-EE3F-45AA-94CD-22EDDCA30E63}" dt="2023-11-29T19:00:44.819" v="607" actId="26606"/>
          <ac:spMkLst>
            <pc:docMk/>
            <pc:sldMk cId="1417805523" sldId="364"/>
            <ac:spMk id="23" creationId="{AB8C311F-7253-4AED-9701-7FC0708C41C7}"/>
          </ac:spMkLst>
        </pc:spChg>
        <pc:spChg chg="del">
          <ac:chgData name="Priya Parmar" userId="5551692c-f896-4269-8f97-55958460b7c7" providerId="ADAL" clId="{2D7D63EF-EE3F-45AA-94CD-22EDDCA30E63}" dt="2023-11-29T19:00:44.819" v="607" actId="26606"/>
          <ac:spMkLst>
            <pc:docMk/>
            <pc:sldMk cId="1417805523" sldId="364"/>
            <ac:spMk id="25" creationId="{E2384209-CB15-4CDF-9D31-C44FD9A3F20D}"/>
          </ac:spMkLst>
        </pc:spChg>
        <pc:spChg chg="del">
          <ac:chgData name="Priya Parmar" userId="5551692c-f896-4269-8f97-55958460b7c7" providerId="ADAL" clId="{2D7D63EF-EE3F-45AA-94CD-22EDDCA30E63}" dt="2023-11-29T19:00:44.819" v="607" actId="26606"/>
          <ac:spMkLst>
            <pc:docMk/>
            <pc:sldMk cId="1417805523" sldId="364"/>
            <ac:spMk id="27" creationId="{2633B3B5-CC90-43F0-8714-D31D1F3F0209}"/>
          </ac:spMkLst>
        </pc:spChg>
        <pc:spChg chg="del">
          <ac:chgData name="Priya Parmar" userId="5551692c-f896-4269-8f97-55958460b7c7" providerId="ADAL" clId="{2D7D63EF-EE3F-45AA-94CD-22EDDCA30E63}" dt="2023-11-29T19:00:44.819" v="607" actId="26606"/>
          <ac:spMkLst>
            <pc:docMk/>
            <pc:sldMk cId="1417805523" sldId="364"/>
            <ac:spMk id="29" creationId="{A8D57A06-A426-446D-B02C-A2DC6B62E45E}"/>
          </ac:spMkLst>
        </pc:spChg>
        <pc:spChg chg="add">
          <ac:chgData name="Priya Parmar" userId="5551692c-f896-4269-8f97-55958460b7c7" providerId="ADAL" clId="{2D7D63EF-EE3F-45AA-94CD-22EDDCA30E63}" dt="2023-11-29T19:00:44.819" v="607" actId="26606"/>
          <ac:spMkLst>
            <pc:docMk/>
            <pc:sldMk cId="1417805523" sldId="364"/>
            <ac:spMk id="2055" creationId="{AB8C311F-7253-4AED-9701-7FC0708C41C7}"/>
          </ac:spMkLst>
        </pc:spChg>
        <pc:spChg chg="add">
          <ac:chgData name="Priya Parmar" userId="5551692c-f896-4269-8f97-55958460b7c7" providerId="ADAL" clId="{2D7D63EF-EE3F-45AA-94CD-22EDDCA30E63}" dt="2023-11-29T19:00:44.819" v="607" actId="26606"/>
          <ac:spMkLst>
            <pc:docMk/>
            <pc:sldMk cId="1417805523" sldId="364"/>
            <ac:spMk id="2057" creationId="{E2384209-CB15-4CDF-9D31-C44FD9A3F20D}"/>
          </ac:spMkLst>
        </pc:spChg>
        <pc:spChg chg="add">
          <ac:chgData name="Priya Parmar" userId="5551692c-f896-4269-8f97-55958460b7c7" providerId="ADAL" clId="{2D7D63EF-EE3F-45AA-94CD-22EDDCA30E63}" dt="2023-11-29T19:00:44.819" v="607" actId="26606"/>
          <ac:spMkLst>
            <pc:docMk/>
            <pc:sldMk cId="1417805523" sldId="364"/>
            <ac:spMk id="2059" creationId="{2633B3B5-CC90-43F0-8714-D31D1F3F0209}"/>
          </ac:spMkLst>
        </pc:spChg>
        <pc:spChg chg="add">
          <ac:chgData name="Priya Parmar" userId="5551692c-f896-4269-8f97-55958460b7c7" providerId="ADAL" clId="{2D7D63EF-EE3F-45AA-94CD-22EDDCA30E63}" dt="2023-11-29T19:00:44.819" v="607" actId="26606"/>
          <ac:spMkLst>
            <pc:docMk/>
            <pc:sldMk cId="1417805523" sldId="364"/>
            <ac:spMk id="2061" creationId="{A8D57A06-A426-446D-B02C-A2DC6B62E45E}"/>
          </ac:spMkLst>
        </pc:spChg>
        <pc:picChg chg="del">
          <ac:chgData name="Priya Parmar" userId="5551692c-f896-4269-8f97-55958460b7c7" providerId="ADAL" clId="{2D7D63EF-EE3F-45AA-94CD-22EDDCA30E63}" dt="2023-11-29T19:00:31.450" v="605" actId="478"/>
          <ac:picMkLst>
            <pc:docMk/>
            <pc:sldMk cId="1417805523" sldId="364"/>
            <ac:picMk id="2" creationId="{588C177F-88F5-E9A8-4D25-35FEEDCD1A70}"/>
          </ac:picMkLst>
        </pc:picChg>
        <pc:picChg chg="add mod">
          <ac:chgData name="Priya Parmar" userId="5551692c-f896-4269-8f97-55958460b7c7" providerId="ADAL" clId="{2D7D63EF-EE3F-45AA-94CD-22EDDCA30E63}" dt="2023-11-29T19:00:44.819" v="607" actId="26606"/>
          <ac:picMkLst>
            <pc:docMk/>
            <pc:sldMk cId="1417805523" sldId="364"/>
            <ac:picMk id="2050" creationId="{31399EF3-80AC-5249-E66D-BB71F5F1DCB6}"/>
          </ac:picMkLst>
        </pc:picChg>
      </pc:sldChg>
      <pc:sldChg chg="addSp delSp modSp add mod ord">
        <pc:chgData name="Priya Parmar" userId="5551692c-f896-4269-8f97-55958460b7c7" providerId="ADAL" clId="{2D7D63EF-EE3F-45AA-94CD-22EDDCA30E63}" dt="2023-11-29T22:38:51.650" v="1300"/>
        <pc:sldMkLst>
          <pc:docMk/>
          <pc:sldMk cId="3328163500" sldId="365"/>
        </pc:sldMkLst>
        <pc:spChg chg="mod">
          <ac:chgData name="Priya Parmar" userId="5551692c-f896-4269-8f97-55958460b7c7" providerId="ADAL" clId="{2D7D63EF-EE3F-45AA-94CD-22EDDCA30E63}" dt="2023-11-29T04:51:13.174" v="94" actId="20577"/>
          <ac:spMkLst>
            <pc:docMk/>
            <pc:sldMk cId="3328163500" sldId="365"/>
            <ac:spMk id="19" creationId="{3530AA4B-C834-47EE-7949-EE2177F7B287}"/>
          </ac:spMkLst>
        </pc:spChg>
        <pc:spChg chg="mod">
          <ac:chgData name="Priya Parmar" userId="5551692c-f896-4269-8f97-55958460b7c7" providerId="ADAL" clId="{2D7D63EF-EE3F-45AA-94CD-22EDDCA30E63}" dt="2023-11-29T04:51:36.324" v="100" actId="20577"/>
          <ac:spMkLst>
            <pc:docMk/>
            <pc:sldMk cId="3328163500" sldId="365"/>
            <ac:spMk id="21" creationId="{8C5D6200-E987-2D42-B513-68952B1E2F94}"/>
          </ac:spMkLst>
        </pc:spChg>
        <pc:picChg chg="add mod">
          <ac:chgData name="Priya Parmar" userId="5551692c-f896-4269-8f97-55958460b7c7" providerId="ADAL" clId="{2D7D63EF-EE3F-45AA-94CD-22EDDCA30E63}" dt="2023-11-29T04:52:36.261" v="107" actId="1076"/>
          <ac:picMkLst>
            <pc:docMk/>
            <pc:sldMk cId="3328163500" sldId="365"/>
            <ac:picMk id="3" creationId="{CF89C9BF-45E5-5A3C-ACFC-A02A85742582}"/>
          </ac:picMkLst>
        </pc:picChg>
        <pc:picChg chg="del">
          <ac:chgData name="Priya Parmar" userId="5551692c-f896-4269-8f97-55958460b7c7" providerId="ADAL" clId="{2D7D63EF-EE3F-45AA-94CD-22EDDCA30E63}" dt="2023-11-29T04:51:07.125" v="72" actId="478"/>
          <ac:picMkLst>
            <pc:docMk/>
            <pc:sldMk cId="3328163500" sldId="365"/>
            <ac:picMk id="6" creationId="{22FFB2B1-9E99-28A6-DE04-BB000E135E08}"/>
          </ac:picMkLst>
        </pc:picChg>
        <pc:picChg chg="del">
          <ac:chgData name="Priya Parmar" userId="5551692c-f896-4269-8f97-55958460b7c7" providerId="ADAL" clId="{2D7D63EF-EE3F-45AA-94CD-22EDDCA30E63}" dt="2023-11-29T04:51:15.612" v="95" actId="478"/>
          <ac:picMkLst>
            <pc:docMk/>
            <pc:sldMk cId="3328163500" sldId="365"/>
            <ac:picMk id="18" creationId="{49B57029-6960-CF18-F7D5-BD8686F1ED3C}"/>
          </ac:picMkLst>
        </pc:picChg>
      </pc:sldChg>
      <pc:sldChg chg="addSp delSp modSp add mod ord">
        <pc:chgData name="Priya Parmar" userId="5551692c-f896-4269-8f97-55958460b7c7" providerId="ADAL" clId="{2D7D63EF-EE3F-45AA-94CD-22EDDCA30E63}" dt="2023-11-29T23:20:04.333" v="1309" actId="20577"/>
        <pc:sldMkLst>
          <pc:docMk/>
          <pc:sldMk cId="4255092658" sldId="366"/>
        </pc:sldMkLst>
        <pc:spChg chg="add del mod">
          <ac:chgData name="Priya Parmar" userId="5551692c-f896-4269-8f97-55958460b7c7" providerId="ADAL" clId="{2D7D63EF-EE3F-45AA-94CD-22EDDCA30E63}" dt="2023-11-29T21:59:32.345" v="1159" actId="478"/>
          <ac:spMkLst>
            <pc:docMk/>
            <pc:sldMk cId="4255092658" sldId="366"/>
            <ac:spMk id="2" creationId="{95A2EF2C-2595-8E60-DFBD-1144C9055F05}"/>
          </ac:spMkLst>
        </pc:spChg>
        <pc:spChg chg="add mod">
          <ac:chgData name="Priya Parmar" userId="5551692c-f896-4269-8f97-55958460b7c7" providerId="ADAL" clId="{2D7D63EF-EE3F-45AA-94CD-22EDDCA30E63}" dt="2023-11-29T23:20:04.333" v="1309" actId="20577"/>
          <ac:spMkLst>
            <pc:docMk/>
            <pc:sldMk cId="4255092658" sldId="366"/>
            <ac:spMk id="4" creationId="{4A6B30CD-F154-6FAD-DB2A-0D29CA305724}"/>
          </ac:spMkLst>
        </pc:spChg>
        <pc:spChg chg="add del">
          <ac:chgData name="Priya Parmar" userId="5551692c-f896-4269-8f97-55958460b7c7" providerId="ADAL" clId="{2D7D63EF-EE3F-45AA-94CD-22EDDCA30E63}" dt="2023-11-29T04:50:03.792" v="13" actId="478"/>
          <ac:spMkLst>
            <pc:docMk/>
            <pc:sldMk cId="4255092658" sldId="366"/>
            <ac:spMk id="10" creationId="{AB8C311F-7253-4AED-9701-7FC0708C41C7}"/>
          </ac:spMkLst>
        </pc:spChg>
        <pc:spChg chg="add del">
          <ac:chgData name="Priya Parmar" userId="5551692c-f896-4269-8f97-55958460b7c7" providerId="ADAL" clId="{2D7D63EF-EE3F-45AA-94CD-22EDDCA30E63}" dt="2023-11-29T04:50:03.792" v="13" actId="478"/>
          <ac:spMkLst>
            <pc:docMk/>
            <pc:sldMk cId="4255092658" sldId="366"/>
            <ac:spMk id="12" creationId="{E2384209-CB15-4CDF-9D31-C44FD9A3F20D}"/>
          </ac:spMkLst>
        </pc:spChg>
        <pc:spChg chg="add del">
          <ac:chgData name="Priya Parmar" userId="5551692c-f896-4269-8f97-55958460b7c7" providerId="ADAL" clId="{2D7D63EF-EE3F-45AA-94CD-22EDDCA30E63}" dt="2023-11-29T04:50:03.792" v="13" actId="478"/>
          <ac:spMkLst>
            <pc:docMk/>
            <pc:sldMk cId="4255092658" sldId="366"/>
            <ac:spMk id="14" creationId="{2633B3B5-CC90-43F0-8714-D31D1F3F0209}"/>
          </ac:spMkLst>
        </pc:spChg>
        <pc:spChg chg="add del">
          <ac:chgData name="Priya Parmar" userId="5551692c-f896-4269-8f97-55958460b7c7" providerId="ADAL" clId="{2D7D63EF-EE3F-45AA-94CD-22EDDCA30E63}" dt="2023-11-29T04:50:03.792" v="13" actId="478"/>
          <ac:spMkLst>
            <pc:docMk/>
            <pc:sldMk cId="4255092658" sldId="366"/>
            <ac:spMk id="16" creationId="{A8D57A06-A426-446D-B02C-A2DC6B62E45E}"/>
          </ac:spMkLst>
        </pc:spChg>
        <pc:graphicFrameChg chg="add del">
          <ac:chgData name="Priya Parmar" userId="5551692c-f896-4269-8f97-55958460b7c7" providerId="ADAL" clId="{2D7D63EF-EE3F-45AA-94CD-22EDDCA30E63}" dt="2023-11-29T04:50:08.400" v="14" actId="478"/>
          <ac:graphicFrameMkLst>
            <pc:docMk/>
            <pc:sldMk cId="4255092658" sldId="366"/>
            <ac:graphicFrameMk id="25" creationId="{12915CD0-12A9-07A6-A57E-A7E2C26A11CE}"/>
          </ac:graphicFrameMkLst>
        </pc:graphicFrameChg>
      </pc:sldChg>
      <pc:sldChg chg="addSp delSp modSp add mod ord">
        <pc:chgData name="Priya Parmar" userId="5551692c-f896-4269-8f97-55958460b7c7" providerId="ADAL" clId="{2D7D63EF-EE3F-45AA-94CD-22EDDCA30E63}" dt="2023-11-29T22:40:03.120" v="1305" actId="113"/>
        <pc:sldMkLst>
          <pc:docMk/>
          <pc:sldMk cId="184809834" sldId="367"/>
        </pc:sldMkLst>
        <pc:spChg chg="add del mod">
          <ac:chgData name="Priya Parmar" userId="5551692c-f896-4269-8f97-55958460b7c7" providerId="ADAL" clId="{2D7D63EF-EE3F-45AA-94CD-22EDDCA30E63}" dt="2023-11-29T21:56:51.518" v="1090" actId="26606"/>
          <ac:spMkLst>
            <pc:docMk/>
            <pc:sldMk cId="184809834" sldId="367"/>
            <ac:spMk id="2" creationId="{FCEE3471-E749-7E66-FBC7-0883B2448476}"/>
          </ac:spMkLst>
        </pc:spChg>
        <pc:spChg chg="del">
          <ac:chgData name="Priya Parmar" userId="5551692c-f896-4269-8f97-55958460b7c7" providerId="ADAL" clId="{2D7D63EF-EE3F-45AA-94CD-22EDDCA30E63}" dt="2023-11-29T21:56:41.723" v="1088" actId="26606"/>
          <ac:spMkLst>
            <pc:docMk/>
            <pc:sldMk cId="184809834" sldId="367"/>
            <ac:spMk id="8" creationId="{1B15ED52-F352-441B-82BF-E0EA34836D08}"/>
          </ac:spMkLst>
        </pc:spChg>
        <pc:spChg chg="del">
          <ac:chgData name="Priya Parmar" userId="5551692c-f896-4269-8f97-55958460b7c7" providerId="ADAL" clId="{2D7D63EF-EE3F-45AA-94CD-22EDDCA30E63}" dt="2023-11-29T21:56:41.723" v="1088" actId="26606"/>
          <ac:spMkLst>
            <pc:docMk/>
            <pc:sldMk cId="184809834" sldId="367"/>
            <ac:spMk id="10" creationId="{3B2E3793-BFE6-45A2-9B7B-E18844431C99}"/>
          </ac:spMkLst>
        </pc:spChg>
        <pc:spChg chg="del">
          <ac:chgData name="Priya Parmar" userId="5551692c-f896-4269-8f97-55958460b7c7" providerId="ADAL" clId="{2D7D63EF-EE3F-45AA-94CD-22EDDCA30E63}" dt="2023-11-29T21:56:41.723" v="1088" actId="26606"/>
          <ac:spMkLst>
            <pc:docMk/>
            <pc:sldMk cId="184809834" sldId="367"/>
            <ac:spMk id="12" creationId="{BC4C4868-CB8F-4AF9-9CDB-8108F2C19B67}"/>
          </ac:spMkLst>
        </pc:spChg>
        <pc:spChg chg="del">
          <ac:chgData name="Priya Parmar" userId="5551692c-f896-4269-8f97-55958460b7c7" providerId="ADAL" clId="{2D7D63EF-EE3F-45AA-94CD-22EDDCA30E63}" dt="2023-11-29T21:56:41.723" v="1088" actId="26606"/>
          <ac:spMkLst>
            <pc:docMk/>
            <pc:sldMk cId="184809834" sldId="367"/>
            <ac:spMk id="14" creationId="{375E0459-6403-40CD-989D-56A4407CA12E}"/>
          </ac:spMkLst>
        </pc:spChg>
        <pc:spChg chg="del">
          <ac:chgData name="Priya Parmar" userId="5551692c-f896-4269-8f97-55958460b7c7" providerId="ADAL" clId="{2D7D63EF-EE3F-45AA-94CD-22EDDCA30E63}" dt="2023-11-29T21:56:41.723" v="1088" actId="26606"/>
          <ac:spMkLst>
            <pc:docMk/>
            <pc:sldMk cId="184809834" sldId="367"/>
            <ac:spMk id="16" creationId="{53E5B1A8-3AC9-4BD1-9BBC-78CA94F2D1BA}"/>
          </ac:spMkLst>
        </pc:spChg>
        <pc:spChg chg="mod">
          <ac:chgData name="Priya Parmar" userId="5551692c-f896-4269-8f97-55958460b7c7" providerId="ADAL" clId="{2D7D63EF-EE3F-45AA-94CD-22EDDCA30E63}" dt="2023-11-29T21:58:22.865" v="1151" actId="20577"/>
          <ac:spMkLst>
            <pc:docMk/>
            <pc:sldMk cId="184809834" sldId="367"/>
            <ac:spMk id="19" creationId="{3530AA4B-C834-47EE-7949-EE2177F7B287}"/>
          </ac:spMkLst>
        </pc:spChg>
        <pc:spChg chg="del mod">
          <ac:chgData name="Priya Parmar" userId="5551692c-f896-4269-8f97-55958460b7c7" providerId="ADAL" clId="{2D7D63EF-EE3F-45AA-94CD-22EDDCA30E63}" dt="2023-11-29T04:51:01.237" v="69" actId="478"/>
          <ac:spMkLst>
            <pc:docMk/>
            <pc:sldMk cId="184809834" sldId="367"/>
            <ac:spMk id="21" creationId="{8C5D6200-E987-2D42-B513-68952B1E2F94}"/>
          </ac:spMkLst>
        </pc:spChg>
        <pc:spChg chg="add del">
          <ac:chgData name="Priya Parmar" userId="5551692c-f896-4269-8f97-55958460b7c7" providerId="ADAL" clId="{2D7D63EF-EE3F-45AA-94CD-22EDDCA30E63}" dt="2023-11-29T21:56:51.518" v="1090" actId="26606"/>
          <ac:spMkLst>
            <pc:docMk/>
            <pc:sldMk cId="184809834" sldId="367"/>
            <ac:spMk id="24" creationId="{09588DA8-065E-4F6F-8EFD-43104AB2E0CF}"/>
          </ac:spMkLst>
        </pc:spChg>
        <pc:spChg chg="add del">
          <ac:chgData name="Priya Parmar" userId="5551692c-f896-4269-8f97-55958460b7c7" providerId="ADAL" clId="{2D7D63EF-EE3F-45AA-94CD-22EDDCA30E63}" dt="2023-11-29T21:56:51.518" v="1090" actId="26606"/>
          <ac:spMkLst>
            <pc:docMk/>
            <pc:sldMk cId="184809834" sldId="367"/>
            <ac:spMk id="26" creationId="{C4285719-470E-454C-AF62-8323075F1F5B}"/>
          </ac:spMkLst>
        </pc:spChg>
        <pc:spChg chg="add del">
          <ac:chgData name="Priya Parmar" userId="5551692c-f896-4269-8f97-55958460b7c7" providerId="ADAL" clId="{2D7D63EF-EE3F-45AA-94CD-22EDDCA30E63}" dt="2023-11-29T21:56:51.518" v="1090" actId="26606"/>
          <ac:spMkLst>
            <pc:docMk/>
            <pc:sldMk cId="184809834" sldId="367"/>
            <ac:spMk id="28" creationId="{CD9FE4EF-C4D8-49A0-B2FF-81D8DB7D8A24}"/>
          </ac:spMkLst>
        </pc:spChg>
        <pc:spChg chg="add del">
          <ac:chgData name="Priya Parmar" userId="5551692c-f896-4269-8f97-55958460b7c7" providerId="ADAL" clId="{2D7D63EF-EE3F-45AA-94CD-22EDDCA30E63}" dt="2023-11-29T21:56:51.518" v="1090" actId="26606"/>
          <ac:spMkLst>
            <pc:docMk/>
            <pc:sldMk cId="184809834" sldId="367"/>
            <ac:spMk id="30" creationId="{4300840D-0A0B-4512-BACA-B439D5B9C57C}"/>
          </ac:spMkLst>
        </pc:spChg>
        <pc:spChg chg="add del">
          <ac:chgData name="Priya Parmar" userId="5551692c-f896-4269-8f97-55958460b7c7" providerId="ADAL" clId="{2D7D63EF-EE3F-45AA-94CD-22EDDCA30E63}" dt="2023-11-29T21:56:51.518" v="1090" actId="26606"/>
          <ac:spMkLst>
            <pc:docMk/>
            <pc:sldMk cId="184809834" sldId="367"/>
            <ac:spMk id="32" creationId="{D2B78728-A580-49A7-84F9-6EF6F583ADE0}"/>
          </ac:spMkLst>
        </pc:spChg>
        <pc:spChg chg="add del">
          <ac:chgData name="Priya Parmar" userId="5551692c-f896-4269-8f97-55958460b7c7" providerId="ADAL" clId="{2D7D63EF-EE3F-45AA-94CD-22EDDCA30E63}" dt="2023-11-29T21:56:51.518" v="1090" actId="26606"/>
          <ac:spMkLst>
            <pc:docMk/>
            <pc:sldMk cId="184809834" sldId="367"/>
            <ac:spMk id="34" creationId="{38FAA1A1-D861-433F-88FA-1E9D6FD31D11}"/>
          </ac:spMkLst>
        </pc:spChg>
        <pc:spChg chg="add del">
          <ac:chgData name="Priya Parmar" userId="5551692c-f896-4269-8f97-55958460b7c7" providerId="ADAL" clId="{2D7D63EF-EE3F-45AA-94CD-22EDDCA30E63}" dt="2023-11-29T21:56:51.518" v="1090" actId="26606"/>
          <ac:spMkLst>
            <pc:docMk/>
            <pc:sldMk cId="184809834" sldId="367"/>
            <ac:spMk id="36" creationId="{8D71EDA1-87BF-4D5D-AB79-F346FD19278A}"/>
          </ac:spMkLst>
        </pc:spChg>
        <pc:spChg chg="add">
          <ac:chgData name="Priya Parmar" userId="5551692c-f896-4269-8f97-55958460b7c7" providerId="ADAL" clId="{2D7D63EF-EE3F-45AA-94CD-22EDDCA30E63}" dt="2023-11-29T21:56:51.518" v="1090" actId="26606"/>
          <ac:spMkLst>
            <pc:docMk/>
            <pc:sldMk cId="184809834" sldId="367"/>
            <ac:spMk id="42" creationId="{BACC6370-2D7E-4714-9D71-7542949D7D5D}"/>
          </ac:spMkLst>
        </pc:spChg>
        <pc:spChg chg="add">
          <ac:chgData name="Priya Parmar" userId="5551692c-f896-4269-8f97-55958460b7c7" providerId="ADAL" clId="{2D7D63EF-EE3F-45AA-94CD-22EDDCA30E63}" dt="2023-11-29T21:56:51.518" v="1090" actId="26606"/>
          <ac:spMkLst>
            <pc:docMk/>
            <pc:sldMk cId="184809834" sldId="367"/>
            <ac:spMk id="44" creationId="{256B2C21-A230-48C0-8DF1-C46611373C44}"/>
          </ac:spMkLst>
        </pc:spChg>
        <pc:spChg chg="add">
          <ac:chgData name="Priya Parmar" userId="5551692c-f896-4269-8f97-55958460b7c7" providerId="ADAL" clId="{2D7D63EF-EE3F-45AA-94CD-22EDDCA30E63}" dt="2023-11-29T21:56:51.518" v="1090" actId="26606"/>
          <ac:spMkLst>
            <pc:docMk/>
            <pc:sldMk cId="184809834" sldId="367"/>
            <ac:spMk id="46" creationId="{3847E18C-932D-4C95-AABA-FEC7C9499AD7}"/>
          </ac:spMkLst>
        </pc:spChg>
        <pc:spChg chg="add">
          <ac:chgData name="Priya Parmar" userId="5551692c-f896-4269-8f97-55958460b7c7" providerId="ADAL" clId="{2D7D63EF-EE3F-45AA-94CD-22EDDCA30E63}" dt="2023-11-29T21:56:51.518" v="1090" actId="26606"/>
          <ac:spMkLst>
            <pc:docMk/>
            <pc:sldMk cId="184809834" sldId="367"/>
            <ac:spMk id="48" creationId="{3150CB11-0C61-439E-910F-5787759E72A0}"/>
          </ac:spMkLst>
        </pc:spChg>
        <pc:spChg chg="add">
          <ac:chgData name="Priya Parmar" userId="5551692c-f896-4269-8f97-55958460b7c7" providerId="ADAL" clId="{2D7D63EF-EE3F-45AA-94CD-22EDDCA30E63}" dt="2023-11-29T21:56:51.518" v="1090" actId="26606"/>
          <ac:spMkLst>
            <pc:docMk/>
            <pc:sldMk cId="184809834" sldId="367"/>
            <ac:spMk id="50" creationId="{43F8A58B-5155-44CE-A5FF-7647B47D0A7A}"/>
          </ac:spMkLst>
        </pc:spChg>
        <pc:spChg chg="add">
          <ac:chgData name="Priya Parmar" userId="5551692c-f896-4269-8f97-55958460b7c7" providerId="ADAL" clId="{2D7D63EF-EE3F-45AA-94CD-22EDDCA30E63}" dt="2023-11-29T21:56:51.518" v="1090" actId="26606"/>
          <ac:spMkLst>
            <pc:docMk/>
            <pc:sldMk cId="184809834" sldId="367"/>
            <ac:spMk id="52" creationId="{443F2ACA-E6D6-4028-82DD-F03C262D5DE6}"/>
          </ac:spMkLst>
        </pc:spChg>
        <pc:graphicFrameChg chg="add mod">
          <ac:chgData name="Priya Parmar" userId="5551692c-f896-4269-8f97-55958460b7c7" providerId="ADAL" clId="{2D7D63EF-EE3F-45AA-94CD-22EDDCA30E63}" dt="2023-11-29T22:40:03.120" v="1305" actId="113"/>
          <ac:graphicFrameMkLst>
            <pc:docMk/>
            <pc:sldMk cId="184809834" sldId="367"/>
            <ac:graphicFrameMk id="38" creationId="{76D83498-2A22-6290-E27D-61F30A9AC6DF}"/>
          </ac:graphicFrameMkLst>
        </pc:graphicFrameChg>
        <pc:picChg chg="del">
          <ac:chgData name="Priya Parmar" userId="5551692c-f896-4269-8f97-55958460b7c7" providerId="ADAL" clId="{2D7D63EF-EE3F-45AA-94CD-22EDDCA30E63}" dt="2023-11-29T04:50:31.879" v="35" actId="478"/>
          <ac:picMkLst>
            <pc:docMk/>
            <pc:sldMk cId="184809834" sldId="367"/>
            <ac:picMk id="6" creationId="{22FFB2B1-9E99-28A6-DE04-BB000E135E08}"/>
          </ac:picMkLst>
        </pc:picChg>
        <pc:picChg chg="del">
          <ac:chgData name="Priya Parmar" userId="5551692c-f896-4269-8f97-55958460b7c7" providerId="ADAL" clId="{2D7D63EF-EE3F-45AA-94CD-22EDDCA30E63}" dt="2023-11-29T04:50:35.899" v="36" actId="478"/>
          <ac:picMkLst>
            <pc:docMk/>
            <pc:sldMk cId="184809834" sldId="367"/>
            <ac:picMk id="18" creationId="{49B57029-6960-CF18-F7D5-BD8686F1ED3C}"/>
          </ac:picMkLst>
        </pc:picChg>
      </pc:sldChg>
      <pc:sldChg chg="addSp delSp modSp add mod delAnim">
        <pc:chgData name="Priya Parmar" userId="5551692c-f896-4269-8f97-55958460b7c7" providerId="ADAL" clId="{2D7D63EF-EE3F-45AA-94CD-22EDDCA30E63}" dt="2023-11-29T19:04:26.826" v="653" actId="1035"/>
        <pc:sldMkLst>
          <pc:docMk/>
          <pc:sldMk cId="1083920010" sldId="368"/>
        </pc:sldMkLst>
        <pc:spChg chg="del">
          <ac:chgData name="Priya Parmar" userId="5551692c-f896-4269-8f97-55958460b7c7" providerId="ADAL" clId="{2D7D63EF-EE3F-45AA-94CD-22EDDCA30E63}" dt="2023-11-29T18:47:24.387" v="497" actId="478"/>
          <ac:spMkLst>
            <pc:docMk/>
            <pc:sldMk cId="1083920010" sldId="368"/>
            <ac:spMk id="3" creationId="{37FC2D8F-56D2-4ADF-B439-0E09E7C37894}"/>
          </ac:spMkLst>
        </pc:spChg>
        <pc:spChg chg="del">
          <ac:chgData name="Priya Parmar" userId="5551692c-f896-4269-8f97-55958460b7c7" providerId="ADAL" clId="{2D7D63EF-EE3F-45AA-94CD-22EDDCA30E63}" dt="2023-11-29T18:47:26.792" v="498" actId="478"/>
          <ac:spMkLst>
            <pc:docMk/>
            <pc:sldMk cId="1083920010" sldId="368"/>
            <ac:spMk id="4" creationId="{A9FA9B37-786B-8DFD-C4B0-75E521D6366F}"/>
          </ac:spMkLst>
        </pc:spChg>
        <pc:spChg chg="add del mod">
          <ac:chgData name="Priya Parmar" userId="5551692c-f896-4269-8f97-55958460b7c7" providerId="ADAL" clId="{2D7D63EF-EE3F-45AA-94CD-22EDDCA30E63}" dt="2023-11-29T18:47:38.235" v="502" actId="478"/>
          <ac:spMkLst>
            <pc:docMk/>
            <pc:sldMk cId="1083920010" sldId="368"/>
            <ac:spMk id="5" creationId="{12D7ED49-9B97-1E79-D991-59E4B2200DBD}"/>
          </ac:spMkLst>
        </pc:spChg>
        <pc:spChg chg="add mod">
          <ac:chgData name="Priya Parmar" userId="5551692c-f896-4269-8f97-55958460b7c7" providerId="ADAL" clId="{2D7D63EF-EE3F-45AA-94CD-22EDDCA30E63}" dt="2023-11-29T18:56:33.500" v="604" actId="20577"/>
          <ac:spMkLst>
            <pc:docMk/>
            <pc:sldMk cId="1083920010" sldId="368"/>
            <ac:spMk id="7" creationId="{7EDAA35A-4FF3-E819-EA93-97E9BC0591C9}"/>
          </ac:spMkLst>
        </pc:spChg>
        <pc:spChg chg="add mod">
          <ac:chgData name="Priya Parmar" userId="5551692c-f896-4269-8f97-55958460b7c7" providerId="ADAL" clId="{2D7D63EF-EE3F-45AA-94CD-22EDDCA30E63}" dt="2023-11-29T18:55:50.827" v="595" actId="1076"/>
          <ac:spMkLst>
            <pc:docMk/>
            <pc:sldMk cId="1083920010" sldId="368"/>
            <ac:spMk id="9" creationId="{1D176835-5673-7C52-D764-F616A3F607E4}"/>
          </ac:spMkLst>
        </pc:spChg>
        <pc:spChg chg="del">
          <ac:chgData name="Priya Parmar" userId="5551692c-f896-4269-8f97-55958460b7c7" providerId="ADAL" clId="{2D7D63EF-EE3F-45AA-94CD-22EDDCA30E63}" dt="2023-11-29T18:48:36.257" v="507" actId="26606"/>
          <ac:spMkLst>
            <pc:docMk/>
            <pc:sldMk cId="1083920010" sldId="368"/>
            <ac:spMk id="2055" creationId="{F0A604E4-7307-451C-93BE-F1F7E1BF3BF8}"/>
          </ac:spMkLst>
        </pc:spChg>
        <pc:spChg chg="del">
          <ac:chgData name="Priya Parmar" userId="5551692c-f896-4269-8f97-55958460b7c7" providerId="ADAL" clId="{2D7D63EF-EE3F-45AA-94CD-22EDDCA30E63}" dt="2023-11-29T18:48:36.257" v="507" actId="26606"/>
          <ac:spMkLst>
            <pc:docMk/>
            <pc:sldMk cId="1083920010" sldId="368"/>
            <ac:spMk id="2057" creationId="{F7F3A0AA-35E5-4085-942B-737839030604}"/>
          </ac:spMkLst>
        </pc:spChg>
        <pc:spChg chg="del">
          <ac:chgData name="Priya Parmar" userId="5551692c-f896-4269-8f97-55958460b7c7" providerId="ADAL" clId="{2D7D63EF-EE3F-45AA-94CD-22EDDCA30E63}" dt="2023-11-29T18:48:36.257" v="507" actId="26606"/>
          <ac:spMkLst>
            <pc:docMk/>
            <pc:sldMk cId="1083920010" sldId="368"/>
            <ac:spMk id="2059" creationId="{402F5C38-C747-4173-ABBF-656E39E82130}"/>
          </ac:spMkLst>
        </pc:spChg>
        <pc:spChg chg="del">
          <ac:chgData name="Priya Parmar" userId="5551692c-f896-4269-8f97-55958460b7c7" providerId="ADAL" clId="{2D7D63EF-EE3F-45AA-94CD-22EDDCA30E63}" dt="2023-11-29T18:48:36.257" v="507" actId="26606"/>
          <ac:spMkLst>
            <pc:docMk/>
            <pc:sldMk cId="1083920010" sldId="368"/>
            <ac:spMk id="2061" creationId="{E37EECFC-A684-4391-AE85-4CDAF5565F61}"/>
          </ac:spMkLst>
        </pc:spChg>
        <pc:picChg chg="add mod">
          <ac:chgData name="Priya Parmar" userId="5551692c-f896-4269-8f97-55958460b7c7" providerId="ADAL" clId="{2D7D63EF-EE3F-45AA-94CD-22EDDCA30E63}" dt="2023-11-29T18:53:37.762" v="550" actId="1038"/>
          <ac:picMkLst>
            <pc:docMk/>
            <pc:sldMk cId="1083920010" sldId="368"/>
            <ac:picMk id="11" creationId="{FC7533B0-73D7-99B5-D3C5-69CC30975D2A}"/>
          </ac:picMkLst>
        </pc:picChg>
        <pc:picChg chg="add mod">
          <ac:chgData name="Priya Parmar" userId="5551692c-f896-4269-8f97-55958460b7c7" providerId="ADAL" clId="{2D7D63EF-EE3F-45AA-94CD-22EDDCA30E63}" dt="2023-11-29T18:55:08.812" v="588" actId="1036"/>
          <ac:picMkLst>
            <pc:docMk/>
            <pc:sldMk cId="1083920010" sldId="368"/>
            <ac:picMk id="13" creationId="{C3EC5EE5-56A2-FFEC-A677-39F8D1234B99}"/>
          </ac:picMkLst>
        </pc:picChg>
        <pc:picChg chg="add mod">
          <ac:chgData name="Priya Parmar" userId="5551692c-f896-4269-8f97-55958460b7c7" providerId="ADAL" clId="{2D7D63EF-EE3F-45AA-94CD-22EDDCA30E63}" dt="2023-11-29T19:04:26.826" v="653" actId="1035"/>
          <ac:picMkLst>
            <pc:docMk/>
            <pc:sldMk cId="1083920010" sldId="368"/>
            <ac:picMk id="14" creationId="{7FED9CF6-580D-A174-51F0-709655082A9D}"/>
          </ac:picMkLst>
        </pc:picChg>
        <pc:picChg chg="add mod">
          <ac:chgData name="Priya Parmar" userId="5551692c-f896-4269-8f97-55958460b7c7" providerId="ADAL" clId="{2D7D63EF-EE3F-45AA-94CD-22EDDCA30E63}" dt="2023-11-29T18:55:45.910" v="594" actId="1076"/>
          <ac:picMkLst>
            <pc:docMk/>
            <pc:sldMk cId="1083920010" sldId="368"/>
            <ac:picMk id="1026" creationId="{81377037-1CAE-4940-EC81-8D29EA6E4FF9}"/>
          </ac:picMkLst>
        </pc:picChg>
        <pc:picChg chg="add del mod">
          <ac:chgData name="Priya Parmar" userId="5551692c-f896-4269-8f97-55958460b7c7" providerId="ADAL" clId="{2D7D63EF-EE3F-45AA-94CD-22EDDCA30E63}" dt="2023-11-29T18:55:15.401" v="589" actId="1076"/>
          <ac:picMkLst>
            <pc:docMk/>
            <pc:sldMk cId="1083920010" sldId="368"/>
            <ac:picMk id="2050" creationId="{481FDA53-BBF3-935B-C74A-06F2F05C7AF2}"/>
          </ac:picMkLst>
        </pc:picChg>
      </pc:sldChg>
      <pc:sldChg chg="new del">
        <pc:chgData name="Priya Parmar" userId="5551692c-f896-4269-8f97-55958460b7c7" providerId="ADAL" clId="{2D7D63EF-EE3F-45AA-94CD-22EDDCA30E63}" dt="2023-11-29T04:52:45.866" v="109" actId="47"/>
        <pc:sldMkLst>
          <pc:docMk/>
          <pc:sldMk cId="2749768412" sldId="368"/>
        </pc:sldMkLst>
      </pc:sldChg>
      <pc:sldChg chg="addSp delSp modSp add mod ord">
        <pc:chgData name="Priya Parmar" userId="5551692c-f896-4269-8f97-55958460b7c7" providerId="ADAL" clId="{2D7D63EF-EE3F-45AA-94CD-22EDDCA30E63}" dt="2023-11-29T19:20:22.543" v="836" actId="1076"/>
        <pc:sldMkLst>
          <pc:docMk/>
          <pc:sldMk cId="68555624" sldId="369"/>
        </pc:sldMkLst>
        <pc:spChg chg="mod">
          <ac:chgData name="Priya Parmar" userId="5551692c-f896-4269-8f97-55958460b7c7" providerId="ADAL" clId="{2D7D63EF-EE3F-45AA-94CD-22EDDCA30E63}" dt="2023-11-29T19:20:22.543" v="836" actId="1076"/>
          <ac:spMkLst>
            <pc:docMk/>
            <pc:sldMk cId="68555624" sldId="369"/>
            <ac:spMk id="2" creationId="{D2280F7D-A4D8-1B23-3277-51BCF92900A9}"/>
          </ac:spMkLst>
        </pc:spChg>
        <pc:picChg chg="del">
          <ac:chgData name="Priya Parmar" userId="5551692c-f896-4269-8f97-55958460b7c7" providerId="ADAL" clId="{2D7D63EF-EE3F-45AA-94CD-22EDDCA30E63}" dt="2023-11-29T19:19:04.102" v="814" actId="478"/>
          <ac:picMkLst>
            <pc:docMk/>
            <pc:sldMk cId="68555624" sldId="369"/>
            <ac:picMk id="3" creationId="{0E462F6F-8CFD-0EA2-36D0-EE59F21D0D2D}"/>
          </ac:picMkLst>
        </pc:picChg>
        <pc:picChg chg="add mod">
          <ac:chgData name="Priya Parmar" userId="5551692c-f896-4269-8f97-55958460b7c7" providerId="ADAL" clId="{2D7D63EF-EE3F-45AA-94CD-22EDDCA30E63}" dt="2023-11-29T19:20:17.743" v="835" actId="1076"/>
          <ac:picMkLst>
            <pc:docMk/>
            <pc:sldMk cId="68555624" sldId="369"/>
            <ac:picMk id="3074" creationId="{C66CF44B-6C49-F286-3831-853E4A7B7D25}"/>
          </ac:picMkLst>
        </pc:picChg>
      </pc:sldChg>
      <pc:sldChg chg="addSp delSp modSp add mod ord">
        <pc:chgData name="Priya Parmar" userId="5551692c-f896-4269-8f97-55958460b7c7" providerId="ADAL" clId="{2D7D63EF-EE3F-45AA-94CD-22EDDCA30E63}" dt="2023-11-29T22:40:52.709" v="1306" actId="313"/>
        <pc:sldMkLst>
          <pc:docMk/>
          <pc:sldMk cId="2263564359" sldId="370"/>
        </pc:sldMkLst>
        <pc:spChg chg="mod">
          <ac:chgData name="Priya Parmar" userId="5551692c-f896-4269-8f97-55958460b7c7" providerId="ADAL" clId="{2D7D63EF-EE3F-45AA-94CD-22EDDCA30E63}" dt="2023-11-29T22:40:52.709" v="1306" actId="313"/>
          <ac:spMkLst>
            <pc:docMk/>
            <pc:sldMk cId="2263564359" sldId="370"/>
            <ac:spMk id="2" creationId="{D2280F7D-A4D8-1B23-3277-51BCF92900A9}"/>
          </ac:spMkLst>
        </pc:spChg>
        <pc:picChg chg="del">
          <ac:chgData name="Priya Parmar" userId="5551692c-f896-4269-8f97-55958460b7c7" providerId="ADAL" clId="{2D7D63EF-EE3F-45AA-94CD-22EDDCA30E63}" dt="2023-11-29T19:34:13.974" v="962" actId="478"/>
          <ac:picMkLst>
            <pc:docMk/>
            <pc:sldMk cId="2263564359" sldId="370"/>
            <ac:picMk id="3074" creationId="{C66CF44B-6C49-F286-3831-853E4A7B7D25}"/>
          </ac:picMkLst>
        </pc:picChg>
        <pc:picChg chg="add mod">
          <ac:chgData name="Priya Parmar" userId="5551692c-f896-4269-8f97-55958460b7c7" providerId="ADAL" clId="{2D7D63EF-EE3F-45AA-94CD-22EDDCA30E63}" dt="2023-11-29T19:34:29.718" v="967" actId="1076"/>
          <ac:picMkLst>
            <pc:docMk/>
            <pc:sldMk cId="2263564359" sldId="370"/>
            <ac:picMk id="6146" creationId="{DA80DC97-CC23-C0F8-6F91-39CB4ED675EB}"/>
          </ac:picMkLst>
        </pc:picChg>
      </pc:sldChg>
      <pc:sldChg chg="modSp add mod ord">
        <pc:chgData name="Priya Parmar" userId="5551692c-f896-4269-8f97-55958460b7c7" providerId="ADAL" clId="{2D7D63EF-EE3F-45AA-94CD-22EDDCA30E63}" dt="2023-11-29T19:22:14.978" v="877" actId="1076"/>
        <pc:sldMkLst>
          <pc:docMk/>
          <pc:sldMk cId="2342753687" sldId="371"/>
        </pc:sldMkLst>
        <pc:spChg chg="mod">
          <ac:chgData name="Priya Parmar" userId="5551692c-f896-4269-8f97-55958460b7c7" providerId="ADAL" clId="{2D7D63EF-EE3F-45AA-94CD-22EDDCA30E63}" dt="2023-11-29T19:22:14.978" v="877" actId="1076"/>
          <ac:spMkLst>
            <pc:docMk/>
            <pc:sldMk cId="2342753687" sldId="371"/>
            <ac:spMk id="2" creationId="{D2280F7D-A4D8-1B23-3277-51BCF92900A9}"/>
          </ac:spMkLst>
        </pc:spChg>
      </pc:sldChg>
      <pc:sldChg chg="addSp delSp modSp add mod ord">
        <pc:chgData name="Priya Parmar" userId="5551692c-f896-4269-8f97-55958460b7c7" providerId="ADAL" clId="{2D7D63EF-EE3F-45AA-94CD-22EDDCA30E63}" dt="2023-11-29T22:38:21.286" v="1284"/>
        <pc:sldMkLst>
          <pc:docMk/>
          <pc:sldMk cId="3434151349" sldId="372"/>
        </pc:sldMkLst>
        <pc:spChg chg="mod">
          <ac:chgData name="Priya Parmar" userId="5551692c-f896-4269-8f97-55958460b7c7" providerId="ADAL" clId="{2D7D63EF-EE3F-45AA-94CD-22EDDCA30E63}" dt="2023-11-29T19:23:37.656" v="916" actId="20577"/>
          <ac:spMkLst>
            <pc:docMk/>
            <pc:sldMk cId="3434151349" sldId="372"/>
            <ac:spMk id="2" creationId="{D2280F7D-A4D8-1B23-3277-51BCF92900A9}"/>
          </ac:spMkLst>
        </pc:spChg>
        <pc:picChg chg="del">
          <ac:chgData name="Priya Parmar" userId="5551692c-f896-4269-8f97-55958460b7c7" providerId="ADAL" clId="{2D7D63EF-EE3F-45AA-94CD-22EDDCA30E63}" dt="2023-11-29T19:23:08.440" v="905" actId="478"/>
          <ac:picMkLst>
            <pc:docMk/>
            <pc:sldMk cId="3434151349" sldId="372"/>
            <ac:picMk id="3074" creationId="{C66CF44B-6C49-F286-3831-853E4A7B7D25}"/>
          </ac:picMkLst>
        </pc:picChg>
        <pc:picChg chg="add mod">
          <ac:chgData name="Priya Parmar" userId="5551692c-f896-4269-8f97-55958460b7c7" providerId="ADAL" clId="{2D7D63EF-EE3F-45AA-94CD-22EDDCA30E63}" dt="2023-11-29T19:23:34.470" v="907" actId="1076"/>
          <ac:picMkLst>
            <pc:docMk/>
            <pc:sldMk cId="3434151349" sldId="372"/>
            <ac:picMk id="4098" creationId="{27E099A0-D75B-151C-7D8A-ED82B61804C5}"/>
          </ac:picMkLst>
        </pc:picChg>
      </pc:sldChg>
      <pc:sldChg chg="addSp delSp modSp add mod ord">
        <pc:chgData name="Priya Parmar" userId="5551692c-f896-4269-8f97-55958460b7c7" providerId="ADAL" clId="{2D7D63EF-EE3F-45AA-94CD-22EDDCA30E63}" dt="2023-11-29T19:35:06.969" v="980" actId="20577"/>
        <pc:sldMkLst>
          <pc:docMk/>
          <pc:sldMk cId="2780711855" sldId="373"/>
        </pc:sldMkLst>
        <pc:spChg chg="mod">
          <ac:chgData name="Priya Parmar" userId="5551692c-f896-4269-8f97-55958460b7c7" providerId="ADAL" clId="{2D7D63EF-EE3F-45AA-94CD-22EDDCA30E63}" dt="2023-11-29T19:35:06.969" v="980" actId="20577"/>
          <ac:spMkLst>
            <pc:docMk/>
            <pc:sldMk cId="2780711855" sldId="373"/>
            <ac:spMk id="2" creationId="{D2280F7D-A4D8-1B23-3277-51BCF92900A9}"/>
          </ac:spMkLst>
        </pc:spChg>
        <pc:picChg chg="del">
          <ac:chgData name="Priya Parmar" userId="5551692c-f896-4269-8f97-55958460b7c7" providerId="ADAL" clId="{2D7D63EF-EE3F-45AA-94CD-22EDDCA30E63}" dt="2023-11-29T19:26:00.764" v="922" actId="478"/>
          <ac:picMkLst>
            <pc:docMk/>
            <pc:sldMk cId="2780711855" sldId="373"/>
            <ac:picMk id="4098" creationId="{27E099A0-D75B-151C-7D8A-ED82B61804C5}"/>
          </ac:picMkLst>
        </pc:picChg>
        <pc:picChg chg="add mod">
          <ac:chgData name="Priya Parmar" userId="5551692c-f896-4269-8f97-55958460b7c7" providerId="ADAL" clId="{2D7D63EF-EE3F-45AA-94CD-22EDDCA30E63}" dt="2023-11-29T19:26:16.284" v="928" actId="1076"/>
          <ac:picMkLst>
            <pc:docMk/>
            <pc:sldMk cId="2780711855" sldId="373"/>
            <ac:picMk id="5122" creationId="{1F2D497C-0F88-073D-38DC-42931CCF6635}"/>
          </ac:picMkLst>
        </pc:picChg>
      </pc:sldChg>
      <pc:sldChg chg="addSp modSp add mod">
        <pc:chgData name="Priya Parmar" userId="5551692c-f896-4269-8f97-55958460b7c7" providerId="ADAL" clId="{2D7D63EF-EE3F-45AA-94CD-22EDDCA30E63}" dt="2023-11-29T22:09:33.987" v="1184" actId="1076"/>
        <pc:sldMkLst>
          <pc:docMk/>
          <pc:sldMk cId="1467174627" sldId="374"/>
        </pc:sldMkLst>
        <pc:spChg chg="mod">
          <ac:chgData name="Priya Parmar" userId="5551692c-f896-4269-8f97-55958460b7c7" providerId="ADAL" clId="{2D7D63EF-EE3F-45AA-94CD-22EDDCA30E63}" dt="2023-11-29T22:08:44.851" v="1167" actId="14100"/>
          <ac:spMkLst>
            <pc:docMk/>
            <pc:sldMk cId="1467174627" sldId="374"/>
            <ac:spMk id="2" creationId="{299F2272-24C5-EADE-9179-5BB065E679EB}"/>
          </ac:spMkLst>
        </pc:spChg>
        <pc:spChg chg="add mod">
          <ac:chgData name="Priya Parmar" userId="5551692c-f896-4269-8f97-55958460b7c7" providerId="ADAL" clId="{2D7D63EF-EE3F-45AA-94CD-22EDDCA30E63}" dt="2023-11-29T22:09:33.987" v="1184" actId="1076"/>
          <ac:spMkLst>
            <pc:docMk/>
            <pc:sldMk cId="1467174627" sldId="374"/>
            <ac:spMk id="4" creationId="{B5B9BA68-EACA-A87D-F9EA-62147DDC7DDF}"/>
          </ac:spMkLst>
        </pc:spChg>
      </pc:sldChg>
      <pc:sldChg chg="new del">
        <pc:chgData name="Priya Parmar" userId="5551692c-f896-4269-8f97-55958460b7c7" providerId="ADAL" clId="{2D7D63EF-EE3F-45AA-94CD-22EDDCA30E63}" dt="2023-11-29T19:36:45.177" v="982" actId="680"/>
        <pc:sldMkLst>
          <pc:docMk/>
          <pc:sldMk cId="2976266823" sldId="374"/>
        </pc:sldMkLst>
      </pc:sldChg>
      <pc:sldChg chg="addSp delSp modSp add mod">
        <pc:chgData name="Priya Parmar" userId="5551692c-f896-4269-8f97-55958460b7c7" providerId="ADAL" clId="{2D7D63EF-EE3F-45AA-94CD-22EDDCA30E63}" dt="2023-11-29T22:11:15.842" v="1258" actId="1036"/>
        <pc:sldMkLst>
          <pc:docMk/>
          <pc:sldMk cId="2953132377" sldId="375"/>
        </pc:sldMkLst>
        <pc:spChg chg="mod">
          <ac:chgData name="Priya Parmar" userId="5551692c-f896-4269-8f97-55958460b7c7" providerId="ADAL" clId="{2D7D63EF-EE3F-45AA-94CD-22EDDCA30E63}" dt="2023-11-29T22:11:06.269" v="1255" actId="1076"/>
          <ac:spMkLst>
            <pc:docMk/>
            <pc:sldMk cId="2953132377" sldId="375"/>
            <ac:spMk id="2" creationId="{299F2272-24C5-EADE-9179-5BB065E679EB}"/>
          </ac:spMkLst>
        </pc:spChg>
        <pc:spChg chg="del">
          <ac:chgData name="Priya Parmar" userId="5551692c-f896-4269-8f97-55958460b7c7" providerId="ADAL" clId="{2D7D63EF-EE3F-45AA-94CD-22EDDCA30E63}" dt="2023-11-29T22:10:15.519" v="1190" actId="478"/>
          <ac:spMkLst>
            <pc:docMk/>
            <pc:sldMk cId="2953132377" sldId="375"/>
            <ac:spMk id="4" creationId="{B5B9BA68-EACA-A87D-F9EA-62147DDC7DDF}"/>
          </ac:spMkLst>
        </pc:spChg>
        <pc:spChg chg="del">
          <ac:chgData name="Priya Parmar" userId="5551692c-f896-4269-8f97-55958460b7c7" providerId="ADAL" clId="{2D7D63EF-EE3F-45AA-94CD-22EDDCA30E63}" dt="2023-11-29T22:10:08.967" v="1187" actId="478"/>
          <ac:spMkLst>
            <pc:docMk/>
            <pc:sldMk cId="2953132377" sldId="375"/>
            <ac:spMk id="8" creationId="{3EFB42CD-8500-48DE-612D-2087E6910B0A}"/>
          </ac:spMkLst>
        </pc:spChg>
        <pc:picChg chg="add mod">
          <ac:chgData name="Priya Parmar" userId="5551692c-f896-4269-8f97-55958460b7c7" providerId="ADAL" clId="{2D7D63EF-EE3F-45AA-94CD-22EDDCA30E63}" dt="2023-11-29T22:11:15.842" v="1258" actId="1036"/>
          <ac:picMkLst>
            <pc:docMk/>
            <pc:sldMk cId="2953132377" sldId="375"/>
            <ac:picMk id="5" creationId="{C283D42C-D7FF-9221-5735-DCCA63CBB582}"/>
          </ac:picMkLst>
        </pc:picChg>
        <pc:picChg chg="del">
          <ac:chgData name="Priya Parmar" userId="5551692c-f896-4269-8f97-55958460b7c7" providerId="ADAL" clId="{2D7D63EF-EE3F-45AA-94CD-22EDDCA30E63}" dt="2023-11-29T22:10:06.412" v="1186" actId="478"/>
          <ac:picMkLst>
            <pc:docMk/>
            <pc:sldMk cId="2953132377" sldId="375"/>
            <ac:picMk id="1026" creationId="{89253DE7-5535-936A-4982-ADCA2F84640B}"/>
          </ac:picMkLst>
        </pc:picChg>
      </pc:sldChg>
      <pc:sldChg chg="add del">
        <pc:chgData name="Priya Parmar" userId="5551692c-f896-4269-8f97-55958460b7c7" providerId="ADAL" clId="{2D7D63EF-EE3F-45AA-94CD-22EDDCA30E63}" dt="2023-11-29T23:20:27.144" v="1311" actId="47"/>
        <pc:sldMkLst>
          <pc:docMk/>
          <pc:sldMk cId="1625241583" sldId="37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7E26DF-8561-46EC-B06A-4FE36B255CF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DA1B7D7-2B2F-42EE-8E48-C3E2DD547580}">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AGE</a:t>
          </a:r>
          <a:endParaRPr lang="en-US" sz="1200" b="1" dirty="0">
            <a:solidFill>
              <a:srgbClr val="2E446D"/>
            </a:solidFill>
            <a:latin typeface="Arial" panose="020B0604020202020204" pitchFamily="34" charset="0"/>
            <a:cs typeface="Arial" panose="020B0604020202020204" pitchFamily="34" charset="0"/>
          </a:endParaRPr>
        </a:p>
      </dgm:t>
    </dgm:pt>
    <dgm:pt modelId="{B8790FEA-8351-48DF-AE67-3CAF27A491ED}" type="parTrans" cxnId="{1AAC3CAF-9E66-4252-B6BE-A84FAE810A88}">
      <dgm:prSet/>
      <dgm:spPr/>
      <dgm:t>
        <a:bodyPr/>
        <a:lstStyle/>
        <a:p>
          <a:endParaRPr lang="en-US"/>
        </a:p>
      </dgm:t>
    </dgm:pt>
    <dgm:pt modelId="{32079BC8-4437-4EF8-8508-FB58798607FB}" type="sibTrans" cxnId="{1AAC3CAF-9E66-4252-B6BE-A84FAE810A88}">
      <dgm:prSet/>
      <dgm:spPr/>
      <dgm:t>
        <a:bodyPr/>
        <a:lstStyle/>
        <a:p>
          <a:endParaRPr lang="en-US"/>
        </a:p>
      </dgm:t>
    </dgm:pt>
    <dgm:pt modelId="{C2F71762-A472-45D4-8743-0139BF776C88}">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ETHNICITY</a:t>
          </a:r>
        </a:p>
      </dgm:t>
    </dgm:pt>
    <dgm:pt modelId="{5DFBFBA6-EA32-4D5E-A043-CE61EAF369E0}" type="parTrans" cxnId="{8E2C75C3-0E8B-400F-BBBB-6742428A8CE1}">
      <dgm:prSet/>
      <dgm:spPr/>
      <dgm:t>
        <a:bodyPr/>
        <a:lstStyle/>
        <a:p>
          <a:endParaRPr lang="en-US"/>
        </a:p>
      </dgm:t>
    </dgm:pt>
    <dgm:pt modelId="{4DE5A5CF-30C7-4282-A8C1-8BC18BB0A71D}" type="sibTrans" cxnId="{8E2C75C3-0E8B-400F-BBBB-6742428A8CE1}">
      <dgm:prSet/>
      <dgm:spPr/>
      <dgm:t>
        <a:bodyPr/>
        <a:lstStyle/>
        <a:p>
          <a:endParaRPr lang="en-US"/>
        </a:p>
      </dgm:t>
    </dgm:pt>
    <dgm:pt modelId="{FC46F1E9-690C-4F1D-B49C-57701CA1CB29}">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SEX</a:t>
          </a:r>
          <a:endParaRPr lang="en-US" sz="1200" b="1" dirty="0">
            <a:solidFill>
              <a:srgbClr val="2E446D"/>
            </a:solidFill>
            <a:latin typeface="Arial" panose="020B0604020202020204" pitchFamily="34" charset="0"/>
            <a:cs typeface="Arial" panose="020B0604020202020204" pitchFamily="34" charset="0"/>
          </a:endParaRPr>
        </a:p>
      </dgm:t>
    </dgm:pt>
    <dgm:pt modelId="{7E2225C3-DCA0-4E9E-B0F0-67847B7C2FFE}" type="parTrans" cxnId="{FF5B5A69-4C3B-4D9E-9605-3AFDDB39AADB}">
      <dgm:prSet/>
      <dgm:spPr/>
      <dgm:t>
        <a:bodyPr/>
        <a:lstStyle/>
        <a:p>
          <a:endParaRPr lang="en-US"/>
        </a:p>
      </dgm:t>
    </dgm:pt>
    <dgm:pt modelId="{4B914816-AB31-4A4C-855E-372202DCDDB1}" type="sibTrans" cxnId="{FF5B5A69-4C3B-4D9E-9605-3AFDDB39AADB}">
      <dgm:prSet/>
      <dgm:spPr/>
      <dgm:t>
        <a:bodyPr/>
        <a:lstStyle/>
        <a:p>
          <a:endParaRPr lang="en-US"/>
        </a:p>
      </dgm:t>
    </dgm:pt>
    <dgm:pt modelId="{9A5FE75A-95F8-481E-8B8A-BACBEE49F5AF}">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NUMBER OF </a:t>
          </a:r>
        </a:p>
        <a:p>
          <a:r>
            <a:rPr lang="en-US" sz="1200" b="1" dirty="0">
              <a:solidFill>
                <a:srgbClr val="2E446D"/>
              </a:solidFill>
              <a:latin typeface="Arial" panose="020B0604020202020204" pitchFamily="34" charset="0"/>
              <a:cs typeface="Arial" panose="020B0604020202020204" pitchFamily="34" charset="0"/>
            </a:rPr>
            <a:t>TBI EVENTS</a:t>
          </a:r>
        </a:p>
      </dgm:t>
    </dgm:pt>
    <dgm:pt modelId="{550C7DE0-1959-4F06-834C-5C24405C7C04}" type="parTrans" cxnId="{4DFCC942-44DD-49DB-8E89-5797D7D87CC9}">
      <dgm:prSet/>
      <dgm:spPr/>
      <dgm:t>
        <a:bodyPr/>
        <a:lstStyle/>
        <a:p>
          <a:endParaRPr lang="en-US"/>
        </a:p>
      </dgm:t>
    </dgm:pt>
    <dgm:pt modelId="{C1CC9D20-8A7D-41FD-B714-32814FF28F8F}" type="sibTrans" cxnId="{4DFCC942-44DD-49DB-8E89-5797D7D87CC9}">
      <dgm:prSet/>
      <dgm:spPr/>
      <dgm:t>
        <a:bodyPr/>
        <a:lstStyle/>
        <a:p>
          <a:endParaRPr lang="en-US"/>
        </a:p>
      </dgm:t>
    </dgm:pt>
    <dgm:pt modelId="{9D8FE2A8-2FDE-4347-A59D-D54B3AB23749}">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TBI SEVERITY </a:t>
          </a:r>
        </a:p>
        <a:p>
          <a:r>
            <a:rPr lang="en-US" sz="1200" b="1" dirty="0">
              <a:solidFill>
                <a:srgbClr val="2E446D"/>
              </a:solidFill>
              <a:latin typeface="Arial" panose="020B0604020202020204" pitchFamily="34" charset="0"/>
              <a:cs typeface="Arial" panose="020B0604020202020204" pitchFamily="34" charset="0"/>
            </a:rPr>
            <a:t>RATE</a:t>
          </a:r>
        </a:p>
      </dgm:t>
    </dgm:pt>
    <dgm:pt modelId="{EECC3251-AC82-4933-9B64-58C78E9443D2}" type="parTrans" cxnId="{D8F3F5C4-F7AD-42BA-B405-B51086FF2576}">
      <dgm:prSet/>
      <dgm:spPr/>
      <dgm:t>
        <a:bodyPr/>
        <a:lstStyle/>
        <a:p>
          <a:endParaRPr lang="en-US"/>
        </a:p>
      </dgm:t>
    </dgm:pt>
    <dgm:pt modelId="{E16FEC16-AF81-41BF-89F0-7293B97570A3}" type="sibTrans" cxnId="{D8F3F5C4-F7AD-42BA-B405-B51086FF2576}">
      <dgm:prSet/>
      <dgm:spPr/>
      <dgm:t>
        <a:bodyPr/>
        <a:lstStyle/>
        <a:p>
          <a:endParaRPr lang="en-US"/>
        </a:p>
      </dgm:t>
    </dgm:pt>
    <dgm:pt modelId="{778AC2DB-19BA-494C-A485-4B060EC11409}">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MECHANISTIC</a:t>
          </a:r>
          <a:r>
            <a:rPr lang="en-US" sz="1200" b="1" baseline="0" dirty="0">
              <a:solidFill>
                <a:srgbClr val="2E446D"/>
              </a:solidFill>
              <a:latin typeface="Arial" panose="020B0604020202020204" pitchFamily="34" charset="0"/>
              <a:cs typeface="Arial" panose="020B0604020202020204" pitchFamily="34" charset="0"/>
            </a:rPr>
            <a:t> CAUSE OF TBI</a:t>
          </a:r>
          <a:endParaRPr lang="en-US" sz="1200" b="1" dirty="0">
            <a:solidFill>
              <a:srgbClr val="2E446D"/>
            </a:solidFill>
            <a:latin typeface="Arial" panose="020B0604020202020204" pitchFamily="34" charset="0"/>
            <a:cs typeface="Arial" panose="020B0604020202020204" pitchFamily="34" charset="0"/>
          </a:endParaRPr>
        </a:p>
      </dgm:t>
    </dgm:pt>
    <dgm:pt modelId="{C0178124-BD99-4225-A1D8-3C6BC0B0E1C9}" type="parTrans" cxnId="{A6D33B8E-59F3-4B58-8C5E-54C5A951311A}">
      <dgm:prSet/>
      <dgm:spPr/>
      <dgm:t>
        <a:bodyPr/>
        <a:lstStyle/>
        <a:p>
          <a:endParaRPr lang="en-US"/>
        </a:p>
      </dgm:t>
    </dgm:pt>
    <dgm:pt modelId="{38E0711A-F107-4D64-B3FE-E00A34C9010B}" type="sibTrans" cxnId="{A6D33B8E-59F3-4B58-8C5E-54C5A951311A}">
      <dgm:prSet/>
      <dgm:spPr/>
      <dgm:t>
        <a:bodyPr/>
        <a:lstStyle/>
        <a:p>
          <a:endParaRPr lang="en-US"/>
        </a:p>
      </dgm:t>
    </dgm:pt>
    <dgm:pt modelId="{8F27A01E-9B3C-44A7-9618-A6322A2DD31A}">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RECURRENT</a:t>
          </a:r>
          <a:r>
            <a:rPr lang="en-US" sz="1200" b="1" baseline="0" dirty="0">
              <a:solidFill>
                <a:srgbClr val="2E446D"/>
              </a:solidFill>
              <a:latin typeface="Arial" panose="020B0604020202020204" pitchFamily="34" charset="0"/>
              <a:cs typeface="Arial" panose="020B0604020202020204" pitchFamily="34" charset="0"/>
            </a:rPr>
            <a:t> TBI EVENT </a:t>
          </a:r>
        </a:p>
        <a:p>
          <a:r>
            <a:rPr lang="en-US" sz="1200" b="1" baseline="0" dirty="0">
              <a:solidFill>
                <a:srgbClr val="2E446D"/>
              </a:solidFill>
              <a:latin typeface="Arial" panose="020B0604020202020204" pitchFamily="34" charset="0"/>
              <a:cs typeface="Arial" panose="020B0604020202020204" pitchFamily="34" charset="0"/>
            </a:rPr>
            <a:t>(WITHIN 4 YEARS)</a:t>
          </a:r>
          <a:endParaRPr lang="en-US" sz="1200" b="1" dirty="0">
            <a:solidFill>
              <a:srgbClr val="2E446D"/>
            </a:solidFill>
            <a:latin typeface="Arial" panose="020B0604020202020204" pitchFamily="34" charset="0"/>
            <a:cs typeface="Arial" panose="020B0604020202020204" pitchFamily="34" charset="0"/>
          </a:endParaRPr>
        </a:p>
      </dgm:t>
    </dgm:pt>
    <dgm:pt modelId="{F1DE95E1-9506-4114-AD23-DFD91EB155DE}" type="parTrans" cxnId="{3F93E186-424E-430F-83A3-7F1E9CF5BFD0}">
      <dgm:prSet/>
      <dgm:spPr/>
      <dgm:t>
        <a:bodyPr/>
        <a:lstStyle/>
        <a:p>
          <a:endParaRPr lang="en-US"/>
        </a:p>
      </dgm:t>
    </dgm:pt>
    <dgm:pt modelId="{C55CFF70-3680-4131-8165-DE4EC5EDE82F}" type="sibTrans" cxnId="{3F93E186-424E-430F-83A3-7F1E9CF5BFD0}">
      <dgm:prSet/>
      <dgm:spPr/>
      <dgm:t>
        <a:bodyPr/>
        <a:lstStyle/>
        <a:p>
          <a:endParaRPr lang="en-US"/>
        </a:p>
      </dgm:t>
    </dgm:pt>
    <dgm:pt modelId="{6AF0408D-D50D-4F94-948A-3E43CF7CDA2A}">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PAST</a:t>
          </a:r>
          <a:r>
            <a:rPr lang="en-US" sz="1200" b="1" baseline="0" dirty="0">
              <a:solidFill>
                <a:srgbClr val="2E446D"/>
              </a:solidFill>
              <a:latin typeface="Arial" panose="020B0604020202020204" pitchFamily="34" charset="0"/>
              <a:cs typeface="Arial" panose="020B0604020202020204" pitchFamily="34" charset="0"/>
            </a:rPr>
            <a:t> TBI EVENT (WITHIN 4 YEARS)</a:t>
          </a:r>
          <a:endParaRPr lang="en-US" sz="1200" b="1" dirty="0">
            <a:solidFill>
              <a:srgbClr val="2E446D"/>
            </a:solidFill>
            <a:latin typeface="Arial" panose="020B0604020202020204" pitchFamily="34" charset="0"/>
            <a:cs typeface="Arial" panose="020B0604020202020204" pitchFamily="34" charset="0"/>
          </a:endParaRPr>
        </a:p>
      </dgm:t>
    </dgm:pt>
    <dgm:pt modelId="{43AB63D2-0B14-4870-9B8D-BE711285407A}" type="parTrans" cxnId="{A05CFDAD-C5B2-4221-A6FB-9D22B7C5A474}">
      <dgm:prSet/>
      <dgm:spPr/>
      <dgm:t>
        <a:bodyPr/>
        <a:lstStyle/>
        <a:p>
          <a:endParaRPr lang="en-US"/>
        </a:p>
      </dgm:t>
    </dgm:pt>
    <dgm:pt modelId="{3FED1DA2-8B27-49C0-9964-E272BA000B28}" type="sibTrans" cxnId="{A05CFDAD-C5B2-4221-A6FB-9D22B7C5A474}">
      <dgm:prSet/>
      <dgm:spPr/>
      <dgm:t>
        <a:bodyPr/>
        <a:lstStyle/>
        <a:p>
          <a:endParaRPr lang="en-US"/>
        </a:p>
      </dgm:t>
    </dgm:pt>
    <dgm:pt modelId="{A038058E-D7E3-478E-A035-F4847CC364D6}">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MARITAL STATUS (OVER 4 YEARS)</a:t>
          </a:r>
          <a:endParaRPr lang="en-US" sz="1200" b="1" dirty="0">
            <a:solidFill>
              <a:srgbClr val="2E446D"/>
            </a:solidFill>
            <a:latin typeface="Arial" panose="020B0604020202020204" pitchFamily="34" charset="0"/>
            <a:cs typeface="Arial" panose="020B0604020202020204" pitchFamily="34" charset="0"/>
          </a:endParaRPr>
        </a:p>
      </dgm:t>
    </dgm:pt>
    <dgm:pt modelId="{1B43A3AB-9730-4D5F-817C-1DE2765E8EF4}" type="parTrans" cxnId="{89FBACA5-10EC-4365-AF5D-5516CD82F6BE}">
      <dgm:prSet/>
      <dgm:spPr/>
      <dgm:t>
        <a:bodyPr/>
        <a:lstStyle/>
        <a:p>
          <a:endParaRPr lang="en-US"/>
        </a:p>
      </dgm:t>
    </dgm:pt>
    <dgm:pt modelId="{2CB9AD1E-600E-44E0-9282-686AF40B8B0D}" type="sibTrans" cxnId="{89FBACA5-10EC-4365-AF5D-5516CD82F6BE}">
      <dgm:prSet/>
      <dgm:spPr/>
      <dgm:t>
        <a:bodyPr/>
        <a:lstStyle/>
        <a:p>
          <a:endParaRPr lang="en-US"/>
        </a:p>
      </dgm:t>
    </dgm:pt>
    <dgm:pt modelId="{6E239E4C-51F3-429A-B71C-8BE55D4C1772}">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MEDICAL CONSULTATION WITHIN 24 HOURS   OF FIRST TBI</a:t>
          </a:r>
          <a:endParaRPr lang="en-US" sz="1200" b="1" dirty="0">
            <a:solidFill>
              <a:srgbClr val="2E446D"/>
            </a:solidFill>
            <a:latin typeface="Arial" panose="020B0604020202020204" pitchFamily="34" charset="0"/>
            <a:cs typeface="Arial" panose="020B0604020202020204" pitchFamily="34" charset="0"/>
          </a:endParaRPr>
        </a:p>
      </dgm:t>
    </dgm:pt>
    <dgm:pt modelId="{4C3E6FB6-9100-410B-A0CD-B1A147CDF3F3}" type="parTrans" cxnId="{36650C17-FDE3-472C-AD56-C164C54C8C8E}">
      <dgm:prSet/>
      <dgm:spPr/>
      <dgm:t>
        <a:bodyPr/>
        <a:lstStyle/>
        <a:p>
          <a:endParaRPr lang="en-US"/>
        </a:p>
      </dgm:t>
    </dgm:pt>
    <dgm:pt modelId="{C01C3A7B-2366-4B23-B279-CB6A15CBCEC2}" type="sibTrans" cxnId="{36650C17-FDE3-472C-AD56-C164C54C8C8E}">
      <dgm:prSet/>
      <dgm:spPr/>
      <dgm:t>
        <a:bodyPr/>
        <a:lstStyle/>
        <a:p>
          <a:endParaRPr lang="en-US"/>
        </a:p>
      </dgm:t>
    </dgm:pt>
    <dgm:pt modelId="{ADEC840A-92C0-46F0-B89D-690BE3297F23}">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TBI MEDICAL RECORD</a:t>
          </a:r>
          <a:endParaRPr lang="en-US" sz="1200" b="1" dirty="0">
            <a:solidFill>
              <a:srgbClr val="2E446D"/>
            </a:solidFill>
            <a:latin typeface="Arial" panose="020B0604020202020204" pitchFamily="34" charset="0"/>
            <a:cs typeface="Arial" panose="020B0604020202020204" pitchFamily="34" charset="0"/>
          </a:endParaRPr>
        </a:p>
      </dgm:t>
    </dgm:pt>
    <dgm:pt modelId="{8FD9D531-EC2F-4FD6-9835-626F5C0D72CE}" type="parTrans" cxnId="{22637C66-BB2D-48F5-955B-C200EF5A3813}">
      <dgm:prSet/>
      <dgm:spPr/>
      <dgm:t>
        <a:bodyPr/>
        <a:lstStyle/>
        <a:p>
          <a:endParaRPr lang="en-US"/>
        </a:p>
      </dgm:t>
    </dgm:pt>
    <dgm:pt modelId="{8FD24156-A621-45D0-B00F-58F5B97C225B}" type="sibTrans" cxnId="{22637C66-BB2D-48F5-955B-C200EF5A3813}">
      <dgm:prSet/>
      <dgm:spPr/>
      <dgm:t>
        <a:bodyPr/>
        <a:lstStyle/>
        <a:p>
          <a:endParaRPr lang="en-US"/>
        </a:p>
      </dgm:t>
    </dgm:pt>
    <dgm:pt modelId="{6058CF31-FB24-4D38-8714-B4780EC6769E}">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ADDITIONAL INJURIES</a:t>
          </a:r>
          <a:endParaRPr lang="en-US" sz="1200" b="1" dirty="0">
            <a:solidFill>
              <a:srgbClr val="2E446D"/>
            </a:solidFill>
            <a:latin typeface="Arial" panose="020B0604020202020204" pitchFamily="34" charset="0"/>
            <a:cs typeface="Arial" panose="020B0604020202020204" pitchFamily="34" charset="0"/>
          </a:endParaRPr>
        </a:p>
      </dgm:t>
    </dgm:pt>
    <dgm:pt modelId="{9E3691FF-D094-41DF-8F89-6F4445A6BDE5}" type="parTrans" cxnId="{46F3AC97-F6C8-4074-A229-9CECC7D4D62A}">
      <dgm:prSet/>
      <dgm:spPr/>
      <dgm:t>
        <a:bodyPr/>
        <a:lstStyle/>
        <a:p>
          <a:endParaRPr lang="en-US"/>
        </a:p>
      </dgm:t>
    </dgm:pt>
    <dgm:pt modelId="{34942670-542E-430D-8F4D-C602B319CB4C}" type="sibTrans" cxnId="{46F3AC97-F6C8-4074-A229-9CECC7D4D62A}">
      <dgm:prSet/>
      <dgm:spPr/>
      <dgm:t>
        <a:bodyPr/>
        <a:lstStyle/>
        <a:p>
          <a:endParaRPr lang="en-US"/>
        </a:p>
      </dgm:t>
    </dgm:pt>
    <dgm:pt modelId="{CB0C957A-87DD-4BCD-83DB-D2957FBDD4E3}">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EDUCATION STATUS (OVER 4 YEARS)</a:t>
          </a:r>
          <a:endParaRPr lang="en-US" sz="1200" b="1" dirty="0">
            <a:solidFill>
              <a:srgbClr val="2E446D"/>
            </a:solidFill>
            <a:latin typeface="Arial" panose="020B0604020202020204" pitchFamily="34" charset="0"/>
            <a:cs typeface="Arial" panose="020B0604020202020204" pitchFamily="34" charset="0"/>
          </a:endParaRPr>
        </a:p>
      </dgm:t>
    </dgm:pt>
    <dgm:pt modelId="{7680B6B9-9B45-4290-A72A-2EE3FBA57FA2}" type="parTrans" cxnId="{3C7E50A2-E188-44D3-B576-2A44AF0104A2}">
      <dgm:prSet/>
      <dgm:spPr/>
      <dgm:t>
        <a:bodyPr/>
        <a:lstStyle/>
        <a:p>
          <a:endParaRPr lang="en-US"/>
        </a:p>
      </dgm:t>
    </dgm:pt>
    <dgm:pt modelId="{C3929270-4293-4EDF-B22E-C133835A8725}" type="sibTrans" cxnId="{3C7E50A2-E188-44D3-B576-2A44AF0104A2}">
      <dgm:prSet/>
      <dgm:spPr/>
      <dgm:t>
        <a:bodyPr/>
        <a:lstStyle/>
        <a:p>
          <a:endParaRPr lang="en-US"/>
        </a:p>
      </dgm:t>
    </dgm:pt>
    <dgm:pt modelId="{FD1F8229-49D9-4BCF-94FC-CF862B77DA7E}">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EMPLOYMENT STATUS                      (OVER 4 YEARS)</a:t>
          </a:r>
          <a:endParaRPr lang="en-US" sz="1200" b="1" dirty="0">
            <a:solidFill>
              <a:srgbClr val="2E446D"/>
            </a:solidFill>
            <a:latin typeface="Arial" panose="020B0604020202020204" pitchFamily="34" charset="0"/>
            <a:cs typeface="Arial" panose="020B0604020202020204" pitchFamily="34" charset="0"/>
          </a:endParaRPr>
        </a:p>
      </dgm:t>
    </dgm:pt>
    <dgm:pt modelId="{D31355D6-F490-4AA1-B8B3-4B12595E1BFC}" type="parTrans" cxnId="{C2630C4C-B7E6-481B-9288-EDB7342552BF}">
      <dgm:prSet/>
      <dgm:spPr/>
      <dgm:t>
        <a:bodyPr/>
        <a:lstStyle/>
        <a:p>
          <a:endParaRPr lang="en-US"/>
        </a:p>
      </dgm:t>
    </dgm:pt>
    <dgm:pt modelId="{13541244-8A87-45F9-8505-CE1AC3E2BE95}" type="sibTrans" cxnId="{C2630C4C-B7E6-481B-9288-EDB7342552BF}">
      <dgm:prSet/>
      <dgm:spPr/>
      <dgm:t>
        <a:bodyPr/>
        <a:lstStyle/>
        <a:p>
          <a:endParaRPr lang="en-US"/>
        </a:p>
      </dgm:t>
    </dgm:pt>
    <dgm:pt modelId="{05858421-F04C-4DC7-A9E3-CAE22FD6D1A3}">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OTHER FORMS OF EMPLOYMENT  (OVER 4 YEARS)</a:t>
          </a:r>
        </a:p>
      </dgm:t>
    </dgm:pt>
    <dgm:pt modelId="{AD1767FE-CC3E-4013-AE66-17C79B94A223}" type="parTrans" cxnId="{E47A5D44-1D11-4E1F-9239-612279A115C9}">
      <dgm:prSet/>
      <dgm:spPr/>
      <dgm:t>
        <a:bodyPr/>
        <a:lstStyle/>
        <a:p>
          <a:endParaRPr lang="en-US"/>
        </a:p>
      </dgm:t>
    </dgm:pt>
    <dgm:pt modelId="{61B4156C-4ED2-43DC-9B59-A4845AEF82C7}" type="sibTrans" cxnId="{E47A5D44-1D11-4E1F-9239-612279A115C9}">
      <dgm:prSet/>
      <dgm:spPr/>
      <dgm:t>
        <a:bodyPr/>
        <a:lstStyle/>
        <a:p>
          <a:endParaRPr lang="en-US"/>
        </a:p>
      </dgm:t>
    </dgm:pt>
    <dgm:pt modelId="{169F4682-9407-4C1A-BB2A-EDDC88F9408D}">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COMORBID</a:t>
          </a:r>
          <a:r>
            <a:rPr lang="en-US" sz="1200" b="1" baseline="0" dirty="0">
              <a:solidFill>
                <a:srgbClr val="2E446D"/>
              </a:solidFill>
              <a:latin typeface="Arial" panose="020B0604020202020204" pitchFamily="34" charset="0"/>
              <a:cs typeface="Arial" panose="020B0604020202020204" pitchFamily="34" charset="0"/>
            </a:rPr>
            <a:t> CONDITIONS             (OVER 4 YEARS)</a:t>
          </a:r>
          <a:endParaRPr lang="en-US" sz="1200" b="1" dirty="0">
            <a:solidFill>
              <a:srgbClr val="2E446D"/>
            </a:solidFill>
            <a:latin typeface="Arial" panose="020B0604020202020204" pitchFamily="34" charset="0"/>
            <a:cs typeface="Arial" panose="020B0604020202020204" pitchFamily="34" charset="0"/>
          </a:endParaRPr>
        </a:p>
      </dgm:t>
    </dgm:pt>
    <dgm:pt modelId="{67F42DCF-185E-4B38-903C-387687EEB850}" type="parTrans" cxnId="{0F420053-C1F9-4289-B964-72E1BCDC190C}">
      <dgm:prSet/>
      <dgm:spPr/>
      <dgm:t>
        <a:bodyPr/>
        <a:lstStyle/>
        <a:p>
          <a:endParaRPr lang="en-US"/>
        </a:p>
      </dgm:t>
    </dgm:pt>
    <dgm:pt modelId="{EEC17F3F-C85E-428C-BB74-9E1314D86E6E}" type="sibTrans" cxnId="{0F420053-C1F9-4289-B964-72E1BCDC190C}">
      <dgm:prSet/>
      <dgm:spPr/>
      <dgm:t>
        <a:bodyPr/>
        <a:lstStyle/>
        <a:p>
          <a:endParaRPr lang="en-US"/>
        </a:p>
      </dgm:t>
    </dgm:pt>
    <dgm:pt modelId="{23CADB82-C542-4CF3-8453-7BD6384FE039}">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MENTAL</a:t>
          </a:r>
          <a:r>
            <a:rPr lang="en-US" sz="1200" b="1" baseline="0" dirty="0">
              <a:solidFill>
                <a:srgbClr val="2E446D"/>
              </a:solidFill>
              <a:latin typeface="Arial" panose="020B0604020202020204" pitchFamily="34" charset="0"/>
              <a:cs typeface="Arial" panose="020B0604020202020204" pitchFamily="34" charset="0"/>
            </a:rPr>
            <a:t> HEALTH DIFFERENCES  (OVER 4 YEARS)</a:t>
          </a:r>
          <a:endParaRPr lang="en-US" sz="1200" b="1" dirty="0">
            <a:solidFill>
              <a:srgbClr val="2E446D"/>
            </a:solidFill>
            <a:latin typeface="Arial" panose="020B0604020202020204" pitchFamily="34" charset="0"/>
            <a:cs typeface="Arial" panose="020B0604020202020204" pitchFamily="34" charset="0"/>
          </a:endParaRPr>
        </a:p>
      </dgm:t>
    </dgm:pt>
    <dgm:pt modelId="{09E3491F-1BD6-46AF-BCA8-D1D223BE4E75}" type="parTrans" cxnId="{9B40F247-2080-4A87-A8E6-3946B39B14E7}">
      <dgm:prSet/>
      <dgm:spPr/>
      <dgm:t>
        <a:bodyPr/>
        <a:lstStyle/>
        <a:p>
          <a:endParaRPr lang="en-US"/>
        </a:p>
      </dgm:t>
    </dgm:pt>
    <dgm:pt modelId="{73C210DB-A7D3-44AD-B899-470850BD3F70}" type="sibTrans" cxnId="{9B40F247-2080-4A87-A8E6-3946B39B14E7}">
      <dgm:prSet/>
      <dgm:spPr/>
      <dgm:t>
        <a:bodyPr/>
        <a:lstStyle/>
        <a:p>
          <a:endParaRPr lang="en-US"/>
        </a:p>
      </dgm:t>
    </dgm:pt>
    <dgm:pt modelId="{48D64F93-BA99-47A8-949C-22B8DE3AA193}">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LEARNING</a:t>
          </a:r>
          <a:r>
            <a:rPr lang="en-US" sz="1200" b="1" baseline="0" dirty="0">
              <a:solidFill>
                <a:srgbClr val="2E446D"/>
              </a:solidFill>
              <a:latin typeface="Arial" panose="020B0604020202020204" pitchFamily="34" charset="0"/>
              <a:cs typeface="Arial" panose="020B0604020202020204" pitchFamily="34" charset="0"/>
            </a:rPr>
            <a:t> DISABILITIES            (OVER 4 YEARS)</a:t>
          </a:r>
          <a:endParaRPr lang="en-US" sz="1200" b="1" dirty="0">
            <a:solidFill>
              <a:srgbClr val="2E446D"/>
            </a:solidFill>
            <a:latin typeface="Arial" panose="020B0604020202020204" pitchFamily="34" charset="0"/>
            <a:cs typeface="Arial" panose="020B0604020202020204" pitchFamily="34" charset="0"/>
          </a:endParaRPr>
        </a:p>
      </dgm:t>
    </dgm:pt>
    <dgm:pt modelId="{944FBDA8-9584-41BB-94E5-0B62777F22C3}" type="parTrans" cxnId="{6C9C5C15-14CB-4B3A-8B33-7F0E471B717F}">
      <dgm:prSet/>
      <dgm:spPr/>
      <dgm:t>
        <a:bodyPr/>
        <a:lstStyle/>
        <a:p>
          <a:endParaRPr lang="en-US"/>
        </a:p>
      </dgm:t>
    </dgm:pt>
    <dgm:pt modelId="{8DFAF64C-C915-4A8F-98D3-3DACB35F80A2}" type="sibTrans" cxnId="{6C9C5C15-14CB-4B3A-8B33-7F0E471B717F}">
      <dgm:prSet/>
      <dgm:spPr/>
      <dgm:t>
        <a:bodyPr/>
        <a:lstStyle/>
        <a:p>
          <a:endParaRPr lang="en-US"/>
        </a:p>
      </dgm:t>
    </dgm:pt>
    <dgm:pt modelId="{476602C9-051E-4DAF-9922-E8B08A87482A}">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CONCUSSION WITHIN 10-YEARS (and if yes, NUMBER OF CONCUSSIONS)</a:t>
          </a:r>
        </a:p>
      </dgm:t>
    </dgm:pt>
    <dgm:pt modelId="{33E9744B-7288-47AB-ADC4-EF2D78D345F2}" type="parTrans" cxnId="{81300B23-9AA7-4778-8485-709EA2EFD145}">
      <dgm:prSet/>
      <dgm:spPr/>
      <dgm:t>
        <a:bodyPr/>
        <a:lstStyle/>
        <a:p>
          <a:endParaRPr lang="en-US"/>
        </a:p>
      </dgm:t>
    </dgm:pt>
    <dgm:pt modelId="{472E4AAB-00D4-4EE1-A04F-AE4ED3928023}" type="sibTrans" cxnId="{81300B23-9AA7-4778-8485-709EA2EFD145}">
      <dgm:prSet/>
      <dgm:spPr/>
      <dgm:t>
        <a:bodyPr/>
        <a:lstStyle/>
        <a:p>
          <a:endParaRPr lang="en-US"/>
        </a:p>
      </dgm:t>
    </dgm:pt>
    <dgm:pt modelId="{D9985060-23C1-4D52-8BBA-56865FE95492}">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TIME                    (MONTHS SINCE FIRST TBI)</a:t>
          </a:r>
        </a:p>
      </dgm:t>
    </dgm:pt>
    <dgm:pt modelId="{C6FAF7BB-EAF5-45AA-A6E6-B1A3B9AA7A3A}" type="parTrans" cxnId="{4B1EA517-0A9F-474C-B39A-2DC814AADE4E}">
      <dgm:prSet/>
      <dgm:spPr/>
      <dgm:t>
        <a:bodyPr/>
        <a:lstStyle/>
        <a:p>
          <a:endParaRPr lang="en-US"/>
        </a:p>
      </dgm:t>
    </dgm:pt>
    <dgm:pt modelId="{23973A10-A2EA-4282-9A34-2FBD0F092AEE}" type="sibTrans" cxnId="{4B1EA517-0A9F-474C-B39A-2DC814AADE4E}">
      <dgm:prSet/>
      <dgm:spPr/>
      <dgm:t>
        <a:bodyPr/>
        <a:lstStyle/>
        <a:p>
          <a:endParaRPr lang="en-US"/>
        </a:p>
      </dgm:t>
    </dgm:pt>
    <dgm:pt modelId="{D62A4002-BFA7-406B-8D75-37023073E224}" type="pres">
      <dgm:prSet presAssocID="{397E26DF-8561-46EC-B06A-4FE36B255CFE}" presName="diagram" presStyleCnt="0">
        <dgm:presLayoutVars>
          <dgm:dir/>
          <dgm:resizeHandles val="exact"/>
        </dgm:presLayoutVars>
      </dgm:prSet>
      <dgm:spPr/>
    </dgm:pt>
    <dgm:pt modelId="{F53C28A2-F78D-4920-A668-CD26B370D304}" type="pres">
      <dgm:prSet presAssocID="{3DA1B7D7-2B2F-42EE-8E48-C3E2DD547580}" presName="node" presStyleLbl="node1" presStyleIdx="0" presStyleCnt="20">
        <dgm:presLayoutVars>
          <dgm:bulletEnabled val="1"/>
        </dgm:presLayoutVars>
      </dgm:prSet>
      <dgm:spPr/>
    </dgm:pt>
    <dgm:pt modelId="{7D57EFAF-5734-4344-B332-AB44FB100D1E}" type="pres">
      <dgm:prSet presAssocID="{32079BC8-4437-4EF8-8508-FB58798607FB}" presName="sibTrans" presStyleCnt="0"/>
      <dgm:spPr/>
    </dgm:pt>
    <dgm:pt modelId="{E7644947-466F-452F-85DB-D6A314EF87DF}" type="pres">
      <dgm:prSet presAssocID="{C2F71762-A472-45D4-8743-0139BF776C88}" presName="node" presStyleLbl="node1" presStyleIdx="1" presStyleCnt="20">
        <dgm:presLayoutVars>
          <dgm:bulletEnabled val="1"/>
        </dgm:presLayoutVars>
      </dgm:prSet>
      <dgm:spPr/>
    </dgm:pt>
    <dgm:pt modelId="{2F564832-77D3-45C5-8DE0-DCFEBC357C6B}" type="pres">
      <dgm:prSet presAssocID="{4DE5A5CF-30C7-4282-A8C1-8BC18BB0A71D}" presName="sibTrans" presStyleCnt="0"/>
      <dgm:spPr/>
    </dgm:pt>
    <dgm:pt modelId="{3BA32731-ACD4-451C-B480-2B835B709270}" type="pres">
      <dgm:prSet presAssocID="{FC46F1E9-690C-4F1D-B49C-57701CA1CB29}" presName="node" presStyleLbl="node1" presStyleIdx="2" presStyleCnt="20">
        <dgm:presLayoutVars>
          <dgm:bulletEnabled val="1"/>
        </dgm:presLayoutVars>
      </dgm:prSet>
      <dgm:spPr/>
    </dgm:pt>
    <dgm:pt modelId="{19662679-1E00-4D39-A063-DB320DFE6392}" type="pres">
      <dgm:prSet presAssocID="{4B914816-AB31-4A4C-855E-372202DCDDB1}" presName="sibTrans" presStyleCnt="0"/>
      <dgm:spPr/>
    </dgm:pt>
    <dgm:pt modelId="{F298FD69-4528-4D17-A53F-87BF3B4F296B}" type="pres">
      <dgm:prSet presAssocID="{9A5FE75A-95F8-481E-8B8A-BACBEE49F5AF}" presName="node" presStyleLbl="node1" presStyleIdx="3" presStyleCnt="20" custLinFactNeighborX="718">
        <dgm:presLayoutVars>
          <dgm:bulletEnabled val="1"/>
        </dgm:presLayoutVars>
      </dgm:prSet>
      <dgm:spPr/>
    </dgm:pt>
    <dgm:pt modelId="{D20B087B-4A7C-4B71-881E-997C0B837A22}" type="pres">
      <dgm:prSet presAssocID="{C1CC9D20-8A7D-41FD-B714-32814FF28F8F}" presName="sibTrans" presStyleCnt="0"/>
      <dgm:spPr/>
    </dgm:pt>
    <dgm:pt modelId="{09B61502-CF56-44A9-86F2-008B2CDD078F}" type="pres">
      <dgm:prSet presAssocID="{9D8FE2A8-2FDE-4347-A59D-D54B3AB23749}" presName="node" presStyleLbl="node1" presStyleIdx="4" presStyleCnt="20">
        <dgm:presLayoutVars>
          <dgm:bulletEnabled val="1"/>
        </dgm:presLayoutVars>
      </dgm:prSet>
      <dgm:spPr/>
    </dgm:pt>
    <dgm:pt modelId="{EC62DBAD-BCAA-4541-9830-DA42870EEB70}" type="pres">
      <dgm:prSet presAssocID="{E16FEC16-AF81-41BF-89F0-7293B97570A3}" presName="sibTrans" presStyleCnt="0"/>
      <dgm:spPr/>
    </dgm:pt>
    <dgm:pt modelId="{8ACFD832-ECE9-495E-9644-DC620520E49E}" type="pres">
      <dgm:prSet presAssocID="{778AC2DB-19BA-494C-A485-4B060EC11409}" presName="node" presStyleLbl="node1" presStyleIdx="5" presStyleCnt="20">
        <dgm:presLayoutVars>
          <dgm:bulletEnabled val="1"/>
        </dgm:presLayoutVars>
      </dgm:prSet>
      <dgm:spPr/>
    </dgm:pt>
    <dgm:pt modelId="{2EB1BE5E-5B62-419D-A1A6-AC55B6FBC887}" type="pres">
      <dgm:prSet presAssocID="{38E0711A-F107-4D64-B3FE-E00A34C9010B}" presName="sibTrans" presStyleCnt="0"/>
      <dgm:spPr/>
    </dgm:pt>
    <dgm:pt modelId="{E4C1387A-D71E-40B4-A37D-1C06985E5980}" type="pres">
      <dgm:prSet presAssocID="{8F27A01E-9B3C-44A7-9618-A6322A2DD31A}" presName="node" presStyleLbl="node1" presStyleIdx="6" presStyleCnt="20">
        <dgm:presLayoutVars>
          <dgm:bulletEnabled val="1"/>
        </dgm:presLayoutVars>
      </dgm:prSet>
      <dgm:spPr/>
    </dgm:pt>
    <dgm:pt modelId="{D8869CBF-A41C-41AF-B04A-6E3470B557D6}" type="pres">
      <dgm:prSet presAssocID="{C55CFF70-3680-4131-8165-DE4EC5EDE82F}" presName="sibTrans" presStyleCnt="0"/>
      <dgm:spPr/>
    </dgm:pt>
    <dgm:pt modelId="{151C43C7-BCF6-4ADC-B640-F88916AF0E53}" type="pres">
      <dgm:prSet presAssocID="{6AF0408D-D50D-4F94-948A-3E43CF7CDA2A}" presName="node" presStyleLbl="node1" presStyleIdx="7" presStyleCnt="20" custLinFactNeighborX="718">
        <dgm:presLayoutVars>
          <dgm:bulletEnabled val="1"/>
        </dgm:presLayoutVars>
      </dgm:prSet>
      <dgm:spPr/>
    </dgm:pt>
    <dgm:pt modelId="{6C5A0674-AA0C-4BBB-82F6-2F4EBF9CC4A6}" type="pres">
      <dgm:prSet presAssocID="{3FED1DA2-8B27-49C0-9964-E272BA000B28}" presName="sibTrans" presStyleCnt="0"/>
      <dgm:spPr/>
    </dgm:pt>
    <dgm:pt modelId="{A6E4CAF0-BB20-4710-A7C3-06CECB556907}" type="pres">
      <dgm:prSet presAssocID="{A038058E-D7E3-478E-A035-F4847CC364D6}" presName="node" presStyleLbl="node1" presStyleIdx="8" presStyleCnt="20">
        <dgm:presLayoutVars>
          <dgm:bulletEnabled val="1"/>
        </dgm:presLayoutVars>
      </dgm:prSet>
      <dgm:spPr/>
    </dgm:pt>
    <dgm:pt modelId="{C1EC3754-BD2D-4A2F-B3DB-5B6E4A2D09E3}" type="pres">
      <dgm:prSet presAssocID="{2CB9AD1E-600E-44E0-9282-686AF40B8B0D}" presName="sibTrans" presStyleCnt="0"/>
      <dgm:spPr/>
    </dgm:pt>
    <dgm:pt modelId="{79792BFC-11CA-4CAB-A812-EB0EE5FADF8E}" type="pres">
      <dgm:prSet presAssocID="{6E239E4C-51F3-429A-B71C-8BE55D4C1772}" presName="node" presStyleLbl="node1" presStyleIdx="9" presStyleCnt="20">
        <dgm:presLayoutVars>
          <dgm:bulletEnabled val="1"/>
        </dgm:presLayoutVars>
      </dgm:prSet>
      <dgm:spPr/>
    </dgm:pt>
    <dgm:pt modelId="{CE88591C-4676-4DFD-B0E3-F6592A9BF360}" type="pres">
      <dgm:prSet presAssocID="{C01C3A7B-2366-4B23-B279-CB6A15CBCEC2}" presName="sibTrans" presStyleCnt="0"/>
      <dgm:spPr/>
    </dgm:pt>
    <dgm:pt modelId="{9EDF70F0-DB5A-4A89-BDAF-1F2B845F13A4}" type="pres">
      <dgm:prSet presAssocID="{ADEC840A-92C0-46F0-B89D-690BE3297F23}" presName="node" presStyleLbl="node1" presStyleIdx="10" presStyleCnt="20">
        <dgm:presLayoutVars>
          <dgm:bulletEnabled val="1"/>
        </dgm:presLayoutVars>
      </dgm:prSet>
      <dgm:spPr/>
    </dgm:pt>
    <dgm:pt modelId="{E2CD18D4-5CA5-475F-808D-0495ADA5FC71}" type="pres">
      <dgm:prSet presAssocID="{8FD24156-A621-45D0-B00F-58F5B97C225B}" presName="sibTrans" presStyleCnt="0"/>
      <dgm:spPr/>
    </dgm:pt>
    <dgm:pt modelId="{5AB1B741-9455-4986-9AA1-0C552AED8DE7}" type="pres">
      <dgm:prSet presAssocID="{6058CF31-FB24-4D38-8714-B4780EC6769E}" presName="node" presStyleLbl="node1" presStyleIdx="11" presStyleCnt="20" custLinFactNeighborX="718">
        <dgm:presLayoutVars>
          <dgm:bulletEnabled val="1"/>
        </dgm:presLayoutVars>
      </dgm:prSet>
      <dgm:spPr/>
    </dgm:pt>
    <dgm:pt modelId="{34C0EE3D-499D-4A06-9529-118C7A770A4E}" type="pres">
      <dgm:prSet presAssocID="{34942670-542E-430D-8F4D-C602B319CB4C}" presName="sibTrans" presStyleCnt="0"/>
      <dgm:spPr/>
    </dgm:pt>
    <dgm:pt modelId="{98FA2583-1DEA-4D79-89B6-1A9EB3A0520B}" type="pres">
      <dgm:prSet presAssocID="{CB0C957A-87DD-4BCD-83DB-D2957FBDD4E3}" presName="node" presStyleLbl="node1" presStyleIdx="12" presStyleCnt="20">
        <dgm:presLayoutVars>
          <dgm:bulletEnabled val="1"/>
        </dgm:presLayoutVars>
      </dgm:prSet>
      <dgm:spPr/>
    </dgm:pt>
    <dgm:pt modelId="{26B94CA7-40FF-4805-9A62-A422CA76B378}" type="pres">
      <dgm:prSet presAssocID="{C3929270-4293-4EDF-B22E-C133835A8725}" presName="sibTrans" presStyleCnt="0"/>
      <dgm:spPr/>
    </dgm:pt>
    <dgm:pt modelId="{6A38DE50-EEE7-4C63-B066-901103D8CDE2}" type="pres">
      <dgm:prSet presAssocID="{FD1F8229-49D9-4BCF-94FC-CF862B77DA7E}" presName="node" presStyleLbl="node1" presStyleIdx="13" presStyleCnt="20">
        <dgm:presLayoutVars>
          <dgm:bulletEnabled val="1"/>
        </dgm:presLayoutVars>
      </dgm:prSet>
      <dgm:spPr/>
    </dgm:pt>
    <dgm:pt modelId="{211A8016-DD27-426C-B9B3-F1767588C0A8}" type="pres">
      <dgm:prSet presAssocID="{13541244-8A87-45F9-8505-CE1AC3E2BE95}" presName="sibTrans" presStyleCnt="0"/>
      <dgm:spPr/>
    </dgm:pt>
    <dgm:pt modelId="{6DB0CE4A-A065-47BC-BAC5-C03030019736}" type="pres">
      <dgm:prSet presAssocID="{05858421-F04C-4DC7-A9E3-CAE22FD6D1A3}" presName="node" presStyleLbl="node1" presStyleIdx="14" presStyleCnt="20">
        <dgm:presLayoutVars>
          <dgm:bulletEnabled val="1"/>
        </dgm:presLayoutVars>
      </dgm:prSet>
      <dgm:spPr/>
    </dgm:pt>
    <dgm:pt modelId="{E5D9F010-65A8-424E-B95A-CB770D39D7DB}" type="pres">
      <dgm:prSet presAssocID="{61B4156C-4ED2-43DC-9B59-A4845AEF82C7}" presName="sibTrans" presStyleCnt="0"/>
      <dgm:spPr/>
    </dgm:pt>
    <dgm:pt modelId="{8BD146C8-B930-4F7F-B950-5FF4FA451C7A}" type="pres">
      <dgm:prSet presAssocID="{169F4682-9407-4C1A-BB2A-EDDC88F9408D}" presName="node" presStyleLbl="node1" presStyleIdx="15" presStyleCnt="20" custLinFactNeighborX="718">
        <dgm:presLayoutVars>
          <dgm:bulletEnabled val="1"/>
        </dgm:presLayoutVars>
      </dgm:prSet>
      <dgm:spPr/>
    </dgm:pt>
    <dgm:pt modelId="{15EB1139-1734-4B9B-BCC1-983BA492A0BE}" type="pres">
      <dgm:prSet presAssocID="{EEC17F3F-C85E-428C-BB74-9E1314D86E6E}" presName="sibTrans" presStyleCnt="0"/>
      <dgm:spPr/>
    </dgm:pt>
    <dgm:pt modelId="{08BA54AC-7C66-4C70-BAC9-BC22C629EE17}" type="pres">
      <dgm:prSet presAssocID="{23CADB82-C542-4CF3-8453-7BD6384FE039}" presName="node" presStyleLbl="node1" presStyleIdx="16" presStyleCnt="20">
        <dgm:presLayoutVars>
          <dgm:bulletEnabled val="1"/>
        </dgm:presLayoutVars>
      </dgm:prSet>
      <dgm:spPr/>
    </dgm:pt>
    <dgm:pt modelId="{0A3DFA3A-92B6-4010-920A-1BAFCBAF8C61}" type="pres">
      <dgm:prSet presAssocID="{73C210DB-A7D3-44AD-B899-470850BD3F70}" presName="sibTrans" presStyleCnt="0"/>
      <dgm:spPr/>
    </dgm:pt>
    <dgm:pt modelId="{6FD45A6F-8FA7-4884-AC89-E419EB30769F}" type="pres">
      <dgm:prSet presAssocID="{48D64F93-BA99-47A8-949C-22B8DE3AA193}" presName="node" presStyleLbl="node1" presStyleIdx="17" presStyleCnt="20">
        <dgm:presLayoutVars>
          <dgm:bulletEnabled val="1"/>
        </dgm:presLayoutVars>
      </dgm:prSet>
      <dgm:spPr/>
    </dgm:pt>
    <dgm:pt modelId="{6E9C24D2-1510-439B-BB45-B1286CFA4D58}" type="pres">
      <dgm:prSet presAssocID="{8DFAF64C-C915-4A8F-98D3-3DACB35F80A2}" presName="sibTrans" presStyleCnt="0"/>
      <dgm:spPr/>
    </dgm:pt>
    <dgm:pt modelId="{8F03CBDC-D9C1-4094-A71F-9853E60204DD}" type="pres">
      <dgm:prSet presAssocID="{476602C9-051E-4DAF-9922-E8B08A87482A}" presName="node" presStyleLbl="node1" presStyleIdx="18" presStyleCnt="20">
        <dgm:presLayoutVars>
          <dgm:bulletEnabled val="1"/>
        </dgm:presLayoutVars>
      </dgm:prSet>
      <dgm:spPr/>
    </dgm:pt>
    <dgm:pt modelId="{108ADD84-AF7F-43F9-A9FC-A6F9AB2473C3}" type="pres">
      <dgm:prSet presAssocID="{472E4AAB-00D4-4EE1-A04F-AE4ED3928023}" presName="sibTrans" presStyleCnt="0"/>
      <dgm:spPr/>
    </dgm:pt>
    <dgm:pt modelId="{62D97286-3356-43C9-BF97-36DE1076B979}" type="pres">
      <dgm:prSet presAssocID="{D9985060-23C1-4D52-8BBA-56865FE95492}" presName="node" presStyleLbl="node1" presStyleIdx="19" presStyleCnt="20" custLinFactNeighborX="718">
        <dgm:presLayoutVars>
          <dgm:bulletEnabled val="1"/>
        </dgm:presLayoutVars>
      </dgm:prSet>
      <dgm:spPr/>
    </dgm:pt>
  </dgm:ptLst>
  <dgm:cxnLst>
    <dgm:cxn modelId="{37F1200B-0474-4D84-A657-85685A384652}" type="presOf" srcId="{23CADB82-C542-4CF3-8453-7BD6384FE039}" destId="{08BA54AC-7C66-4C70-BAC9-BC22C629EE17}" srcOrd="0" destOrd="0" presId="urn:microsoft.com/office/officeart/2005/8/layout/default"/>
    <dgm:cxn modelId="{1B41120F-9320-405C-887B-0B630B9FAE57}" type="presOf" srcId="{48D64F93-BA99-47A8-949C-22B8DE3AA193}" destId="{6FD45A6F-8FA7-4884-AC89-E419EB30769F}" srcOrd="0" destOrd="0" presId="urn:microsoft.com/office/officeart/2005/8/layout/default"/>
    <dgm:cxn modelId="{6BA17213-DD6E-458E-90B5-95A57EE17C5B}" type="presOf" srcId="{05858421-F04C-4DC7-A9E3-CAE22FD6D1A3}" destId="{6DB0CE4A-A065-47BC-BAC5-C03030019736}" srcOrd="0" destOrd="0" presId="urn:microsoft.com/office/officeart/2005/8/layout/default"/>
    <dgm:cxn modelId="{6C9C5C15-14CB-4B3A-8B33-7F0E471B717F}" srcId="{397E26DF-8561-46EC-B06A-4FE36B255CFE}" destId="{48D64F93-BA99-47A8-949C-22B8DE3AA193}" srcOrd="17" destOrd="0" parTransId="{944FBDA8-9584-41BB-94E5-0B62777F22C3}" sibTransId="{8DFAF64C-C915-4A8F-98D3-3DACB35F80A2}"/>
    <dgm:cxn modelId="{36650C17-FDE3-472C-AD56-C164C54C8C8E}" srcId="{397E26DF-8561-46EC-B06A-4FE36B255CFE}" destId="{6E239E4C-51F3-429A-B71C-8BE55D4C1772}" srcOrd="9" destOrd="0" parTransId="{4C3E6FB6-9100-410B-A0CD-B1A147CDF3F3}" sibTransId="{C01C3A7B-2366-4B23-B279-CB6A15CBCEC2}"/>
    <dgm:cxn modelId="{4B1EA517-0A9F-474C-B39A-2DC814AADE4E}" srcId="{397E26DF-8561-46EC-B06A-4FE36B255CFE}" destId="{D9985060-23C1-4D52-8BBA-56865FE95492}" srcOrd="19" destOrd="0" parTransId="{C6FAF7BB-EAF5-45AA-A6E6-B1A3B9AA7A3A}" sibTransId="{23973A10-A2EA-4282-9A34-2FBD0F092AEE}"/>
    <dgm:cxn modelId="{E7704D1A-6D34-4FB6-859F-D2FF8D77A5A8}" type="presOf" srcId="{FC46F1E9-690C-4F1D-B49C-57701CA1CB29}" destId="{3BA32731-ACD4-451C-B480-2B835B709270}" srcOrd="0" destOrd="0" presId="urn:microsoft.com/office/officeart/2005/8/layout/default"/>
    <dgm:cxn modelId="{001A7820-02C1-4335-9CF1-11335A90A20D}" type="presOf" srcId="{778AC2DB-19BA-494C-A485-4B060EC11409}" destId="{8ACFD832-ECE9-495E-9644-DC620520E49E}" srcOrd="0" destOrd="0" presId="urn:microsoft.com/office/officeart/2005/8/layout/default"/>
    <dgm:cxn modelId="{81300B23-9AA7-4778-8485-709EA2EFD145}" srcId="{397E26DF-8561-46EC-B06A-4FE36B255CFE}" destId="{476602C9-051E-4DAF-9922-E8B08A87482A}" srcOrd="18" destOrd="0" parTransId="{33E9744B-7288-47AB-ADC4-EF2D78D345F2}" sibTransId="{472E4AAB-00D4-4EE1-A04F-AE4ED3928023}"/>
    <dgm:cxn modelId="{6E45B435-F5ED-4617-9B09-47FE01BF00E7}" type="presOf" srcId="{6AF0408D-D50D-4F94-948A-3E43CF7CDA2A}" destId="{151C43C7-BCF6-4ADC-B640-F88916AF0E53}" srcOrd="0" destOrd="0" presId="urn:microsoft.com/office/officeart/2005/8/layout/default"/>
    <dgm:cxn modelId="{E95A4342-2403-4F67-AE23-B8348F626B7A}" type="presOf" srcId="{6E239E4C-51F3-429A-B71C-8BE55D4C1772}" destId="{79792BFC-11CA-4CAB-A812-EB0EE5FADF8E}" srcOrd="0" destOrd="0" presId="urn:microsoft.com/office/officeart/2005/8/layout/default"/>
    <dgm:cxn modelId="{4DFCC942-44DD-49DB-8E89-5797D7D87CC9}" srcId="{397E26DF-8561-46EC-B06A-4FE36B255CFE}" destId="{9A5FE75A-95F8-481E-8B8A-BACBEE49F5AF}" srcOrd="3" destOrd="0" parTransId="{550C7DE0-1959-4F06-834C-5C24405C7C04}" sibTransId="{C1CC9D20-8A7D-41FD-B714-32814FF28F8F}"/>
    <dgm:cxn modelId="{E47A5D44-1D11-4E1F-9239-612279A115C9}" srcId="{397E26DF-8561-46EC-B06A-4FE36B255CFE}" destId="{05858421-F04C-4DC7-A9E3-CAE22FD6D1A3}" srcOrd="14" destOrd="0" parTransId="{AD1767FE-CC3E-4013-AE66-17C79B94A223}" sibTransId="{61B4156C-4ED2-43DC-9B59-A4845AEF82C7}"/>
    <dgm:cxn modelId="{22637C66-BB2D-48F5-955B-C200EF5A3813}" srcId="{397E26DF-8561-46EC-B06A-4FE36B255CFE}" destId="{ADEC840A-92C0-46F0-B89D-690BE3297F23}" srcOrd="10" destOrd="0" parTransId="{8FD9D531-EC2F-4FD6-9835-626F5C0D72CE}" sibTransId="{8FD24156-A621-45D0-B00F-58F5B97C225B}"/>
    <dgm:cxn modelId="{1E6E5267-07CD-4AA3-8987-9D8827CB6C46}" type="presOf" srcId="{169F4682-9407-4C1A-BB2A-EDDC88F9408D}" destId="{8BD146C8-B930-4F7F-B950-5FF4FA451C7A}" srcOrd="0" destOrd="0" presId="urn:microsoft.com/office/officeart/2005/8/layout/default"/>
    <dgm:cxn modelId="{9B40F247-2080-4A87-A8E6-3946B39B14E7}" srcId="{397E26DF-8561-46EC-B06A-4FE36B255CFE}" destId="{23CADB82-C542-4CF3-8453-7BD6384FE039}" srcOrd="16" destOrd="0" parTransId="{09E3491F-1BD6-46AF-BCA8-D1D223BE4E75}" sibTransId="{73C210DB-A7D3-44AD-B899-470850BD3F70}"/>
    <dgm:cxn modelId="{79DC6348-102B-46F1-B39B-8297A8DF13E3}" type="presOf" srcId="{ADEC840A-92C0-46F0-B89D-690BE3297F23}" destId="{9EDF70F0-DB5A-4A89-BDAF-1F2B845F13A4}" srcOrd="0" destOrd="0" presId="urn:microsoft.com/office/officeart/2005/8/layout/default"/>
    <dgm:cxn modelId="{FF5B5A69-4C3B-4D9E-9605-3AFDDB39AADB}" srcId="{397E26DF-8561-46EC-B06A-4FE36B255CFE}" destId="{FC46F1E9-690C-4F1D-B49C-57701CA1CB29}" srcOrd="2" destOrd="0" parTransId="{7E2225C3-DCA0-4E9E-B0F0-67847B7C2FFE}" sibTransId="{4B914816-AB31-4A4C-855E-372202DCDDB1}"/>
    <dgm:cxn modelId="{C2630C4C-B7E6-481B-9288-EDB7342552BF}" srcId="{397E26DF-8561-46EC-B06A-4FE36B255CFE}" destId="{FD1F8229-49D9-4BCF-94FC-CF862B77DA7E}" srcOrd="13" destOrd="0" parTransId="{D31355D6-F490-4AA1-B8B3-4B12595E1BFC}" sibTransId="{13541244-8A87-45F9-8505-CE1AC3E2BE95}"/>
    <dgm:cxn modelId="{EF57716C-C4D5-460D-BAD9-DDA3BF8F87BB}" type="presOf" srcId="{FD1F8229-49D9-4BCF-94FC-CF862B77DA7E}" destId="{6A38DE50-EEE7-4C63-B066-901103D8CDE2}" srcOrd="0" destOrd="0" presId="urn:microsoft.com/office/officeart/2005/8/layout/default"/>
    <dgm:cxn modelId="{0F420053-C1F9-4289-B964-72E1BCDC190C}" srcId="{397E26DF-8561-46EC-B06A-4FE36B255CFE}" destId="{169F4682-9407-4C1A-BB2A-EDDC88F9408D}" srcOrd="15" destOrd="0" parTransId="{67F42DCF-185E-4B38-903C-387687EEB850}" sibTransId="{EEC17F3F-C85E-428C-BB74-9E1314D86E6E}"/>
    <dgm:cxn modelId="{FD045B77-A612-4117-A4F0-4AE94F4E81B6}" type="presOf" srcId="{D9985060-23C1-4D52-8BBA-56865FE95492}" destId="{62D97286-3356-43C9-BF97-36DE1076B979}" srcOrd="0" destOrd="0" presId="urn:microsoft.com/office/officeart/2005/8/layout/default"/>
    <dgm:cxn modelId="{ECC3827B-E1A0-4199-B445-2AADFBFDA4AB}" type="presOf" srcId="{8F27A01E-9B3C-44A7-9618-A6322A2DD31A}" destId="{E4C1387A-D71E-40B4-A37D-1C06985E5980}" srcOrd="0" destOrd="0" presId="urn:microsoft.com/office/officeart/2005/8/layout/default"/>
    <dgm:cxn modelId="{E124A482-9EF2-4F12-9657-2D356EB7E97F}" type="presOf" srcId="{9A5FE75A-95F8-481E-8B8A-BACBEE49F5AF}" destId="{F298FD69-4528-4D17-A53F-87BF3B4F296B}" srcOrd="0" destOrd="0" presId="urn:microsoft.com/office/officeart/2005/8/layout/default"/>
    <dgm:cxn modelId="{88A5BA86-E040-4015-ACC1-B167A584E4E9}" type="presOf" srcId="{9D8FE2A8-2FDE-4347-A59D-D54B3AB23749}" destId="{09B61502-CF56-44A9-86F2-008B2CDD078F}" srcOrd="0" destOrd="0" presId="urn:microsoft.com/office/officeart/2005/8/layout/default"/>
    <dgm:cxn modelId="{3F93E186-424E-430F-83A3-7F1E9CF5BFD0}" srcId="{397E26DF-8561-46EC-B06A-4FE36B255CFE}" destId="{8F27A01E-9B3C-44A7-9618-A6322A2DD31A}" srcOrd="6" destOrd="0" parTransId="{F1DE95E1-9506-4114-AD23-DFD91EB155DE}" sibTransId="{C55CFF70-3680-4131-8165-DE4EC5EDE82F}"/>
    <dgm:cxn modelId="{E4C52A8E-EA8A-4501-858F-41E73A3A5FF3}" type="presOf" srcId="{397E26DF-8561-46EC-B06A-4FE36B255CFE}" destId="{D62A4002-BFA7-406B-8D75-37023073E224}" srcOrd="0" destOrd="0" presId="urn:microsoft.com/office/officeart/2005/8/layout/default"/>
    <dgm:cxn modelId="{A6D33B8E-59F3-4B58-8C5E-54C5A951311A}" srcId="{397E26DF-8561-46EC-B06A-4FE36B255CFE}" destId="{778AC2DB-19BA-494C-A485-4B060EC11409}" srcOrd="5" destOrd="0" parTransId="{C0178124-BD99-4225-A1D8-3C6BC0B0E1C9}" sibTransId="{38E0711A-F107-4D64-B3FE-E00A34C9010B}"/>
    <dgm:cxn modelId="{46F3AC97-F6C8-4074-A229-9CECC7D4D62A}" srcId="{397E26DF-8561-46EC-B06A-4FE36B255CFE}" destId="{6058CF31-FB24-4D38-8714-B4780EC6769E}" srcOrd="11" destOrd="0" parTransId="{9E3691FF-D094-41DF-8F89-6F4445A6BDE5}" sibTransId="{34942670-542E-430D-8F4D-C602B319CB4C}"/>
    <dgm:cxn modelId="{3C7E50A2-E188-44D3-B576-2A44AF0104A2}" srcId="{397E26DF-8561-46EC-B06A-4FE36B255CFE}" destId="{CB0C957A-87DD-4BCD-83DB-D2957FBDD4E3}" srcOrd="12" destOrd="0" parTransId="{7680B6B9-9B45-4290-A72A-2EE3FBA57FA2}" sibTransId="{C3929270-4293-4EDF-B22E-C133835A8725}"/>
    <dgm:cxn modelId="{89FBACA5-10EC-4365-AF5D-5516CD82F6BE}" srcId="{397E26DF-8561-46EC-B06A-4FE36B255CFE}" destId="{A038058E-D7E3-478E-A035-F4847CC364D6}" srcOrd="8" destOrd="0" parTransId="{1B43A3AB-9730-4D5F-817C-1DE2765E8EF4}" sibTransId="{2CB9AD1E-600E-44E0-9282-686AF40B8B0D}"/>
    <dgm:cxn modelId="{8A1FA4A8-1A90-4F3D-9263-A0411E8E6E1D}" type="presOf" srcId="{3DA1B7D7-2B2F-42EE-8E48-C3E2DD547580}" destId="{F53C28A2-F78D-4920-A668-CD26B370D304}" srcOrd="0" destOrd="0" presId="urn:microsoft.com/office/officeart/2005/8/layout/default"/>
    <dgm:cxn modelId="{D0D9A2AC-23FA-43ED-A3D2-1CC8C2AC1F5B}" type="presOf" srcId="{C2F71762-A472-45D4-8743-0139BF776C88}" destId="{E7644947-466F-452F-85DB-D6A314EF87DF}" srcOrd="0" destOrd="0" presId="urn:microsoft.com/office/officeart/2005/8/layout/default"/>
    <dgm:cxn modelId="{A05CFDAD-C5B2-4221-A6FB-9D22B7C5A474}" srcId="{397E26DF-8561-46EC-B06A-4FE36B255CFE}" destId="{6AF0408D-D50D-4F94-948A-3E43CF7CDA2A}" srcOrd="7" destOrd="0" parTransId="{43AB63D2-0B14-4870-9B8D-BE711285407A}" sibTransId="{3FED1DA2-8B27-49C0-9964-E272BA000B28}"/>
    <dgm:cxn modelId="{1AAC3CAF-9E66-4252-B6BE-A84FAE810A88}" srcId="{397E26DF-8561-46EC-B06A-4FE36B255CFE}" destId="{3DA1B7D7-2B2F-42EE-8E48-C3E2DD547580}" srcOrd="0" destOrd="0" parTransId="{B8790FEA-8351-48DF-AE67-3CAF27A491ED}" sibTransId="{32079BC8-4437-4EF8-8508-FB58798607FB}"/>
    <dgm:cxn modelId="{F9CFFFAF-B0F7-422D-8B20-76A417874670}" type="presOf" srcId="{6058CF31-FB24-4D38-8714-B4780EC6769E}" destId="{5AB1B741-9455-4986-9AA1-0C552AED8DE7}" srcOrd="0" destOrd="0" presId="urn:microsoft.com/office/officeart/2005/8/layout/default"/>
    <dgm:cxn modelId="{9907DCBD-9CEF-4346-967B-39D4024C8F70}" type="presOf" srcId="{476602C9-051E-4DAF-9922-E8B08A87482A}" destId="{8F03CBDC-D9C1-4094-A71F-9853E60204DD}" srcOrd="0" destOrd="0" presId="urn:microsoft.com/office/officeart/2005/8/layout/default"/>
    <dgm:cxn modelId="{8E2C75C3-0E8B-400F-BBBB-6742428A8CE1}" srcId="{397E26DF-8561-46EC-B06A-4FE36B255CFE}" destId="{C2F71762-A472-45D4-8743-0139BF776C88}" srcOrd="1" destOrd="0" parTransId="{5DFBFBA6-EA32-4D5E-A043-CE61EAF369E0}" sibTransId="{4DE5A5CF-30C7-4282-A8C1-8BC18BB0A71D}"/>
    <dgm:cxn modelId="{D8F3F5C4-F7AD-42BA-B405-B51086FF2576}" srcId="{397E26DF-8561-46EC-B06A-4FE36B255CFE}" destId="{9D8FE2A8-2FDE-4347-A59D-D54B3AB23749}" srcOrd="4" destOrd="0" parTransId="{EECC3251-AC82-4933-9B64-58C78E9443D2}" sibTransId="{E16FEC16-AF81-41BF-89F0-7293B97570A3}"/>
    <dgm:cxn modelId="{994D38F1-E3D1-4B64-A22D-3F9557CEC67C}" type="presOf" srcId="{CB0C957A-87DD-4BCD-83DB-D2957FBDD4E3}" destId="{98FA2583-1DEA-4D79-89B6-1A9EB3A0520B}" srcOrd="0" destOrd="0" presId="urn:microsoft.com/office/officeart/2005/8/layout/default"/>
    <dgm:cxn modelId="{375BF4F2-82BF-4144-BC91-7920687370EC}" type="presOf" srcId="{A038058E-D7E3-478E-A035-F4847CC364D6}" destId="{A6E4CAF0-BB20-4710-A7C3-06CECB556907}" srcOrd="0" destOrd="0" presId="urn:microsoft.com/office/officeart/2005/8/layout/default"/>
    <dgm:cxn modelId="{DC04D6ED-4BC8-4984-AA8D-0A1572D27F6F}" type="presParOf" srcId="{D62A4002-BFA7-406B-8D75-37023073E224}" destId="{F53C28A2-F78D-4920-A668-CD26B370D304}" srcOrd="0" destOrd="0" presId="urn:microsoft.com/office/officeart/2005/8/layout/default"/>
    <dgm:cxn modelId="{06EDC0C5-FD3B-4E16-B303-F79FC9CE2027}" type="presParOf" srcId="{D62A4002-BFA7-406B-8D75-37023073E224}" destId="{7D57EFAF-5734-4344-B332-AB44FB100D1E}" srcOrd="1" destOrd="0" presId="urn:microsoft.com/office/officeart/2005/8/layout/default"/>
    <dgm:cxn modelId="{C62822FE-581C-49F9-BB11-449BF65A5B54}" type="presParOf" srcId="{D62A4002-BFA7-406B-8D75-37023073E224}" destId="{E7644947-466F-452F-85DB-D6A314EF87DF}" srcOrd="2" destOrd="0" presId="urn:microsoft.com/office/officeart/2005/8/layout/default"/>
    <dgm:cxn modelId="{840E803E-26A5-4C63-B948-15AA9B1F646B}" type="presParOf" srcId="{D62A4002-BFA7-406B-8D75-37023073E224}" destId="{2F564832-77D3-45C5-8DE0-DCFEBC357C6B}" srcOrd="3" destOrd="0" presId="urn:microsoft.com/office/officeart/2005/8/layout/default"/>
    <dgm:cxn modelId="{1378F1B4-F097-42A7-82EF-092B443962A5}" type="presParOf" srcId="{D62A4002-BFA7-406B-8D75-37023073E224}" destId="{3BA32731-ACD4-451C-B480-2B835B709270}" srcOrd="4" destOrd="0" presId="urn:microsoft.com/office/officeart/2005/8/layout/default"/>
    <dgm:cxn modelId="{8E38A2C4-FEDE-416C-A966-9D9C2427B847}" type="presParOf" srcId="{D62A4002-BFA7-406B-8D75-37023073E224}" destId="{19662679-1E00-4D39-A063-DB320DFE6392}" srcOrd="5" destOrd="0" presId="urn:microsoft.com/office/officeart/2005/8/layout/default"/>
    <dgm:cxn modelId="{3042CA8E-F311-44B1-861D-123D87FBBD8B}" type="presParOf" srcId="{D62A4002-BFA7-406B-8D75-37023073E224}" destId="{F298FD69-4528-4D17-A53F-87BF3B4F296B}" srcOrd="6" destOrd="0" presId="urn:microsoft.com/office/officeart/2005/8/layout/default"/>
    <dgm:cxn modelId="{655E377D-1A78-4A24-95B0-3120230E6859}" type="presParOf" srcId="{D62A4002-BFA7-406B-8D75-37023073E224}" destId="{D20B087B-4A7C-4B71-881E-997C0B837A22}" srcOrd="7" destOrd="0" presId="urn:microsoft.com/office/officeart/2005/8/layout/default"/>
    <dgm:cxn modelId="{0BA9F915-7E1A-46C1-A8AF-91DB7214C314}" type="presParOf" srcId="{D62A4002-BFA7-406B-8D75-37023073E224}" destId="{09B61502-CF56-44A9-86F2-008B2CDD078F}" srcOrd="8" destOrd="0" presId="urn:microsoft.com/office/officeart/2005/8/layout/default"/>
    <dgm:cxn modelId="{CD77EB11-22D8-4C50-9295-955ECD978C32}" type="presParOf" srcId="{D62A4002-BFA7-406B-8D75-37023073E224}" destId="{EC62DBAD-BCAA-4541-9830-DA42870EEB70}" srcOrd="9" destOrd="0" presId="urn:microsoft.com/office/officeart/2005/8/layout/default"/>
    <dgm:cxn modelId="{D7E48E43-65A1-42E7-85E4-E94B079A37D1}" type="presParOf" srcId="{D62A4002-BFA7-406B-8D75-37023073E224}" destId="{8ACFD832-ECE9-495E-9644-DC620520E49E}" srcOrd="10" destOrd="0" presId="urn:microsoft.com/office/officeart/2005/8/layout/default"/>
    <dgm:cxn modelId="{633D229C-9F11-4495-9E1B-8A0F552C3E32}" type="presParOf" srcId="{D62A4002-BFA7-406B-8D75-37023073E224}" destId="{2EB1BE5E-5B62-419D-A1A6-AC55B6FBC887}" srcOrd="11" destOrd="0" presId="urn:microsoft.com/office/officeart/2005/8/layout/default"/>
    <dgm:cxn modelId="{F9C6613B-0143-45DC-B00F-16D1FB8C0B3B}" type="presParOf" srcId="{D62A4002-BFA7-406B-8D75-37023073E224}" destId="{E4C1387A-D71E-40B4-A37D-1C06985E5980}" srcOrd="12" destOrd="0" presId="urn:microsoft.com/office/officeart/2005/8/layout/default"/>
    <dgm:cxn modelId="{D5BE069C-BAA3-4113-B624-D05B48314C38}" type="presParOf" srcId="{D62A4002-BFA7-406B-8D75-37023073E224}" destId="{D8869CBF-A41C-41AF-B04A-6E3470B557D6}" srcOrd="13" destOrd="0" presId="urn:microsoft.com/office/officeart/2005/8/layout/default"/>
    <dgm:cxn modelId="{F594CF25-6387-4155-AEBC-A2872FC794D6}" type="presParOf" srcId="{D62A4002-BFA7-406B-8D75-37023073E224}" destId="{151C43C7-BCF6-4ADC-B640-F88916AF0E53}" srcOrd="14" destOrd="0" presId="urn:microsoft.com/office/officeart/2005/8/layout/default"/>
    <dgm:cxn modelId="{A9B0A747-8E33-4524-80CD-2F2D592B88DC}" type="presParOf" srcId="{D62A4002-BFA7-406B-8D75-37023073E224}" destId="{6C5A0674-AA0C-4BBB-82F6-2F4EBF9CC4A6}" srcOrd="15" destOrd="0" presId="urn:microsoft.com/office/officeart/2005/8/layout/default"/>
    <dgm:cxn modelId="{62883399-1C2F-4E70-A3B1-232CB3FA8CCC}" type="presParOf" srcId="{D62A4002-BFA7-406B-8D75-37023073E224}" destId="{A6E4CAF0-BB20-4710-A7C3-06CECB556907}" srcOrd="16" destOrd="0" presId="urn:microsoft.com/office/officeart/2005/8/layout/default"/>
    <dgm:cxn modelId="{9B38E371-E09F-47DD-BF42-35E353348B9B}" type="presParOf" srcId="{D62A4002-BFA7-406B-8D75-37023073E224}" destId="{C1EC3754-BD2D-4A2F-B3DB-5B6E4A2D09E3}" srcOrd="17" destOrd="0" presId="urn:microsoft.com/office/officeart/2005/8/layout/default"/>
    <dgm:cxn modelId="{D698EFCA-BF22-4645-A267-784EDF61B3DC}" type="presParOf" srcId="{D62A4002-BFA7-406B-8D75-37023073E224}" destId="{79792BFC-11CA-4CAB-A812-EB0EE5FADF8E}" srcOrd="18" destOrd="0" presId="urn:microsoft.com/office/officeart/2005/8/layout/default"/>
    <dgm:cxn modelId="{DAEE1B2E-00DC-49BC-97A8-E05239553C98}" type="presParOf" srcId="{D62A4002-BFA7-406B-8D75-37023073E224}" destId="{CE88591C-4676-4DFD-B0E3-F6592A9BF360}" srcOrd="19" destOrd="0" presId="urn:microsoft.com/office/officeart/2005/8/layout/default"/>
    <dgm:cxn modelId="{6E263BDE-5213-41B8-B2DF-4CC31D03BE32}" type="presParOf" srcId="{D62A4002-BFA7-406B-8D75-37023073E224}" destId="{9EDF70F0-DB5A-4A89-BDAF-1F2B845F13A4}" srcOrd="20" destOrd="0" presId="urn:microsoft.com/office/officeart/2005/8/layout/default"/>
    <dgm:cxn modelId="{364EDD06-AC9F-43AB-8E1C-404D9581C04E}" type="presParOf" srcId="{D62A4002-BFA7-406B-8D75-37023073E224}" destId="{E2CD18D4-5CA5-475F-808D-0495ADA5FC71}" srcOrd="21" destOrd="0" presId="urn:microsoft.com/office/officeart/2005/8/layout/default"/>
    <dgm:cxn modelId="{386A0C07-9B4F-4CBE-BC49-4D97788A8EB3}" type="presParOf" srcId="{D62A4002-BFA7-406B-8D75-37023073E224}" destId="{5AB1B741-9455-4986-9AA1-0C552AED8DE7}" srcOrd="22" destOrd="0" presId="urn:microsoft.com/office/officeart/2005/8/layout/default"/>
    <dgm:cxn modelId="{DD86D7B3-1699-4796-86B0-BF0551514422}" type="presParOf" srcId="{D62A4002-BFA7-406B-8D75-37023073E224}" destId="{34C0EE3D-499D-4A06-9529-118C7A770A4E}" srcOrd="23" destOrd="0" presId="urn:microsoft.com/office/officeart/2005/8/layout/default"/>
    <dgm:cxn modelId="{F9311EF4-891A-412B-A96D-2BBB42862DA7}" type="presParOf" srcId="{D62A4002-BFA7-406B-8D75-37023073E224}" destId="{98FA2583-1DEA-4D79-89B6-1A9EB3A0520B}" srcOrd="24" destOrd="0" presId="urn:microsoft.com/office/officeart/2005/8/layout/default"/>
    <dgm:cxn modelId="{C054C484-96E4-40A8-8AFA-FC3F0A50561F}" type="presParOf" srcId="{D62A4002-BFA7-406B-8D75-37023073E224}" destId="{26B94CA7-40FF-4805-9A62-A422CA76B378}" srcOrd="25" destOrd="0" presId="urn:microsoft.com/office/officeart/2005/8/layout/default"/>
    <dgm:cxn modelId="{812B95CA-31B6-457E-91BD-959A1646D7EB}" type="presParOf" srcId="{D62A4002-BFA7-406B-8D75-37023073E224}" destId="{6A38DE50-EEE7-4C63-B066-901103D8CDE2}" srcOrd="26" destOrd="0" presId="urn:microsoft.com/office/officeart/2005/8/layout/default"/>
    <dgm:cxn modelId="{0D6F50FA-1114-4512-B914-63911EC293F2}" type="presParOf" srcId="{D62A4002-BFA7-406B-8D75-37023073E224}" destId="{211A8016-DD27-426C-B9B3-F1767588C0A8}" srcOrd="27" destOrd="0" presId="urn:microsoft.com/office/officeart/2005/8/layout/default"/>
    <dgm:cxn modelId="{88CDF9DE-18D9-41A7-96B8-7F81F95E587B}" type="presParOf" srcId="{D62A4002-BFA7-406B-8D75-37023073E224}" destId="{6DB0CE4A-A065-47BC-BAC5-C03030019736}" srcOrd="28" destOrd="0" presId="urn:microsoft.com/office/officeart/2005/8/layout/default"/>
    <dgm:cxn modelId="{FE553212-BA1A-497E-B72F-33E3252BE41A}" type="presParOf" srcId="{D62A4002-BFA7-406B-8D75-37023073E224}" destId="{E5D9F010-65A8-424E-B95A-CB770D39D7DB}" srcOrd="29" destOrd="0" presId="urn:microsoft.com/office/officeart/2005/8/layout/default"/>
    <dgm:cxn modelId="{C1FA4E42-BFF6-4059-9223-D3B323B43E1E}" type="presParOf" srcId="{D62A4002-BFA7-406B-8D75-37023073E224}" destId="{8BD146C8-B930-4F7F-B950-5FF4FA451C7A}" srcOrd="30" destOrd="0" presId="urn:microsoft.com/office/officeart/2005/8/layout/default"/>
    <dgm:cxn modelId="{D8CFAC29-3CE6-4D7E-9516-63D2EF394DBC}" type="presParOf" srcId="{D62A4002-BFA7-406B-8D75-37023073E224}" destId="{15EB1139-1734-4B9B-BCC1-983BA492A0BE}" srcOrd="31" destOrd="0" presId="urn:microsoft.com/office/officeart/2005/8/layout/default"/>
    <dgm:cxn modelId="{807B45A1-43BA-496A-BFD3-B3DC83D9D608}" type="presParOf" srcId="{D62A4002-BFA7-406B-8D75-37023073E224}" destId="{08BA54AC-7C66-4C70-BAC9-BC22C629EE17}" srcOrd="32" destOrd="0" presId="urn:microsoft.com/office/officeart/2005/8/layout/default"/>
    <dgm:cxn modelId="{B300751D-F9A0-4620-A351-44C4497E8607}" type="presParOf" srcId="{D62A4002-BFA7-406B-8D75-37023073E224}" destId="{0A3DFA3A-92B6-4010-920A-1BAFCBAF8C61}" srcOrd="33" destOrd="0" presId="urn:microsoft.com/office/officeart/2005/8/layout/default"/>
    <dgm:cxn modelId="{EC821E91-E3CA-47FA-930B-C7ACEEC65665}" type="presParOf" srcId="{D62A4002-BFA7-406B-8D75-37023073E224}" destId="{6FD45A6F-8FA7-4884-AC89-E419EB30769F}" srcOrd="34" destOrd="0" presId="urn:microsoft.com/office/officeart/2005/8/layout/default"/>
    <dgm:cxn modelId="{1AEE123A-721B-4E22-AEE4-EA16BF27CD59}" type="presParOf" srcId="{D62A4002-BFA7-406B-8D75-37023073E224}" destId="{6E9C24D2-1510-439B-BB45-B1286CFA4D58}" srcOrd="35" destOrd="0" presId="urn:microsoft.com/office/officeart/2005/8/layout/default"/>
    <dgm:cxn modelId="{89E06A2E-EFB1-4F7E-BC42-73D2DFB27580}" type="presParOf" srcId="{D62A4002-BFA7-406B-8D75-37023073E224}" destId="{8F03CBDC-D9C1-4094-A71F-9853E60204DD}" srcOrd="36" destOrd="0" presId="urn:microsoft.com/office/officeart/2005/8/layout/default"/>
    <dgm:cxn modelId="{2A289E92-6022-400A-A8A7-905B1F1C58D6}" type="presParOf" srcId="{D62A4002-BFA7-406B-8D75-37023073E224}" destId="{108ADD84-AF7F-43F9-A9FC-A6F9AB2473C3}" srcOrd="37" destOrd="0" presId="urn:microsoft.com/office/officeart/2005/8/layout/default"/>
    <dgm:cxn modelId="{D130DF0E-C071-46F0-A08D-24E49929A97D}" type="presParOf" srcId="{D62A4002-BFA7-406B-8D75-37023073E224}" destId="{62D97286-3356-43C9-BF97-36DE1076B979}" srcOrd="3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7E26DF-8561-46EC-B06A-4FE36B255CF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DA1B7D7-2B2F-42EE-8E48-C3E2DD547580}">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AGE</a:t>
          </a:r>
          <a:endParaRPr lang="en-US" sz="1200" b="1" dirty="0">
            <a:solidFill>
              <a:srgbClr val="2E446D"/>
            </a:solidFill>
            <a:latin typeface="Arial" panose="020B0604020202020204" pitchFamily="34" charset="0"/>
            <a:cs typeface="Arial" panose="020B0604020202020204" pitchFamily="34" charset="0"/>
          </a:endParaRPr>
        </a:p>
      </dgm:t>
    </dgm:pt>
    <dgm:pt modelId="{B8790FEA-8351-48DF-AE67-3CAF27A491ED}" type="parTrans" cxnId="{1AAC3CAF-9E66-4252-B6BE-A84FAE810A88}">
      <dgm:prSet/>
      <dgm:spPr/>
      <dgm:t>
        <a:bodyPr/>
        <a:lstStyle/>
        <a:p>
          <a:endParaRPr lang="en-US"/>
        </a:p>
      </dgm:t>
    </dgm:pt>
    <dgm:pt modelId="{32079BC8-4437-4EF8-8508-FB58798607FB}" type="sibTrans" cxnId="{1AAC3CAF-9E66-4252-B6BE-A84FAE810A88}">
      <dgm:prSet/>
      <dgm:spPr/>
      <dgm:t>
        <a:bodyPr/>
        <a:lstStyle/>
        <a:p>
          <a:endParaRPr lang="en-US"/>
        </a:p>
      </dgm:t>
    </dgm:pt>
    <dgm:pt modelId="{C2F71762-A472-45D4-8743-0139BF776C88}">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ETHNICITY</a:t>
          </a:r>
        </a:p>
      </dgm:t>
    </dgm:pt>
    <dgm:pt modelId="{5DFBFBA6-EA32-4D5E-A043-CE61EAF369E0}" type="parTrans" cxnId="{8E2C75C3-0E8B-400F-BBBB-6742428A8CE1}">
      <dgm:prSet/>
      <dgm:spPr/>
      <dgm:t>
        <a:bodyPr/>
        <a:lstStyle/>
        <a:p>
          <a:endParaRPr lang="en-US"/>
        </a:p>
      </dgm:t>
    </dgm:pt>
    <dgm:pt modelId="{4DE5A5CF-30C7-4282-A8C1-8BC18BB0A71D}" type="sibTrans" cxnId="{8E2C75C3-0E8B-400F-BBBB-6742428A8CE1}">
      <dgm:prSet/>
      <dgm:spPr/>
      <dgm:t>
        <a:bodyPr/>
        <a:lstStyle/>
        <a:p>
          <a:endParaRPr lang="en-US"/>
        </a:p>
      </dgm:t>
    </dgm:pt>
    <dgm:pt modelId="{FC46F1E9-690C-4F1D-B49C-57701CA1CB29}">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SEX</a:t>
          </a:r>
          <a:endParaRPr lang="en-US" sz="1200" b="1" dirty="0">
            <a:solidFill>
              <a:srgbClr val="2E446D"/>
            </a:solidFill>
            <a:latin typeface="Arial" panose="020B0604020202020204" pitchFamily="34" charset="0"/>
            <a:cs typeface="Arial" panose="020B0604020202020204" pitchFamily="34" charset="0"/>
          </a:endParaRPr>
        </a:p>
      </dgm:t>
    </dgm:pt>
    <dgm:pt modelId="{7E2225C3-DCA0-4E9E-B0F0-67847B7C2FFE}" type="parTrans" cxnId="{FF5B5A69-4C3B-4D9E-9605-3AFDDB39AADB}">
      <dgm:prSet/>
      <dgm:spPr/>
      <dgm:t>
        <a:bodyPr/>
        <a:lstStyle/>
        <a:p>
          <a:endParaRPr lang="en-US"/>
        </a:p>
      </dgm:t>
    </dgm:pt>
    <dgm:pt modelId="{4B914816-AB31-4A4C-855E-372202DCDDB1}" type="sibTrans" cxnId="{FF5B5A69-4C3B-4D9E-9605-3AFDDB39AADB}">
      <dgm:prSet/>
      <dgm:spPr/>
      <dgm:t>
        <a:bodyPr/>
        <a:lstStyle/>
        <a:p>
          <a:endParaRPr lang="en-US"/>
        </a:p>
      </dgm:t>
    </dgm:pt>
    <dgm:pt modelId="{9A5FE75A-95F8-481E-8B8A-BACBEE49F5AF}">
      <dgm:prSet custT="1"/>
      <dgm:spPr>
        <a:solidFill>
          <a:schemeClr val="accent2">
            <a:lumMod val="75000"/>
          </a:schemeClr>
        </a:solidFill>
        <a:ln>
          <a:solidFill>
            <a:schemeClr val="accent2">
              <a:lumMod val="75000"/>
            </a:schemeClr>
          </a:solidFill>
        </a:ln>
      </dgm:spPr>
      <dgm:t>
        <a:bodyPr/>
        <a:lstStyle/>
        <a:p>
          <a:r>
            <a:rPr lang="en-US" sz="1200" b="1" dirty="0">
              <a:solidFill>
                <a:schemeClr val="bg1"/>
              </a:solidFill>
              <a:latin typeface="Arial" panose="020B0604020202020204" pitchFamily="34" charset="0"/>
              <a:cs typeface="Arial" panose="020B0604020202020204" pitchFamily="34" charset="0"/>
            </a:rPr>
            <a:t>NUMBER OF </a:t>
          </a:r>
        </a:p>
        <a:p>
          <a:r>
            <a:rPr lang="en-US" sz="1200" b="1" dirty="0">
              <a:solidFill>
                <a:schemeClr val="bg1"/>
              </a:solidFill>
              <a:latin typeface="Arial" panose="020B0604020202020204" pitchFamily="34" charset="0"/>
              <a:cs typeface="Arial" panose="020B0604020202020204" pitchFamily="34" charset="0"/>
            </a:rPr>
            <a:t>TBI EVENTS</a:t>
          </a:r>
        </a:p>
      </dgm:t>
    </dgm:pt>
    <dgm:pt modelId="{550C7DE0-1959-4F06-834C-5C24405C7C04}" type="parTrans" cxnId="{4DFCC942-44DD-49DB-8E89-5797D7D87CC9}">
      <dgm:prSet/>
      <dgm:spPr/>
      <dgm:t>
        <a:bodyPr/>
        <a:lstStyle/>
        <a:p>
          <a:endParaRPr lang="en-US"/>
        </a:p>
      </dgm:t>
    </dgm:pt>
    <dgm:pt modelId="{C1CC9D20-8A7D-41FD-B714-32814FF28F8F}" type="sibTrans" cxnId="{4DFCC942-44DD-49DB-8E89-5797D7D87CC9}">
      <dgm:prSet/>
      <dgm:spPr/>
      <dgm:t>
        <a:bodyPr/>
        <a:lstStyle/>
        <a:p>
          <a:endParaRPr lang="en-US"/>
        </a:p>
      </dgm:t>
    </dgm:pt>
    <dgm:pt modelId="{9D8FE2A8-2FDE-4347-A59D-D54B3AB23749}">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TBI SEVERITY </a:t>
          </a:r>
        </a:p>
        <a:p>
          <a:r>
            <a:rPr lang="en-US" sz="1200" b="1" dirty="0">
              <a:solidFill>
                <a:srgbClr val="2E446D"/>
              </a:solidFill>
              <a:latin typeface="Arial" panose="020B0604020202020204" pitchFamily="34" charset="0"/>
              <a:cs typeface="Arial" panose="020B0604020202020204" pitchFamily="34" charset="0"/>
            </a:rPr>
            <a:t>RATE</a:t>
          </a:r>
        </a:p>
      </dgm:t>
    </dgm:pt>
    <dgm:pt modelId="{EECC3251-AC82-4933-9B64-58C78E9443D2}" type="parTrans" cxnId="{D8F3F5C4-F7AD-42BA-B405-B51086FF2576}">
      <dgm:prSet/>
      <dgm:spPr/>
      <dgm:t>
        <a:bodyPr/>
        <a:lstStyle/>
        <a:p>
          <a:endParaRPr lang="en-US"/>
        </a:p>
      </dgm:t>
    </dgm:pt>
    <dgm:pt modelId="{E16FEC16-AF81-41BF-89F0-7293B97570A3}" type="sibTrans" cxnId="{D8F3F5C4-F7AD-42BA-B405-B51086FF2576}">
      <dgm:prSet/>
      <dgm:spPr/>
      <dgm:t>
        <a:bodyPr/>
        <a:lstStyle/>
        <a:p>
          <a:endParaRPr lang="en-US"/>
        </a:p>
      </dgm:t>
    </dgm:pt>
    <dgm:pt modelId="{778AC2DB-19BA-494C-A485-4B060EC11409}">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MECHANISTIC</a:t>
          </a:r>
          <a:r>
            <a:rPr lang="en-US" sz="1200" b="1" baseline="0" dirty="0">
              <a:solidFill>
                <a:srgbClr val="2E446D"/>
              </a:solidFill>
              <a:latin typeface="Arial" panose="020B0604020202020204" pitchFamily="34" charset="0"/>
              <a:cs typeface="Arial" panose="020B0604020202020204" pitchFamily="34" charset="0"/>
            </a:rPr>
            <a:t> CAUSE OF TBI</a:t>
          </a:r>
          <a:endParaRPr lang="en-US" sz="1200" b="1" dirty="0">
            <a:solidFill>
              <a:srgbClr val="2E446D"/>
            </a:solidFill>
            <a:latin typeface="Arial" panose="020B0604020202020204" pitchFamily="34" charset="0"/>
            <a:cs typeface="Arial" panose="020B0604020202020204" pitchFamily="34" charset="0"/>
          </a:endParaRPr>
        </a:p>
      </dgm:t>
    </dgm:pt>
    <dgm:pt modelId="{C0178124-BD99-4225-A1D8-3C6BC0B0E1C9}" type="parTrans" cxnId="{A6D33B8E-59F3-4B58-8C5E-54C5A951311A}">
      <dgm:prSet/>
      <dgm:spPr/>
      <dgm:t>
        <a:bodyPr/>
        <a:lstStyle/>
        <a:p>
          <a:endParaRPr lang="en-US"/>
        </a:p>
      </dgm:t>
    </dgm:pt>
    <dgm:pt modelId="{38E0711A-F107-4D64-B3FE-E00A34C9010B}" type="sibTrans" cxnId="{A6D33B8E-59F3-4B58-8C5E-54C5A951311A}">
      <dgm:prSet/>
      <dgm:spPr/>
      <dgm:t>
        <a:bodyPr/>
        <a:lstStyle/>
        <a:p>
          <a:endParaRPr lang="en-US"/>
        </a:p>
      </dgm:t>
    </dgm:pt>
    <dgm:pt modelId="{8F27A01E-9B3C-44A7-9618-A6322A2DD31A}">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RECURRENT</a:t>
          </a:r>
          <a:r>
            <a:rPr lang="en-US" sz="1200" b="1" baseline="0" dirty="0">
              <a:solidFill>
                <a:srgbClr val="2E446D"/>
              </a:solidFill>
              <a:latin typeface="Arial" panose="020B0604020202020204" pitchFamily="34" charset="0"/>
              <a:cs typeface="Arial" panose="020B0604020202020204" pitchFamily="34" charset="0"/>
            </a:rPr>
            <a:t> TBI EVENT </a:t>
          </a:r>
        </a:p>
        <a:p>
          <a:r>
            <a:rPr lang="en-US" sz="1200" b="1" baseline="0" dirty="0">
              <a:solidFill>
                <a:srgbClr val="2E446D"/>
              </a:solidFill>
              <a:latin typeface="Arial" panose="020B0604020202020204" pitchFamily="34" charset="0"/>
              <a:cs typeface="Arial" panose="020B0604020202020204" pitchFamily="34" charset="0"/>
            </a:rPr>
            <a:t>(WITHIN 4 YEARS)</a:t>
          </a:r>
          <a:endParaRPr lang="en-US" sz="1200" b="1" dirty="0">
            <a:solidFill>
              <a:srgbClr val="2E446D"/>
            </a:solidFill>
            <a:latin typeface="Arial" panose="020B0604020202020204" pitchFamily="34" charset="0"/>
            <a:cs typeface="Arial" panose="020B0604020202020204" pitchFamily="34" charset="0"/>
          </a:endParaRPr>
        </a:p>
      </dgm:t>
    </dgm:pt>
    <dgm:pt modelId="{F1DE95E1-9506-4114-AD23-DFD91EB155DE}" type="parTrans" cxnId="{3F93E186-424E-430F-83A3-7F1E9CF5BFD0}">
      <dgm:prSet/>
      <dgm:spPr/>
      <dgm:t>
        <a:bodyPr/>
        <a:lstStyle/>
        <a:p>
          <a:endParaRPr lang="en-US"/>
        </a:p>
      </dgm:t>
    </dgm:pt>
    <dgm:pt modelId="{C55CFF70-3680-4131-8165-DE4EC5EDE82F}" type="sibTrans" cxnId="{3F93E186-424E-430F-83A3-7F1E9CF5BFD0}">
      <dgm:prSet/>
      <dgm:spPr/>
      <dgm:t>
        <a:bodyPr/>
        <a:lstStyle/>
        <a:p>
          <a:endParaRPr lang="en-US"/>
        </a:p>
      </dgm:t>
    </dgm:pt>
    <dgm:pt modelId="{6AF0408D-D50D-4F94-948A-3E43CF7CDA2A}">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PAST</a:t>
          </a:r>
          <a:r>
            <a:rPr lang="en-US" sz="1200" b="1" baseline="0" dirty="0">
              <a:solidFill>
                <a:srgbClr val="2E446D"/>
              </a:solidFill>
              <a:latin typeface="Arial" panose="020B0604020202020204" pitchFamily="34" charset="0"/>
              <a:cs typeface="Arial" panose="020B0604020202020204" pitchFamily="34" charset="0"/>
            </a:rPr>
            <a:t> TBI EVENT (WITHIN 4 YEARS)</a:t>
          </a:r>
          <a:endParaRPr lang="en-US" sz="1200" b="1" dirty="0">
            <a:solidFill>
              <a:srgbClr val="2E446D"/>
            </a:solidFill>
            <a:latin typeface="Arial" panose="020B0604020202020204" pitchFamily="34" charset="0"/>
            <a:cs typeface="Arial" panose="020B0604020202020204" pitchFamily="34" charset="0"/>
          </a:endParaRPr>
        </a:p>
      </dgm:t>
    </dgm:pt>
    <dgm:pt modelId="{43AB63D2-0B14-4870-9B8D-BE711285407A}" type="parTrans" cxnId="{A05CFDAD-C5B2-4221-A6FB-9D22B7C5A474}">
      <dgm:prSet/>
      <dgm:spPr/>
      <dgm:t>
        <a:bodyPr/>
        <a:lstStyle/>
        <a:p>
          <a:endParaRPr lang="en-US"/>
        </a:p>
      </dgm:t>
    </dgm:pt>
    <dgm:pt modelId="{3FED1DA2-8B27-49C0-9964-E272BA000B28}" type="sibTrans" cxnId="{A05CFDAD-C5B2-4221-A6FB-9D22B7C5A474}">
      <dgm:prSet/>
      <dgm:spPr/>
      <dgm:t>
        <a:bodyPr/>
        <a:lstStyle/>
        <a:p>
          <a:endParaRPr lang="en-US"/>
        </a:p>
      </dgm:t>
    </dgm:pt>
    <dgm:pt modelId="{A038058E-D7E3-478E-A035-F4847CC364D6}">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MARITAL STATUS (OVER 4 YEARS)</a:t>
          </a:r>
          <a:endParaRPr lang="en-US" sz="1200" b="1" dirty="0">
            <a:solidFill>
              <a:srgbClr val="2E446D"/>
            </a:solidFill>
            <a:latin typeface="Arial" panose="020B0604020202020204" pitchFamily="34" charset="0"/>
            <a:cs typeface="Arial" panose="020B0604020202020204" pitchFamily="34" charset="0"/>
          </a:endParaRPr>
        </a:p>
      </dgm:t>
    </dgm:pt>
    <dgm:pt modelId="{1B43A3AB-9730-4D5F-817C-1DE2765E8EF4}" type="parTrans" cxnId="{89FBACA5-10EC-4365-AF5D-5516CD82F6BE}">
      <dgm:prSet/>
      <dgm:spPr/>
      <dgm:t>
        <a:bodyPr/>
        <a:lstStyle/>
        <a:p>
          <a:endParaRPr lang="en-US"/>
        </a:p>
      </dgm:t>
    </dgm:pt>
    <dgm:pt modelId="{2CB9AD1E-600E-44E0-9282-686AF40B8B0D}" type="sibTrans" cxnId="{89FBACA5-10EC-4365-AF5D-5516CD82F6BE}">
      <dgm:prSet/>
      <dgm:spPr/>
      <dgm:t>
        <a:bodyPr/>
        <a:lstStyle/>
        <a:p>
          <a:endParaRPr lang="en-US"/>
        </a:p>
      </dgm:t>
    </dgm:pt>
    <dgm:pt modelId="{6E239E4C-51F3-429A-B71C-8BE55D4C1772}">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MEDICAL CONSULTATION WITHIN 24 HOURS   OF FIRST TBI</a:t>
          </a:r>
          <a:endParaRPr lang="en-US" sz="1200" b="1" dirty="0">
            <a:solidFill>
              <a:srgbClr val="2E446D"/>
            </a:solidFill>
            <a:latin typeface="Arial" panose="020B0604020202020204" pitchFamily="34" charset="0"/>
            <a:cs typeface="Arial" panose="020B0604020202020204" pitchFamily="34" charset="0"/>
          </a:endParaRPr>
        </a:p>
      </dgm:t>
    </dgm:pt>
    <dgm:pt modelId="{4C3E6FB6-9100-410B-A0CD-B1A147CDF3F3}" type="parTrans" cxnId="{36650C17-FDE3-472C-AD56-C164C54C8C8E}">
      <dgm:prSet/>
      <dgm:spPr/>
      <dgm:t>
        <a:bodyPr/>
        <a:lstStyle/>
        <a:p>
          <a:endParaRPr lang="en-US"/>
        </a:p>
      </dgm:t>
    </dgm:pt>
    <dgm:pt modelId="{C01C3A7B-2366-4B23-B279-CB6A15CBCEC2}" type="sibTrans" cxnId="{36650C17-FDE3-472C-AD56-C164C54C8C8E}">
      <dgm:prSet/>
      <dgm:spPr/>
      <dgm:t>
        <a:bodyPr/>
        <a:lstStyle/>
        <a:p>
          <a:endParaRPr lang="en-US"/>
        </a:p>
      </dgm:t>
    </dgm:pt>
    <dgm:pt modelId="{ADEC840A-92C0-46F0-B89D-690BE3297F23}">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TBI MEDICAL RECORD</a:t>
          </a:r>
          <a:endParaRPr lang="en-US" sz="1200" b="1" dirty="0">
            <a:solidFill>
              <a:srgbClr val="2E446D"/>
            </a:solidFill>
            <a:latin typeface="Arial" panose="020B0604020202020204" pitchFamily="34" charset="0"/>
            <a:cs typeface="Arial" panose="020B0604020202020204" pitchFamily="34" charset="0"/>
          </a:endParaRPr>
        </a:p>
      </dgm:t>
    </dgm:pt>
    <dgm:pt modelId="{8FD9D531-EC2F-4FD6-9835-626F5C0D72CE}" type="parTrans" cxnId="{22637C66-BB2D-48F5-955B-C200EF5A3813}">
      <dgm:prSet/>
      <dgm:spPr/>
      <dgm:t>
        <a:bodyPr/>
        <a:lstStyle/>
        <a:p>
          <a:endParaRPr lang="en-US"/>
        </a:p>
      </dgm:t>
    </dgm:pt>
    <dgm:pt modelId="{8FD24156-A621-45D0-B00F-58F5B97C225B}" type="sibTrans" cxnId="{22637C66-BB2D-48F5-955B-C200EF5A3813}">
      <dgm:prSet/>
      <dgm:spPr/>
      <dgm:t>
        <a:bodyPr/>
        <a:lstStyle/>
        <a:p>
          <a:endParaRPr lang="en-US"/>
        </a:p>
      </dgm:t>
    </dgm:pt>
    <dgm:pt modelId="{6058CF31-FB24-4D38-8714-B4780EC6769E}">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ADDITIONAL INJURIES</a:t>
          </a:r>
          <a:endParaRPr lang="en-US" sz="1200" b="1" dirty="0">
            <a:solidFill>
              <a:srgbClr val="2E446D"/>
            </a:solidFill>
            <a:latin typeface="Arial" panose="020B0604020202020204" pitchFamily="34" charset="0"/>
            <a:cs typeface="Arial" panose="020B0604020202020204" pitchFamily="34" charset="0"/>
          </a:endParaRPr>
        </a:p>
      </dgm:t>
    </dgm:pt>
    <dgm:pt modelId="{9E3691FF-D094-41DF-8F89-6F4445A6BDE5}" type="parTrans" cxnId="{46F3AC97-F6C8-4074-A229-9CECC7D4D62A}">
      <dgm:prSet/>
      <dgm:spPr/>
      <dgm:t>
        <a:bodyPr/>
        <a:lstStyle/>
        <a:p>
          <a:endParaRPr lang="en-US"/>
        </a:p>
      </dgm:t>
    </dgm:pt>
    <dgm:pt modelId="{34942670-542E-430D-8F4D-C602B319CB4C}" type="sibTrans" cxnId="{46F3AC97-F6C8-4074-A229-9CECC7D4D62A}">
      <dgm:prSet/>
      <dgm:spPr/>
      <dgm:t>
        <a:bodyPr/>
        <a:lstStyle/>
        <a:p>
          <a:endParaRPr lang="en-US"/>
        </a:p>
      </dgm:t>
    </dgm:pt>
    <dgm:pt modelId="{CB0C957A-87DD-4BCD-83DB-D2957FBDD4E3}">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EDUCATION STATUS (OVER 4 YEARS)</a:t>
          </a:r>
          <a:endParaRPr lang="en-US" sz="1200" b="1" dirty="0">
            <a:solidFill>
              <a:srgbClr val="2E446D"/>
            </a:solidFill>
            <a:latin typeface="Arial" panose="020B0604020202020204" pitchFamily="34" charset="0"/>
            <a:cs typeface="Arial" panose="020B0604020202020204" pitchFamily="34" charset="0"/>
          </a:endParaRPr>
        </a:p>
      </dgm:t>
    </dgm:pt>
    <dgm:pt modelId="{7680B6B9-9B45-4290-A72A-2EE3FBA57FA2}" type="parTrans" cxnId="{3C7E50A2-E188-44D3-B576-2A44AF0104A2}">
      <dgm:prSet/>
      <dgm:spPr/>
      <dgm:t>
        <a:bodyPr/>
        <a:lstStyle/>
        <a:p>
          <a:endParaRPr lang="en-US"/>
        </a:p>
      </dgm:t>
    </dgm:pt>
    <dgm:pt modelId="{C3929270-4293-4EDF-B22E-C133835A8725}" type="sibTrans" cxnId="{3C7E50A2-E188-44D3-B576-2A44AF0104A2}">
      <dgm:prSet/>
      <dgm:spPr/>
      <dgm:t>
        <a:bodyPr/>
        <a:lstStyle/>
        <a:p>
          <a:endParaRPr lang="en-US"/>
        </a:p>
      </dgm:t>
    </dgm:pt>
    <dgm:pt modelId="{FD1F8229-49D9-4BCF-94FC-CF862B77DA7E}">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EMPLOYMENT STATUS                      (OVER 4 YEARS)</a:t>
          </a:r>
          <a:endParaRPr lang="en-US" sz="1200" b="1" dirty="0">
            <a:solidFill>
              <a:srgbClr val="2E446D"/>
            </a:solidFill>
            <a:latin typeface="Arial" panose="020B0604020202020204" pitchFamily="34" charset="0"/>
            <a:cs typeface="Arial" panose="020B0604020202020204" pitchFamily="34" charset="0"/>
          </a:endParaRPr>
        </a:p>
      </dgm:t>
    </dgm:pt>
    <dgm:pt modelId="{D31355D6-F490-4AA1-B8B3-4B12595E1BFC}" type="parTrans" cxnId="{C2630C4C-B7E6-481B-9288-EDB7342552BF}">
      <dgm:prSet/>
      <dgm:spPr/>
      <dgm:t>
        <a:bodyPr/>
        <a:lstStyle/>
        <a:p>
          <a:endParaRPr lang="en-US"/>
        </a:p>
      </dgm:t>
    </dgm:pt>
    <dgm:pt modelId="{13541244-8A87-45F9-8505-CE1AC3E2BE95}" type="sibTrans" cxnId="{C2630C4C-B7E6-481B-9288-EDB7342552BF}">
      <dgm:prSet/>
      <dgm:spPr/>
      <dgm:t>
        <a:bodyPr/>
        <a:lstStyle/>
        <a:p>
          <a:endParaRPr lang="en-US"/>
        </a:p>
      </dgm:t>
    </dgm:pt>
    <dgm:pt modelId="{05858421-F04C-4DC7-A9E3-CAE22FD6D1A3}">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OTHER FORMS OF EMPLOYMENT  (OVER 4 YEARS)</a:t>
          </a:r>
        </a:p>
      </dgm:t>
    </dgm:pt>
    <dgm:pt modelId="{AD1767FE-CC3E-4013-AE66-17C79B94A223}" type="parTrans" cxnId="{E47A5D44-1D11-4E1F-9239-612279A115C9}">
      <dgm:prSet/>
      <dgm:spPr/>
      <dgm:t>
        <a:bodyPr/>
        <a:lstStyle/>
        <a:p>
          <a:endParaRPr lang="en-US"/>
        </a:p>
      </dgm:t>
    </dgm:pt>
    <dgm:pt modelId="{61B4156C-4ED2-43DC-9B59-A4845AEF82C7}" type="sibTrans" cxnId="{E47A5D44-1D11-4E1F-9239-612279A115C9}">
      <dgm:prSet/>
      <dgm:spPr/>
      <dgm:t>
        <a:bodyPr/>
        <a:lstStyle/>
        <a:p>
          <a:endParaRPr lang="en-US"/>
        </a:p>
      </dgm:t>
    </dgm:pt>
    <dgm:pt modelId="{169F4682-9407-4C1A-BB2A-EDDC88F9408D}">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COMORBID</a:t>
          </a:r>
          <a:r>
            <a:rPr lang="en-US" sz="1200" b="1" baseline="0" dirty="0">
              <a:solidFill>
                <a:srgbClr val="2E446D"/>
              </a:solidFill>
              <a:latin typeface="Arial" panose="020B0604020202020204" pitchFamily="34" charset="0"/>
              <a:cs typeface="Arial" panose="020B0604020202020204" pitchFamily="34" charset="0"/>
            </a:rPr>
            <a:t> CONDITIONS             (OVER 4 YEARS)</a:t>
          </a:r>
          <a:endParaRPr lang="en-US" sz="1200" b="1" dirty="0">
            <a:solidFill>
              <a:srgbClr val="2E446D"/>
            </a:solidFill>
            <a:latin typeface="Arial" panose="020B0604020202020204" pitchFamily="34" charset="0"/>
            <a:cs typeface="Arial" panose="020B0604020202020204" pitchFamily="34" charset="0"/>
          </a:endParaRPr>
        </a:p>
      </dgm:t>
    </dgm:pt>
    <dgm:pt modelId="{67F42DCF-185E-4B38-903C-387687EEB850}" type="parTrans" cxnId="{0F420053-C1F9-4289-B964-72E1BCDC190C}">
      <dgm:prSet/>
      <dgm:spPr/>
      <dgm:t>
        <a:bodyPr/>
        <a:lstStyle/>
        <a:p>
          <a:endParaRPr lang="en-US"/>
        </a:p>
      </dgm:t>
    </dgm:pt>
    <dgm:pt modelId="{EEC17F3F-C85E-428C-BB74-9E1314D86E6E}" type="sibTrans" cxnId="{0F420053-C1F9-4289-B964-72E1BCDC190C}">
      <dgm:prSet/>
      <dgm:spPr/>
      <dgm:t>
        <a:bodyPr/>
        <a:lstStyle/>
        <a:p>
          <a:endParaRPr lang="en-US"/>
        </a:p>
      </dgm:t>
    </dgm:pt>
    <dgm:pt modelId="{23CADB82-C542-4CF3-8453-7BD6384FE039}">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MENTAL</a:t>
          </a:r>
          <a:r>
            <a:rPr lang="en-US" sz="1200" b="1" baseline="0" dirty="0">
              <a:solidFill>
                <a:srgbClr val="2E446D"/>
              </a:solidFill>
              <a:latin typeface="Arial" panose="020B0604020202020204" pitchFamily="34" charset="0"/>
              <a:cs typeface="Arial" panose="020B0604020202020204" pitchFamily="34" charset="0"/>
            </a:rPr>
            <a:t> HEALTH DIFFERENCES  (OVER 4 YEARS)</a:t>
          </a:r>
          <a:endParaRPr lang="en-US" sz="1200" b="1" dirty="0">
            <a:solidFill>
              <a:srgbClr val="2E446D"/>
            </a:solidFill>
            <a:latin typeface="Arial" panose="020B0604020202020204" pitchFamily="34" charset="0"/>
            <a:cs typeface="Arial" panose="020B0604020202020204" pitchFamily="34" charset="0"/>
          </a:endParaRPr>
        </a:p>
      </dgm:t>
    </dgm:pt>
    <dgm:pt modelId="{09E3491F-1BD6-46AF-BCA8-D1D223BE4E75}" type="parTrans" cxnId="{9B40F247-2080-4A87-A8E6-3946B39B14E7}">
      <dgm:prSet/>
      <dgm:spPr/>
      <dgm:t>
        <a:bodyPr/>
        <a:lstStyle/>
        <a:p>
          <a:endParaRPr lang="en-US"/>
        </a:p>
      </dgm:t>
    </dgm:pt>
    <dgm:pt modelId="{73C210DB-A7D3-44AD-B899-470850BD3F70}" type="sibTrans" cxnId="{9B40F247-2080-4A87-A8E6-3946B39B14E7}">
      <dgm:prSet/>
      <dgm:spPr/>
      <dgm:t>
        <a:bodyPr/>
        <a:lstStyle/>
        <a:p>
          <a:endParaRPr lang="en-US"/>
        </a:p>
      </dgm:t>
    </dgm:pt>
    <dgm:pt modelId="{48D64F93-BA99-47A8-949C-22B8DE3AA193}">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LEARNING</a:t>
          </a:r>
          <a:r>
            <a:rPr lang="en-US" sz="1200" b="1" baseline="0" dirty="0">
              <a:solidFill>
                <a:srgbClr val="2E446D"/>
              </a:solidFill>
              <a:latin typeface="Arial" panose="020B0604020202020204" pitchFamily="34" charset="0"/>
              <a:cs typeface="Arial" panose="020B0604020202020204" pitchFamily="34" charset="0"/>
            </a:rPr>
            <a:t> DISABILITIES            (OVER 4 YEARS)</a:t>
          </a:r>
          <a:endParaRPr lang="en-US" sz="1200" b="1" dirty="0">
            <a:solidFill>
              <a:srgbClr val="2E446D"/>
            </a:solidFill>
            <a:latin typeface="Arial" panose="020B0604020202020204" pitchFamily="34" charset="0"/>
            <a:cs typeface="Arial" panose="020B0604020202020204" pitchFamily="34" charset="0"/>
          </a:endParaRPr>
        </a:p>
      </dgm:t>
    </dgm:pt>
    <dgm:pt modelId="{944FBDA8-9584-41BB-94E5-0B62777F22C3}" type="parTrans" cxnId="{6C9C5C15-14CB-4B3A-8B33-7F0E471B717F}">
      <dgm:prSet/>
      <dgm:spPr/>
      <dgm:t>
        <a:bodyPr/>
        <a:lstStyle/>
        <a:p>
          <a:endParaRPr lang="en-US"/>
        </a:p>
      </dgm:t>
    </dgm:pt>
    <dgm:pt modelId="{8DFAF64C-C915-4A8F-98D3-3DACB35F80A2}" type="sibTrans" cxnId="{6C9C5C15-14CB-4B3A-8B33-7F0E471B717F}">
      <dgm:prSet/>
      <dgm:spPr/>
      <dgm:t>
        <a:bodyPr/>
        <a:lstStyle/>
        <a:p>
          <a:endParaRPr lang="en-US"/>
        </a:p>
      </dgm:t>
    </dgm:pt>
    <dgm:pt modelId="{476602C9-051E-4DAF-9922-E8B08A87482A}">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CONCUSSION WITHIN 10-YEARS (and if yes, NUMBER OF CONCUSSIONS)</a:t>
          </a:r>
        </a:p>
      </dgm:t>
    </dgm:pt>
    <dgm:pt modelId="{33E9744B-7288-47AB-ADC4-EF2D78D345F2}" type="parTrans" cxnId="{81300B23-9AA7-4778-8485-709EA2EFD145}">
      <dgm:prSet/>
      <dgm:spPr/>
      <dgm:t>
        <a:bodyPr/>
        <a:lstStyle/>
        <a:p>
          <a:endParaRPr lang="en-US"/>
        </a:p>
      </dgm:t>
    </dgm:pt>
    <dgm:pt modelId="{472E4AAB-00D4-4EE1-A04F-AE4ED3928023}" type="sibTrans" cxnId="{81300B23-9AA7-4778-8485-709EA2EFD145}">
      <dgm:prSet/>
      <dgm:spPr/>
      <dgm:t>
        <a:bodyPr/>
        <a:lstStyle/>
        <a:p>
          <a:endParaRPr lang="en-US"/>
        </a:p>
      </dgm:t>
    </dgm:pt>
    <dgm:pt modelId="{D9985060-23C1-4D52-8BBA-56865FE95492}">
      <dgm:prSet custT="1"/>
      <dgm:spPr>
        <a:solidFill>
          <a:schemeClr val="accent2">
            <a:lumMod val="75000"/>
          </a:schemeClr>
        </a:solidFill>
        <a:ln>
          <a:solidFill>
            <a:schemeClr val="accent2">
              <a:lumMod val="75000"/>
            </a:schemeClr>
          </a:solidFill>
        </a:ln>
      </dgm:spPr>
      <dgm:t>
        <a:bodyPr/>
        <a:lstStyle/>
        <a:p>
          <a:r>
            <a:rPr lang="en-US" sz="1200" b="1" dirty="0">
              <a:solidFill>
                <a:schemeClr val="bg1"/>
              </a:solidFill>
              <a:latin typeface="Arial" panose="020B0604020202020204" pitchFamily="34" charset="0"/>
              <a:cs typeface="Arial" panose="020B0604020202020204" pitchFamily="34" charset="0"/>
            </a:rPr>
            <a:t>TIME                    (MONTHS SINCE FIRST TBI)</a:t>
          </a:r>
        </a:p>
      </dgm:t>
    </dgm:pt>
    <dgm:pt modelId="{C6FAF7BB-EAF5-45AA-A6E6-B1A3B9AA7A3A}" type="parTrans" cxnId="{4B1EA517-0A9F-474C-B39A-2DC814AADE4E}">
      <dgm:prSet/>
      <dgm:spPr/>
      <dgm:t>
        <a:bodyPr/>
        <a:lstStyle/>
        <a:p>
          <a:endParaRPr lang="en-US"/>
        </a:p>
      </dgm:t>
    </dgm:pt>
    <dgm:pt modelId="{23973A10-A2EA-4282-9A34-2FBD0F092AEE}" type="sibTrans" cxnId="{4B1EA517-0A9F-474C-B39A-2DC814AADE4E}">
      <dgm:prSet/>
      <dgm:spPr/>
      <dgm:t>
        <a:bodyPr/>
        <a:lstStyle/>
        <a:p>
          <a:endParaRPr lang="en-US"/>
        </a:p>
      </dgm:t>
    </dgm:pt>
    <dgm:pt modelId="{D62A4002-BFA7-406B-8D75-37023073E224}" type="pres">
      <dgm:prSet presAssocID="{397E26DF-8561-46EC-B06A-4FE36B255CFE}" presName="diagram" presStyleCnt="0">
        <dgm:presLayoutVars>
          <dgm:dir/>
          <dgm:resizeHandles val="exact"/>
        </dgm:presLayoutVars>
      </dgm:prSet>
      <dgm:spPr/>
    </dgm:pt>
    <dgm:pt modelId="{F53C28A2-F78D-4920-A668-CD26B370D304}" type="pres">
      <dgm:prSet presAssocID="{3DA1B7D7-2B2F-42EE-8E48-C3E2DD547580}" presName="node" presStyleLbl="node1" presStyleIdx="0" presStyleCnt="20">
        <dgm:presLayoutVars>
          <dgm:bulletEnabled val="1"/>
        </dgm:presLayoutVars>
      </dgm:prSet>
      <dgm:spPr/>
    </dgm:pt>
    <dgm:pt modelId="{7D57EFAF-5734-4344-B332-AB44FB100D1E}" type="pres">
      <dgm:prSet presAssocID="{32079BC8-4437-4EF8-8508-FB58798607FB}" presName="sibTrans" presStyleCnt="0"/>
      <dgm:spPr/>
    </dgm:pt>
    <dgm:pt modelId="{E7644947-466F-452F-85DB-D6A314EF87DF}" type="pres">
      <dgm:prSet presAssocID="{C2F71762-A472-45D4-8743-0139BF776C88}" presName="node" presStyleLbl="node1" presStyleIdx="1" presStyleCnt="20">
        <dgm:presLayoutVars>
          <dgm:bulletEnabled val="1"/>
        </dgm:presLayoutVars>
      </dgm:prSet>
      <dgm:spPr/>
    </dgm:pt>
    <dgm:pt modelId="{2F564832-77D3-45C5-8DE0-DCFEBC357C6B}" type="pres">
      <dgm:prSet presAssocID="{4DE5A5CF-30C7-4282-A8C1-8BC18BB0A71D}" presName="sibTrans" presStyleCnt="0"/>
      <dgm:spPr/>
    </dgm:pt>
    <dgm:pt modelId="{3BA32731-ACD4-451C-B480-2B835B709270}" type="pres">
      <dgm:prSet presAssocID="{FC46F1E9-690C-4F1D-B49C-57701CA1CB29}" presName="node" presStyleLbl="node1" presStyleIdx="2" presStyleCnt="20">
        <dgm:presLayoutVars>
          <dgm:bulletEnabled val="1"/>
        </dgm:presLayoutVars>
      </dgm:prSet>
      <dgm:spPr/>
    </dgm:pt>
    <dgm:pt modelId="{19662679-1E00-4D39-A063-DB320DFE6392}" type="pres">
      <dgm:prSet presAssocID="{4B914816-AB31-4A4C-855E-372202DCDDB1}" presName="sibTrans" presStyleCnt="0"/>
      <dgm:spPr/>
    </dgm:pt>
    <dgm:pt modelId="{F298FD69-4528-4D17-A53F-87BF3B4F296B}" type="pres">
      <dgm:prSet presAssocID="{9A5FE75A-95F8-481E-8B8A-BACBEE49F5AF}" presName="node" presStyleLbl="node1" presStyleIdx="3" presStyleCnt="20" custLinFactNeighborX="718">
        <dgm:presLayoutVars>
          <dgm:bulletEnabled val="1"/>
        </dgm:presLayoutVars>
      </dgm:prSet>
      <dgm:spPr/>
    </dgm:pt>
    <dgm:pt modelId="{D20B087B-4A7C-4B71-881E-997C0B837A22}" type="pres">
      <dgm:prSet presAssocID="{C1CC9D20-8A7D-41FD-B714-32814FF28F8F}" presName="sibTrans" presStyleCnt="0"/>
      <dgm:spPr/>
    </dgm:pt>
    <dgm:pt modelId="{09B61502-CF56-44A9-86F2-008B2CDD078F}" type="pres">
      <dgm:prSet presAssocID="{9D8FE2A8-2FDE-4347-A59D-D54B3AB23749}" presName="node" presStyleLbl="node1" presStyleIdx="4" presStyleCnt="20">
        <dgm:presLayoutVars>
          <dgm:bulletEnabled val="1"/>
        </dgm:presLayoutVars>
      </dgm:prSet>
      <dgm:spPr/>
    </dgm:pt>
    <dgm:pt modelId="{EC62DBAD-BCAA-4541-9830-DA42870EEB70}" type="pres">
      <dgm:prSet presAssocID="{E16FEC16-AF81-41BF-89F0-7293B97570A3}" presName="sibTrans" presStyleCnt="0"/>
      <dgm:spPr/>
    </dgm:pt>
    <dgm:pt modelId="{8ACFD832-ECE9-495E-9644-DC620520E49E}" type="pres">
      <dgm:prSet presAssocID="{778AC2DB-19BA-494C-A485-4B060EC11409}" presName="node" presStyleLbl="node1" presStyleIdx="5" presStyleCnt="20">
        <dgm:presLayoutVars>
          <dgm:bulletEnabled val="1"/>
        </dgm:presLayoutVars>
      </dgm:prSet>
      <dgm:spPr/>
    </dgm:pt>
    <dgm:pt modelId="{2EB1BE5E-5B62-419D-A1A6-AC55B6FBC887}" type="pres">
      <dgm:prSet presAssocID="{38E0711A-F107-4D64-B3FE-E00A34C9010B}" presName="sibTrans" presStyleCnt="0"/>
      <dgm:spPr/>
    </dgm:pt>
    <dgm:pt modelId="{E4C1387A-D71E-40B4-A37D-1C06985E5980}" type="pres">
      <dgm:prSet presAssocID="{8F27A01E-9B3C-44A7-9618-A6322A2DD31A}" presName="node" presStyleLbl="node1" presStyleIdx="6" presStyleCnt="20">
        <dgm:presLayoutVars>
          <dgm:bulletEnabled val="1"/>
        </dgm:presLayoutVars>
      </dgm:prSet>
      <dgm:spPr/>
    </dgm:pt>
    <dgm:pt modelId="{D8869CBF-A41C-41AF-B04A-6E3470B557D6}" type="pres">
      <dgm:prSet presAssocID="{C55CFF70-3680-4131-8165-DE4EC5EDE82F}" presName="sibTrans" presStyleCnt="0"/>
      <dgm:spPr/>
    </dgm:pt>
    <dgm:pt modelId="{151C43C7-BCF6-4ADC-B640-F88916AF0E53}" type="pres">
      <dgm:prSet presAssocID="{6AF0408D-D50D-4F94-948A-3E43CF7CDA2A}" presName="node" presStyleLbl="node1" presStyleIdx="7" presStyleCnt="20" custLinFactNeighborX="718">
        <dgm:presLayoutVars>
          <dgm:bulletEnabled val="1"/>
        </dgm:presLayoutVars>
      </dgm:prSet>
      <dgm:spPr/>
    </dgm:pt>
    <dgm:pt modelId="{6C5A0674-AA0C-4BBB-82F6-2F4EBF9CC4A6}" type="pres">
      <dgm:prSet presAssocID="{3FED1DA2-8B27-49C0-9964-E272BA000B28}" presName="sibTrans" presStyleCnt="0"/>
      <dgm:spPr/>
    </dgm:pt>
    <dgm:pt modelId="{A6E4CAF0-BB20-4710-A7C3-06CECB556907}" type="pres">
      <dgm:prSet presAssocID="{A038058E-D7E3-478E-A035-F4847CC364D6}" presName="node" presStyleLbl="node1" presStyleIdx="8" presStyleCnt="20">
        <dgm:presLayoutVars>
          <dgm:bulletEnabled val="1"/>
        </dgm:presLayoutVars>
      </dgm:prSet>
      <dgm:spPr/>
    </dgm:pt>
    <dgm:pt modelId="{C1EC3754-BD2D-4A2F-B3DB-5B6E4A2D09E3}" type="pres">
      <dgm:prSet presAssocID="{2CB9AD1E-600E-44E0-9282-686AF40B8B0D}" presName="sibTrans" presStyleCnt="0"/>
      <dgm:spPr/>
    </dgm:pt>
    <dgm:pt modelId="{79792BFC-11CA-4CAB-A812-EB0EE5FADF8E}" type="pres">
      <dgm:prSet presAssocID="{6E239E4C-51F3-429A-B71C-8BE55D4C1772}" presName="node" presStyleLbl="node1" presStyleIdx="9" presStyleCnt="20">
        <dgm:presLayoutVars>
          <dgm:bulletEnabled val="1"/>
        </dgm:presLayoutVars>
      </dgm:prSet>
      <dgm:spPr/>
    </dgm:pt>
    <dgm:pt modelId="{CE88591C-4676-4DFD-B0E3-F6592A9BF360}" type="pres">
      <dgm:prSet presAssocID="{C01C3A7B-2366-4B23-B279-CB6A15CBCEC2}" presName="sibTrans" presStyleCnt="0"/>
      <dgm:spPr/>
    </dgm:pt>
    <dgm:pt modelId="{9EDF70F0-DB5A-4A89-BDAF-1F2B845F13A4}" type="pres">
      <dgm:prSet presAssocID="{ADEC840A-92C0-46F0-B89D-690BE3297F23}" presName="node" presStyleLbl="node1" presStyleIdx="10" presStyleCnt="20">
        <dgm:presLayoutVars>
          <dgm:bulletEnabled val="1"/>
        </dgm:presLayoutVars>
      </dgm:prSet>
      <dgm:spPr/>
    </dgm:pt>
    <dgm:pt modelId="{E2CD18D4-5CA5-475F-808D-0495ADA5FC71}" type="pres">
      <dgm:prSet presAssocID="{8FD24156-A621-45D0-B00F-58F5B97C225B}" presName="sibTrans" presStyleCnt="0"/>
      <dgm:spPr/>
    </dgm:pt>
    <dgm:pt modelId="{5AB1B741-9455-4986-9AA1-0C552AED8DE7}" type="pres">
      <dgm:prSet presAssocID="{6058CF31-FB24-4D38-8714-B4780EC6769E}" presName="node" presStyleLbl="node1" presStyleIdx="11" presStyleCnt="20" custLinFactNeighborX="718">
        <dgm:presLayoutVars>
          <dgm:bulletEnabled val="1"/>
        </dgm:presLayoutVars>
      </dgm:prSet>
      <dgm:spPr/>
    </dgm:pt>
    <dgm:pt modelId="{34C0EE3D-499D-4A06-9529-118C7A770A4E}" type="pres">
      <dgm:prSet presAssocID="{34942670-542E-430D-8F4D-C602B319CB4C}" presName="sibTrans" presStyleCnt="0"/>
      <dgm:spPr/>
    </dgm:pt>
    <dgm:pt modelId="{98FA2583-1DEA-4D79-89B6-1A9EB3A0520B}" type="pres">
      <dgm:prSet presAssocID="{CB0C957A-87DD-4BCD-83DB-D2957FBDD4E3}" presName="node" presStyleLbl="node1" presStyleIdx="12" presStyleCnt="20">
        <dgm:presLayoutVars>
          <dgm:bulletEnabled val="1"/>
        </dgm:presLayoutVars>
      </dgm:prSet>
      <dgm:spPr/>
    </dgm:pt>
    <dgm:pt modelId="{26B94CA7-40FF-4805-9A62-A422CA76B378}" type="pres">
      <dgm:prSet presAssocID="{C3929270-4293-4EDF-B22E-C133835A8725}" presName="sibTrans" presStyleCnt="0"/>
      <dgm:spPr/>
    </dgm:pt>
    <dgm:pt modelId="{6A38DE50-EEE7-4C63-B066-901103D8CDE2}" type="pres">
      <dgm:prSet presAssocID="{FD1F8229-49D9-4BCF-94FC-CF862B77DA7E}" presName="node" presStyleLbl="node1" presStyleIdx="13" presStyleCnt="20">
        <dgm:presLayoutVars>
          <dgm:bulletEnabled val="1"/>
        </dgm:presLayoutVars>
      </dgm:prSet>
      <dgm:spPr/>
    </dgm:pt>
    <dgm:pt modelId="{211A8016-DD27-426C-B9B3-F1767588C0A8}" type="pres">
      <dgm:prSet presAssocID="{13541244-8A87-45F9-8505-CE1AC3E2BE95}" presName="sibTrans" presStyleCnt="0"/>
      <dgm:spPr/>
    </dgm:pt>
    <dgm:pt modelId="{6DB0CE4A-A065-47BC-BAC5-C03030019736}" type="pres">
      <dgm:prSet presAssocID="{05858421-F04C-4DC7-A9E3-CAE22FD6D1A3}" presName="node" presStyleLbl="node1" presStyleIdx="14" presStyleCnt="20">
        <dgm:presLayoutVars>
          <dgm:bulletEnabled val="1"/>
        </dgm:presLayoutVars>
      </dgm:prSet>
      <dgm:spPr/>
    </dgm:pt>
    <dgm:pt modelId="{E5D9F010-65A8-424E-B95A-CB770D39D7DB}" type="pres">
      <dgm:prSet presAssocID="{61B4156C-4ED2-43DC-9B59-A4845AEF82C7}" presName="sibTrans" presStyleCnt="0"/>
      <dgm:spPr/>
    </dgm:pt>
    <dgm:pt modelId="{8BD146C8-B930-4F7F-B950-5FF4FA451C7A}" type="pres">
      <dgm:prSet presAssocID="{169F4682-9407-4C1A-BB2A-EDDC88F9408D}" presName="node" presStyleLbl="node1" presStyleIdx="15" presStyleCnt="20" custLinFactNeighborX="718">
        <dgm:presLayoutVars>
          <dgm:bulletEnabled val="1"/>
        </dgm:presLayoutVars>
      </dgm:prSet>
      <dgm:spPr/>
    </dgm:pt>
    <dgm:pt modelId="{15EB1139-1734-4B9B-BCC1-983BA492A0BE}" type="pres">
      <dgm:prSet presAssocID="{EEC17F3F-C85E-428C-BB74-9E1314D86E6E}" presName="sibTrans" presStyleCnt="0"/>
      <dgm:spPr/>
    </dgm:pt>
    <dgm:pt modelId="{08BA54AC-7C66-4C70-BAC9-BC22C629EE17}" type="pres">
      <dgm:prSet presAssocID="{23CADB82-C542-4CF3-8453-7BD6384FE039}" presName="node" presStyleLbl="node1" presStyleIdx="16" presStyleCnt="20">
        <dgm:presLayoutVars>
          <dgm:bulletEnabled val="1"/>
        </dgm:presLayoutVars>
      </dgm:prSet>
      <dgm:spPr/>
    </dgm:pt>
    <dgm:pt modelId="{0A3DFA3A-92B6-4010-920A-1BAFCBAF8C61}" type="pres">
      <dgm:prSet presAssocID="{73C210DB-A7D3-44AD-B899-470850BD3F70}" presName="sibTrans" presStyleCnt="0"/>
      <dgm:spPr/>
    </dgm:pt>
    <dgm:pt modelId="{6FD45A6F-8FA7-4884-AC89-E419EB30769F}" type="pres">
      <dgm:prSet presAssocID="{48D64F93-BA99-47A8-949C-22B8DE3AA193}" presName="node" presStyleLbl="node1" presStyleIdx="17" presStyleCnt="20">
        <dgm:presLayoutVars>
          <dgm:bulletEnabled val="1"/>
        </dgm:presLayoutVars>
      </dgm:prSet>
      <dgm:spPr/>
    </dgm:pt>
    <dgm:pt modelId="{6E9C24D2-1510-439B-BB45-B1286CFA4D58}" type="pres">
      <dgm:prSet presAssocID="{8DFAF64C-C915-4A8F-98D3-3DACB35F80A2}" presName="sibTrans" presStyleCnt="0"/>
      <dgm:spPr/>
    </dgm:pt>
    <dgm:pt modelId="{8F03CBDC-D9C1-4094-A71F-9853E60204DD}" type="pres">
      <dgm:prSet presAssocID="{476602C9-051E-4DAF-9922-E8B08A87482A}" presName="node" presStyleLbl="node1" presStyleIdx="18" presStyleCnt="20">
        <dgm:presLayoutVars>
          <dgm:bulletEnabled val="1"/>
        </dgm:presLayoutVars>
      </dgm:prSet>
      <dgm:spPr/>
    </dgm:pt>
    <dgm:pt modelId="{108ADD84-AF7F-43F9-A9FC-A6F9AB2473C3}" type="pres">
      <dgm:prSet presAssocID="{472E4AAB-00D4-4EE1-A04F-AE4ED3928023}" presName="sibTrans" presStyleCnt="0"/>
      <dgm:spPr/>
    </dgm:pt>
    <dgm:pt modelId="{62D97286-3356-43C9-BF97-36DE1076B979}" type="pres">
      <dgm:prSet presAssocID="{D9985060-23C1-4D52-8BBA-56865FE95492}" presName="node" presStyleLbl="node1" presStyleIdx="19" presStyleCnt="20" custLinFactNeighborX="718">
        <dgm:presLayoutVars>
          <dgm:bulletEnabled val="1"/>
        </dgm:presLayoutVars>
      </dgm:prSet>
      <dgm:spPr/>
    </dgm:pt>
  </dgm:ptLst>
  <dgm:cxnLst>
    <dgm:cxn modelId="{37F1200B-0474-4D84-A657-85685A384652}" type="presOf" srcId="{23CADB82-C542-4CF3-8453-7BD6384FE039}" destId="{08BA54AC-7C66-4C70-BAC9-BC22C629EE17}" srcOrd="0" destOrd="0" presId="urn:microsoft.com/office/officeart/2005/8/layout/default"/>
    <dgm:cxn modelId="{1B41120F-9320-405C-887B-0B630B9FAE57}" type="presOf" srcId="{48D64F93-BA99-47A8-949C-22B8DE3AA193}" destId="{6FD45A6F-8FA7-4884-AC89-E419EB30769F}" srcOrd="0" destOrd="0" presId="urn:microsoft.com/office/officeart/2005/8/layout/default"/>
    <dgm:cxn modelId="{6BA17213-DD6E-458E-90B5-95A57EE17C5B}" type="presOf" srcId="{05858421-F04C-4DC7-A9E3-CAE22FD6D1A3}" destId="{6DB0CE4A-A065-47BC-BAC5-C03030019736}" srcOrd="0" destOrd="0" presId="urn:microsoft.com/office/officeart/2005/8/layout/default"/>
    <dgm:cxn modelId="{6C9C5C15-14CB-4B3A-8B33-7F0E471B717F}" srcId="{397E26DF-8561-46EC-B06A-4FE36B255CFE}" destId="{48D64F93-BA99-47A8-949C-22B8DE3AA193}" srcOrd="17" destOrd="0" parTransId="{944FBDA8-9584-41BB-94E5-0B62777F22C3}" sibTransId="{8DFAF64C-C915-4A8F-98D3-3DACB35F80A2}"/>
    <dgm:cxn modelId="{36650C17-FDE3-472C-AD56-C164C54C8C8E}" srcId="{397E26DF-8561-46EC-B06A-4FE36B255CFE}" destId="{6E239E4C-51F3-429A-B71C-8BE55D4C1772}" srcOrd="9" destOrd="0" parTransId="{4C3E6FB6-9100-410B-A0CD-B1A147CDF3F3}" sibTransId="{C01C3A7B-2366-4B23-B279-CB6A15CBCEC2}"/>
    <dgm:cxn modelId="{4B1EA517-0A9F-474C-B39A-2DC814AADE4E}" srcId="{397E26DF-8561-46EC-B06A-4FE36B255CFE}" destId="{D9985060-23C1-4D52-8BBA-56865FE95492}" srcOrd="19" destOrd="0" parTransId="{C6FAF7BB-EAF5-45AA-A6E6-B1A3B9AA7A3A}" sibTransId="{23973A10-A2EA-4282-9A34-2FBD0F092AEE}"/>
    <dgm:cxn modelId="{E7704D1A-6D34-4FB6-859F-D2FF8D77A5A8}" type="presOf" srcId="{FC46F1E9-690C-4F1D-B49C-57701CA1CB29}" destId="{3BA32731-ACD4-451C-B480-2B835B709270}" srcOrd="0" destOrd="0" presId="urn:microsoft.com/office/officeart/2005/8/layout/default"/>
    <dgm:cxn modelId="{001A7820-02C1-4335-9CF1-11335A90A20D}" type="presOf" srcId="{778AC2DB-19BA-494C-A485-4B060EC11409}" destId="{8ACFD832-ECE9-495E-9644-DC620520E49E}" srcOrd="0" destOrd="0" presId="urn:microsoft.com/office/officeart/2005/8/layout/default"/>
    <dgm:cxn modelId="{81300B23-9AA7-4778-8485-709EA2EFD145}" srcId="{397E26DF-8561-46EC-B06A-4FE36B255CFE}" destId="{476602C9-051E-4DAF-9922-E8B08A87482A}" srcOrd="18" destOrd="0" parTransId="{33E9744B-7288-47AB-ADC4-EF2D78D345F2}" sibTransId="{472E4AAB-00D4-4EE1-A04F-AE4ED3928023}"/>
    <dgm:cxn modelId="{6E45B435-F5ED-4617-9B09-47FE01BF00E7}" type="presOf" srcId="{6AF0408D-D50D-4F94-948A-3E43CF7CDA2A}" destId="{151C43C7-BCF6-4ADC-B640-F88916AF0E53}" srcOrd="0" destOrd="0" presId="urn:microsoft.com/office/officeart/2005/8/layout/default"/>
    <dgm:cxn modelId="{E95A4342-2403-4F67-AE23-B8348F626B7A}" type="presOf" srcId="{6E239E4C-51F3-429A-B71C-8BE55D4C1772}" destId="{79792BFC-11CA-4CAB-A812-EB0EE5FADF8E}" srcOrd="0" destOrd="0" presId="urn:microsoft.com/office/officeart/2005/8/layout/default"/>
    <dgm:cxn modelId="{4DFCC942-44DD-49DB-8E89-5797D7D87CC9}" srcId="{397E26DF-8561-46EC-B06A-4FE36B255CFE}" destId="{9A5FE75A-95F8-481E-8B8A-BACBEE49F5AF}" srcOrd="3" destOrd="0" parTransId="{550C7DE0-1959-4F06-834C-5C24405C7C04}" sibTransId="{C1CC9D20-8A7D-41FD-B714-32814FF28F8F}"/>
    <dgm:cxn modelId="{E47A5D44-1D11-4E1F-9239-612279A115C9}" srcId="{397E26DF-8561-46EC-B06A-4FE36B255CFE}" destId="{05858421-F04C-4DC7-A9E3-CAE22FD6D1A3}" srcOrd="14" destOrd="0" parTransId="{AD1767FE-CC3E-4013-AE66-17C79B94A223}" sibTransId="{61B4156C-4ED2-43DC-9B59-A4845AEF82C7}"/>
    <dgm:cxn modelId="{22637C66-BB2D-48F5-955B-C200EF5A3813}" srcId="{397E26DF-8561-46EC-B06A-4FE36B255CFE}" destId="{ADEC840A-92C0-46F0-B89D-690BE3297F23}" srcOrd="10" destOrd="0" parTransId="{8FD9D531-EC2F-4FD6-9835-626F5C0D72CE}" sibTransId="{8FD24156-A621-45D0-B00F-58F5B97C225B}"/>
    <dgm:cxn modelId="{1E6E5267-07CD-4AA3-8987-9D8827CB6C46}" type="presOf" srcId="{169F4682-9407-4C1A-BB2A-EDDC88F9408D}" destId="{8BD146C8-B930-4F7F-B950-5FF4FA451C7A}" srcOrd="0" destOrd="0" presId="urn:microsoft.com/office/officeart/2005/8/layout/default"/>
    <dgm:cxn modelId="{9B40F247-2080-4A87-A8E6-3946B39B14E7}" srcId="{397E26DF-8561-46EC-B06A-4FE36B255CFE}" destId="{23CADB82-C542-4CF3-8453-7BD6384FE039}" srcOrd="16" destOrd="0" parTransId="{09E3491F-1BD6-46AF-BCA8-D1D223BE4E75}" sibTransId="{73C210DB-A7D3-44AD-B899-470850BD3F70}"/>
    <dgm:cxn modelId="{79DC6348-102B-46F1-B39B-8297A8DF13E3}" type="presOf" srcId="{ADEC840A-92C0-46F0-B89D-690BE3297F23}" destId="{9EDF70F0-DB5A-4A89-BDAF-1F2B845F13A4}" srcOrd="0" destOrd="0" presId="urn:microsoft.com/office/officeart/2005/8/layout/default"/>
    <dgm:cxn modelId="{FF5B5A69-4C3B-4D9E-9605-3AFDDB39AADB}" srcId="{397E26DF-8561-46EC-B06A-4FE36B255CFE}" destId="{FC46F1E9-690C-4F1D-B49C-57701CA1CB29}" srcOrd="2" destOrd="0" parTransId="{7E2225C3-DCA0-4E9E-B0F0-67847B7C2FFE}" sibTransId="{4B914816-AB31-4A4C-855E-372202DCDDB1}"/>
    <dgm:cxn modelId="{C2630C4C-B7E6-481B-9288-EDB7342552BF}" srcId="{397E26DF-8561-46EC-B06A-4FE36B255CFE}" destId="{FD1F8229-49D9-4BCF-94FC-CF862B77DA7E}" srcOrd="13" destOrd="0" parTransId="{D31355D6-F490-4AA1-B8B3-4B12595E1BFC}" sibTransId="{13541244-8A87-45F9-8505-CE1AC3E2BE95}"/>
    <dgm:cxn modelId="{EF57716C-C4D5-460D-BAD9-DDA3BF8F87BB}" type="presOf" srcId="{FD1F8229-49D9-4BCF-94FC-CF862B77DA7E}" destId="{6A38DE50-EEE7-4C63-B066-901103D8CDE2}" srcOrd="0" destOrd="0" presId="urn:microsoft.com/office/officeart/2005/8/layout/default"/>
    <dgm:cxn modelId="{0F420053-C1F9-4289-B964-72E1BCDC190C}" srcId="{397E26DF-8561-46EC-B06A-4FE36B255CFE}" destId="{169F4682-9407-4C1A-BB2A-EDDC88F9408D}" srcOrd="15" destOrd="0" parTransId="{67F42DCF-185E-4B38-903C-387687EEB850}" sibTransId="{EEC17F3F-C85E-428C-BB74-9E1314D86E6E}"/>
    <dgm:cxn modelId="{FD045B77-A612-4117-A4F0-4AE94F4E81B6}" type="presOf" srcId="{D9985060-23C1-4D52-8BBA-56865FE95492}" destId="{62D97286-3356-43C9-BF97-36DE1076B979}" srcOrd="0" destOrd="0" presId="urn:microsoft.com/office/officeart/2005/8/layout/default"/>
    <dgm:cxn modelId="{ECC3827B-E1A0-4199-B445-2AADFBFDA4AB}" type="presOf" srcId="{8F27A01E-9B3C-44A7-9618-A6322A2DD31A}" destId="{E4C1387A-D71E-40B4-A37D-1C06985E5980}" srcOrd="0" destOrd="0" presId="urn:microsoft.com/office/officeart/2005/8/layout/default"/>
    <dgm:cxn modelId="{E124A482-9EF2-4F12-9657-2D356EB7E97F}" type="presOf" srcId="{9A5FE75A-95F8-481E-8B8A-BACBEE49F5AF}" destId="{F298FD69-4528-4D17-A53F-87BF3B4F296B}" srcOrd="0" destOrd="0" presId="urn:microsoft.com/office/officeart/2005/8/layout/default"/>
    <dgm:cxn modelId="{88A5BA86-E040-4015-ACC1-B167A584E4E9}" type="presOf" srcId="{9D8FE2A8-2FDE-4347-A59D-D54B3AB23749}" destId="{09B61502-CF56-44A9-86F2-008B2CDD078F}" srcOrd="0" destOrd="0" presId="urn:microsoft.com/office/officeart/2005/8/layout/default"/>
    <dgm:cxn modelId="{3F93E186-424E-430F-83A3-7F1E9CF5BFD0}" srcId="{397E26DF-8561-46EC-B06A-4FE36B255CFE}" destId="{8F27A01E-9B3C-44A7-9618-A6322A2DD31A}" srcOrd="6" destOrd="0" parTransId="{F1DE95E1-9506-4114-AD23-DFD91EB155DE}" sibTransId="{C55CFF70-3680-4131-8165-DE4EC5EDE82F}"/>
    <dgm:cxn modelId="{E4C52A8E-EA8A-4501-858F-41E73A3A5FF3}" type="presOf" srcId="{397E26DF-8561-46EC-B06A-4FE36B255CFE}" destId="{D62A4002-BFA7-406B-8D75-37023073E224}" srcOrd="0" destOrd="0" presId="urn:microsoft.com/office/officeart/2005/8/layout/default"/>
    <dgm:cxn modelId="{A6D33B8E-59F3-4B58-8C5E-54C5A951311A}" srcId="{397E26DF-8561-46EC-B06A-4FE36B255CFE}" destId="{778AC2DB-19BA-494C-A485-4B060EC11409}" srcOrd="5" destOrd="0" parTransId="{C0178124-BD99-4225-A1D8-3C6BC0B0E1C9}" sibTransId="{38E0711A-F107-4D64-B3FE-E00A34C9010B}"/>
    <dgm:cxn modelId="{46F3AC97-F6C8-4074-A229-9CECC7D4D62A}" srcId="{397E26DF-8561-46EC-B06A-4FE36B255CFE}" destId="{6058CF31-FB24-4D38-8714-B4780EC6769E}" srcOrd="11" destOrd="0" parTransId="{9E3691FF-D094-41DF-8F89-6F4445A6BDE5}" sibTransId="{34942670-542E-430D-8F4D-C602B319CB4C}"/>
    <dgm:cxn modelId="{3C7E50A2-E188-44D3-B576-2A44AF0104A2}" srcId="{397E26DF-8561-46EC-B06A-4FE36B255CFE}" destId="{CB0C957A-87DD-4BCD-83DB-D2957FBDD4E3}" srcOrd="12" destOrd="0" parTransId="{7680B6B9-9B45-4290-A72A-2EE3FBA57FA2}" sibTransId="{C3929270-4293-4EDF-B22E-C133835A8725}"/>
    <dgm:cxn modelId="{89FBACA5-10EC-4365-AF5D-5516CD82F6BE}" srcId="{397E26DF-8561-46EC-B06A-4FE36B255CFE}" destId="{A038058E-D7E3-478E-A035-F4847CC364D6}" srcOrd="8" destOrd="0" parTransId="{1B43A3AB-9730-4D5F-817C-1DE2765E8EF4}" sibTransId="{2CB9AD1E-600E-44E0-9282-686AF40B8B0D}"/>
    <dgm:cxn modelId="{8A1FA4A8-1A90-4F3D-9263-A0411E8E6E1D}" type="presOf" srcId="{3DA1B7D7-2B2F-42EE-8E48-C3E2DD547580}" destId="{F53C28A2-F78D-4920-A668-CD26B370D304}" srcOrd="0" destOrd="0" presId="urn:microsoft.com/office/officeart/2005/8/layout/default"/>
    <dgm:cxn modelId="{D0D9A2AC-23FA-43ED-A3D2-1CC8C2AC1F5B}" type="presOf" srcId="{C2F71762-A472-45D4-8743-0139BF776C88}" destId="{E7644947-466F-452F-85DB-D6A314EF87DF}" srcOrd="0" destOrd="0" presId="urn:microsoft.com/office/officeart/2005/8/layout/default"/>
    <dgm:cxn modelId="{A05CFDAD-C5B2-4221-A6FB-9D22B7C5A474}" srcId="{397E26DF-8561-46EC-B06A-4FE36B255CFE}" destId="{6AF0408D-D50D-4F94-948A-3E43CF7CDA2A}" srcOrd="7" destOrd="0" parTransId="{43AB63D2-0B14-4870-9B8D-BE711285407A}" sibTransId="{3FED1DA2-8B27-49C0-9964-E272BA000B28}"/>
    <dgm:cxn modelId="{1AAC3CAF-9E66-4252-B6BE-A84FAE810A88}" srcId="{397E26DF-8561-46EC-B06A-4FE36B255CFE}" destId="{3DA1B7D7-2B2F-42EE-8E48-C3E2DD547580}" srcOrd="0" destOrd="0" parTransId="{B8790FEA-8351-48DF-AE67-3CAF27A491ED}" sibTransId="{32079BC8-4437-4EF8-8508-FB58798607FB}"/>
    <dgm:cxn modelId="{F9CFFFAF-B0F7-422D-8B20-76A417874670}" type="presOf" srcId="{6058CF31-FB24-4D38-8714-B4780EC6769E}" destId="{5AB1B741-9455-4986-9AA1-0C552AED8DE7}" srcOrd="0" destOrd="0" presId="urn:microsoft.com/office/officeart/2005/8/layout/default"/>
    <dgm:cxn modelId="{9907DCBD-9CEF-4346-967B-39D4024C8F70}" type="presOf" srcId="{476602C9-051E-4DAF-9922-E8B08A87482A}" destId="{8F03CBDC-D9C1-4094-A71F-9853E60204DD}" srcOrd="0" destOrd="0" presId="urn:microsoft.com/office/officeart/2005/8/layout/default"/>
    <dgm:cxn modelId="{8E2C75C3-0E8B-400F-BBBB-6742428A8CE1}" srcId="{397E26DF-8561-46EC-B06A-4FE36B255CFE}" destId="{C2F71762-A472-45D4-8743-0139BF776C88}" srcOrd="1" destOrd="0" parTransId="{5DFBFBA6-EA32-4D5E-A043-CE61EAF369E0}" sibTransId="{4DE5A5CF-30C7-4282-A8C1-8BC18BB0A71D}"/>
    <dgm:cxn modelId="{D8F3F5C4-F7AD-42BA-B405-B51086FF2576}" srcId="{397E26DF-8561-46EC-B06A-4FE36B255CFE}" destId="{9D8FE2A8-2FDE-4347-A59D-D54B3AB23749}" srcOrd="4" destOrd="0" parTransId="{EECC3251-AC82-4933-9B64-58C78E9443D2}" sibTransId="{E16FEC16-AF81-41BF-89F0-7293B97570A3}"/>
    <dgm:cxn modelId="{994D38F1-E3D1-4B64-A22D-3F9557CEC67C}" type="presOf" srcId="{CB0C957A-87DD-4BCD-83DB-D2957FBDD4E3}" destId="{98FA2583-1DEA-4D79-89B6-1A9EB3A0520B}" srcOrd="0" destOrd="0" presId="urn:microsoft.com/office/officeart/2005/8/layout/default"/>
    <dgm:cxn modelId="{375BF4F2-82BF-4144-BC91-7920687370EC}" type="presOf" srcId="{A038058E-D7E3-478E-A035-F4847CC364D6}" destId="{A6E4CAF0-BB20-4710-A7C3-06CECB556907}" srcOrd="0" destOrd="0" presId="urn:microsoft.com/office/officeart/2005/8/layout/default"/>
    <dgm:cxn modelId="{DC04D6ED-4BC8-4984-AA8D-0A1572D27F6F}" type="presParOf" srcId="{D62A4002-BFA7-406B-8D75-37023073E224}" destId="{F53C28A2-F78D-4920-A668-CD26B370D304}" srcOrd="0" destOrd="0" presId="urn:microsoft.com/office/officeart/2005/8/layout/default"/>
    <dgm:cxn modelId="{06EDC0C5-FD3B-4E16-B303-F79FC9CE2027}" type="presParOf" srcId="{D62A4002-BFA7-406B-8D75-37023073E224}" destId="{7D57EFAF-5734-4344-B332-AB44FB100D1E}" srcOrd="1" destOrd="0" presId="urn:microsoft.com/office/officeart/2005/8/layout/default"/>
    <dgm:cxn modelId="{C62822FE-581C-49F9-BB11-449BF65A5B54}" type="presParOf" srcId="{D62A4002-BFA7-406B-8D75-37023073E224}" destId="{E7644947-466F-452F-85DB-D6A314EF87DF}" srcOrd="2" destOrd="0" presId="urn:microsoft.com/office/officeart/2005/8/layout/default"/>
    <dgm:cxn modelId="{840E803E-26A5-4C63-B948-15AA9B1F646B}" type="presParOf" srcId="{D62A4002-BFA7-406B-8D75-37023073E224}" destId="{2F564832-77D3-45C5-8DE0-DCFEBC357C6B}" srcOrd="3" destOrd="0" presId="urn:microsoft.com/office/officeart/2005/8/layout/default"/>
    <dgm:cxn modelId="{1378F1B4-F097-42A7-82EF-092B443962A5}" type="presParOf" srcId="{D62A4002-BFA7-406B-8D75-37023073E224}" destId="{3BA32731-ACD4-451C-B480-2B835B709270}" srcOrd="4" destOrd="0" presId="urn:microsoft.com/office/officeart/2005/8/layout/default"/>
    <dgm:cxn modelId="{8E38A2C4-FEDE-416C-A966-9D9C2427B847}" type="presParOf" srcId="{D62A4002-BFA7-406B-8D75-37023073E224}" destId="{19662679-1E00-4D39-A063-DB320DFE6392}" srcOrd="5" destOrd="0" presId="urn:microsoft.com/office/officeart/2005/8/layout/default"/>
    <dgm:cxn modelId="{3042CA8E-F311-44B1-861D-123D87FBBD8B}" type="presParOf" srcId="{D62A4002-BFA7-406B-8D75-37023073E224}" destId="{F298FD69-4528-4D17-A53F-87BF3B4F296B}" srcOrd="6" destOrd="0" presId="urn:microsoft.com/office/officeart/2005/8/layout/default"/>
    <dgm:cxn modelId="{655E377D-1A78-4A24-95B0-3120230E6859}" type="presParOf" srcId="{D62A4002-BFA7-406B-8D75-37023073E224}" destId="{D20B087B-4A7C-4B71-881E-997C0B837A22}" srcOrd="7" destOrd="0" presId="urn:microsoft.com/office/officeart/2005/8/layout/default"/>
    <dgm:cxn modelId="{0BA9F915-7E1A-46C1-A8AF-91DB7214C314}" type="presParOf" srcId="{D62A4002-BFA7-406B-8D75-37023073E224}" destId="{09B61502-CF56-44A9-86F2-008B2CDD078F}" srcOrd="8" destOrd="0" presId="urn:microsoft.com/office/officeart/2005/8/layout/default"/>
    <dgm:cxn modelId="{CD77EB11-22D8-4C50-9295-955ECD978C32}" type="presParOf" srcId="{D62A4002-BFA7-406B-8D75-37023073E224}" destId="{EC62DBAD-BCAA-4541-9830-DA42870EEB70}" srcOrd="9" destOrd="0" presId="urn:microsoft.com/office/officeart/2005/8/layout/default"/>
    <dgm:cxn modelId="{D7E48E43-65A1-42E7-85E4-E94B079A37D1}" type="presParOf" srcId="{D62A4002-BFA7-406B-8D75-37023073E224}" destId="{8ACFD832-ECE9-495E-9644-DC620520E49E}" srcOrd="10" destOrd="0" presId="urn:microsoft.com/office/officeart/2005/8/layout/default"/>
    <dgm:cxn modelId="{633D229C-9F11-4495-9E1B-8A0F552C3E32}" type="presParOf" srcId="{D62A4002-BFA7-406B-8D75-37023073E224}" destId="{2EB1BE5E-5B62-419D-A1A6-AC55B6FBC887}" srcOrd="11" destOrd="0" presId="urn:microsoft.com/office/officeart/2005/8/layout/default"/>
    <dgm:cxn modelId="{F9C6613B-0143-45DC-B00F-16D1FB8C0B3B}" type="presParOf" srcId="{D62A4002-BFA7-406B-8D75-37023073E224}" destId="{E4C1387A-D71E-40B4-A37D-1C06985E5980}" srcOrd="12" destOrd="0" presId="urn:microsoft.com/office/officeart/2005/8/layout/default"/>
    <dgm:cxn modelId="{D5BE069C-BAA3-4113-B624-D05B48314C38}" type="presParOf" srcId="{D62A4002-BFA7-406B-8D75-37023073E224}" destId="{D8869CBF-A41C-41AF-B04A-6E3470B557D6}" srcOrd="13" destOrd="0" presId="urn:microsoft.com/office/officeart/2005/8/layout/default"/>
    <dgm:cxn modelId="{F594CF25-6387-4155-AEBC-A2872FC794D6}" type="presParOf" srcId="{D62A4002-BFA7-406B-8D75-37023073E224}" destId="{151C43C7-BCF6-4ADC-B640-F88916AF0E53}" srcOrd="14" destOrd="0" presId="urn:microsoft.com/office/officeart/2005/8/layout/default"/>
    <dgm:cxn modelId="{A9B0A747-8E33-4524-80CD-2F2D592B88DC}" type="presParOf" srcId="{D62A4002-BFA7-406B-8D75-37023073E224}" destId="{6C5A0674-AA0C-4BBB-82F6-2F4EBF9CC4A6}" srcOrd="15" destOrd="0" presId="urn:microsoft.com/office/officeart/2005/8/layout/default"/>
    <dgm:cxn modelId="{62883399-1C2F-4E70-A3B1-232CB3FA8CCC}" type="presParOf" srcId="{D62A4002-BFA7-406B-8D75-37023073E224}" destId="{A6E4CAF0-BB20-4710-A7C3-06CECB556907}" srcOrd="16" destOrd="0" presId="urn:microsoft.com/office/officeart/2005/8/layout/default"/>
    <dgm:cxn modelId="{9B38E371-E09F-47DD-BF42-35E353348B9B}" type="presParOf" srcId="{D62A4002-BFA7-406B-8D75-37023073E224}" destId="{C1EC3754-BD2D-4A2F-B3DB-5B6E4A2D09E3}" srcOrd="17" destOrd="0" presId="urn:microsoft.com/office/officeart/2005/8/layout/default"/>
    <dgm:cxn modelId="{D698EFCA-BF22-4645-A267-784EDF61B3DC}" type="presParOf" srcId="{D62A4002-BFA7-406B-8D75-37023073E224}" destId="{79792BFC-11CA-4CAB-A812-EB0EE5FADF8E}" srcOrd="18" destOrd="0" presId="urn:microsoft.com/office/officeart/2005/8/layout/default"/>
    <dgm:cxn modelId="{DAEE1B2E-00DC-49BC-97A8-E05239553C98}" type="presParOf" srcId="{D62A4002-BFA7-406B-8D75-37023073E224}" destId="{CE88591C-4676-4DFD-B0E3-F6592A9BF360}" srcOrd="19" destOrd="0" presId="urn:microsoft.com/office/officeart/2005/8/layout/default"/>
    <dgm:cxn modelId="{6E263BDE-5213-41B8-B2DF-4CC31D03BE32}" type="presParOf" srcId="{D62A4002-BFA7-406B-8D75-37023073E224}" destId="{9EDF70F0-DB5A-4A89-BDAF-1F2B845F13A4}" srcOrd="20" destOrd="0" presId="urn:microsoft.com/office/officeart/2005/8/layout/default"/>
    <dgm:cxn modelId="{364EDD06-AC9F-43AB-8E1C-404D9581C04E}" type="presParOf" srcId="{D62A4002-BFA7-406B-8D75-37023073E224}" destId="{E2CD18D4-5CA5-475F-808D-0495ADA5FC71}" srcOrd="21" destOrd="0" presId="urn:microsoft.com/office/officeart/2005/8/layout/default"/>
    <dgm:cxn modelId="{386A0C07-9B4F-4CBE-BC49-4D97788A8EB3}" type="presParOf" srcId="{D62A4002-BFA7-406B-8D75-37023073E224}" destId="{5AB1B741-9455-4986-9AA1-0C552AED8DE7}" srcOrd="22" destOrd="0" presId="urn:microsoft.com/office/officeart/2005/8/layout/default"/>
    <dgm:cxn modelId="{DD86D7B3-1699-4796-86B0-BF0551514422}" type="presParOf" srcId="{D62A4002-BFA7-406B-8D75-37023073E224}" destId="{34C0EE3D-499D-4A06-9529-118C7A770A4E}" srcOrd="23" destOrd="0" presId="urn:microsoft.com/office/officeart/2005/8/layout/default"/>
    <dgm:cxn modelId="{F9311EF4-891A-412B-A96D-2BBB42862DA7}" type="presParOf" srcId="{D62A4002-BFA7-406B-8D75-37023073E224}" destId="{98FA2583-1DEA-4D79-89B6-1A9EB3A0520B}" srcOrd="24" destOrd="0" presId="urn:microsoft.com/office/officeart/2005/8/layout/default"/>
    <dgm:cxn modelId="{C054C484-96E4-40A8-8AFA-FC3F0A50561F}" type="presParOf" srcId="{D62A4002-BFA7-406B-8D75-37023073E224}" destId="{26B94CA7-40FF-4805-9A62-A422CA76B378}" srcOrd="25" destOrd="0" presId="urn:microsoft.com/office/officeart/2005/8/layout/default"/>
    <dgm:cxn modelId="{812B95CA-31B6-457E-91BD-959A1646D7EB}" type="presParOf" srcId="{D62A4002-BFA7-406B-8D75-37023073E224}" destId="{6A38DE50-EEE7-4C63-B066-901103D8CDE2}" srcOrd="26" destOrd="0" presId="urn:microsoft.com/office/officeart/2005/8/layout/default"/>
    <dgm:cxn modelId="{0D6F50FA-1114-4512-B914-63911EC293F2}" type="presParOf" srcId="{D62A4002-BFA7-406B-8D75-37023073E224}" destId="{211A8016-DD27-426C-B9B3-F1767588C0A8}" srcOrd="27" destOrd="0" presId="urn:microsoft.com/office/officeart/2005/8/layout/default"/>
    <dgm:cxn modelId="{88CDF9DE-18D9-41A7-96B8-7F81F95E587B}" type="presParOf" srcId="{D62A4002-BFA7-406B-8D75-37023073E224}" destId="{6DB0CE4A-A065-47BC-BAC5-C03030019736}" srcOrd="28" destOrd="0" presId="urn:microsoft.com/office/officeart/2005/8/layout/default"/>
    <dgm:cxn modelId="{FE553212-BA1A-497E-B72F-33E3252BE41A}" type="presParOf" srcId="{D62A4002-BFA7-406B-8D75-37023073E224}" destId="{E5D9F010-65A8-424E-B95A-CB770D39D7DB}" srcOrd="29" destOrd="0" presId="urn:microsoft.com/office/officeart/2005/8/layout/default"/>
    <dgm:cxn modelId="{C1FA4E42-BFF6-4059-9223-D3B323B43E1E}" type="presParOf" srcId="{D62A4002-BFA7-406B-8D75-37023073E224}" destId="{8BD146C8-B930-4F7F-B950-5FF4FA451C7A}" srcOrd="30" destOrd="0" presId="urn:microsoft.com/office/officeart/2005/8/layout/default"/>
    <dgm:cxn modelId="{D8CFAC29-3CE6-4D7E-9516-63D2EF394DBC}" type="presParOf" srcId="{D62A4002-BFA7-406B-8D75-37023073E224}" destId="{15EB1139-1734-4B9B-BCC1-983BA492A0BE}" srcOrd="31" destOrd="0" presId="urn:microsoft.com/office/officeart/2005/8/layout/default"/>
    <dgm:cxn modelId="{807B45A1-43BA-496A-BFD3-B3DC83D9D608}" type="presParOf" srcId="{D62A4002-BFA7-406B-8D75-37023073E224}" destId="{08BA54AC-7C66-4C70-BAC9-BC22C629EE17}" srcOrd="32" destOrd="0" presId="urn:microsoft.com/office/officeart/2005/8/layout/default"/>
    <dgm:cxn modelId="{B300751D-F9A0-4620-A351-44C4497E8607}" type="presParOf" srcId="{D62A4002-BFA7-406B-8D75-37023073E224}" destId="{0A3DFA3A-92B6-4010-920A-1BAFCBAF8C61}" srcOrd="33" destOrd="0" presId="urn:microsoft.com/office/officeart/2005/8/layout/default"/>
    <dgm:cxn modelId="{EC821E91-E3CA-47FA-930B-C7ACEEC65665}" type="presParOf" srcId="{D62A4002-BFA7-406B-8D75-37023073E224}" destId="{6FD45A6F-8FA7-4884-AC89-E419EB30769F}" srcOrd="34" destOrd="0" presId="urn:microsoft.com/office/officeart/2005/8/layout/default"/>
    <dgm:cxn modelId="{1AEE123A-721B-4E22-AEE4-EA16BF27CD59}" type="presParOf" srcId="{D62A4002-BFA7-406B-8D75-37023073E224}" destId="{6E9C24D2-1510-439B-BB45-B1286CFA4D58}" srcOrd="35" destOrd="0" presId="urn:microsoft.com/office/officeart/2005/8/layout/default"/>
    <dgm:cxn modelId="{89E06A2E-EFB1-4F7E-BC42-73D2DFB27580}" type="presParOf" srcId="{D62A4002-BFA7-406B-8D75-37023073E224}" destId="{8F03CBDC-D9C1-4094-A71F-9853E60204DD}" srcOrd="36" destOrd="0" presId="urn:microsoft.com/office/officeart/2005/8/layout/default"/>
    <dgm:cxn modelId="{2A289E92-6022-400A-A8A7-905B1F1C58D6}" type="presParOf" srcId="{D62A4002-BFA7-406B-8D75-37023073E224}" destId="{108ADD84-AF7F-43F9-A9FC-A6F9AB2473C3}" srcOrd="37" destOrd="0" presId="urn:microsoft.com/office/officeart/2005/8/layout/default"/>
    <dgm:cxn modelId="{D130DF0E-C071-46F0-A08D-24E49929A97D}" type="presParOf" srcId="{D62A4002-BFA7-406B-8D75-37023073E224}" destId="{62D97286-3356-43C9-BF97-36DE1076B979}" srcOrd="3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7E26DF-8561-46EC-B06A-4FE36B255CF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DA1B7D7-2B2F-42EE-8E48-C3E2DD547580}">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AGE</a:t>
          </a:r>
          <a:endParaRPr lang="en-US" sz="1200" b="1" dirty="0">
            <a:solidFill>
              <a:srgbClr val="2E446D"/>
            </a:solidFill>
            <a:latin typeface="Arial" panose="020B0604020202020204" pitchFamily="34" charset="0"/>
            <a:cs typeface="Arial" panose="020B0604020202020204" pitchFamily="34" charset="0"/>
          </a:endParaRPr>
        </a:p>
      </dgm:t>
    </dgm:pt>
    <dgm:pt modelId="{B8790FEA-8351-48DF-AE67-3CAF27A491ED}" type="parTrans" cxnId="{1AAC3CAF-9E66-4252-B6BE-A84FAE810A88}">
      <dgm:prSet/>
      <dgm:spPr/>
      <dgm:t>
        <a:bodyPr/>
        <a:lstStyle/>
        <a:p>
          <a:endParaRPr lang="en-US"/>
        </a:p>
      </dgm:t>
    </dgm:pt>
    <dgm:pt modelId="{32079BC8-4437-4EF8-8508-FB58798607FB}" type="sibTrans" cxnId="{1AAC3CAF-9E66-4252-B6BE-A84FAE810A88}">
      <dgm:prSet/>
      <dgm:spPr/>
      <dgm:t>
        <a:bodyPr/>
        <a:lstStyle/>
        <a:p>
          <a:endParaRPr lang="en-US"/>
        </a:p>
      </dgm:t>
    </dgm:pt>
    <dgm:pt modelId="{C2F71762-A472-45D4-8743-0139BF776C88}">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ETHNICITY</a:t>
          </a:r>
        </a:p>
      </dgm:t>
    </dgm:pt>
    <dgm:pt modelId="{5DFBFBA6-EA32-4D5E-A043-CE61EAF369E0}" type="parTrans" cxnId="{8E2C75C3-0E8B-400F-BBBB-6742428A8CE1}">
      <dgm:prSet/>
      <dgm:spPr/>
      <dgm:t>
        <a:bodyPr/>
        <a:lstStyle/>
        <a:p>
          <a:endParaRPr lang="en-US"/>
        </a:p>
      </dgm:t>
    </dgm:pt>
    <dgm:pt modelId="{4DE5A5CF-30C7-4282-A8C1-8BC18BB0A71D}" type="sibTrans" cxnId="{8E2C75C3-0E8B-400F-BBBB-6742428A8CE1}">
      <dgm:prSet/>
      <dgm:spPr/>
      <dgm:t>
        <a:bodyPr/>
        <a:lstStyle/>
        <a:p>
          <a:endParaRPr lang="en-US"/>
        </a:p>
      </dgm:t>
    </dgm:pt>
    <dgm:pt modelId="{FC46F1E9-690C-4F1D-B49C-57701CA1CB29}">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SEX</a:t>
          </a:r>
          <a:endParaRPr lang="en-US" sz="1200" b="1" dirty="0">
            <a:solidFill>
              <a:srgbClr val="2E446D"/>
            </a:solidFill>
            <a:latin typeface="Arial" panose="020B0604020202020204" pitchFamily="34" charset="0"/>
            <a:cs typeface="Arial" panose="020B0604020202020204" pitchFamily="34" charset="0"/>
          </a:endParaRPr>
        </a:p>
      </dgm:t>
    </dgm:pt>
    <dgm:pt modelId="{7E2225C3-DCA0-4E9E-B0F0-67847B7C2FFE}" type="parTrans" cxnId="{FF5B5A69-4C3B-4D9E-9605-3AFDDB39AADB}">
      <dgm:prSet/>
      <dgm:spPr/>
      <dgm:t>
        <a:bodyPr/>
        <a:lstStyle/>
        <a:p>
          <a:endParaRPr lang="en-US"/>
        </a:p>
      </dgm:t>
    </dgm:pt>
    <dgm:pt modelId="{4B914816-AB31-4A4C-855E-372202DCDDB1}" type="sibTrans" cxnId="{FF5B5A69-4C3B-4D9E-9605-3AFDDB39AADB}">
      <dgm:prSet/>
      <dgm:spPr/>
      <dgm:t>
        <a:bodyPr/>
        <a:lstStyle/>
        <a:p>
          <a:endParaRPr lang="en-US"/>
        </a:p>
      </dgm:t>
    </dgm:pt>
    <dgm:pt modelId="{9A5FE75A-95F8-481E-8B8A-BACBEE49F5AF}">
      <dgm:prSet custT="1"/>
      <dgm:spPr>
        <a:solidFill>
          <a:schemeClr val="accent2">
            <a:lumMod val="75000"/>
          </a:schemeClr>
        </a:solidFill>
        <a:ln>
          <a:solidFill>
            <a:schemeClr val="accent2">
              <a:lumMod val="75000"/>
            </a:schemeClr>
          </a:solidFill>
        </a:ln>
      </dgm:spPr>
      <dgm:t>
        <a:bodyPr/>
        <a:lstStyle/>
        <a:p>
          <a:r>
            <a:rPr lang="en-US" sz="1200" b="1" dirty="0">
              <a:solidFill>
                <a:schemeClr val="bg1"/>
              </a:solidFill>
              <a:latin typeface="Arial" panose="020B0604020202020204" pitchFamily="34" charset="0"/>
              <a:cs typeface="Arial" panose="020B0604020202020204" pitchFamily="34" charset="0"/>
            </a:rPr>
            <a:t>NUMBER OF </a:t>
          </a:r>
        </a:p>
        <a:p>
          <a:r>
            <a:rPr lang="en-US" sz="1200" b="1" dirty="0">
              <a:solidFill>
                <a:schemeClr val="bg1"/>
              </a:solidFill>
              <a:latin typeface="Arial" panose="020B0604020202020204" pitchFamily="34" charset="0"/>
              <a:cs typeface="Arial" panose="020B0604020202020204" pitchFamily="34" charset="0"/>
            </a:rPr>
            <a:t>TBI EVENTS</a:t>
          </a:r>
        </a:p>
      </dgm:t>
    </dgm:pt>
    <dgm:pt modelId="{550C7DE0-1959-4F06-834C-5C24405C7C04}" type="parTrans" cxnId="{4DFCC942-44DD-49DB-8E89-5797D7D87CC9}">
      <dgm:prSet/>
      <dgm:spPr/>
      <dgm:t>
        <a:bodyPr/>
        <a:lstStyle/>
        <a:p>
          <a:endParaRPr lang="en-US"/>
        </a:p>
      </dgm:t>
    </dgm:pt>
    <dgm:pt modelId="{C1CC9D20-8A7D-41FD-B714-32814FF28F8F}" type="sibTrans" cxnId="{4DFCC942-44DD-49DB-8E89-5797D7D87CC9}">
      <dgm:prSet/>
      <dgm:spPr/>
      <dgm:t>
        <a:bodyPr/>
        <a:lstStyle/>
        <a:p>
          <a:endParaRPr lang="en-US"/>
        </a:p>
      </dgm:t>
    </dgm:pt>
    <dgm:pt modelId="{9D8FE2A8-2FDE-4347-A59D-D54B3AB23749}">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TBI SEVERITY </a:t>
          </a:r>
        </a:p>
        <a:p>
          <a:r>
            <a:rPr lang="en-US" sz="1200" b="1" dirty="0">
              <a:solidFill>
                <a:srgbClr val="2E446D"/>
              </a:solidFill>
              <a:latin typeface="Arial" panose="020B0604020202020204" pitchFamily="34" charset="0"/>
              <a:cs typeface="Arial" panose="020B0604020202020204" pitchFamily="34" charset="0"/>
            </a:rPr>
            <a:t>RATE</a:t>
          </a:r>
        </a:p>
      </dgm:t>
    </dgm:pt>
    <dgm:pt modelId="{EECC3251-AC82-4933-9B64-58C78E9443D2}" type="parTrans" cxnId="{D8F3F5C4-F7AD-42BA-B405-B51086FF2576}">
      <dgm:prSet/>
      <dgm:spPr/>
      <dgm:t>
        <a:bodyPr/>
        <a:lstStyle/>
        <a:p>
          <a:endParaRPr lang="en-US"/>
        </a:p>
      </dgm:t>
    </dgm:pt>
    <dgm:pt modelId="{E16FEC16-AF81-41BF-89F0-7293B97570A3}" type="sibTrans" cxnId="{D8F3F5C4-F7AD-42BA-B405-B51086FF2576}">
      <dgm:prSet/>
      <dgm:spPr/>
      <dgm:t>
        <a:bodyPr/>
        <a:lstStyle/>
        <a:p>
          <a:endParaRPr lang="en-US"/>
        </a:p>
      </dgm:t>
    </dgm:pt>
    <dgm:pt modelId="{778AC2DB-19BA-494C-A485-4B060EC11409}">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MECHANISTIC</a:t>
          </a:r>
          <a:r>
            <a:rPr lang="en-US" sz="1200" b="1" baseline="0" dirty="0">
              <a:solidFill>
                <a:srgbClr val="2E446D"/>
              </a:solidFill>
              <a:latin typeface="Arial" panose="020B0604020202020204" pitchFamily="34" charset="0"/>
              <a:cs typeface="Arial" panose="020B0604020202020204" pitchFamily="34" charset="0"/>
            </a:rPr>
            <a:t> CAUSE OF TBI</a:t>
          </a:r>
          <a:endParaRPr lang="en-US" sz="1200" b="1" dirty="0">
            <a:solidFill>
              <a:srgbClr val="2E446D"/>
            </a:solidFill>
            <a:latin typeface="Arial" panose="020B0604020202020204" pitchFamily="34" charset="0"/>
            <a:cs typeface="Arial" panose="020B0604020202020204" pitchFamily="34" charset="0"/>
          </a:endParaRPr>
        </a:p>
      </dgm:t>
    </dgm:pt>
    <dgm:pt modelId="{C0178124-BD99-4225-A1D8-3C6BC0B0E1C9}" type="parTrans" cxnId="{A6D33B8E-59F3-4B58-8C5E-54C5A951311A}">
      <dgm:prSet/>
      <dgm:spPr/>
      <dgm:t>
        <a:bodyPr/>
        <a:lstStyle/>
        <a:p>
          <a:endParaRPr lang="en-US"/>
        </a:p>
      </dgm:t>
    </dgm:pt>
    <dgm:pt modelId="{38E0711A-F107-4D64-B3FE-E00A34C9010B}" type="sibTrans" cxnId="{A6D33B8E-59F3-4B58-8C5E-54C5A951311A}">
      <dgm:prSet/>
      <dgm:spPr/>
      <dgm:t>
        <a:bodyPr/>
        <a:lstStyle/>
        <a:p>
          <a:endParaRPr lang="en-US"/>
        </a:p>
      </dgm:t>
    </dgm:pt>
    <dgm:pt modelId="{8F27A01E-9B3C-44A7-9618-A6322A2DD31A}">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RECURRENT</a:t>
          </a:r>
          <a:r>
            <a:rPr lang="en-US" sz="1200" b="1" baseline="0" dirty="0">
              <a:solidFill>
                <a:srgbClr val="2E446D"/>
              </a:solidFill>
              <a:latin typeface="Arial" panose="020B0604020202020204" pitchFamily="34" charset="0"/>
              <a:cs typeface="Arial" panose="020B0604020202020204" pitchFamily="34" charset="0"/>
            </a:rPr>
            <a:t> TBI EVENT </a:t>
          </a:r>
        </a:p>
        <a:p>
          <a:r>
            <a:rPr lang="en-US" sz="1200" b="1" baseline="0" dirty="0">
              <a:solidFill>
                <a:srgbClr val="2E446D"/>
              </a:solidFill>
              <a:latin typeface="Arial" panose="020B0604020202020204" pitchFamily="34" charset="0"/>
              <a:cs typeface="Arial" panose="020B0604020202020204" pitchFamily="34" charset="0"/>
            </a:rPr>
            <a:t>(WITHIN 4 YEARS)</a:t>
          </a:r>
          <a:endParaRPr lang="en-US" sz="1200" b="1" dirty="0">
            <a:solidFill>
              <a:srgbClr val="2E446D"/>
            </a:solidFill>
            <a:latin typeface="Arial" panose="020B0604020202020204" pitchFamily="34" charset="0"/>
            <a:cs typeface="Arial" panose="020B0604020202020204" pitchFamily="34" charset="0"/>
          </a:endParaRPr>
        </a:p>
      </dgm:t>
    </dgm:pt>
    <dgm:pt modelId="{F1DE95E1-9506-4114-AD23-DFD91EB155DE}" type="parTrans" cxnId="{3F93E186-424E-430F-83A3-7F1E9CF5BFD0}">
      <dgm:prSet/>
      <dgm:spPr/>
      <dgm:t>
        <a:bodyPr/>
        <a:lstStyle/>
        <a:p>
          <a:endParaRPr lang="en-US"/>
        </a:p>
      </dgm:t>
    </dgm:pt>
    <dgm:pt modelId="{C55CFF70-3680-4131-8165-DE4EC5EDE82F}" type="sibTrans" cxnId="{3F93E186-424E-430F-83A3-7F1E9CF5BFD0}">
      <dgm:prSet/>
      <dgm:spPr/>
      <dgm:t>
        <a:bodyPr/>
        <a:lstStyle/>
        <a:p>
          <a:endParaRPr lang="en-US"/>
        </a:p>
      </dgm:t>
    </dgm:pt>
    <dgm:pt modelId="{6AF0408D-D50D-4F94-948A-3E43CF7CDA2A}">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PAST</a:t>
          </a:r>
          <a:r>
            <a:rPr lang="en-US" sz="1200" b="1" baseline="0" dirty="0">
              <a:solidFill>
                <a:srgbClr val="2E446D"/>
              </a:solidFill>
              <a:latin typeface="Arial" panose="020B0604020202020204" pitchFamily="34" charset="0"/>
              <a:cs typeface="Arial" panose="020B0604020202020204" pitchFamily="34" charset="0"/>
            </a:rPr>
            <a:t> TBI EVENT (WITHIN 4 YEARS)</a:t>
          </a:r>
          <a:endParaRPr lang="en-US" sz="1200" b="1" dirty="0">
            <a:solidFill>
              <a:srgbClr val="2E446D"/>
            </a:solidFill>
            <a:latin typeface="Arial" panose="020B0604020202020204" pitchFamily="34" charset="0"/>
            <a:cs typeface="Arial" panose="020B0604020202020204" pitchFamily="34" charset="0"/>
          </a:endParaRPr>
        </a:p>
      </dgm:t>
    </dgm:pt>
    <dgm:pt modelId="{43AB63D2-0B14-4870-9B8D-BE711285407A}" type="parTrans" cxnId="{A05CFDAD-C5B2-4221-A6FB-9D22B7C5A474}">
      <dgm:prSet/>
      <dgm:spPr/>
      <dgm:t>
        <a:bodyPr/>
        <a:lstStyle/>
        <a:p>
          <a:endParaRPr lang="en-US"/>
        </a:p>
      </dgm:t>
    </dgm:pt>
    <dgm:pt modelId="{3FED1DA2-8B27-49C0-9964-E272BA000B28}" type="sibTrans" cxnId="{A05CFDAD-C5B2-4221-A6FB-9D22B7C5A474}">
      <dgm:prSet/>
      <dgm:spPr/>
      <dgm:t>
        <a:bodyPr/>
        <a:lstStyle/>
        <a:p>
          <a:endParaRPr lang="en-US"/>
        </a:p>
      </dgm:t>
    </dgm:pt>
    <dgm:pt modelId="{A038058E-D7E3-478E-A035-F4847CC364D6}">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MARITAL STATUS (OVER 4 YEARS)</a:t>
          </a:r>
          <a:endParaRPr lang="en-US" sz="1200" b="1" dirty="0">
            <a:solidFill>
              <a:srgbClr val="2E446D"/>
            </a:solidFill>
            <a:latin typeface="Arial" panose="020B0604020202020204" pitchFamily="34" charset="0"/>
            <a:cs typeface="Arial" panose="020B0604020202020204" pitchFamily="34" charset="0"/>
          </a:endParaRPr>
        </a:p>
      </dgm:t>
    </dgm:pt>
    <dgm:pt modelId="{1B43A3AB-9730-4D5F-817C-1DE2765E8EF4}" type="parTrans" cxnId="{89FBACA5-10EC-4365-AF5D-5516CD82F6BE}">
      <dgm:prSet/>
      <dgm:spPr/>
      <dgm:t>
        <a:bodyPr/>
        <a:lstStyle/>
        <a:p>
          <a:endParaRPr lang="en-US"/>
        </a:p>
      </dgm:t>
    </dgm:pt>
    <dgm:pt modelId="{2CB9AD1E-600E-44E0-9282-686AF40B8B0D}" type="sibTrans" cxnId="{89FBACA5-10EC-4365-AF5D-5516CD82F6BE}">
      <dgm:prSet/>
      <dgm:spPr/>
      <dgm:t>
        <a:bodyPr/>
        <a:lstStyle/>
        <a:p>
          <a:endParaRPr lang="en-US"/>
        </a:p>
      </dgm:t>
    </dgm:pt>
    <dgm:pt modelId="{6E239E4C-51F3-429A-B71C-8BE55D4C1772}">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MEDICAL CONSULTATION WITHIN 24 HOURS   OF FIRST TBI</a:t>
          </a:r>
          <a:endParaRPr lang="en-US" sz="1200" b="1" dirty="0">
            <a:solidFill>
              <a:srgbClr val="2E446D"/>
            </a:solidFill>
            <a:latin typeface="Arial" panose="020B0604020202020204" pitchFamily="34" charset="0"/>
            <a:cs typeface="Arial" panose="020B0604020202020204" pitchFamily="34" charset="0"/>
          </a:endParaRPr>
        </a:p>
      </dgm:t>
    </dgm:pt>
    <dgm:pt modelId="{4C3E6FB6-9100-410B-A0CD-B1A147CDF3F3}" type="parTrans" cxnId="{36650C17-FDE3-472C-AD56-C164C54C8C8E}">
      <dgm:prSet/>
      <dgm:spPr/>
      <dgm:t>
        <a:bodyPr/>
        <a:lstStyle/>
        <a:p>
          <a:endParaRPr lang="en-US"/>
        </a:p>
      </dgm:t>
    </dgm:pt>
    <dgm:pt modelId="{C01C3A7B-2366-4B23-B279-CB6A15CBCEC2}" type="sibTrans" cxnId="{36650C17-FDE3-472C-AD56-C164C54C8C8E}">
      <dgm:prSet/>
      <dgm:spPr/>
      <dgm:t>
        <a:bodyPr/>
        <a:lstStyle/>
        <a:p>
          <a:endParaRPr lang="en-US"/>
        </a:p>
      </dgm:t>
    </dgm:pt>
    <dgm:pt modelId="{ADEC840A-92C0-46F0-B89D-690BE3297F23}">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TBI MEDICAL RECORD</a:t>
          </a:r>
          <a:endParaRPr lang="en-US" sz="1200" b="1" dirty="0">
            <a:solidFill>
              <a:srgbClr val="2E446D"/>
            </a:solidFill>
            <a:latin typeface="Arial" panose="020B0604020202020204" pitchFamily="34" charset="0"/>
            <a:cs typeface="Arial" panose="020B0604020202020204" pitchFamily="34" charset="0"/>
          </a:endParaRPr>
        </a:p>
      </dgm:t>
    </dgm:pt>
    <dgm:pt modelId="{8FD9D531-EC2F-4FD6-9835-626F5C0D72CE}" type="parTrans" cxnId="{22637C66-BB2D-48F5-955B-C200EF5A3813}">
      <dgm:prSet/>
      <dgm:spPr/>
      <dgm:t>
        <a:bodyPr/>
        <a:lstStyle/>
        <a:p>
          <a:endParaRPr lang="en-US"/>
        </a:p>
      </dgm:t>
    </dgm:pt>
    <dgm:pt modelId="{8FD24156-A621-45D0-B00F-58F5B97C225B}" type="sibTrans" cxnId="{22637C66-BB2D-48F5-955B-C200EF5A3813}">
      <dgm:prSet/>
      <dgm:spPr/>
      <dgm:t>
        <a:bodyPr/>
        <a:lstStyle/>
        <a:p>
          <a:endParaRPr lang="en-US"/>
        </a:p>
      </dgm:t>
    </dgm:pt>
    <dgm:pt modelId="{6058CF31-FB24-4D38-8714-B4780EC6769E}">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ADDITIONAL INJURIES</a:t>
          </a:r>
          <a:endParaRPr lang="en-US" sz="1200" b="1" dirty="0">
            <a:solidFill>
              <a:srgbClr val="2E446D"/>
            </a:solidFill>
            <a:latin typeface="Arial" panose="020B0604020202020204" pitchFamily="34" charset="0"/>
            <a:cs typeface="Arial" panose="020B0604020202020204" pitchFamily="34" charset="0"/>
          </a:endParaRPr>
        </a:p>
      </dgm:t>
    </dgm:pt>
    <dgm:pt modelId="{9E3691FF-D094-41DF-8F89-6F4445A6BDE5}" type="parTrans" cxnId="{46F3AC97-F6C8-4074-A229-9CECC7D4D62A}">
      <dgm:prSet/>
      <dgm:spPr/>
      <dgm:t>
        <a:bodyPr/>
        <a:lstStyle/>
        <a:p>
          <a:endParaRPr lang="en-US"/>
        </a:p>
      </dgm:t>
    </dgm:pt>
    <dgm:pt modelId="{34942670-542E-430D-8F4D-C602B319CB4C}" type="sibTrans" cxnId="{46F3AC97-F6C8-4074-A229-9CECC7D4D62A}">
      <dgm:prSet/>
      <dgm:spPr/>
      <dgm:t>
        <a:bodyPr/>
        <a:lstStyle/>
        <a:p>
          <a:endParaRPr lang="en-US"/>
        </a:p>
      </dgm:t>
    </dgm:pt>
    <dgm:pt modelId="{CB0C957A-87DD-4BCD-83DB-D2957FBDD4E3}">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EDUCATION STATUS (OVER 4 YEARS)</a:t>
          </a:r>
          <a:endParaRPr lang="en-US" sz="1200" b="1" dirty="0">
            <a:solidFill>
              <a:srgbClr val="2E446D"/>
            </a:solidFill>
            <a:latin typeface="Arial" panose="020B0604020202020204" pitchFamily="34" charset="0"/>
            <a:cs typeface="Arial" panose="020B0604020202020204" pitchFamily="34" charset="0"/>
          </a:endParaRPr>
        </a:p>
      </dgm:t>
    </dgm:pt>
    <dgm:pt modelId="{7680B6B9-9B45-4290-A72A-2EE3FBA57FA2}" type="parTrans" cxnId="{3C7E50A2-E188-44D3-B576-2A44AF0104A2}">
      <dgm:prSet/>
      <dgm:spPr/>
      <dgm:t>
        <a:bodyPr/>
        <a:lstStyle/>
        <a:p>
          <a:endParaRPr lang="en-US"/>
        </a:p>
      </dgm:t>
    </dgm:pt>
    <dgm:pt modelId="{C3929270-4293-4EDF-B22E-C133835A8725}" type="sibTrans" cxnId="{3C7E50A2-E188-44D3-B576-2A44AF0104A2}">
      <dgm:prSet/>
      <dgm:spPr/>
      <dgm:t>
        <a:bodyPr/>
        <a:lstStyle/>
        <a:p>
          <a:endParaRPr lang="en-US"/>
        </a:p>
      </dgm:t>
    </dgm:pt>
    <dgm:pt modelId="{FD1F8229-49D9-4BCF-94FC-CF862B77DA7E}">
      <dgm:prSet custT="1"/>
      <dgm:spPr>
        <a:solidFill>
          <a:schemeClr val="bg1"/>
        </a:solidFill>
      </dgm:spPr>
      <dgm:t>
        <a:bodyPr/>
        <a:lstStyle/>
        <a:p>
          <a:r>
            <a:rPr lang="en-NZ" sz="1200" b="1" dirty="0">
              <a:solidFill>
                <a:srgbClr val="2E446D"/>
              </a:solidFill>
              <a:latin typeface="Arial" panose="020B0604020202020204" pitchFamily="34" charset="0"/>
              <a:cs typeface="Arial" panose="020B0604020202020204" pitchFamily="34" charset="0"/>
            </a:rPr>
            <a:t>EMPLOYMENT STATUS                      (OVER 4 YEARS)</a:t>
          </a:r>
          <a:endParaRPr lang="en-US" sz="1200" b="1" dirty="0">
            <a:solidFill>
              <a:srgbClr val="2E446D"/>
            </a:solidFill>
            <a:latin typeface="Arial" panose="020B0604020202020204" pitchFamily="34" charset="0"/>
            <a:cs typeface="Arial" panose="020B0604020202020204" pitchFamily="34" charset="0"/>
          </a:endParaRPr>
        </a:p>
      </dgm:t>
    </dgm:pt>
    <dgm:pt modelId="{D31355D6-F490-4AA1-B8B3-4B12595E1BFC}" type="parTrans" cxnId="{C2630C4C-B7E6-481B-9288-EDB7342552BF}">
      <dgm:prSet/>
      <dgm:spPr/>
      <dgm:t>
        <a:bodyPr/>
        <a:lstStyle/>
        <a:p>
          <a:endParaRPr lang="en-US"/>
        </a:p>
      </dgm:t>
    </dgm:pt>
    <dgm:pt modelId="{13541244-8A87-45F9-8505-CE1AC3E2BE95}" type="sibTrans" cxnId="{C2630C4C-B7E6-481B-9288-EDB7342552BF}">
      <dgm:prSet/>
      <dgm:spPr/>
      <dgm:t>
        <a:bodyPr/>
        <a:lstStyle/>
        <a:p>
          <a:endParaRPr lang="en-US"/>
        </a:p>
      </dgm:t>
    </dgm:pt>
    <dgm:pt modelId="{05858421-F04C-4DC7-A9E3-CAE22FD6D1A3}">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OTHER FORMS OF EMPLOYMENT  (OVER 4 YEARS)</a:t>
          </a:r>
        </a:p>
      </dgm:t>
    </dgm:pt>
    <dgm:pt modelId="{AD1767FE-CC3E-4013-AE66-17C79B94A223}" type="parTrans" cxnId="{E47A5D44-1D11-4E1F-9239-612279A115C9}">
      <dgm:prSet/>
      <dgm:spPr/>
      <dgm:t>
        <a:bodyPr/>
        <a:lstStyle/>
        <a:p>
          <a:endParaRPr lang="en-US"/>
        </a:p>
      </dgm:t>
    </dgm:pt>
    <dgm:pt modelId="{61B4156C-4ED2-43DC-9B59-A4845AEF82C7}" type="sibTrans" cxnId="{E47A5D44-1D11-4E1F-9239-612279A115C9}">
      <dgm:prSet/>
      <dgm:spPr/>
      <dgm:t>
        <a:bodyPr/>
        <a:lstStyle/>
        <a:p>
          <a:endParaRPr lang="en-US"/>
        </a:p>
      </dgm:t>
    </dgm:pt>
    <dgm:pt modelId="{169F4682-9407-4C1A-BB2A-EDDC88F9408D}">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COMORBID</a:t>
          </a:r>
          <a:r>
            <a:rPr lang="en-US" sz="1200" b="1" baseline="0" dirty="0">
              <a:solidFill>
                <a:srgbClr val="2E446D"/>
              </a:solidFill>
              <a:latin typeface="Arial" panose="020B0604020202020204" pitchFamily="34" charset="0"/>
              <a:cs typeface="Arial" panose="020B0604020202020204" pitchFamily="34" charset="0"/>
            </a:rPr>
            <a:t> CONDITIONS             (OVER 4 YEARS)</a:t>
          </a:r>
          <a:endParaRPr lang="en-US" sz="1200" b="1" dirty="0">
            <a:solidFill>
              <a:srgbClr val="2E446D"/>
            </a:solidFill>
            <a:latin typeface="Arial" panose="020B0604020202020204" pitchFamily="34" charset="0"/>
            <a:cs typeface="Arial" panose="020B0604020202020204" pitchFamily="34" charset="0"/>
          </a:endParaRPr>
        </a:p>
      </dgm:t>
    </dgm:pt>
    <dgm:pt modelId="{67F42DCF-185E-4B38-903C-387687EEB850}" type="parTrans" cxnId="{0F420053-C1F9-4289-B964-72E1BCDC190C}">
      <dgm:prSet/>
      <dgm:spPr/>
      <dgm:t>
        <a:bodyPr/>
        <a:lstStyle/>
        <a:p>
          <a:endParaRPr lang="en-US"/>
        </a:p>
      </dgm:t>
    </dgm:pt>
    <dgm:pt modelId="{EEC17F3F-C85E-428C-BB74-9E1314D86E6E}" type="sibTrans" cxnId="{0F420053-C1F9-4289-B964-72E1BCDC190C}">
      <dgm:prSet/>
      <dgm:spPr/>
      <dgm:t>
        <a:bodyPr/>
        <a:lstStyle/>
        <a:p>
          <a:endParaRPr lang="en-US"/>
        </a:p>
      </dgm:t>
    </dgm:pt>
    <dgm:pt modelId="{23CADB82-C542-4CF3-8453-7BD6384FE039}">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MENTAL</a:t>
          </a:r>
          <a:r>
            <a:rPr lang="en-US" sz="1200" b="1" baseline="0" dirty="0">
              <a:solidFill>
                <a:srgbClr val="2E446D"/>
              </a:solidFill>
              <a:latin typeface="Arial" panose="020B0604020202020204" pitchFamily="34" charset="0"/>
              <a:cs typeface="Arial" panose="020B0604020202020204" pitchFamily="34" charset="0"/>
            </a:rPr>
            <a:t> HEALTH DIFFERENCES  (OVER 4 YEARS)</a:t>
          </a:r>
          <a:endParaRPr lang="en-US" sz="1200" b="1" dirty="0">
            <a:solidFill>
              <a:srgbClr val="2E446D"/>
            </a:solidFill>
            <a:latin typeface="Arial" panose="020B0604020202020204" pitchFamily="34" charset="0"/>
            <a:cs typeface="Arial" panose="020B0604020202020204" pitchFamily="34" charset="0"/>
          </a:endParaRPr>
        </a:p>
      </dgm:t>
    </dgm:pt>
    <dgm:pt modelId="{09E3491F-1BD6-46AF-BCA8-D1D223BE4E75}" type="parTrans" cxnId="{9B40F247-2080-4A87-A8E6-3946B39B14E7}">
      <dgm:prSet/>
      <dgm:spPr/>
      <dgm:t>
        <a:bodyPr/>
        <a:lstStyle/>
        <a:p>
          <a:endParaRPr lang="en-US"/>
        </a:p>
      </dgm:t>
    </dgm:pt>
    <dgm:pt modelId="{73C210DB-A7D3-44AD-B899-470850BD3F70}" type="sibTrans" cxnId="{9B40F247-2080-4A87-A8E6-3946B39B14E7}">
      <dgm:prSet/>
      <dgm:spPr/>
      <dgm:t>
        <a:bodyPr/>
        <a:lstStyle/>
        <a:p>
          <a:endParaRPr lang="en-US"/>
        </a:p>
      </dgm:t>
    </dgm:pt>
    <dgm:pt modelId="{48D64F93-BA99-47A8-949C-22B8DE3AA193}">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LEARNING</a:t>
          </a:r>
          <a:r>
            <a:rPr lang="en-US" sz="1200" b="1" baseline="0" dirty="0">
              <a:solidFill>
                <a:srgbClr val="2E446D"/>
              </a:solidFill>
              <a:latin typeface="Arial" panose="020B0604020202020204" pitchFamily="34" charset="0"/>
              <a:cs typeface="Arial" panose="020B0604020202020204" pitchFamily="34" charset="0"/>
            </a:rPr>
            <a:t> DISABILITIES            (OVER 4 YEARS)</a:t>
          </a:r>
          <a:endParaRPr lang="en-US" sz="1200" b="1" dirty="0">
            <a:solidFill>
              <a:srgbClr val="2E446D"/>
            </a:solidFill>
            <a:latin typeface="Arial" panose="020B0604020202020204" pitchFamily="34" charset="0"/>
            <a:cs typeface="Arial" panose="020B0604020202020204" pitchFamily="34" charset="0"/>
          </a:endParaRPr>
        </a:p>
      </dgm:t>
    </dgm:pt>
    <dgm:pt modelId="{944FBDA8-9584-41BB-94E5-0B62777F22C3}" type="parTrans" cxnId="{6C9C5C15-14CB-4B3A-8B33-7F0E471B717F}">
      <dgm:prSet/>
      <dgm:spPr/>
      <dgm:t>
        <a:bodyPr/>
        <a:lstStyle/>
        <a:p>
          <a:endParaRPr lang="en-US"/>
        </a:p>
      </dgm:t>
    </dgm:pt>
    <dgm:pt modelId="{8DFAF64C-C915-4A8F-98D3-3DACB35F80A2}" type="sibTrans" cxnId="{6C9C5C15-14CB-4B3A-8B33-7F0E471B717F}">
      <dgm:prSet/>
      <dgm:spPr/>
      <dgm:t>
        <a:bodyPr/>
        <a:lstStyle/>
        <a:p>
          <a:endParaRPr lang="en-US"/>
        </a:p>
      </dgm:t>
    </dgm:pt>
    <dgm:pt modelId="{476602C9-051E-4DAF-9922-E8B08A87482A}">
      <dgm:prSet custT="1"/>
      <dgm:spPr>
        <a:solidFill>
          <a:schemeClr val="bg1"/>
        </a:solidFill>
      </dgm:spPr>
      <dgm:t>
        <a:bodyPr/>
        <a:lstStyle/>
        <a:p>
          <a:r>
            <a:rPr lang="en-US" sz="1200" b="1" dirty="0">
              <a:solidFill>
                <a:srgbClr val="2E446D"/>
              </a:solidFill>
              <a:latin typeface="Arial" panose="020B0604020202020204" pitchFamily="34" charset="0"/>
              <a:cs typeface="Arial" panose="020B0604020202020204" pitchFamily="34" charset="0"/>
            </a:rPr>
            <a:t>CONCUSSION WITHIN 10-YEARS (and if yes, NUMBER OF CONCUSSIONS)</a:t>
          </a:r>
        </a:p>
      </dgm:t>
    </dgm:pt>
    <dgm:pt modelId="{33E9744B-7288-47AB-ADC4-EF2D78D345F2}" type="parTrans" cxnId="{81300B23-9AA7-4778-8485-709EA2EFD145}">
      <dgm:prSet/>
      <dgm:spPr/>
      <dgm:t>
        <a:bodyPr/>
        <a:lstStyle/>
        <a:p>
          <a:endParaRPr lang="en-US"/>
        </a:p>
      </dgm:t>
    </dgm:pt>
    <dgm:pt modelId="{472E4AAB-00D4-4EE1-A04F-AE4ED3928023}" type="sibTrans" cxnId="{81300B23-9AA7-4778-8485-709EA2EFD145}">
      <dgm:prSet/>
      <dgm:spPr/>
      <dgm:t>
        <a:bodyPr/>
        <a:lstStyle/>
        <a:p>
          <a:endParaRPr lang="en-US"/>
        </a:p>
      </dgm:t>
    </dgm:pt>
    <dgm:pt modelId="{D9985060-23C1-4D52-8BBA-56865FE95492}">
      <dgm:prSet custT="1"/>
      <dgm:spPr>
        <a:solidFill>
          <a:schemeClr val="accent2">
            <a:lumMod val="75000"/>
          </a:schemeClr>
        </a:solidFill>
        <a:ln>
          <a:solidFill>
            <a:schemeClr val="accent2">
              <a:lumMod val="75000"/>
            </a:schemeClr>
          </a:solidFill>
        </a:ln>
      </dgm:spPr>
      <dgm:t>
        <a:bodyPr/>
        <a:lstStyle/>
        <a:p>
          <a:r>
            <a:rPr lang="en-US" sz="1200" b="1" dirty="0">
              <a:solidFill>
                <a:schemeClr val="bg1"/>
              </a:solidFill>
              <a:latin typeface="Arial" panose="020B0604020202020204" pitchFamily="34" charset="0"/>
              <a:cs typeface="Arial" panose="020B0604020202020204" pitchFamily="34" charset="0"/>
            </a:rPr>
            <a:t>TIME                    (MONTHS SINCE FIRST TBI)</a:t>
          </a:r>
        </a:p>
      </dgm:t>
    </dgm:pt>
    <dgm:pt modelId="{C6FAF7BB-EAF5-45AA-A6E6-B1A3B9AA7A3A}" type="parTrans" cxnId="{4B1EA517-0A9F-474C-B39A-2DC814AADE4E}">
      <dgm:prSet/>
      <dgm:spPr/>
      <dgm:t>
        <a:bodyPr/>
        <a:lstStyle/>
        <a:p>
          <a:endParaRPr lang="en-US"/>
        </a:p>
      </dgm:t>
    </dgm:pt>
    <dgm:pt modelId="{23973A10-A2EA-4282-9A34-2FBD0F092AEE}" type="sibTrans" cxnId="{4B1EA517-0A9F-474C-B39A-2DC814AADE4E}">
      <dgm:prSet/>
      <dgm:spPr/>
      <dgm:t>
        <a:bodyPr/>
        <a:lstStyle/>
        <a:p>
          <a:endParaRPr lang="en-US"/>
        </a:p>
      </dgm:t>
    </dgm:pt>
    <dgm:pt modelId="{D62A4002-BFA7-406B-8D75-37023073E224}" type="pres">
      <dgm:prSet presAssocID="{397E26DF-8561-46EC-B06A-4FE36B255CFE}" presName="diagram" presStyleCnt="0">
        <dgm:presLayoutVars>
          <dgm:dir/>
          <dgm:resizeHandles val="exact"/>
        </dgm:presLayoutVars>
      </dgm:prSet>
      <dgm:spPr/>
    </dgm:pt>
    <dgm:pt modelId="{F53C28A2-F78D-4920-A668-CD26B370D304}" type="pres">
      <dgm:prSet presAssocID="{3DA1B7D7-2B2F-42EE-8E48-C3E2DD547580}" presName="node" presStyleLbl="node1" presStyleIdx="0" presStyleCnt="20">
        <dgm:presLayoutVars>
          <dgm:bulletEnabled val="1"/>
        </dgm:presLayoutVars>
      </dgm:prSet>
      <dgm:spPr/>
    </dgm:pt>
    <dgm:pt modelId="{7D57EFAF-5734-4344-B332-AB44FB100D1E}" type="pres">
      <dgm:prSet presAssocID="{32079BC8-4437-4EF8-8508-FB58798607FB}" presName="sibTrans" presStyleCnt="0"/>
      <dgm:spPr/>
    </dgm:pt>
    <dgm:pt modelId="{E7644947-466F-452F-85DB-D6A314EF87DF}" type="pres">
      <dgm:prSet presAssocID="{C2F71762-A472-45D4-8743-0139BF776C88}" presName="node" presStyleLbl="node1" presStyleIdx="1" presStyleCnt="20">
        <dgm:presLayoutVars>
          <dgm:bulletEnabled val="1"/>
        </dgm:presLayoutVars>
      </dgm:prSet>
      <dgm:spPr/>
    </dgm:pt>
    <dgm:pt modelId="{2F564832-77D3-45C5-8DE0-DCFEBC357C6B}" type="pres">
      <dgm:prSet presAssocID="{4DE5A5CF-30C7-4282-A8C1-8BC18BB0A71D}" presName="sibTrans" presStyleCnt="0"/>
      <dgm:spPr/>
    </dgm:pt>
    <dgm:pt modelId="{3BA32731-ACD4-451C-B480-2B835B709270}" type="pres">
      <dgm:prSet presAssocID="{FC46F1E9-690C-4F1D-B49C-57701CA1CB29}" presName="node" presStyleLbl="node1" presStyleIdx="2" presStyleCnt="20">
        <dgm:presLayoutVars>
          <dgm:bulletEnabled val="1"/>
        </dgm:presLayoutVars>
      </dgm:prSet>
      <dgm:spPr/>
    </dgm:pt>
    <dgm:pt modelId="{19662679-1E00-4D39-A063-DB320DFE6392}" type="pres">
      <dgm:prSet presAssocID="{4B914816-AB31-4A4C-855E-372202DCDDB1}" presName="sibTrans" presStyleCnt="0"/>
      <dgm:spPr/>
    </dgm:pt>
    <dgm:pt modelId="{F298FD69-4528-4D17-A53F-87BF3B4F296B}" type="pres">
      <dgm:prSet presAssocID="{9A5FE75A-95F8-481E-8B8A-BACBEE49F5AF}" presName="node" presStyleLbl="node1" presStyleIdx="3" presStyleCnt="20" custLinFactNeighborX="718">
        <dgm:presLayoutVars>
          <dgm:bulletEnabled val="1"/>
        </dgm:presLayoutVars>
      </dgm:prSet>
      <dgm:spPr/>
    </dgm:pt>
    <dgm:pt modelId="{D20B087B-4A7C-4B71-881E-997C0B837A22}" type="pres">
      <dgm:prSet presAssocID="{C1CC9D20-8A7D-41FD-B714-32814FF28F8F}" presName="sibTrans" presStyleCnt="0"/>
      <dgm:spPr/>
    </dgm:pt>
    <dgm:pt modelId="{09B61502-CF56-44A9-86F2-008B2CDD078F}" type="pres">
      <dgm:prSet presAssocID="{9D8FE2A8-2FDE-4347-A59D-D54B3AB23749}" presName="node" presStyleLbl="node1" presStyleIdx="4" presStyleCnt="20">
        <dgm:presLayoutVars>
          <dgm:bulletEnabled val="1"/>
        </dgm:presLayoutVars>
      </dgm:prSet>
      <dgm:spPr/>
    </dgm:pt>
    <dgm:pt modelId="{EC62DBAD-BCAA-4541-9830-DA42870EEB70}" type="pres">
      <dgm:prSet presAssocID="{E16FEC16-AF81-41BF-89F0-7293B97570A3}" presName="sibTrans" presStyleCnt="0"/>
      <dgm:spPr/>
    </dgm:pt>
    <dgm:pt modelId="{8ACFD832-ECE9-495E-9644-DC620520E49E}" type="pres">
      <dgm:prSet presAssocID="{778AC2DB-19BA-494C-A485-4B060EC11409}" presName="node" presStyleLbl="node1" presStyleIdx="5" presStyleCnt="20">
        <dgm:presLayoutVars>
          <dgm:bulletEnabled val="1"/>
        </dgm:presLayoutVars>
      </dgm:prSet>
      <dgm:spPr/>
    </dgm:pt>
    <dgm:pt modelId="{2EB1BE5E-5B62-419D-A1A6-AC55B6FBC887}" type="pres">
      <dgm:prSet presAssocID="{38E0711A-F107-4D64-B3FE-E00A34C9010B}" presName="sibTrans" presStyleCnt="0"/>
      <dgm:spPr/>
    </dgm:pt>
    <dgm:pt modelId="{E4C1387A-D71E-40B4-A37D-1C06985E5980}" type="pres">
      <dgm:prSet presAssocID="{8F27A01E-9B3C-44A7-9618-A6322A2DD31A}" presName="node" presStyleLbl="node1" presStyleIdx="6" presStyleCnt="20">
        <dgm:presLayoutVars>
          <dgm:bulletEnabled val="1"/>
        </dgm:presLayoutVars>
      </dgm:prSet>
      <dgm:spPr/>
    </dgm:pt>
    <dgm:pt modelId="{D8869CBF-A41C-41AF-B04A-6E3470B557D6}" type="pres">
      <dgm:prSet presAssocID="{C55CFF70-3680-4131-8165-DE4EC5EDE82F}" presName="sibTrans" presStyleCnt="0"/>
      <dgm:spPr/>
    </dgm:pt>
    <dgm:pt modelId="{151C43C7-BCF6-4ADC-B640-F88916AF0E53}" type="pres">
      <dgm:prSet presAssocID="{6AF0408D-D50D-4F94-948A-3E43CF7CDA2A}" presName="node" presStyleLbl="node1" presStyleIdx="7" presStyleCnt="20" custLinFactNeighborX="718">
        <dgm:presLayoutVars>
          <dgm:bulletEnabled val="1"/>
        </dgm:presLayoutVars>
      </dgm:prSet>
      <dgm:spPr/>
    </dgm:pt>
    <dgm:pt modelId="{6C5A0674-AA0C-4BBB-82F6-2F4EBF9CC4A6}" type="pres">
      <dgm:prSet presAssocID="{3FED1DA2-8B27-49C0-9964-E272BA000B28}" presName="sibTrans" presStyleCnt="0"/>
      <dgm:spPr/>
    </dgm:pt>
    <dgm:pt modelId="{A6E4CAF0-BB20-4710-A7C3-06CECB556907}" type="pres">
      <dgm:prSet presAssocID="{A038058E-D7E3-478E-A035-F4847CC364D6}" presName="node" presStyleLbl="node1" presStyleIdx="8" presStyleCnt="20">
        <dgm:presLayoutVars>
          <dgm:bulletEnabled val="1"/>
        </dgm:presLayoutVars>
      </dgm:prSet>
      <dgm:spPr/>
    </dgm:pt>
    <dgm:pt modelId="{C1EC3754-BD2D-4A2F-B3DB-5B6E4A2D09E3}" type="pres">
      <dgm:prSet presAssocID="{2CB9AD1E-600E-44E0-9282-686AF40B8B0D}" presName="sibTrans" presStyleCnt="0"/>
      <dgm:spPr/>
    </dgm:pt>
    <dgm:pt modelId="{79792BFC-11CA-4CAB-A812-EB0EE5FADF8E}" type="pres">
      <dgm:prSet presAssocID="{6E239E4C-51F3-429A-B71C-8BE55D4C1772}" presName="node" presStyleLbl="node1" presStyleIdx="9" presStyleCnt="20">
        <dgm:presLayoutVars>
          <dgm:bulletEnabled val="1"/>
        </dgm:presLayoutVars>
      </dgm:prSet>
      <dgm:spPr/>
    </dgm:pt>
    <dgm:pt modelId="{CE88591C-4676-4DFD-B0E3-F6592A9BF360}" type="pres">
      <dgm:prSet presAssocID="{C01C3A7B-2366-4B23-B279-CB6A15CBCEC2}" presName="sibTrans" presStyleCnt="0"/>
      <dgm:spPr/>
    </dgm:pt>
    <dgm:pt modelId="{9EDF70F0-DB5A-4A89-BDAF-1F2B845F13A4}" type="pres">
      <dgm:prSet presAssocID="{ADEC840A-92C0-46F0-B89D-690BE3297F23}" presName="node" presStyleLbl="node1" presStyleIdx="10" presStyleCnt="20">
        <dgm:presLayoutVars>
          <dgm:bulletEnabled val="1"/>
        </dgm:presLayoutVars>
      </dgm:prSet>
      <dgm:spPr/>
    </dgm:pt>
    <dgm:pt modelId="{E2CD18D4-5CA5-475F-808D-0495ADA5FC71}" type="pres">
      <dgm:prSet presAssocID="{8FD24156-A621-45D0-B00F-58F5B97C225B}" presName="sibTrans" presStyleCnt="0"/>
      <dgm:spPr/>
    </dgm:pt>
    <dgm:pt modelId="{5AB1B741-9455-4986-9AA1-0C552AED8DE7}" type="pres">
      <dgm:prSet presAssocID="{6058CF31-FB24-4D38-8714-B4780EC6769E}" presName="node" presStyleLbl="node1" presStyleIdx="11" presStyleCnt="20" custLinFactNeighborX="718">
        <dgm:presLayoutVars>
          <dgm:bulletEnabled val="1"/>
        </dgm:presLayoutVars>
      </dgm:prSet>
      <dgm:spPr/>
    </dgm:pt>
    <dgm:pt modelId="{34C0EE3D-499D-4A06-9529-118C7A770A4E}" type="pres">
      <dgm:prSet presAssocID="{34942670-542E-430D-8F4D-C602B319CB4C}" presName="sibTrans" presStyleCnt="0"/>
      <dgm:spPr/>
    </dgm:pt>
    <dgm:pt modelId="{98FA2583-1DEA-4D79-89B6-1A9EB3A0520B}" type="pres">
      <dgm:prSet presAssocID="{CB0C957A-87DD-4BCD-83DB-D2957FBDD4E3}" presName="node" presStyleLbl="node1" presStyleIdx="12" presStyleCnt="20">
        <dgm:presLayoutVars>
          <dgm:bulletEnabled val="1"/>
        </dgm:presLayoutVars>
      </dgm:prSet>
      <dgm:spPr/>
    </dgm:pt>
    <dgm:pt modelId="{26B94CA7-40FF-4805-9A62-A422CA76B378}" type="pres">
      <dgm:prSet presAssocID="{C3929270-4293-4EDF-B22E-C133835A8725}" presName="sibTrans" presStyleCnt="0"/>
      <dgm:spPr/>
    </dgm:pt>
    <dgm:pt modelId="{6A38DE50-EEE7-4C63-B066-901103D8CDE2}" type="pres">
      <dgm:prSet presAssocID="{FD1F8229-49D9-4BCF-94FC-CF862B77DA7E}" presName="node" presStyleLbl="node1" presStyleIdx="13" presStyleCnt="20">
        <dgm:presLayoutVars>
          <dgm:bulletEnabled val="1"/>
        </dgm:presLayoutVars>
      </dgm:prSet>
      <dgm:spPr/>
    </dgm:pt>
    <dgm:pt modelId="{211A8016-DD27-426C-B9B3-F1767588C0A8}" type="pres">
      <dgm:prSet presAssocID="{13541244-8A87-45F9-8505-CE1AC3E2BE95}" presName="sibTrans" presStyleCnt="0"/>
      <dgm:spPr/>
    </dgm:pt>
    <dgm:pt modelId="{6DB0CE4A-A065-47BC-BAC5-C03030019736}" type="pres">
      <dgm:prSet presAssocID="{05858421-F04C-4DC7-A9E3-CAE22FD6D1A3}" presName="node" presStyleLbl="node1" presStyleIdx="14" presStyleCnt="20">
        <dgm:presLayoutVars>
          <dgm:bulletEnabled val="1"/>
        </dgm:presLayoutVars>
      </dgm:prSet>
      <dgm:spPr/>
    </dgm:pt>
    <dgm:pt modelId="{E5D9F010-65A8-424E-B95A-CB770D39D7DB}" type="pres">
      <dgm:prSet presAssocID="{61B4156C-4ED2-43DC-9B59-A4845AEF82C7}" presName="sibTrans" presStyleCnt="0"/>
      <dgm:spPr/>
    </dgm:pt>
    <dgm:pt modelId="{8BD146C8-B930-4F7F-B950-5FF4FA451C7A}" type="pres">
      <dgm:prSet presAssocID="{169F4682-9407-4C1A-BB2A-EDDC88F9408D}" presName="node" presStyleLbl="node1" presStyleIdx="15" presStyleCnt="20" custLinFactNeighborX="718">
        <dgm:presLayoutVars>
          <dgm:bulletEnabled val="1"/>
        </dgm:presLayoutVars>
      </dgm:prSet>
      <dgm:spPr/>
    </dgm:pt>
    <dgm:pt modelId="{15EB1139-1734-4B9B-BCC1-983BA492A0BE}" type="pres">
      <dgm:prSet presAssocID="{EEC17F3F-C85E-428C-BB74-9E1314D86E6E}" presName="sibTrans" presStyleCnt="0"/>
      <dgm:spPr/>
    </dgm:pt>
    <dgm:pt modelId="{08BA54AC-7C66-4C70-BAC9-BC22C629EE17}" type="pres">
      <dgm:prSet presAssocID="{23CADB82-C542-4CF3-8453-7BD6384FE039}" presName="node" presStyleLbl="node1" presStyleIdx="16" presStyleCnt="20">
        <dgm:presLayoutVars>
          <dgm:bulletEnabled val="1"/>
        </dgm:presLayoutVars>
      </dgm:prSet>
      <dgm:spPr/>
    </dgm:pt>
    <dgm:pt modelId="{0A3DFA3A-92B6-4010-920A-1BAFCBAF8C61}" type="pres">
      <dgm:prSet presAssocID="{73C210DB-A7D3-44AD-B899-470850BD3F70}" presName="sibTrans" presStyleCnt="0"/>
      <dgm:spPr/>
    </dgm:pt>
    <dgm:pt modelId="{6FD45A6F-8FA7-4884-AC89-E419EB30769F}" type="pres">
      <dgm:prSet presAssocID="{48D64F93-BA99-47A8-949C-22B8DE3AA193}" presName="node" presStyleLbl="node1" presStyleIdx="17" presStyleCnt="20">
        <dgm:presLayoutVars>
          <dgm:bulletEnabled val="1"/>
        </dgm:presLayoutVars>
      </dgm:prSet>
      <dgm:spPr/>
    </dgm:pt>
    <dgm:pt modelId="{6E9C24D2-1510-439B-BB45-B1286CFA4D58}" type="pres">
      <dgm:prSet presAssocID="{8DFAF64C-C915-4A8F-98D3-3DACB35F80A2}" presName="sibTrans" presStyleCnt="0"/>
      <dgm:spPr/>
    </dgm:pt>
    <dgm:pt modelId="{8F03CBDC-D9C1-4094-A71F-9853E60204DD}" type="pres">
      <dgm:prSet presAssocID="{476602C9-051E-4DAF-9922-E8B08A87482A}" presName="node" presStyleLbl="node1" presStyleIdx="18" presStyleCnt="20">
        <dgm:presLayoutVars>
          <dgm:bulletEnabled val="1"/>
        </dgm:presLayoutVars>
      </dgm:prSet>
      <dgm:spPr/>
    </dgm:pt>
    <dgm:pt modelId="{108ADD84-AF7F-43F9-A9FC-A6F9AB2473C3}" type="pres">
      <dgm:prSet presAssocID="{472E4AAB-00D4-4EE1-A04F-AE4ED3928023}" presName="sibTrans" presStyleCnt="0"/>
      <dgm:spPr/>
    </dgm:pt>
    <dgm:pt modelId="{62D97286-3356-43C9-BF97-36DE1076B979}" type="pres">
      <dgm:prSet presAssocID="{D9985060-23C1-4D52-8BBA-56865FE95492}" presName="node" presStyleLbl="node1" presStyleIdx="19" presStyleCnt="20" custLinFactNeighborX="718">
        <dgm:presLayoutVars>
          <dgm:bulletEnabled val="1"/>
        </dgm:presLayoutVars>
      </dgm:prSet>
      <dgm:spPr/>
    </dgm:pt>
  </dgm:ptLst>
  <dgm:cxnLst>
    <dgm:cxn modelId="{37F1200B-0474-4D84-A657-85685A384652}" type="presOf" srcId="{23CADB82-C542-4CF3-8453-7BD6384FE039}" destId="{08BA54AC-7C66-4C70-BAC9-BC22C629EE17}" srcOrd="0" destOrd="0" presId="urn:microsoft.com/office/officeart/2005/8/layout/default"/>
    <dgm:cxn modelId="{1B41120F-9320-405C-887B-0B630B9FAE57}" type="presOf" srcId="{48D64F93-BA99-47A8-949C-22B8DE3AA193}" destId="{6FD45A6F-8FA7-4884-AC89-E419EB30769F}" srcOrd="0" destOrd="0" presId="urn:microsoft.com/office/officeart/2005/8/layout/default"/>
    <dgm:cxn modelId="{6BA17213-DD6E-458E-90B5-95A57EE17C5B}" type="presOf" srcId="{05858421-F04C-4DC7-A9E3-CAE22FD6D1A3}" destId="{6DB0CE4A-A065-47BC-BAC5-C03030019736}" srcOrd="0" destOrd="0" presId="urn:microsoft.com/office/officeart/2005/8/layout/default"/>
    <dgm:cxn modelId="{6C9C5C15-14CB-4B3A-8B33-7F0E471B717F}" srcId="{397E26DF-8561-46EC-B06A-4FE36B255CFE}" destId="{48D64F93-BA99-47A8-949C-22B8DE3AA193}" srcOrd="17" destOrd="0" parTransId="{944FBDA8-9584-41BB-94E5-0B62777F22C3}" sibTransId="{8DFAF64C-C915-4A8F-98D3-3DACB35F80A2}"/>
    <dgm:cxn modelId="{36650C17-FDE3-472C-AD56-C164C54C8C8E}" srcId="{397E26DF-8561-46EC-B06A-4FE36B255CFE}" destId="{6E239E4C-51F3-429A-B71C-8BE55D4C1772}" srcOrd="9" destOrd="0" parTransId="{4C3E6FB6-9100-410B-A0CD-B1A147CDF3F3}" sibTransId="{C01C3A7B-2366-4B23-B279-CB6A15CBCEC2}"/>
    <dgm:cxn modelId="{4B1EA517-0A9F-474C-B39A-2DC814AADE4E}" srcId="{397E26DF-8561-46EC-B06A-4FE36B255CFE}" destId="{D9985060-23C1-4D52-8BBA-56865FE95492}" srcOrd="19" destOrd="0" parTransId="{C6FAF7BB-EAF5-45AA-A6E6-B1A3B9AA7A3A}" sibTransId="{23973A10-A2EA-4282-9A34-2FBD0F092AEE}"/>
    <dgm:cxn modelId="{E7704D1A-6D34-4FB6-859F-D2FF8D77A5A8}" type="presOf" srcId="{FC46F1E9-690C-4F1D-B49C-57701CA1CB29}" destId="{3BA32731-ACD4-451C-B480-2B835B709270}" srcOrd="0" destOrd="0" presId="urn:microsoft.com/office/officeart/2005/8/layout/default"/>
    <dgm:cxn modelId="{001A7820-02C1-4335-9CF1-11335A90A20D}" type="presOf" srcId="{778AC2DB-19BA-494C-A485-4B060EC11409}" destId="{8ACFD832-ECE9-495E-9644-DC620520E49E}" srcOrd="0" destOrd="0" presId="urn:microsoft.com/office/officeart/2005/8/layout/default"/>
    <dgm:cxn modelId="{81300B23-9AA7-4778-8485-709EA2EFD145}" srcId="{397E26DF-8561-46EC-B06A-4FE36B255CFE}" destId="{476602C9-051E-4DAF-9922-E8B08A87482A}" srcOrd="18" destOrd="0" parTransId="{33E9744B-7288-47AB-ADC4-EF2D78D345F2}" sibTransId="{472E4AAB-00D4-4EE1-A04F-AE4ED3928023}"/>
    <dgm:cxn modelId="{6E45B435-F5ED-4617-9B09-47FE01BF00E7}" type="presOf" srcId="{6AF0408D-D50D-4F94-948A-3E43CF7CDA2A}" destId="{151C43C7-BCF6-4ADC-B640-F88916AF0E53}" srcOrd="0" destOrd="0" presId="urn:microsoft.com/office/officeart/2005/8/layout/default"/>
    <dgm:cxn modelId="{E95A4342-2403-4F67-AE23-B8348F626B7A}" type="presOf" srcId="{6E239E4C-51F3-429A-B71C-8BE55D4C1772}" destId="{79792BFC-11CA-4CAB-A812-EB0EE5FADF8E}" srcOrd="0" destOrd="0" presId="urn:microsoft.com/office/officeart/2005/8/layout/default"/>
    <dgm:cxn modelId="{4DFCC942-44DD-49DB-8E89-5797D7D87CC9}" srcId="{397E26DF-8561-46EC-B06A-4FE36B255CFE}" destId="{9A5FE75A-95F8-481E-8B8A-BACBEE49F5AF}" srcOrd="3" destOrd="0" parTransId="{550C7DE0-1959-4F06-834C-5C24405C7C04}" sibTransId="{C1CC9D20-8A7D-41FD-B714-32814FF28F8F}"/>
    <dgm:cxn modelId="{E47A5D44-1D11-4E1F-9239-612279A115C9}" srcId="{397E26DF-8561-46EC-B06A-4FE36B255CFE}" destId="{05858421-F04C-4DC7-A9E3-CAE22FD6D1A3}" srcOrd="14" destOrd="0" parTransId="{AD1767FE-CC3E-4013-AE66-17C79B94A223}" sibTransId="{61B4156C-4ED2-43DC-9B59-A4845AEF82C7}"/>
    <dgm:cxn modelId="{22637C66-BB2D-48F5-955B-C200EF5A3813}" srcId="{397E26DF-8561-46EC-B06A-4FE36B255CFE}" destId="{ADEC840A-92C0-46F0-B89D-690BE3297F23}" srcOrd="10" destOrd="0" parTransId="{8FD9D531-EC2F-4FD6-9835-626F5C0D72CE}" sibTransId="{8FD24156-A621-45D0-B00F-58F5B97C225B}"/>
    <dgm:cxn modelId="{1E6E5267-07CD-4AA3-8987-9D8827CB6C46}" type="presOf" srcId="{169F4682-9407-4C1A-BB2A-EDDC88F9408D}" destId="{8BD146C8-B930-4F7F-B950-5FF4FA451C7A}" srcOrd="0" destOrd="0" presId="urn:microsoft.com/office/officeart/2005/8/layout/default"/>
    <dgm:cxn modelId="{9B40F247-2080-4A87-A8E6-3946B39B14E7}" srcId="{397E26DF-8561-46EC-B06A-4FE36B255CFE}" destId="{23CADB82-C542-4CF3-8453-7BD6384FE039}" srcOrd="16" destOrd="0" parTransId="{09E3491F-1BD6-46AF-BCA8-D1D223BE4E75}" sibTransId="{73C210DB-A7D3-44AD-B899-470850BD3F70}"/>
    <dgm:cxn modelId="{79DC6348-102B-46F1-B39B-8297A8DF13E3}" type="presOf" srcId="{ADEC840A-92C0-46F0-B89D-690BE3297F23}" destId="{9EDF70F0-DB5A-4A89-BDAF-1F2B845F13A4}" srcOrd="0" destOrd="0" presId="urn:microsoft.com/office/officeart/2005/8/layout/default"/>
    <dgm:cxn modelId="{FF5B5A69-4C3B-4D9E-9605-3AFDDB39AADB}" srcId="{397E26DF-8561-46EC-B06A-4FE36B255CFE}" destId="{FC46F1E9-690C-4F1D-B49C-57701CA1CB29}" srcOrd="2" destOrd="0" parTransId="{7E2225C3-DCA0-4E9E-B0F0-67847B7C2FFE}" sibTransId="{4B914816-AB31-4A4C-855E-372202DCDDB1}"/>
    <dgm:cxn modelId="{C2630C4C-B7E6-481B-9288-EDB7342552BF}" srcId="{397E26DF-8561-46EC-B06A-4FE36B255CFE}" destId="{FD1F8229-49D9-4BCF-94FC-CF862B77DA7E}" srcOrd="13" destOrd="0" parTransId="{D31355D6-F490-4AA1-B8B3-4B12595E1BFC}" sibTransId="{13541244-8A87-45F9-8505-CE1AC3E2BE95}"/>
    <dgm:cxn modelId="{EF57716C-C4D5-460D-BAD9-DDA3BF8F87BB}" type="presOf" srcId="{FD1F8229-49D9-4BCF-94FC-CF862B77DA7E}" destId="{6A38DE50-EEE7-4C63-B066-901103D8CDE2}" srcOrd="0" destOrd="0" presId="urn:microsoft.com/office/officeart/2005/8/layout/default"/>
    <dgm:cxn modelId="{0F420053-C1F9-4289-B964-72E1BCDC190C}" srcId="{397E26DF-8561-46EC-B06A-4FE36B255CFE}" destId="{169F4682-9407-4C1A-BB2A-EDDC88F9408D}" srcOrd="15" destOrd="0" parTransId="{67F42DCF-185E-4B38-903C-387687EEB850}" sibTransId="{EEC17F3F-C85E-428C-BB74-9E1314D86E6E}"/>
    <dgm:cxn modelId="{FD045B77-A612-4117-A4F0-4AE94F4E81B6}" type="presOf" srcId="{D9985060-23C1-4D52-8BBA-56865FE95492}" destId="{62D97286-3356-43C9-BF97-36DE1076B979}" srcOrd="0" destOrd="0" presId="urn:microsoft.com/office/officeart/2005/8/layout/default"/>
    <dgm:cxn modelId="{ECC3827B-E1A0-4199-B445-2AADFBFDA4AB}" type="presOf" srcId="{8F27A01E-9B3C-44A7-9618-A6322A2DD31A}" destId="{E4C1387A-D71E-40B4-A37D-1C06985E5980}" srcOrd="0" destOrd="0" presId="urn:microsoft.com/office/officeart/2005/8/layout/default"/>
    <dgm:cxn modelId="{E124A482-9EF2-4F12-9657-2D356EB7E97F}" type="presOf" srcId="{9A5FE75A-95F8-481E-8B8A-BACBEE49F5AF}" destId="{F298FD69-4528-4D17-A53F-87BF3B4F296B}" srcOrd="0" destOrd="0" presId="urn:microsoft.com/office/officeart/2005/8/layout/default"/>
    <dgm:cxn modelId="{88A5BA86-E040-4015-ACC1-B167A584E4E9}" type="presOf" srcId="{9D8FE2A8-2FDE-4347-A59D-D54B3AB23749}" destId="{09B61502-CF56-44A9-86F2-008B2CDD078F}" srcOrd="0" destOrd="0" presId="urn:microsoft.com/office/officeart/2005/8/layout/default"/>
    <dgm:cxn modelId="{3F93E186-424E-430F-83A3-7F1E9CF5BFD0}" srcId="{397E26DF-8561-46EC-B06A-4FE36B255CFE}" destId="{8F27A01E-9B3C-44A7-9618-A6322A2DD31A}" srcOrd="6" destOrd="0" parTransId="{F1DE95E1-9506-4114-AD23-DFD91EB155DE}" sibTransId="{C55CFF70-3680-4131-8165-DE4EC5EDE82F}"/>
    <dgm:cxn modelId="{E4C52A8E-EA8A-4501-858F-41E73A3A5FF3}" type="presOf" srcId="{397E26DF-8561-46EC-B06A-4FE36B255CFE}" destId="{D62A4002-BFA7-406B-8D75-37023073E224}" srcOrd="0" destOrd="0" presId="urn:microsoft.com/office/officeart/2005/8/layout/default"/>
    <dgm:cxn modelId="{A6D33B8E-59F3-4B58-8C5E-54C5A951311A}" srcId="{397E26DF-8561-46EC-B06A-4FE36B255CFE}" destId="{778AC2DB-19BA-494C-A485-4B060EC11409}" srcOrd="5" destOrd="0" parTransId="{C0178124-BD99-4225-A1D8-3C6BC0B0E1C9}" sibTransId="{38E0711A-F107-4D64-B3FE-E00A34C9010B}"/>
    <dgm:cxn modelId="{46F3AC97-F6C8-4074-A229-9CECC7D4D62A}" srcId="{397E26DF-8561-46EC-B06A-4FE36B255CFE}" destId="{6058CF31-FB24-4D38-8714-B4780EC6769E}" srcOrd="11" destOrd="0" parTransId="{9E3691FF-D094-41DF-8F89-6F4445A6BDE5}" sibTransId="{34942670-542E-430D-8F4D-C602B319CB4C}"/>
    <dgm:cxn modelId="{3C7E50A2-E188-44D3-B576-2A44AF0104A2}" srcId="{397E26DF-8561-46EC-B06A-4FE36B255CFE}" destId="{CB0C957A-87DD-4BCD-83DB-D2957FBDD4E3}" srcOrd="12" destOrd="0" parTransId="{7680B6B9-9B45-4290-A72A-2EE3FBA57FA2}" sibTransId="{C3929270-4293-4EDF-B22E-C133835A8725}"/>
    <dgm:cxn modelId="{89FBACA5-10EC-4365-AF5D-5516CD82F6BE}" srcId="{397E26DF-8561-46EC-B06A-4FE36B255CFE}" destId="{A038058E-D7E3-478E-A035-F4847CC364D6}" srcOrd="8" destOrd="0" parTransId="{1B43A3AB-9730-4D5F-817C-1DE2765E8EF4}" sibTransId="{2CB9AD1E-600E-44E0-9282-686AF40B8B0D}"/>
    <dgm:cxn modelId="{8A1FA4A8-1A90-4F3D-9263-A0411E8E6E1D}" type="presOf" srcId="{3DA1B7D7-2B2F-42EE-8E48-C3E2DD547580}" destId="{F53C28A2-F78D-4920-A668-CD26B370D304}" srcOrd="0" destOrd="0" presId="urn:microsoft.com/office/officeart/2005/8/layout/default"/>
    <dgm:cxn modelId="{D0D9A2AC-23FA-43ED-A3D2-1CC8C2AC1F5B}" type="presOf" srcId="{C2F71762-A472-45D4-8743-0139BF776C88}" destId="{E7644947-466F-452F-85DB-D6A314EF87DF}" srcOrd="0" destOrd="0" presId="urn:microsoft.com/office/officeart/2005/8/layout/default"/>
    <dgm:cxn modelId="{A05CFDAD-C5B2-4221-A6FB-9D22B7C5A474}" srcId="{397E26DF-8561-46EC-B06A-4FE36B255CFE}" destId="{6AF0408D-D50D-4F94-948A-3E43CF7CDA2A}" srcOrd="7" destOrd="0" parTransId="{43AB63D2-0B14-4870-9B8D-BE711285407A}" sibTransId="{3FED1DA2-8B27-49C0-9964-E272BA000B28}"/>
    <dgm:cxn modelId="{1AAC3CAF-9E66-4252-B6BE-A84FAE810A88}" srcId="{397E26DF-8561-46EC-B06A-4FE36B255CFE}" destId="{3DA1B7D7-2B2F-42EE-8E48-C3E2DD547580}" srcOrd="0" destOrd="0" parTransId="{B8790FEA-8351-48DF-AE67-3CAF27A491ED}" sibTransId="{32079BC8-4437-4EF8-8508-FB58798607FB}"/>
    <dgm:cxn modelId="{F9CFFFAF-B0F7-422D-8B20-76A417874670}" type="presOf" srcId="{6058CF31-FB24-4D38-8714-B4780EC6769E}" destId="{5AB1B741-9455-4986-9AA1-0C552AED8DE7}" srcOrd="0" destOrd="0" presId="urn:microsoft.com/office/officeart/2005/8/layout/default"/>
    <dgm:cxn modelId="{9907DCBD-9CEF-4346-967B-39D4024C8F70}" type="presOf" srcId="{476602C9-051E-4DAF-9922-E8B08A87482A}" destId="{8F03CBDC-D9C1-4094-A71F-9853E60204DD}" srcOrd="0" destOrd="0" presId="urn:microsoft.com/office/officeart/2005/8/layout/default"/>
    <dgm:cxn modelId="{8E2C75C3-0E8B-400F-BBBB-6742428A8CE1}" srcId="{397E26DF-8561-46EC-B06A-4FE36B255CFE}" destId="{C2F71762-A472-45D4-8743-0139BF776C88}" srcOrd="1" destOrd="0" parTransId="{5DFBFBA6-EA32-4D5E-A043-CE61EAF369E0}" sibTransId="{4DE5A5CF-30C7-4282-A8C1-8BC18BB0A71D}"/>
    <dgm:cxn modelId="{D8F3F5C4-F7AD-42BA-B405-B51086FF2576}" srcId="{397E26DF-8561-46EC-B06A-4FE36B255CFE}" destId="{9D8FE2A8-2FDE-4347-A59D-D54B3AB23749}" srcOrd="4" destOrd="0" parTransId="{EECC3251-AC82-4933-9B64-58C78E9443D2}" sibTransId="{E16FEC16-AF81-41BF-89F0-7293B97570A3}"/>
    <dgm:cxn modelId="{994D38F1-E3D1-4B64-A22D-3F9557CEC67C}" type="presOf" srcId="{CB0C957A-87DD-4BCD-83DB-D2957FBDD4E3}" destId="{98FA2583-1DEA-4D79-89B6-1A9EB3A0520B}" srcOrd="0" destOrd="0" presId="urn:microsoft.com/office/officeart/2005/8/layout/default"/>
    <dgm:cxn modelId="{375BF4F2-82BF-4144-BC91-7920687370EC}" type="presOf" srcId="{A038058E-D7E3-478E-A035-F4847CC364D6}" destId="{A6E4CAF0-BB20-4710-A7C3-06CECB556907}" srcOrd="0" destOrd="0" presId="urn:microsoft.com/office/officeart/2005/8/layout/default"/>
    <dgm:cxn modelId="{DC04D6ED-4BC8-4984-AA8D-0A1572D27F6F}" type="presParOf" srcId="{D62A4002-BFA7-406B-8D75-37023073E224}" destId="{F53C28A2-F78D-4920-A668-CD26B370D304}" srcOrd="0" destOrd="0" presId="urn:microsoft.com/office/officeart/2005/8/layout/default"/>
    <dgm:cxn modelId="{06EDC0C5-FD3B-4E16-B303-F79FC9CE2027}" type="presParOf" srcId="{D62A4002-BFA7-406B-8D75-37023073E224}" destId="{7D57EFAF-5734-4344-B332-AB44FB100D1E}" srcOrd="1" destOrd="0" presId="urn:microsoft.com/office/officeart/2005/8/layout/default"/>
    <dgm:cxn modelId="{C62822FE-581C-49F9-BB11-449BF65A5B54}" type="presParOf" srcId="{D62A4002-BFA7-406B-8D75-37023073E224}" destId="{E7644947-466F-452F-85DB-D6A314EF87DF}" srcOrd="2" destOrd="0" presId="urn:microsoft.com/office/officeart/2005/8/layout/default"/>
    <dgm:cxn modelId="{840E803E-26A5-4C63-B948-15AA9B1F646B}" type="presParOf" srcId="{D62A4002-BFA7-406B-8D75-37023073E224}" destId="{2F564832-77D3-45C5-8DE0-DCFEBC357C6B}" srcOrd="3" destOrd="0" presId="urn:microsoft.com/office/officeart/2005/8/layout/default"/>
    <dgm:cxn modelId="{1378F1B4-F097-42A7-82EF-092B443962A5}" type="presParOf" srcId="{D62A4002-BFA7-406B-8D75-37023073E224}" destId="{3BA32731-ACD4-451C-B480-2B835B709270}" srcOrd="4" destOrd="0" presId="urn:microsoft.com/office/officeart/2005/8/layout/default"/>
    <dgm:cxn modelId="{8E38A2C4-FEDE-416C-A966-9D9C2427B847}" type="presParOf" srcId="{D62A4002-BFA7-406B-8D75-37023073E224}" destId="{19662679-1E00-4D39-A063-DB320DFE6392}" srcOrd="5" destOrd="0" presId="urn:microsoft.com/office/officeart/2005/8/layout/default"/>
    <dgm:cxn modelId="{3042CA8E-F311-44B1-861D-123D87FBBD8B}" type="presParOf" srcId="{D62A4002-BFA7-406B-8D75-37023073E224}" destId="{F298FD69-4528-4D17-A53F-87BF3B4F296B}" srcOrd="6" destOrd="0" presId="urn:microsoft.com/office/officeart/2005/8/layout/default"/>
    <dgm:cxn modelId="{655E377D-1A78-4A24-95B0-3120230E6859}" type="presParOf" srcId="{D62A4002-BFA7-406B-8D75-37023073E224}" destId="{D20B087B-4A7C-4B71-881E-997C0B837A22}" srcOrd="7" destOrd="0" presId="urn:microsoft.com/office/officeart/2005/8/layout/default"/>
    <dgm:cxn modelId="{0BA9F915-7E1A-46C1-A8AF-91DB7214C314}" type="presParOf" srcId="{D62A4002-BFA7-406B-8D75-37023073E224}" destId="{09B61502-CF56-44A9-86F2-008B2CDD078F}" srcOrd="8" destOrd="0" presId="urn:microsoft.com/office/officeart/2005/8/layout/default"/>
    <dgm:cxn modelId="{CD77EB11-22D8-4C50-9295-955ECD978C32}" type="presParOf" srcId="{D62A4002-BFA7-406B-8D75-37023073E224}" destId="{EC62DBAD-BCAA-4541-9830-DA42870EEB70}" srcOrd="9" destOrd="0" presId="urn:microsoft.com/office/officeart/2005/8/layout/default"/>
    <dgm:cxn modelId="{D7E48E43-65A1-42E7-85E4-E94B079A37D1}" type="presParOf" srcId="{D62A4002-BFA7-406B-8D75-37023073E224}" destId="{8ACFD832-ECE9-495E-9644-DC620520E49E}" srcOrd="10" destOrd="0" presId="urn:microsoft.com/office/officeart/2005/8/layout/default"/>
    <dgm:cxn modelId="{633D229C-9F11-4495-9E1B-8A0F552C3E32}" type="presParOf" srcId="{D62A4002-BFA7-406B-8D75-37023073E224}" destId="{2EB1BE5E-5B62-419D-A1A6-AC55B6FBC887}" srcOrd="11" destOrd="0" presId="urn:microsoft.com/office/officeart/2005/8/layout/default"/>
    <dgm:cxn modelId="{F9C6613B-0143-45DC-B00F-16D1FB8C0B3B}" type="presParOf" srcId="{D62A4002-BFA7-406B-8D75-37023073E224}" destId="{E4C1387A-D71E-40B4-A37D-1C06985E5980}" srcOrd="12" destOrd="0" presId="urn:microsoft.com/office/officeart/2005/8/layout/default"/>
    <dgm:cxn modelId="{D5BE069C-BAA3-4113-B624-D05B48314C38}" type="presParOf" srcId="{D62A4002-BFA7-406B-8D75-37023073E224}" destId="{D8869CBF-A41C-41AF-B04A-6E3470B557D6}" srcOrd="13" destOrd="0" presId="urn:microsoft.com/office/officeart/2005/8/layout/default"/>
    <dgm:cxn modelId="{F594CF25-6387-4155-AEBC-A2872FC794D6}" type="presParOf" srcId="{D62A4002-BFA7-406B-8D75-37023073E224}" destId="{151C43C7-BCF6-4ADC-B640-F88916AF0E53}" srcOrd="14" destOrd="0" presId="urn:microsoft.com/office/officeart/2005/8/layout/default"/>
    <dgm:cxn modelId="{A9B0A747-8E33-4524-80CD-2F2D592B88DC}" type="presParOf" srcId="{D62A4002-BFA7-406B-8D75-37023073E224}" destId="{6C5A0674-AA0C-4BBB-82F6-2F4EBF9CC4A6}" srcOrd="15" destOrd="0" presId="urn:microsoft.com/office/officeart/2005/8/layout/default"/>
    <dgm:cxn modelId="{62883399-1C2F-4E70-A3B1-232CB3FA8CCC}" type="presParOf" srcId="{D62A4002-BFA7-406B-8D75-37023073E224}" destId="{A6E4CAF0-BB20-4710-A7C3-06CECB556907}" srcOrd="16" destOrd="0" presId="urn:microsoft.com/office/officeart/2005/8/layout/default"/>
    <dgm:cxn modelId="{9B38E371-E09F-47DD-BF42-35E353348B9B}" type="presParOf" srcId="{D62A4002-BFA7-406B-8D75-37023073E224}" destId="{C1EC3754-BD2D-4A2F-B3DB-5B6E4A2D09E3}" srcOrd="17" destOrd="0" presId="urn:microsoft.com/office/officeart/2005/8/layout/default"/>
    <dgm:cxn modelId="{D698EFCA-BF22-4645-A267-784EDF61B3DC}" type="presParOf" srcId="{D62A4002-BFA7-406B-8D75-37023073E224}" destId="{79792BFC-11CA-4CAB-A812-EB0EE5FADF8E}" srcOrd="18" destOrd="0" presId="urn:microsoft.com/office/officeart/2005/8/layout/default"/>
    <dgm:cxn modelId="{DAEE1B2E-00DC-49BC-97A8-E05239553C98}" type="presParOf" srcId="{D62A4002-BFA7-406B-8D75-37023073E224}" destId="{CE88591C-4676-4DFD-B0E3-F6592A9BF360}" srcOrd="19" destOrd="0" presId="urn:microsoft.com/office/officeart/2005/8/layout/default"/>
    <dgm:cxn modelId="{6E263BDE-5213-41B8-B2DF-4CC31D03BE32}" type="presParOf" srcId="{D62A4002-BFA7-406B-8D75-37023073E224}" destId="{9EDF70F0-DB5A-4A89-BDAF-1F2B845F13A4}" srcOrd="20" destOrd="0" presId="urn:microsoft.com/office/officeart/2005/8/layout/default"/>
    <dgm:cxn modelId="{364EDD06-AC9F-43AB-8E1C-404D9581C04E}" type="presParOf" srcId="{D62A4002-BFA7-406B-8D75-37023073E224}" destId="{E2CD18D4-5CA5-475F-808D-0495ADA5FC71}" srcOrd="21" destOrd="0" presId="urn:microsoft.com/office/officeart/2005/8/layout/default"/>
    <dgm:cxn modelId="{386A0C07-9B4F-4CBE-BC49-4D97788A8EB3}" type="presParOf" srcId="{D62A4002-BFA7-406B-8D75-37023073E224}" destId="{5AB1B741-9455-4986-9AA1-0C552AED8DE7}" srcOrd="22" destOrd="0" presId="urn:microsoft.com/office/officeart/2005/8/layout/default"/>
    <dgm:cxn modelId="{DD86D7B3-1699-4796-86B0-BF0551514422}" type="presParOf" srcId="{D62A4002-BFA7-406B-8D75-37023073E224}" destId="{34C0EE3D-499D-4A06-9529-118C7A770A4E}" srcOrd="23" destOrd="0" presId="urn:microsoft.com/office/officeart/2005/8/layout/default"/>
    <dgm:cxn modelId="{F9311EF4-891A-412B-A96D-2BBB42862DA7}" type="presParOf" srcId="{D62A4002-BFA7-406B-8D75-37023073E224}" destId="{98FA2583-1DEA-4D79-89B6-1A9EB3A0520B}" srcOrd="24" destOrd="0" presId="urn:microsoft.com/office/officeart/2005/8/layout/default"/>
    <dgm:cxn modelId="{C054C484-96E4-40A8-8AFA-FC3F0A50561F}" type="presParOf" srcId="{D62A4002-BFA7-406B-8D75-37023073E224}" destId="{26B94CA7-40FF-4805-9A62-A422CA76B378}" srcOrd="25" destOrd="0" presId="urn:microsoft.com/office/officeart/2005/8/layout/default"/>
    <dgm:cxn modelId="{812B95CA-31B6-457E-91BD-959A1646D7EB}" type="presParOf" srcId="{D62A4002-BFA7-406B-8D75-37023073E224}" destId="{6A38DE50-EEE7-4C63-B066-901103D8CDE2}" srcOrd="26" destOrd="0" presId="urn:microsoft.com/office/officeart/2005/8/layout/default"/>
    <dgm:cxn modelId="{0D6F50FA-1114-4512-B914-63911EC293F2}" type="presParOf" srcId="{D62A4002-BFA7-406B-8D75-37023073E224}" destId="{211A8016-DD27-426C-B9B3-F1767588C0A8}" srcOrd="27" destOrd="0" presId="urn:microsoft.com/office/officeart/2005/8/layout/default"/>
    <dgm:cxn modelId="{88CDF9DE-18D9-41A7-96B8-7F81F95E587B}" type="presParOf" srcId="{D62A4002-BFA7-406B-8D75-37023073E224}" destId="{6DB0CE4A-A065-47BC-BAC5-C03030019736}" srcOrd="28" destOrd="0" presId="urn:microsoft.com/office/officeart/2005/8/layout/default"/>
    <dgm:cxn modelId="{FE553212-BA1A-497E-B72F-33E3252BE41A}" type="presParOf" srcId="{D62A4002-BFA7-406B-8D75-37023073E224}" destId="{E5D9F010-65A8-424E-B95A-CB770D39D7DB}" srcOrd="29" destOrd="0" presId="urn:microsoft.com/office/officeart/2005/8/layout/default"/>
    <dgm:cxn modelId="{C1FA4E42-BFF6-4059-9223-D3B323B43E1E}" type="presParOf" srcId="{D62A4002-BFA7-406B-8D75-37023073E224}" destId="{8BD146C8-B930-4F7F-B950-5FF4FA451C7A}" srcOrd="30" destOrd="0" presId="urn:microsoft.com/office/officeart/2005/8/layout/default"/>
    <dgm:cxn modelId="{D8CFAC29-3CE6-4D7E-9516-63D2EF394DBC}" type="presParOf" srcId="{D62A4002-BFA7-406B-8D75-37023073E224}" destId="{15EB1139-1734-4B9B-BCC1-983BA492A0BE}" srcOrd="31" destOrd="0" presId="urn:microsoft.com/office/officeart/2005/8/layout/default"/>
    <dgm:cxn modelId="{807B45A1-43BA-496A-BFD3-B3DC83D9D608}" type="presParOf" srcId="{D62A4002-BFA7-406B-8D75-37023073E224}" destId="{08BA54AC-7C66-4C70-BAC9-BC22C629EE17}" srcOrd="32" destOrd="0" presId="urn:microsoft.com/office/officeart/2005/8/layout/default"/>
    <dgm:cxn modelId="{B300751D-F9A0-4620-A351-44C4497E8607}" type="presParOf" srcId="{D62A4002-BFA7-406B-8D75-37023073E224}" destId="{0A3DFA3A-92B6-4010-920A-1BAFCBAF8C61}" srcOrd="33" destOrd="0" presId="urn:microsoft.com/office/officeart/2005/8/layout/default"/>
    <dgm:cxn modelId="{EC821E91-E3CA-47FA-930B-C7ACEEC65665}" type="presParOf" srcId="{D62A4002-BFA7-406B-8D75-37023073E224}" destId="{6FD45A6F-8FA7-4884-AC89-E419EB30769F}" srcOrd="34" destOrd="0" presId="urn:microsoft.com/office/officeart/2005/8/layout/default"/>
    <dgm:cxn modelId="{1AEE123A-721B-4E22-AEE4-EA16BF27CD59}" type="presParOf" srcId="{D62A4002-BFA7-406B-8D75-37023073E224}" destId="{6E9C24D2-1510-439B-BB45-B1286CFA4D58}" srcOrd="35" destOrd="0" presId="urn:microsoft.com/office/officeart/2005/8/layout/default"/>
    <dgm:cxn modelId="{89E06A2E-EFB1-4F7E-BC42-73D2DFB27580}" type="presParOf" srcId="{D62A4002-BFA7-406B-8D75-37023073E224}" destId="{8F03CBDC-D9C1-4094-A71F-9853E60204DD}" srcOrd="36" destOrd="0" presId="urn:microsoft.com/office/officeart/2005/8/layout/default"/>
    <dgm:cxn modelId="{2A289E92-6022-400A-A8A7-905B1F1C58D6}" type="presParOf" srcId="{D62A4002-BFA7-406B-8D75-37023073E224}" destId="{108ADD84-AF7F-43F9-A9FC-A6F9AB2473C3}" srcOrd="37" destOrd="0" presId="urn:microsoft.com/office/officeart/2005/8/layout/default"/>
    <dgm:cxn modelId="{D130DF0E-C071-46F0-A08D-24E49929A97D}" type="presParOf" srcId="{D62A4002-BFA7-406B-8D75-37023073E224}" destId="{62D97286-3356-43C9-BF97-36DE1076B979}" srcOrd="3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6D148B-CE3B-4146-9960-F1F696395BB5}"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en-US"/>
        </a:p>
      </dgm:t>
    </dgm:pt>
    <dgm:pt modelId="{3069428B-F1A3-43D3-B09C-0BFF7FF506D5}">
      <dgm:prSet/>
      <dgm:spPr/>
      <dgm:t>
        <a:bodyPr/>
        <a:lstStyle/>
        <a:p>
          <a:r>
            <a:rPr lang="en-US" dirty="0"/>
            <a:t>The number of TBI events (within 1-year of incident TBI) and time since the event (particularly 10-years) post event were statistically significantly associated with higher levels of depression and anxiety. </a:t>
          </a:r>
        </a:p>
      </dgm:t>
    </dgm:pt>
    <dgm:pt modelId="{4BF52FBA-96D0-493D-85A9-9FBBC1667360}" type="parTrans" cxnId="{9B320555-C603-4998-A418-875C581D4E0B}">
      <dgm:prSet/>
      <dgm:spPr/>
      <dgm:t>
        <a:bodyPr/>
        <a:lstStyle/>
        <a:p>
          <a:endParaRPr lang="en-US"/>
        </a:p>
      </dgm:t>
    </dgm:pt>
    <dgm:pt modelId="{FB34A288-921E-488A-91C9-C7FDB018713C}" type="sibTrans" cxnId="{9B320555-C603-4998-A418-875C581D4E0B}">
      <dgm:prSet/>
      <dgm:spPr/>
      <dgm:t>
        <a:bodyPr/>
        <a:lstStyle/>
        <a:p>
          <a:endParaRPr lang="en-US"/>
        </a:p>
      </dgm:t>
    </dgm:pt>
    <dgm:pt modelId="{B244C7D5-615D-46A5-9D2B-566C0863D8B7}">
      <dgm:prSet/>
      <dgm:spPr/>
      <dgm:t>
        <a:bodyPr/>
        <a:lstStyle/>
        <a:p>
          <a:r>
            <a:rPr lang="en-US" dirty="0"/>
            <a:t>Interesting findings </a:t>
          </a:r>
          <a:r>
            <a:rPr lang="en-US" dirty="0">
              <a:sym typeface="Wingdings" panose="05000000000000000000" pitchFamily="2" charset="2"/>
            </a:rPr>
            <a:t> </a:t>
          </a:r>
          <a:r>
            <a:rPr lang="en-US" b="1" dirty="0">
              <a:sym typeface="Wingdings" panose="05000000000000000000" pitchFamily="2" charset="2"/>
            </a:rPr>
            <a:t>NO</a:t>
          </a:r>
          <a:r>
            <a:rPr lang="en-US" dirty="0">
              <a:sym typeface="Wingdings" panose="05000000000000000000" pitchFamily="2" charset="2"/>
            </a:rPr>
            <a:t> </a:t>
          </a:r>
          <a:r>
            <a:rPr lang="en-US" dirty="0"/>
            <a:t>significant effects of ethnicity, age, gender, education, employment or TBI severity on depression and anxiety scores</a:t>
          </a:r>
        </a:p>
      </dgm:t>
    </dgm:pt>
    <dgm:pt modelId="{322EF7B5-1DE1-46D4-B0B6-0EB21F99B9D1}" type="parTrans" cxnId="{EFF1A48D-6630-4A1C-9F3B-A2F4E17A6660}">
      <dgm:prSet/>
      <dgm:spPr/>
      <dgm:t>
        <a:bodyPr/>
        <a:lstStyle/>
        <a:p>
          <a:endParaRPr lang="en-US"/>
        </a:p>
      </dgm:t>
    </dgm:pt>
    <dgm:pt modelId="{A076CB23-89FC-4C0B-A911-7B7A6D67523E}" type="sibTrans" cxnId="{EFF1A48D-6630-4A1C-9F3B-A2F4E17A6660}">
      <dgm:prSet/>
      <dgm:spPr/>
      <dgm:t>
        <a:bodyPr/>
        <a:lstStyle/>
        <a:p>
          <a:endParaRPr lang="en-US"/>
        </a:p>
      </dgm:t>
    </dgm:pt>
    <dgm:pt modelId="{8EB2E76E-85A7-4C50-9875-D81E62DA4653}" type="pres">
      <dgm:prSet presAssocID="{E46D148B-CE3B-4146-9960-F1F696395BB5}" presName="Name0" presStyleCnt="0">
        <dgm:presLayoutVars>
          <dgm:dir/>
          <dgm:animLvl val="lvl"/>
          <dgm:resizeHandles val="exact"/>
        </dgm:presLayoutVars>
      </dgm:prSet>
      <dgm:spPr/>
    </dgm:pt>
    <dgm:pt modelId="{50E76E28-1B3C-4608-881A-6DD3A72D5F7F}" type="pres">
      <dgm:prSet presAssocID="{B244C7D5-615D-46A5-9D2B-566C0863D8B7}" presName="boxAndChildren" presStyleCnt="0"/>
      <dgm:spPr/>
    </dgm:pt>
    <dgm:pt modelId="{A9F9DA85-5128-4097-BB6A-83B465856840}" type="pres">
      <dgm:prSet presAssocID="{B244C7D5-615D-46A5-9D2B-566C0863D8B7}" presName="parentTextBox" presStyleLbl="node1" presStyleIdx="0" presStyleCnt="2"/>
      <dgm:spPr/>
    </dgm:pt>
    <dgm:pt modelId="{797E7A56-7C52-480C-BE02-5B9DCD6C7C32}" type="pres">
      <dgm:prSet presAssocID="{FB34A288-921E-488A-91C9-C7FDB018713C}" presName="sp" presStyleCnt="0"/>
      <dgm:spPr/>
    </dgm:pt>
    <dgm:pt modelId="{A6C5414F-4479-4964-9AB2-7D78A1B449F9}" type="pres">
      <dgm:prSet presAssocID="{3069428B-F1A3-43D3-B09C-0BFF7FF506D5}" presName="arrowAndChildren" presStyleCnt="0"/>
      <dgm:spPr/>
    </dgm:pt>
    <dgm:pt modelId="{C37948F3-9324-43B9-8E8E-8A4BFEDDA1F8}" type="pres">
      <dgm:prSet presAssocID="{3069428B-F1A3-43D3-B09C-0BFF7FF506D5}" presName="parentTextArrow" presStyleLbl="node1" presStyleIdx="1" presStyleCnt="2"/>
      <dgm:spPr/>
    </dgm:pt>
  </dgm:ptLst>
  <dgm:cxnLst>
    <dgm:cxn modelId="{9B320555-C603-4998-A418-875C581D4E0B}" srcId="{E46D148B-CE3B-4146-9960-F1F696395BB5}" destId="{3069428B-F1A3-43D3-B09C-0BFF7FF506D5}" srcOrd="0" destOrd="0" parTransId="{4BF52FBA-96D0-493D-85A9-9FBBC1667360}" sibTransId="{FB34A288-921E-488A-91C9-C7FDB018713C}"/>
    <dgm:cxn modelId="{98B11E81-FC8C-4274-BD0D-60B22EBD3F74}" type="presOf" srcId="{E46D148B-CE3B-4146-9960-F1F696395BB5}" destId="{8EB2E76E-85A7-4C50-9875-D81E62DA4653}" srcOrd="0" destOrd="0" presId="urn:microsoft.com/office/officeart/2005/8/layout/process4"/>
    <dgm:cxn modelId="{AE3C0D88-9F9F-4CFE-98E9-68D500D0ABE5}" type="presOf" srcId="{B244C7D5-615D-46A5-9D2B-566C0863D8B7}" destId="{A9F9DA85-5128-4097-BB6A-83B465856840}" srcOrd="0" destOrd="0" presId="urn:microsoft.com/office/officeart/2005/8/layout/process4"/>
    <dgm:cxn modelId="{EFF1A48D-6630-4A1C-9F3B-A2F4E17A6660}" srcId="{E46D148B-CE3B-4146-9960-F1F696395BB5}" destId="{B244C7D5-615D-46A5-9D2B-566C0863D8B7}" srcOrd="1" destOrd="0" parTransId="{322EF7B5-1DE1-46D4-B0B6-0EB21F99B9D1}" sibTransId="{A076CB23-89FC-4C0B-A911-7B7A6D67523E}"/>
    <dgm:cxn modelId="{70C12FA7-84FE-4F31-9080-EEF18E43EE6A}" type="presOf" srcId="{3069428B-F1A3-43D3-B09C-0BFF7FF506D5}" destId="{C37948F3-9324-43B9-8E8E-8A4BFEDDA1F8}" srcOrd="0" destOrd="0" presId="urn:microsoft.com/office/officeart/2005/8/layout/process4"/>
    <dgm:cxn modelId="{3E3F754A-0293-4E9A-A795-59E044D5C615}" type="presParOf" srcId="{8EB2E76E-85A7-4C50-9875-D81E62DA4653}" destId="{50E76E28-1B3C-4608-881A-6DD3A72D5F7F}" srcOrd="0" destOrd="0" presId="urn:microsoft.com/office/officeart/2005/8/layout/process4"/>
    <dgm:cxn modelId="{A316A0E1-116F-40E6-BAAE-2C0193A71266}" type="presParOf" srcId="{50E76E28-1B3C-4608-881A-6DD3A72D5F7F}" destId="{A9F9DA85-5128-4097-BB6A-83B465856840}" srcOrd="0" destOrd="0" presId="urn:microsoft.com/office/officeart/2005/8/layout/process4"/>
    <dgm:cxn modelId="{7078C22C-F3A4-46E7-8768-6AA83D675F2E}" type="presParOf" srcId="{8EB2E76E-85A7-4C50-9875-D81E62DA4653}" destId="{797E7A56-7C52-480C-BE02-5B9DCD6C7C32}" srcOrd="1" destOrd="0" presId="urn:microsoft.com/office/officeart/2005/8/layout/process4"/>
    <dgm:cxn modelId="{6E22A86F-32C3-424B-8E06-6F06FEF5B884}" type="presParOf" srcId="{8EB2E76E-85A7-4C50-9875-D81E62DA4653}" destId="{A6C5414F-4479-4964-9AB2-7D78A1B449F9}" srcOrd="2" destOrd="0" presId="urn:microsoft.com/office/officeart/2005/8/layout/process4"/>
    <dgm:cxn modelId="{DD614F5E-FD4E-4A5C-9BA5-9F84846A4B83}" type="presParOf" srcId="{A6C5414F-4479-4964-9AB2-7D78A1B449F9}" destId="{C37948F3-9324-43B9-8E8E-8A4BFEDDA1F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C28A2-F78D-4920-A668-CD26B370D304}">
      <dsp:nvSpPr>
        <dsp:cNvPr id="0" name=""/>
        <dsp:cNvSpPr/>
      </dsp:nvSpPr>
      <dsp:spPr>
        <a:xfrm>
          <a:off x="631430" y="234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AGE</a:t>
          </a:r>
          <a:endParaRPr lang="en-US" sz="1200" b="1" kern="1200" dirty="0">
            <a:solidFill>
              <a:srgbClr val="2E446D"/>
            </a:solidFill>
            <a:latin typeface="Arial" panose="020B0604020202020204" pitchFamily="34" charset="0"/>
            <a:cs typeface="Arial" panose="020B0604020202020204" pitchFamily="34" charset="0"/>
          </a:endParaRPr>
        </a:p>
      </dsp:txBody>
      <dsp:txXfrm>
        <a:off x="631430" y="2349"/>
        <a:ext cx="1710890" cy="1026534"/>
      </dsp:txXfrm>
    </dsp:sp>
    <dsp:sp modelId="{E7644947-466F-452F-85DB-D6A314EF87DF}">
      <dsp:nvSpPr>
        <dsp:cNvPr id="0" name=""/>
        <dsp:cNvSpPr/>
      </dsp:nvSpPr>
      <dsp:spPr>
        <a:xfrm>
          <a:off x="2513409" y="234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ETHNICITY</a:t>
          </a:r>
        </a:p>
      </dsp:txBody>
      <dsp:txXfrm>
        <a:off x="2513409" y="2349"/>
        <a:ext cx="1710890" cy="1026534"/>
      </dsp:txXfrm>
    </dsp:sp>
    <dsp:sp modelId="{3BA32731-ACD4-451C-B480-2B835B709270}">
      <dsp:nvSpPr>
        <dsp:cNvPr id="0" name=""/>
        <dsp:cNvSpPr/>
      </dsp:nvSpPr>
      <dsp:spPr>
        <a:xfrm>
          <a:off x="4395388" y="234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SEX</a:t>
          </a:r>
          <a:endParaRPr lang="en-US" sz="1200" b="1" kern="1200" dirty="0">
            <a:solidFill>
              <a:srgbClr val="2E446D"/>
            </a:solidFill>
            <a:latin typeface="Arial" panose="020B0604020202020204" pitchFamily="34" charset="0"/>
            <a:cs typeface="Arial" panose="020B0604020202020204" pitchFamily="34" charset="0"/>
          </a:endParaRPr>
        </a:p>
      </dsp:txBody>
      <dsp:txXfrm>
        <a:off x="4395388" y="2349"/>
        <a:ext cx="1710890" cy="1026534"/>
      </dsp:txXfrm>
    </dsp:sp>
    <dsp:sp modelId="{F298FD69-4528-4D17-A53F-87BF3B4F296B}">
      <dsp:nvSpPr>
        <dsp:cNvPr id="0" name=""/>
        <dsp:cNvSpPr/>
      </dsp:nvSpPr>
      <dsp:spPr>
        <a:xfrm>
          <a:off x="6289651" y="234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NUMBER OF </a:t>
          </a:r>
        </a:p>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TBI EVENTS</a:t>
          </a:r>
        </a:p>
      </dsp:txBody>
      <dsp:txXfrm>
        <a:off x="6289651" y="2349"/>
        <a:ext cx="1710890" cy="1026534"/>
      </dsp:txXfrm>
    </dsp:sp>
    <dsp:sp modelId="{09B61502-CF56-44A9-86F2-008B2CDD078F}">
      <dsp:nvSpPr>
        <dsp:cNvPr id="0" name=""/>
        <dsp:cNvSpPr/>
      </dsp:nvSpPr>
      <dsp:spPr>
        <a:xfrm>
          <a:off x="631430" y="119997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TBI SEVERITY </a:t>
          </a:r>
        </a:p>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RATE</a:t>
          </a:r>
        </a:p>
      </dsp:txBody>
      <dsp:txXfrm>
        <a:off x="631430" y="1199972"/>
        <a:ext cx="1710890" cy="1026534"/>
      </dsp:txXfrm>
    </dsp:sp>
    <dsp:sp modelId="{8ACFD832-ECE9-495E-9644-DC620520E49E}">
      <dsp:nvSpPr>
        <dsp:cNvPr id="0" name=""/>
        <dsp:cNvSpPr/>
      </dsp:nvSpPr>
      <dsp:spPr>
        <a:xfrm>
          <a:off x="2513409" y="119997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MECHANISTIC</a:t>
          </a:r>
          <a:r>
            <a:rPr lang="en-US" sz="1200" b="1" kern="1200" baseline="0" dirty="0">
              <a:solidFill>
                <a:srgbClr val="2E446D"/>
              </a:solidFill>
              <a:latin typeface="Arial" panose="020B0604020202020204" pitchFamily="34" charset="0"/>
              <a:cs typeface="Arial" panose="020B0604020202020204" pitchFamily="34" charset="0"/>
            </a:rPr>
            <a:t> CAUSE OF TBI</a:t>
          </a:r>
          <a:endParaRPr lang="en-US" sz="1200" b="1" kern="1200" dirty="0">
            <a:solidFill>
              <a:srgbClr val="2E446D"/>
            </a:solidFill>
            <a:latin typeface="Arial" panose="020B0604020202020204" pitchFamily="34" charset="0"/>
            <a:cs typeface="Arial" panose="020B0604020202020204" pitchFamily="34" charset="0"/>
          </a:endParaRPr>
        </a:p>
      </dsp:txBody>
      <dsp:txXfrm>
        <a:off x="2513409" y="1199972"/>
        <a:ext cx="1710890" cy="1026534"/>
      </dsp:txXfrm>
    </dsp:sp>
    <dsp:sp modelId="{E4C1387A-D71E-40B4-A37D-1C06985E5980}">
      <dsp:nvSpPr>
        <dsp:cNvPr id="0" name=""/>
        <dsp:cNvSpPr/>
      </dsp:nvSpPr>
      <dsp:spPr>
        <a:xfrm>
          <a:off x="4395388" y="119997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RECURRENT</a:t>
          </a:r>
          <a:r>
            <a:rPr lang="en-US" sz="1200" b="1" kern="1200" baseline="0" dirty="0">
              <a:solidFill>
                <a:srgbClr val="2E446D"/>
              </a:solidFill>
              <a:latin typeface="Arial" panose="020B0604020202020204" pitchFamily="34" charset="0"/>
              <a:cs typeface="Arial" panose="020B0604020202020204" pitchFamily="34" charset="0"/>
            </a:rPr>
            <a:t> TBI EVENT </a:t>
          </a:r>
        </a:p>
        <a:p>
          <a:pPr marL="0" lvl="0" indent="0" algn="ctr" defTabSz="533400">
            <a:lnSpc>
              <a:spcPct val="90000"/>
            </a:lnSpc>
            <a:spcBef>
              <a:spcPct val="0"/>
            </a:spcBef>
            <a:spcAft>
              <a:spcPct val="35000"/>
            </a:spcAft>
            <a:buNone/>
          </a:pPr>
          <a:r>
            <a:rPr lang="en-US" sz="1200" b="1" kern="1200" baseline="0" dirty="0">
              <a:solidFill>
                <a:srgbClr val="2E446D"/>
              </a:solidFill>
              <a:latin typeface="Arial" panose="020B0604020202020204" pitchFamily="34" charset="0"/>
              <a:cs typeface="Arial" panose="020B0604020202020204" pitchFamily="34" charset="0"/>
            </a:rPr>
            <a:t>(WITHIN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4395388" y="1199972"/>
        <a:ext cx="1710890" cy="1026534"/>
      </dsp:txXfrm>
    </dsp:sp>
    <dsp:sp modelId="{151C43C7-BCF6-4ADC-B640-F88916AF0E53}">
      <dsp:nvSpPr>
        <dsp:cNvPr id="0" name=""/>
        <dsp:cNvSpPr/>
      </dsp:nvSpPr>
      <dsp:spPr>
        <a:xfrm>
          <a:off x="6289651" y="119997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PAST</a:t>
          </a:r>
          <a:r>
            <a:rPr lang="en-US" sz="1200" b="1" kern="1200" baseline="0" dirty="0">
              <a:solidFill>
                <a:srgbClr val="2E446D"/>
              </a:solidFill>
              <a:latin typeface="Arial" panose="020B0604020202020204" pitchFamily="34" charset="0"/>
              <a:cs typeface="Arial" panose="020B0604020202020204" pitchFamily="34" charset="0"/>
            </a:rPr>
            <a:t> TBI EVENT (WITHIN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6289651" y="1199972"/>
        <a:ext cx="1710890" cy="1026534"/>
      </dsp:txXfrm>
    </dsp:sp>
    <dsp:sp modelId="{A6E4CAF0-BB20-4710-A7C3-06CECB556907}">
      <dsp:nvSpPr>
        <dsp:cNvPr id="0" name=""/>
        <dsp:cNvSpPr/>
      </dsp:nvSpPr>
      <dsp:spPr>
        <a:xfrm>
          <a:off x="631430" y="2397595"/>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MARITAL STATUS (OVER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631430" y="2397595"/>
        <a:ext cx="1710890" cy="1026534"/>
      </dsp:txXfrm>
    </dsp:sp>
    <dsp:sp modelId="{79792BFC-11CA-4CAB-A812-EB0EE5FADF8E}">
      <dsp:nvSpPr>
        <dsp:cNvPr id="0" name=""/>
        <dsp:cNvSpPr/>
      </dsp:nvSpPr>
      <dsp:spPr>
        <a:xfrm>
          <a:off x="2513409" y="2397595"/>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MEDICAL CONSULTATION WITHIN 24 HOURS   OF FIRST TBI</a:t>
          </a:r>
          <a:endParaRPr lang="en-US" sz="1200" b="1" kern="1200" dirty="0">
            <a:solidFill>
              <a:srgbClr val="2E446D"/>
            </a:solidFill>
            <a:latin typeface="Arial" panose="020B0604020202020204" pitchFamily="34" charset="0"/>
            <a:cs typeface="Arial" panose="020B0604020202020204" pitchFamily="34" charset="0"/>
          </a:endParaRPr>
        </a:p>
      </dsp:txBody>
      <dsp:txXfrm>
        <a:off x="2513409" y="2397595"/>
        <a:ext cx="1710890" cy="1026534"/>
      </dsp:txXfrm>
    </dsp:sp>
    <dsp:sp modelId="{9EDF70F0-DB5A-4A89-BDAF-1F2B845F13A4}">
      <dsp:nvSpPr>
        <dsp:cNvPr id="0" name=""/>
        <dsp:cNvSpPr/>
      </dsp:nvSpPr>
      <dsp:spPr>
        <a:xfrm>
          <a:off x="4395388" y="2397595"/>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TBI MEDICAL RECORD</a:t>
          </a:r>
          <a:endParaRPr lang="en-US" sz="1200" b="1" kern="1200" dirty="0">
            <a:solidFill>
              <a:srgbClr val="2E446D"/>
            </a:solidFill>
            <a:latin typeface="Arial" panose="020B0604020202020204" pitchFamily="34" charset="0"/>
            <a:cs typeface="Arial" panose="020B0604020202020204" pitchFamily="34" charset="0"/>
          </a:endParaRPr>
        </a:p>
      </dsp:txBody>
      <dsp:txXfrm>
        <a:off x="4395388" y="2397595"/>
        <a:ext cx="1710890" cy="1026534"/>
      </dsp:txXfrm>
    </dsp:sp>
    <dsp:sp modelId="{5AB1B741-9455-4986-9AA1-0C552AED8DE7}">
      <dsp:nvSpPr>
        <dsp:cNvPr id="0" name=""/>
        <dsp:cNvSpPr/>
      </dsp:nvSpPr>
      <dsp:spPr>
        <a:xfrm>
          <a:off x="6289651" y="2397595"/>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ADDITIONAL INJURIES</a:t>
          </a:r>
          <a:endParaRPr lang="en-US" sz="1200" b="1" kern="1200" dirty="0">
            <a:solidFill>
              <a:srgbClr val="2E446D"/>
            </a:solidFill>
            <a:latin typeface="Arial" panose="020B0604020202020204" pitchFamily="34" charset="0"/>
            <a:cs typeface="Arial" panose="020B0604020202020204" pitchFamily="34" charset="0"/>
          </a:endParaRPr>
        </a:p>
      </dsp:txBody>
      <dsp:txXfrm>
        <a:off x="6289651" y="2397595"/>
        <a:ext cx="1710890" cy="1026534"/>
      </dsp:txXfrm>
    </dsp:sp>
    <dsp:sp modelId="{98FA2583-1DEA-4D79-89B6-1A9EB3A0520B}">
      <dsp:nvSpPr>
        <dsp:cNvPr id="0" name=""/>
        <dsp:cNvSpPr/>
      </dsp:nvSpPr>
      <dsp:spPr>
        <a:xfrm>
          <a:off x="631430" y="359521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EDUCATION STATUS (OVER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631430" y="3595219"/>
        <a:ext cx="1710890" cy="1026534"/>
      </dsp:txXfrm>
    </dsp:sp>
    <dsp:sp modelId="{6A38DE50-EEE7-4C63-B066-901103D8CDE2}">
      <dsp:nvSpPr>
        <dsp:cNvPr id="0" name=""/>
        <dsp:cNvSpPr/>
      </dsp:nvSpPr>
      <dsp:spPr>
        <a:xfrm>
          <a:off x="2513409" y="359521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EMPLOYMENT STATUS                      (OVER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2513409" y="3595219"/>
        <a:ext cx="1710890" cy="1026534"/>
      </dsp:txXfrm>
    </dsp:sp>
    <dsp:sp modelId="{6DB0CE4A-A065-47BC-BAC5-C03030019736}">
      <dsp:nvSpPr>
        <dsp:cNvPr id="0" name=""/>
        <dsp:cNvSpPr/>
      </dsp:nvSpPr>
      <dsp:spPr>
        <a:xfrm>
          <a:off x="4395388" y="359521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OTHER FORMS OF EMPLOYMENT  (OVER 4 YEARS)</a:t>
          </a:r>
        </a:p>
      </dsp:txBody>
      <dsp:txXfrm>
        <a:off x="4395388" y="3595219"/>
        <a:ext cx="1710890" cy="1026534"/>
      </dsp:txXfrm>
    </dsp:sp>
    <dsp:sp modelId="{8BD146C8-B930-4F7F-B950-5FF4FA451C7A}">
      <dsp:nvSpPr>
        <dsp:cNvPr id="0" name=""/>
        <dsp:cNvSpPr/>
      </dsp:nvSpPr>
      <dsp:spPr>
        <a:xfrm>
          <a:off x="6289651" y="359521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COMORBID</a:t>
          </a:r>
          <a:r>
            <a:rPr lang="en-US" sz="1200" b="1" kern="1200" baseline="0" dirty="0">
              <a:solidFill>
                <a:srgbClr val="2E446D"/>
              </a:solidFill>
              <a:latin typeface="Arial" panose="020B0604020202020204" pitchFamily="34" charset="0"/>
              <a:cs typeface="Arial" panose="020B0604020202020204" pitchFamily="34" charset="0"/>
            </a:rPr>
            <a:t> CONDITIONS             (OVER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6289651" y="3595219"/>
        <a:ext cx="1710890" cy="1026534"/>
      </dsp:txXfrm>
    </dsp:sp>
    <dsp:sp modelId="{08BA54AC-7C66-4C70-BAC9-BC22C629EE17}">
      <dsp:nvSpPr>
        <dsp:cNvPr id="0" name=""/>
        <dsp:cNvSpPr/>
      </dsp:nvSpPr>
      <dsp:spPr>
        <a:xfrm>
          <a:off x="631430" y="479284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MENTAL</a:t>
          </a:r>
          <a:r>
            <a:rPr lang="en-US" sz="1200" b="1" kern="1200" baseline="0" dirty="0">
              <a:solidFill>
                <a:srgbClr val="2E446D"/>
              </a:solidFill>
              <a:latin typeface="Arial" panose="020B0604020202020204" pitchFamily="34" charset="0"/>
              <a:cs typeface="Arial" panose="020B0604020202020204" pitchFamily="34" charset="0"/>
            </a:rPr>
            <a:t> HEALTH DIFFERENCES  (OVER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631430" y="4792842"/>
        <a:ext cx="1710890" cy="1026534"/>
      </dsp:txXfrm>
    </dsp:sp>
    <dsp:sp modelId="{6FD45A6F-8FA7-4884-AC89-E419EB30769F}">
      <dsp:nvSpPr>
        <dsp:cNvPr id="0" name=""/>
        <dsp:cNvSpPr/>
      </dsp:nvSpPr>
      <dsp:spPr>
        <a:xfrm>
          <a:off x="2513409" y="479284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LEARNING</a:t>
          </a:r>
          <a:r>
            <a:rPr lang="en-US" sz="1200" b="1" kern="1200" baseline="0" dirty="0">
              <a:solidFill>
                <a:srgbClr val="2E446D"/>
              </a:solidFill>
              <a:latin typeface="Arial" panose="020B0604020202020204" pitchFamily="34" charset="0"/>
              <a:cs typeface="Arial" panose="020B0604020202020204" pitchFamily="34" charset="0"/>
            </a:rPr>
            <a:t> DISABILITIES            (OVER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2513409" y="4792842"/>
        <a:ext cx="1710890" cy="1026534"/>
      </dsp:txXfrm>
    </dsp:sp>
    <dsp:sp modelId="{8F03CBDC-D9C1-4094-A71F-9853E60204DD}">
      <dsp:nvSpPr>
        <dsp:cNvPr id="0" name=""/>
        <dsp:cNvSpPr/>
      </dsp:nvSpPr>
      <dsp:spPr>
        <a:xfrm>
          <a:off x="4395388" y="479284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CONCUSSION WITHIN 10-YEARS (and if yes, NUMBER OF CONCUSSIONS)</a:t>
          </a:r>
        </a:p>
      </dsp:txBody>
      <dsp:txXfrm>
        <a:off x="4395388" y="4792842"/>
        <a:ext cx="1710890" cy="1026534"/>
      </dsp:txXfrm>
    </dsp:sp>
    <dsp:sp modelId="{62D97286-3356-43C9-BF97-36DE1076B979}">
      <dsp:nvSpPr>
        <dsp:cNvPr id="0" name=""/>
        <dsp:cNvSpPr/>
      </dsp:nvSpPr>
      <dsp:spPr>
        <a:xfrm>
          <a:off x="6289651" y="479284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TIME                    (MONTHS SINCE FIRST TBI)</a:t>
          </a:r>
        </a:p>
      </dsp:txBody>
      <dsp:txXfrm>
        <a:off x="6289651" y="4792842"/>
        <a:ext cx="1710890" cy="10265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C28A2-F78D-4920-A668-CD26B370D304}">
      <dsp:nvSpPr>
        <dsp:cNvPr id="0" name=""/>
        <dsp:cNvSpPr/>
      </dsp:nvSpPr>
      <dsp:spPr>
        <a:xfrm>
          <a:off x="631430" y="234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AGE</a:t>
          </a:r>
          <a:endParaRPr lang="en-US" sz="1200" b="1" kern="1200" dirty="0">
            <a:solidFill>
              <a:srgbClr val="2E446D"/>
            </a:solidFill>
            <a:latin typeface="Arial" panose="020B0604020202020204" pitchFamily="34" charset="0"/>
            <a:cs typeface="Arial" panose="020B0604020202020204" pitchFamily="34" charset="0"/>
          </a:endParaRPr>
        </a:p>
      </dsp:txBody>
      <dsp:txXfrm>
        <a:off x="631430" y="2349"/>
        <a:ext cx="1710890" cy="1026534"/>
      </dsp:txXfrm>
    </dsp:sp>
    <dsp:sp modelId="{E7644947-466F-452F-85DB-D6A314EF87DF}">
      <dsp:nvSpPr>
        <dsp:cNvPr id="0" name=""/>
        <dsp:cNvSpPr/>
      </dsp:nvSpPr>
      <dsp:spPr>
        <a:xfrm>
          <a:off x="2513409" y="234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ETHNICITY</a:t>
          </a:r>
        </a:p>
      </dsp:txBody>
      <dsp:txXfrm>
        <a:off x="2513409" y="2349"/>
        <a:ext cx="1710890" cy="1026534"/>
      </dsp:txXfrm>
    </dsp:sp>
    <dsp:sp modelId="{3BA32731-ACD4-451C-B480-2B835B709270}">
      <dsp:nvSpPr>
        <dsp:cNvPr id="0" name=""/>
        <dsp:cNvSpPr/>
      </dsp:nvSpPr>
      <dsp:spPr>
        <a:xfrm>
          <a:off x="4395388" y="234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SEX</a:t>
          </a:r>
          <a:endParaRPr lang="en-US" sz="1200" b="1" kern="1200" dirty="0">
            <a:solidFill>
              <a:srgbClr val="2E446D"/>
            </a:solidFill>
            <a:latin typeface="Arial" panose="020B0604020202020204" pitchFamily="34" charset="0"/>
            <a:cs typeface="Arial" panose="020B0604020202020204" pitchFamily="34" charset="0"/>
          </a:endParaRPr>
        </a:p>
      </dsp:txBody>
      <dsp:txXfrm>
        <a:off x="4395388" y="2349"/>
        <a:ext cx="1710890" cy="1026534"/>
      </dsp:txXfrm>
    </dsp:sp>
    <dsp:sp modelId="{F298FD69-4528-4D17-A53F-87BF3B4F296B}">
      <dsp:nvSpPr>
        <dsp:cNvPr id="0" name=""/>
        <dsp:cNvSpPr/>
      </dsp:nvSpPr>
      <dsp:spPr>
        <a:xfrm>
          <a:off x="6289651" y="2349"/>
          <a:ext cx="1710890" cy="1026534"/>
        </a:xfrm>
        <a:prstGeom prst="rect">
          <a:avLst/>
        </a:prstGeom>
        <a:solidFill>
          <a:schemeClr val="accent2">
            <a:lumMod val="7500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latin typeface="Arial" panose="020B0604020202020204" pitchFamily="34" charset="0"/>
              <a:cs typeface="Arial" panose="020B0604020202020204" pitchFamily="34" charset="0"/>
            </a:rPr>
            <a:t>NUMBER OF </a:t>
          </a:r>
        </a:p>
        <a:p>
          <a:pPr marL="0" lvl="0" indent="0" algn="ctr" defTabSz="533400">
            <a:lnSpc>
              <a:spcPct val="90000"/>
            </a:lnSpc>
            <a:spcBef>
              <a:spcPct val="0"/>
            </a:spcBef>
            <a:spcAft>
              <a:spcPct val="35000"/>
            </a:spcAft>
            <a:buNone/>
          </a:pPr>
          <a:r>
            <a:rPr lang="en-US" sz="1200" b="1" kern="1200" dirty="0">
              <a:solidFill>
                <a:schemeClr val="bg1"/>
              </a:solidFill>
              <a:latin typeface="Arial" panose="020B0604020202020204" pitchFamily="34" charset="0"/>
              <a:cs typeface="Arial" panose="020B0604020202020204" pitchFamily="34" charset="0"/>
            </a:rPr>
            <a:t>TBI EVENTS</a:t>
          </a:r>
        </a:p>
      </dsp:txBody>
      <dsp:txXfrm>
        <a:off x="6289651" y="2349"/>
        <a:ext cx="1710890" cy="1026534"/>
      </dsp:txXfrm>
    </dsp:sp>
    <dsp:sp modelId="{09B61502-CF56-44A9-86F2-008B2CDD078F}">
      <dsp:nvSpPr>
        <dsp:cNvPr id="0" name=""/>
        <dsp:cNvSpPr/>
      </dsp:nvSpPr>
      <dsp:spPr>
        <a:xfrm>
          <a:off x="631430" y="119997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TBI SEVERITY </a:t>
          </a:r>
        </a:p>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RATE</a:t>
          </a:r>
        </a:p>
      </dsp:txBody>
      <dsp:txXfrm>
        <a:off x="631430" y="1199972"/>
        <a:ext cx="1710890" cy="1026534"/>
      </dsp:txXfrm>
    </dsp:sp>
    <dsp:sp modelId="{8ACFD832-ECE9-495E-9644-DC620520E49E}">
      <dsp:nvSpPr>
        <dsp:cNvPr id="0" name=""/>
        <dsp:cNvSpPr/>
      </dsp:nvSpPr>
      <dsp:spPr>
        <a:xfrm>
          <a:off x="2513409" y="119997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MECHANISTIC</a:t>
          </a:r>
          <a:r>
            <a:rPr lang="en-US" sz="1200" b="1" kern="1200" baseline="0" dirty="0">
              <a:solidFill>
                <a:srgbClr val="2E446D"/>
              </a:solidFill>
              <a:latin typeface="Arial" panose="020B0604020202020204" pitchFamily="34" charset="0"/>
              <a:cs typeface="Arial" panose="020B0604020202020204" pitchFamily="34" charset="0"/>
            </a:rPr>
            <a:t> CAUSE OF TBI</a:t>
          </a:r>
          <a:endParaRPr lang="en-US" sz="1200" b="1" kern="1200" dirty="0">
            <a:solidFill>
              <a:srgbClr val="2E446D"/>
            </a:solidFill>
            <a:latin typeface="Arial" panose="020B0604020202020204" pitchFamily="34" charset="0"/>
            <a:cs typeface="Arial" panose="020B0604020202020204" pitchFamily="34" charset="0"/>
          </a:endParaRPr>
        </a:p>
      </dsp:txBody>
      <dsp:txXfrm>
        <a:off x="2513409" y="1199972"/>
        <a:ext cx="1710890" cy="1026534"/>
      </dsp:txXfrm>
    </dsp:sp>
    <dsp:sp modelId="{E4C1387A-D71E-40B4-A37D-1C06985E5980}">
      <dsp:nvSpPr>
        <dsp:cNvPr id="0" name=""/>
        <dsp:cNvSpPr/>
      </dsp:nvSpPr>
      <dsp:spPr>
        <a:xfrm>
          <a:off x="4395388" y="119997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RECURRENT</a:t>
          </a:r>
          <a:r>
            <a:rPr lang="en-US" sz="1200" b="1" kern="1200" baseline="0" dirty="0">
              <a:solidFill>
                <a:srgbClr val="2E446D"/>
              </a:solidFill>
              <a:latin typeface="Arial" panose="020B0604020202020204" pitchFamily="34" charset="0"/>
              <a:cs typeface="Arial" panose="020B0604020202020204" pitchFamily="34" charset="0"/>
            </a:rPr>
            <a:t> TBI EVENT </a:t>
          </a:r>
        </a:p>
        <a:p>
          <a:pPr marL="0" lvl="0" indent="0" algn="ctr" defTabSz="533400">
            <a:lnSpc>
              <a:spcPct val="90000"/>
            </a:lnSpc>
            <a:spcBef>
              <a:spcPct val="0"/>
            </a:spcBef>
            <a:spcAft>
              <a:spcPct val="35000"/>
            </a:spcAft>
            <a:buNone/>
          </a:pPr>
          <a:r>
            <a:rPr lang="en-US" sz="1200" b="1" kern="1200" baseline="0" dirty="0">
              <a:solidFill>
                <a:srgbClr val="2E446D"/>
              </a:solidFill>
              <a:latin typeface="Arial" panose="020B0604020202020204" pitchFamily="34" charset="0"/>
              <a:cs typeface="Arial" panose="020B0604020202020204" pitchFamily="34" charset="0"/>
            </a:rPr>
            <a:t>(WITHIN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4395388" y="1199972"/>
        <a:ext cx="1710890" cy="1026534"/>
      </dsp:txXfrm>
    </dsp:sp>
    <dsp:sp modelId="{151C43C7-BCF6-4ADC-B640-F88916AF0E53}">
      <dsp:nvSpPr>
        <dsp:cNvPr id="0" name=""/>
        <dsp:cNvSpPr/>
      </dsp:nvSpPr>
      <dsp:spPr>
        <a:xfrm>
          <a:off x="6289651" y="119997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PAST</a:t>
          </a:r>
          <a:r>
            <a:rPr lang="en-US" sz="1200" b="1" kern="1200" baseline="0" dirty="0">
              <a:solidFill>
                <a:srgbClr val="2E446D"/>
              </a:solidFill>
              <a:latin typeface="Arial" panose="020B0604020202020204" pitchFamily="34" charset="0"/>
              <a:cs typeface="Arial" panose="020B0604020202020204" pitchFamily="34" charset="0"/>
            </a:rPr>
            <a:t> TBI EVENT (WITHIN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6289651" y="1199972"/>
        <a:ext cx="1710890" cy="1026534"/>
      </dsp:txXfrm>
    </dsp:sp>
    <dsp:sp modelId="{A6E4CAF0-BB20-4710-A7C3-06CECB556907}">
      <dsp:nvSpPr>
        <dsp:cNvPr id="0" name=""/>
        <dsp:cNvSpPr/>
      </dsp:nvSpPr>
      <dsp:spPr>
        <a:xfrm>
          <a:off x="631430" y="2397595"/>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MARITAL STATUS (OVER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631430" y="2397595"/>
        <a:ext cx="1710890" cy="1026534"/>
      </dsp:txXfrm>
    </dsp:sp>
    <dsp:sp modelId="{79792BFC-11CA-4CAB-A812-EB0EE5FADF8E}">
      <dsp:nvSpPr>
        <dsp:cNvPr id="0" name=""/>
        <dsp:cNvSpPr/>
      </dsp:nvSpPr>
      <dsp:spPr>
        <a:xfrm>
          <a:off x="2513409" y="2397595"/>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MEDICAL CONSULTATION WITHIN 24 HOURS   OF FIRST TBI</a:t>
          </a:r>
          <a:endParaRPr lang="en-US" sz="1200" b="1" kern="1200" dirty="0">
            <a:solidFill>
              <a:srgbClr val="2E446D"/>
            </a:solidFill>
            <a:latin typeface="Arial" panose="020B0604020202020204" pitchFamily="34" charset="0"/>
            <a:cs typeface="Arial" panose="020B0604020202020204" pitchFamily="34" charset="0"/>
          </a:endParaRPr>
        </a:p>
      </dsp:txBody>
      <dsp:txXfrm>
        <a:off x="2513409" y="2397595"/>
        <a:ext cx="1710890" cy="1026534"/>
      </dsp:txXfrm>
    </dsp:sp>
    <dsp:sp modelId="{9EDF70F0-DB5A-4A89-BDAF-1F2B845F13A4}">
      <dsp:nvSpPr>
        <dsp:cNvPr id="0" name=""/>
        <dsp:cNvSpPr/>
      </dsp:nvSpPr>
      <dsp:spPr>
        <a:xfrm>
          <a:off x="4395388" y="2397595"/>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TBI MEDICAL RECORD</a:t>
          </a:r>
          <a:endParaRPr lang="en-US" sz="1200" b="1" kern="1200" dirty="0">
            <a:solidFill>
              <a:srgbClr val="2E446D"/>
            </a:solidFill>
            <a:latin typeface="Arial" panose="020B0604020202020204" pitchFamily="34" charset="0"/>
            <a:cs typeface="Arial" panose="020B0604020202020204" pitchFamily="34" charset="0"/>
          </a:endParaRPr>
        </a:p>
      </dsp:txBody>
      <dsp:txXfrm>
        <a:off x="4395388" y="2397595"/>
        <a:ext cx="1710890" cy="1026534"/>
      </dsp:txXfrm>
    </dsp:sp>
    <dsp:sp modelId="{5AB1B741-9455-4986-9AA1-0C552AED8DE7}">
      <dsp:nvSpPr>
        <dsp:cNvPr id="0" name=""/>
        <dsp:cNvSpPr/>
      </dsp:nvSpPr>
      <dsp:spPr>
        <a:xfrm>
          <a:off x="6289651" y="2397595"/>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ADDITIONAL INJURIES</a:t>
          </a:r>
          <a:endParaRPr lang="en-US" sz="1200" b="1" kern="1200" dirty="0">
            <a:solidFill>
              <a:srgbClr val="2E446D"/>
            </a:solidFill>
            <a:latin typeface="Arial" panose="020B0604020202020204" pitchFamily="34" charset="0"/>
            <a:cs typeface="Arial" panose="020B0604020202020204" pitchFamily="34" charset="0"/>
          </a:endParaRPr>
        </a:p>
      </dsp:txBody>
      <dsp:txXfrm>
        <a:off x="6289651" y="2397595"/>
        <a:ext cx="1710890" cy="1026534"/>
      </dsp:txXfrm>
    </dsp:sp>
    <dsp:sp modelId="{98FA2583-1DEA-4D79-89B6-1A9EB3A0520B}">
      <dsp:nvSpPr>
        <dsp:cNvPr id="0" name=""/>
        <dsp:cNvSpPr/>
      </dsp:nvSpPr>
      <dsp:spPr>
        <a:xfrm>
          <a:off x="631430" y="359521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EDUCATION STATUS (OVER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631430" y="3595219"/>
        <a:ext cx="1710890" cy="1026534"/>
      </dsp:txXfrm>
    </dsp:sp>
    <dsp:sp modelId="{6A38DE50-EEE7-4C63-B066-901103D8CDE2}">
      <dsp:nvSpPr>
        <dsp:cNvPr id="0" name=""/>
        <dsp:cNvSpPr/>
      </dsp:nvSpPr>
      <dsp:spPr>
        <a:xfrm>
          <a:off x="2513409" y="359521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EMPLOYMENT STATUS                      (OVER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2513409" y="3595219"/>
        <a:ext cx="1710890" cy="1026534"/>
      </dsp:txXfrm>
    </dsp:sp>
    <dsp:sp modelId="{6DB0CE4A-A065-47BC-BAC5-C03030019736}">
      <dsp:nvSpPr>
        <dsp:cNvPr id="0" name=""/>
        <dsp:cNvSpPr/>
      </dsp:nvSpPr>
      <dsp:spPr>
        <a:xfrm>
          <a:off x="4395388" y="359521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OTHER FORMS OF EMPLOYMENT  (OVER 4 YEARS)</a:t>
          </a:r>
        </a:p>
      </dsp:txBody>
      <dsp:txXfrm>
        <a:off x="4395388" y="3595219"/>
        <a:ext cx="1710890" cy="1026534"/>
      </dsp:txXfrm>
    </dsp:sp>
    <dsp:sp modelId="{8BD146C8-B930-4F7F-B950-5FF4FA451C7A}">
      <dsp:nvSpPr>
        <dsp:cNvPr id="0" name=""/>
        <dsp:cNvSpPr/>
      </dsp:nvSpPr>
      <dsp:spPr>
        <a:xfrm>
          <a:off x="6289651" y="359521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COMORBID</a:t>
          </a:r>
          <a:r>
            <a:rPr lang="en-US" sz="1200" b="1" kern="1200" baseline="0" dirty="0">
              <a:solidFill>
                <a:srgbClr val="2E446D"/>
              </a:solidFill>
              <a:latin typeface="Arial" panose="020B0604020202020204" pitchFamily="34" charset="0"/>
              <a:cs typeface="Arial" panose="020B0604020202020204" pitchFamily="34" charset="0"/>
            </a:rPr>
            <a:t> CONDITIONS             (OVER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6289651" y="3595219"/>
        <a:ext cx="1710890" cy="1026534"/>
      </dsp:txXfrm>
    </dsp:sp>
    <dsp:sp modelId="{08BA54AC-7C66-4C70-BAC9-BC22C629EE17}">
      <dsp:nvSpPr>
        <dsp:cNvPr id="0" name=""/>
        <dsp:cNvSpPr/>
      </dsp:nvSpPr>
      <dsp:spPr>
        <a:xfrm>
          <a:off x="631430" y="479284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MENTAL</a:t>
          </a:r>
          <a:r>
            <a:rPr lang="en-US" sz="1200" b="1" kern="1200" baseline="0" dirty="0">
              <a:solidFill>
                <a:srgbClr val="2E446D"/>
              </a:solidFill>
              <a:latin typeface="Arial" panose="020B0604020202020204" pitchFamily="34" charset="0"/>
              <a:cs typeface="Arial" panose="020B0604020202020204" pitchFamily="34" charset="0"/>
            </a:rPr>
            <a:t> HEALTH DIFFERENCES  (OVER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631430" y="4792842"/>
        <a:ext cx="1710890" cy="1026534"/>
      </dsp:txXfrm>
    </dsp:sp>
    <dsp:sp modelId="{6FD45A6F-8FA7-4884-AC89-E419EB30769F}">
      <dsp:nvSpPr>
        <dsp:cNvPr id="0" name=""/>
        <dsp:cNvSpPr/>
      </dsp:nvSpPr>
      <dsp:spPr>
        <a:xfrm>
          <a:off x="2513409" y="479284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LEARNING</a:t>
          </a:r>
          <a:r>
            <a:rPr lang="en-US" sz="1200" b="1" kern="1200" baseline="0" dirty="0">
              <a:solidFill>
                <a:srgbClr val="2E446D"/>
              </a:solidFill>
              <a:latin typeface="Arial" panose="020B0604020202020204" pitchFamily="34" charset="0"/>
              <a:cs typeface="Arial" panose="020B0604020202020204" pitchFamily="34" charset="0"/>
            </a:rPr>
            <a:t> DISABILITIES            (OVER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2513409" y="4792842"/>
        <a:ext cx="1710890" cy="1026534"/>
      </dsp:txXfrm>
    </dsp:sp>
    <dsp:sp modelId="{8F03CBDC-D9C1-4094-A71F-9853E60204DD}">
      <dsp:nvSpPr>
        <dsp:cNvPr id="0" name=""/>
        <dsp:cNvSpPr/>
      </dsp:nvSpPr>
      <dsp:spPr>
        <a:xfrm>
          <a:off x="4395388" y="479284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CONCUSSION WITHIN 10-YEARS (and if yes, NUMBER OF CONCUSSIONS)</a:t>
          </a:r>
        </a:p>
      </dsp:txBody>
      <dsp:txXfrm>
        <a:off x="4395388" y="4792842"/>
        <a:ext cx="1710890" cy="1026534"/>
      </dsp:txXfrm>
    </dsp:sp>
    <dsp:sp modelId="{62D97286-3356-43C9-BF97-36DE1076B979}">
      <dsp:nvSpPr>
        <dsp:cNvPr id="0" name=""/>
        <dsp:cNvSpPr/>
      </dsp:nvSpPr>
      <dsp:spPr>
        <a:xfrm>
          <a:off x="6289651" y="4792842"/>
          <a:ext cx="1710890" cy="1026534"/>
        </a:xfrm>
        <a:prstGeom prst="rect">
          <a:avLst/>
        </a:prstGeom>
        <a:solidFill>
          <a:schemeClr val="accent2">
            <a:lumMod val="7500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latin typeface="Arial" panose="020B0604020202020204" pitchFamily="34" charset="0"/>
              <a:cs typeface="Arial" panose="020B0604020202020204" pitchFamily="34" charset="0"/>
            </a:rPr>
            <a:t>TIME                    (MONTHS SINCE FIRST TBI)</a:t>
          </a:r>
        </a:p>
      </dsp:txBody>
      <dsp:txXfrm>
        <a:off x="6289651" y="4792842"/>
        <a:ext cx="1710890" cy="10265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C28A2-F78D-4920-A668-CD26B370D304}">
      <dsp:nvSpPr>
        <dsp:cNvPr id="0" name=""/>
        <dsp:cNvSpPr/>
      </dsp:nvSpPr>
      <dsp:spPr>
        <a:xfrm>
          <a:off x="631430" y="234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AGE</a:t>
          </a:r>
          <a:endParaRPr lang="en-US" sz="1200" b="1" kern="1200" dirty="0">
            <a:solidFill>
              <a:srgbClr val="2E446D"/>
            </a:solidFill>
            <a:latin typeface="Arial" panose="020B0604020202020204" pitchFamily="34" charset="0"/>
            <a:cs typeface="Arial" panose="020B0604020202020204" pitchFamily="34" charset="0"/>
          </a:endParaRPr>
        </a:p>
      </dsp:txBody>
      <dsp:txXfrm>
        <a:off x="631430" y="2349"/>
        <a:ext cx="1710890" cy="1026534"/>
      </dsp:txXfrm>
    </dsp:sp>
    <dsp:sp modelId="{E7644947-466F-452F-85DB-D6A314EF87DF}">
      <dsp:nvSpPr>
        <dsp:cNvPr id="0" name=""/>
        <dsp:cNvSpPr/>
      </dsp:nvSpPr>
      <dsp:spPr>
        <a:xfrm>
          <a:off x="2513409" y="234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ETHNICITY</a:t>
          </a:r>
        </a:p>
      </dsp:txBody>
      <dsp:txXfrm>
        <a:off x="2513409" y="2349"/>
        <a:ext cx="1710890" cy="1026534"/>
      </dsp:txXfrm>
    </dsp:sp>
    <dsp:sp modelId="{3BA32731-ACD4-451C-B480-2B835B709270}">
      <dsp:nvSpPr>
        <dsp:cNvPr id="0" name=""/>
        <dsp:cNvSpPr/>
      </dsp:nvSpPr>
      <dsp:spPr>
        <a:xfrm>
          <a:off x="4395388" y="234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SEX</a:t>
          </a:r>
          <a:endParaRPr lang="en-US" sz="1200" b="1" kern="1200" dirty="0">
            <a:solidFill>
              <a:srgbClr val="2E446D"/>
            </a:solidFill>
            <a:latin typeface="Arial" panose="020B0604020202020204" pitchFamily="34" charset="0"/>
            <a:cs typeface="Arial" panose="020B0604020202020204" pitchFamily="34" charset="0"/>
          </a:endParaRPr>
        </a:p>
      </dsp:txBody>
      <dsp:txXfrm>
        <a:off x="4395388" y="2349"/>
        <a:ext cx="1710890" cy="1026534"/>
      </dsp:txXfrm>
    </dsp:sp>
    <dsp:sp modelId="{F298FD69-4528-4D17-A53F-87BF3B4F296B}">
      <dsp:nvSpPr>
        <dsp:cNvPr id="0" name=""/>
        <dsp:cNvSpPr/>
      </dsp:nvSpPr>
      <dsp:spPr>
        <a:xfrm>
          <a:off x="6289651" y="2349"/>
          <a:ext cx="1710890" cy="1026534"/>
        </a:xfrm>
        <a:prstGeom prst="rect">
          <a:avLst/>
        </a:prstGeom>
        <a:solidFill>
          <a:schemeClr val="accent2">
            <a:lumMod val="7500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latin typeface="Arial" panose="020B0604020202020204" pitchFamily="34" charset="0"/>
              <a:cs typeface="Arial" panose="020B0604020202020204" pitchFamily="34" charset="0"/>
            </a:rPr>
            <a:t>NUMBER OF </a:t>
          </a:r>
        </a:p>
        <a:p>
          <a:pPr marL="0" lvl="0" indent="0" algn="ctr" defTabSz="533400">
            <a:lnSpc>
              <a:spcPct val="90000"/>
            </a:lnSpc>
            <a:spcBef>
              <a:spcPct val="0"/>
            </a:spcBef>
            <a:spcAft>
              <a:spcPct val="35000"/>
            </a:spcAft>
            <a:buNone/>
          </a:pPr>
          <a:r>
            <a:rPr lang="en-US" sz="1200" b="1" kern="1200" dirty="0">
              <a:solidFill>
                <a:schemeClr val="bg1"/>
              </a:solidFill>
              <a:latin typeface="Arial" panose="020B0604020202020204" pitchFamily="34" charset="0"/>
              <a:cs typeface="Arial" panose="020B0604020202020204" pitchFamily="34" charset="0"/>
            </a:rPr>
            <a:t>TBI EVENTS</a:t>
          </a:r>
        </a:p>
      </dsp:txBody>
      <dsp:txXfrm>
        <a:off x="6289651" y="2349"/>
        <a:ext cx="1710890" cy="1026534"/>
      </dsp:txXfrm>
    </dsp:sp>
    <dsp:sp modelId="{09B61502-CF56-44A9-86F2-008B2CDD078F}">
      <dsp:nvSpPr>
        <dsp:cNvPr id="0" name=""/>
        <dsp:cNvSpPr/>
      </dsp:nvSpPr>
      <dsp:spPr>
        <a:xfrm>
          <a:off x="631430" y="119997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TBI SEVERITY </a:t>
          </a:r>
        </a:p>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RATE</a:t>
          </a:r>
        </a:p>
      </dsp:txBody>
      <dsp:txXfrm>
        <a:off x="631430" y="1199972"/>
        <a:ext cx="1710890" cy="1026534"/>
      </dsp:txXfrm>
    </dsp:sp>
    <dsp:sp modelId="{8ACFD832-ECE9-495E-9644-DC620520E49E}">
      <dsp:nvSpPr>
        <dsp:cNvPr id="0" name=""/>
        <dsp:cNvSpPr/>
      </dsp:nvSpPr>
      <dsp:spPr>
        <a:xfrm>
          <a:off x="2513409" y="119997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MECHANISTIC</a:t>
          </a:r>
          <a:r>
            <a:rPr lang="en-US" sz="1200" b="1" kern="1200" baseline="0" dirty="0">
              <a:solidFill>
                <a:srgbClr val="2E446D"/>
              </a:solidFill>
              <a:latin typeface="Arial" panose="020B0604020202020204" pitchFamily="34" charset="0"/>
              <a:cs typeface="Arial" panose="020B0604020202020204" pitchFamily="34" charset="0"/>
            </a:rPr>
            <a:t> CAUSE OF TBI</a:t>
          </a:r>
          <a:endParaRPr lang="en-US" sz="1200" b="1" kern="1200" dirty="0">
            <a:solidFill>
              <a:srgbClr val="2E446D"/>
            </a:solidFill>
            <a:latin typeface="Arial" panose="020B0604020202020204" pitchFamily="34" charset="0"/>
            <a:cs typeface="Arial" panose="020B0604020202020204" pitchFamily="34" charset="0"/>
          </a:endParaRPr>
        </a:p>
      </dsp:txBody>
      <dsp:txXfrm>
        <a:off x="2513409" y="1199972"/>
        <a:ext cx="1710890" cy="1026534"/>
      </dsp:txXfrm>
    </dsp:sp>
    <dsp:sp modelId="{E4C1387A-D71E-40B4-A37D-1C06985E5980}">
      <dsp:nvSpPr>
        <dsp:cNvPr id="0" name=""/>
        <dsp:cNvSpPr/>
      </dsp:nvSpPr>
      <dsp:spPr>
        <a:xfrm>
          <a:off x="4395388" y="119997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RECURRENT</a:t>
          </a:r>
          <a:r>
            <a:rPr lang="en-US" sz="1200" b="1" kern="1200" baseline="0" dirty="0">
              <a:solidFill>
                <a:srgbClr val="2E446D"/>
              </a:solidFill>
              <a:latin typeface="Arial" panose="020B0604020202020204" pitchFamily="34" charset="0"/>
              <a:cs typeface="Arial" panose="020B0604020202020204" pitchFamily="34" charset="0"/>
            </a:rPr>
            <a:t> TBI EVENT </a:t>
          </a:r>
        </a:p>
        <a:p>
          <a:pPr marL="0" lvl="0" indent="0" algn="ctr" defTabSz="533400">
            <a:lnSpc>
              <a:spcPct val="90000"/>
            </a:lnSpc>
            <a:spcBef>
              <a:spcPct val="0"/>
            </a:spcBef>
            <a:spcAft>
              <a:spcPct val="35000"/>
            </a:spcAft>
            <a:buNone/>
          </a:pPr>
          <a:r>
            <a:rPr lang="en-US" sz="1200" b="1" kern="1200" baseline="0" dirty="0">
              <a:solidFill>
                <a:srgbClr val="2E446D"/>
              </a:solidFill>
              <a:latin typeface="Arial" panose="020B0604020202020204" pitchFamily="34" charset="0"/>
              <a:cs typeface="Arial" panose="020B0604020202020204" pitchFamily="34" charset="0"/>
            </a:rPr>
            <a:t>(WITHIN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4395388" y="1199972"/>
        <a:ext cx="1710890" cy="1026534"/>
      </dsp:txXfrm>
    </dsp:sp>
    <dsp:sp modelId="{151C43C7-BCF6-4ADC-B640-F88916AF0E53}">
      <dsp:nvSpPr>
        <dsp:cNvPr id="0" name=""/>
        <dsp:cNvSpPr/>
      </dsp:nvSpPr>
      <dsp:spPr>
        <a:xfrm>
          <a:off x="6289651" y="119997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PAST</a:t>
          </a:r>
          <a:r>
            <a:rPr lang="en-US" sz="1200" b="1" kern="1200" baseline="0" dirty="0">
              <a:solidFill>
                <a:srgbClr val="2E446D"/>
              </a:solidFill>
              <a:latin typeface="Arial" panose="020B0604020202020204" pitchFamily="34" charset="0"/>
              <a:cs typeface="Arial" panose="020B0604020202020204" pitchFamily="34" charset="0"/>
            </a:rPr>
            <a:t> TBI EVENT (WITHIN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6289651" y="1199972"/>
        <a:ext cx="1710890" cy="1026534"/>
      </dsp:txXfrm>
    </dsp:sp>
    <dsp:sp modelId="{A6E4CAF0-BB20-4710-A7C3-06CECB556907}">
      <dsp:nvSpPr>
        <dsp:cNvPr id="0" name=""/>
        <dsp:cNvSpPr/>
      </dsp:nvSpPr>
      <dsp:spPr>
        <a:xfrm>
          <a:off x="631430" y="2397595"/>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MARITAL STATUS (OVER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631430" y="2397595"/>
        <a:ext cx="1710890" cy="1026534"/>
      </dsp:txXfrm>
    </dsp:sp>
    <dsp:sp modelId="{79792BFC-11CA-4CAB-A812-EB0EE5FADF8E}">
      <dsp:nvSpPr>
        <dsp:cNvPr id="0" name=""/>
        <dsp:cNvSpPr/>
      </dsp:nvSpPr>
      <dsp:spPr>
        <a:xfrm>
          <a:off x="2513409" y="2397595"/>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MEDICAL CONSULTATION WITHIN 24 HOURS   OF FIRST TBI</a:t>
          </a:r>
          <a:endParaRPr lang="en-US" sz="1200" b="1" kern="1200" dirty="0">
            <a:solidFill>
              <a:srgbClr val="2E446D"/>
            </a:solidFill>
            <a:latin typeface="Arial" panose="020B0604020202020204" pitchFamily="34" charset="0"/>
            <a:cs typeface="Arial" panose="020B0604020202020204" pitchFamily="34" charset="0"/>
          </a:endParaRPr>
        </a:p>
      </dsp:txBody>
      <dsp:txXfrm>
        <a:off x="2513409" y="2397595"/>
        <a:ext cx="1710890" cy="1026534"/>
      </dsp:txXfrm>
    </dsp:sp>
    <dsp:sp modelId="{9EDF70F0-DB5A-4A89-BDAF-1F2B845F13A4}">
      <dsp:nvSpPr>
        <dsp:cNvPr id="0" name=""/>
        <dsp:cNvSpPr/>
      </dsp:nvSpPr>
      <dsp:spPr>
        <a:xfrm>
          <a:off x="4395388" y="2397595"/>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TBI MEDICAL RECORD</a:t>
          </a:r>
          <a:endParaRPr lang="en-US" sz="1200" b="1" kern="1200" dirty="0">
            <a:solidFill>
              <a:srgbClr val="2E446D"/>
            </a:solidFill>
            <a:latin typeface="Arial" panose="020B0604020202020204" pitchFamily="34" charset="0"/>
            <a:cs typeface="Arial" panose="020B0604020202020204" pitchFamily="34" charset="0"/>
          </a:endParaRPr>
        </a:p>
      </dsp:txBody>
      <dsp:txXfrm>
        <a:off x="4395388" y="2397595"/>
        <a:ext cx="1710890" cy="1026534"/>
      </dsp:txXfrm>
    </dsp:sp>
    <dsp:sp modelId="{5AB1B741-9455-4986-9AA1-0C552AED8DE7}">
      <dsp:nvSpPr>
        <dsp:cNvPr id="0" name=""/>
        <dsp:cNvSpPr/>
      </dsp:nvSpPr>
      <dsp:spPr>
        <a:xfrm>
          <a:off x="6289651" y="2397595"/>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ADDITIONAL INJURIES</a:t>
          </a:r>
          <a:endParaRPr lang="en-US" sz="1200" b="1" kern="1200" dirty="0">
            <a:solidFill>
              <a:srgbClr val="2E446D"/>
            </a:solidFill>
            <a:latin typeface="Arial" panose="020B0604020202020204" pitchFamily="34" charset="0"/>
            <a:cs typeface="Arial" panose="020B0604020202020204" pitchFamily="34" charset="0"/>
          </a:endParaRPr>
        </a:p>
      </dsp:txBody>
      <dsp:txXfrm>
        <a:off x="6289651" y="2397595"/>
        <a:ext cx="1710890" cy="1026534"/>
      </dsp:txXfrm>
    </dsp:sp>
    <dsp:sp modelId="{98FA2583-1DEA-4D79-89B6-1A9EB3A0520B}">
      <dsp:nvSpPr>
        <dsp:cNvPr id="0" name=""/>
        <dsp:cNvSpPr/>
      </dsp:nvSpPr>
      <dsp:spPr>
        <a:xfrm>
          <a:off x="631430" y="359521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EDUCATION STATUS (OVER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631430" y="3595219"/>
        <a:ext cx="1710890" cy="1026534"/>
      </dsp:txXfrm>
    </dsp:sp>
    <dsp:sp modelId="{6A38DE50-EEE7-4C63-B066-901103D8CDE2}">
      <dsp:nvSpPr>
        <dsp:cNvPr id="0" name=""/>
        <dsp:cNvSpPr/>
      </dsp:nvSpPr>
      <dsp:spPr>
        <a:xfrm>
          <a:off x="2513409" y="359521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b="1" kern="1200" dirty="0">
              <a:solidFill>
                <a:srgbClr val="2E446D"/>
              </a:solidFill>
              <a:latin typeface="Arial" panose="020B0604020202020204" pitchFamily="34" charset="0"/>
              <a:cs typeface="Arial" panose="020B0604020202020204" pitchFamily="34" charset="0"/>
            </a:rPr>
            <a:t>EMPLOYMENT STATUS                      (OVER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2513409" y="3595219"/>
        <a:ext cx="1710890" cy="1026534"/>
      </dsp:txXfrm>
    </dsp:sp>
    <dsp:sp modelId="{6DB0CE4A-A065-47BC-BAC5-C03030019736}">
      <dsp:nvSpPr>
        <dsp:cNvPr id="0" name=""/>
        <dsp:cNvSpPr/>
      </dsp:nvSpPr>
      <dsp:spPr>
        <a:xfrm>
          <a:off x="4395388" y="359521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OTHER FORMS OF EMPLOYMENT  (OVER 4 YEARS)</a:t>
          </a:r>
        </a:p>
      </dsp:txBody>
      <dsp:txXfrm>
        <a:off x="4395388" y="3595219"/>
        <a:ext cx="1710890" cy="1026534"/>
      </dsp:txXfrm>
    </dsp:sp>
    <dsp:sp modelId="{8BD146C8-B930-4F7F-B950-5FF4FA451C7A}">
      <dsp:nvSpPr>
        <dsp:cNvPr id="0" name=""/>
        <dsp:cNvSpPr/>
      </dsp:nvSpPr>
      <dsp:spPr>
        <a:xfrm>
          <a:off x="6289651" y="3595219"/>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COMORBID</a:t>
          </a:r>
          <a:r>
            <a:rPr lang="en-US" sz="1200" b="1" kern="1200" baseline="0" dirty="0">
              <a:solidFill>
                <a:srgbClr val="2E446D"/>
              </a:solidFill>
              <a:latin typeface="Arial" panose="020B0604020202020204" pitchFamily="34" charset="0"/>
              <a:cs typeface="Arial" panose="020B0604020202020204" pitchFamily="34" charset="0"/>
            </a:rPr>
            <a:t> CONDITIONS             (OVER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6289651" y="3595219"/>
        <a:ext cx="1710890" cy="1026534"/>
      </dsp:txXfrm>
    </dsp:sp>
    <dsp:sp modelId="{08BA54AC-7C66-4C70-BAC9-BC22C629EE17}">
      <dsp:nvSpPr>
        <dsp:cNvPr id="0" name=""/>
        <dsp:cNvSpPr/>
      </dsp:nvSpPr>
      <dsp:spPr>
        <a:xfrm>
          <a:off x="631430" y="479284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MENTAL</a:t>
          </a:r>
          <a:r>
            <a:rPr lang="en-US" sz="1200" b="1" kern="1200" baseline="0" dirty="0">
              <a:solidFill>
                <a:srgbClr val="2E446D"/>
              </a:solidFill>
              <a:latin typeface="Arial" panose="020B0604020202020204" pitchFamily="34" charset="0"/>
              <a:cs typeface="Arial" panose="020B0604020202020204" pitchFamily="34" charset="0"/>
            </a:rPr>
            <a:t> HEALTH DIFFERENCES  (OVER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631430" y="4792842"/>
        <a:ext cx="1710890" cy="1026534"/>
      </dsp:txXfrm>
    </dsp:sp>
    <dsp:sp modelId="{6FD45A6F-8FA7-4884-AC89-E419EB30769F}">
      <dsp:nvSpPr>
        <dsp:cNvPr id="0" name=""/>
        <dsp:cNvSpPr/>
      </dsp:nvSpPr>
      <dsp:spPr>
        <a:xfrm>
          <a:off x="2513409" y="479284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LEARNING</a:t>
          </a:r>
          <a:r>
            <a:rPr lang="en-US" sz="1200" b="1" kern="1200" baseline="0" dirty="0">
              <a:solidFill>
                <a:srgbClr val="2E446D"/>
              </a:solidFill>
              <a:latin typeface="Arial" panose="020B0604020202020204" pitchFamily="34" charset="0"/>
              <a:cs typeface="Arial" panose="020B0604020202020204" pitchFamily="34" charset="0"/>
            </a:rPr>
            <a:t> DISABILITIES            (OVER 4 YEARS)</a:t>
          </a:r>
          <a:endParaRPr lang="en-US" sz="1200" b="1" kern="1200" dirty="0">
            <a:solidFill>
              <a:srgbClr val="2E446D"/>
            </a:solidFill>
            <a:latin typeface="Arial" panose="020B0604020202020204" pitchFamily="34" charset="0"/>
            <a:cs typeface="Arial" panose="020B0604020202020204" pitchFamily="34" charset="0"/>
          </a:endParaRPr>
        </a:p>
      </dsp:txBody>
      <dsp:txXfrm>
        <a:off x="2513409" y="4792842"/>
        <a:ext cx="1710890" cy="1026534"/>
      </dsp:txXfrm>
    </dsp:sp>
    <dsp:sp modelId="{8F03CBDC-D9C1-4094-A71F-9853E60204DD}">
      <dsp:nvSpPr>
        <dsp:cNvPr id="0" name=""/>
        <dsp:cNvSpPr/>
      </dsp:nvSpPr>
      <dsp:spPr>
        <a:xfrm>
          <a:off x="4395388" y="4792842"/>
          <a:ext cx="1710890" cy="102653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2E446D"/>
              </a:solidFill>
              <a:latin typeface="Arial" panose="020B0604020202020204" pitchFamily="34" charset="0"/>
              <a:cs typeface="Arial" panose="020B0604020202020204" pitchFamily="34" charset="0"/>
            </a:rPr>
            <a:t>CONCUSSION WITHIN 10-YEARS (and if yes, NUMBER OF CONCUSSIONS)</a:t>
          </a:r>
        </a:p>
      </dsp:txBody>
      <dsp:txXfrm>
        <a:off x="4395388" y="4792842"/>
        <a:ext cx="1710890" cy="1026534"/>
      </dsp:txXfrm>
    </dsp:sp>
    <dsp:sp modelId="{62D97286-3356-43C9-BF97-36DE1076B979}">
      <dsp:nvSpPr>
        <dsp:cNvPr id="0" name=""/>
        <dsp:cNvSpPr/>
      </dsp:nvSpPr>
      <dsp:spPr>
        <a:xfrm>
          <a:off x="6289651" y="4792842"/>
          <a:ext cx="1710890" cy="1026534"/>
        </a:xfrm>
        <a:prstGeom prst="rect">
          <a:avLst/>
        </a:prstGeom>
        <a:solidFill>
          <a:schemeClr val="accent2">
            <a:lumMod val="7500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latin typeface="Arial" panose="020B0604020202020204" pitchFamily="34" charset="0"/>
              <a:cs typeface="Arial" panose="020B0604020202020204" pitchFamily="34" charset="0"/>
            </a:rPr>
            <a:t>TIME                    (MONTHS SINCE FIRST TBI)</a:t>
          </a:r>
        </a:p>
      </dsp:txBody>
      <dsp:txXfrm>
        <a:off x="6289651" y="4792842"/>
        <a:ext cx="1710890" cy="10265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9DA85-5128-4097-BB6A-83B465856840}">
      <dsp:nvSpPr>
        <dsp:cNvPr id="0" name=""/>
        <dsp:cNvSpPr/>
      </dsp:nvSpPr>
      <dsp:spPr>
        <a:xfrm>
          <a:off x="0" y="3291729"/>
          <a:ext cx="6666833" cy="215973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Interesting findings </a:t>
          </a:r>
          <a:r>
            <a:rPr lang="en-US" sz="2500" kern="1200" dirty="0">
              <a:sym typeface="Wingdings" panose="05000000000000000000" pitchFamily="2" charset="2"/>
            </a:rPr>
            <a:t> </a:t>
          </a:r>
          <a:r>
            <a:rPr lang="en-US" sz="2500" b="1" kern="1200" dirty="0">
              <a:sym typeface="Wingdings" panose="05000000000000000000" pitchFamily="2" charset="2"/>
            </a:rPr>
            <a:t>NO</a:t>
          </a:r>
          <a:r>
            <a:rPr lang="en-US" sz="2500" kern="1200" dirty="0">
              <a:sym typeface="Wingdings" panose="05000000000000000000" pitchFamily="2" charset="2"/>
            </a:rPr>
            <a:t> </a:t>
          </a:r>
          <a:r>
            <a:rPr lang="en-US" sz="2500" kern="1200" dirty="0"/>
            <a:t>significant effects of ethnicity, age, gender, education, employment or TBI severity on depression and anxiety scores</a:t>
          </a:r>
        </a:p>
      </dsp:txBody>
      <dsp:txXfrm>
        <a:off x="0" y="3291729"/>
        <a:ext cx="6666833" cy="2159731"/>
      </dsp:txXfrm>
    </dsp:sp>
    <dsp:sp modelId="{C37948F3-9324-43B9-8E8E-8A4BFEDDA1F8}">
      <dsp:nvSpPr>
        <dsp:cNvPr id="0" name=""/>
        <dsp:cNvSpPr/>
      </dsp:nvSpPr>
      <dsp:spPr>
        <a:xfrm rot="10800000">
          <a:off x="0" y="2459"/>
          <a:ext cx="6666833" cy="3321666"/>
        </a:xfrm>
        <a:prstGeom prst="upArrowCallou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The number of TBI events (within 1-year of incident TBI) and time since the event (particularly 10-years) post event were statistically significantly associated with higher levels of depression and anxiety. </a:t>
          </a:r>
        </a:p>
      </dsp:txBody>
      <dsp:txXfrm rot="10800000">
        <a:off x="0" y="2459"/>
        <a:ext cx="6666833" cy="215831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69626-A155-ECF3-F13E-DEE7676F83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14CD4498-D411-560B-43D8-8E72B188AE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CBDDED5E-CDA5-E981-F2EC-9675B2BE61C0}"/>
              </a:ext>
            </a:extLst>
          </p:cNvPr>
          <p:cNvSpPr>
            <a:spLocks noGrp="1"/>
          </p:cNvSpPr>
          <p:nvPr>
            <p:ph type="dt" sz="half" idx="10"/>
          </p:nvPr>
        </p:nvSpPr>
        <p:spPr/>
        <p:txBody>
          <a:bodyPr/>
          <a:lstStyle/>
          <a:p>
            <a:fld id="{9184DA70-C731-4C70-880D-CCD4705E623C}" type="datetime1">
              <a:rPr lang="en-US" smtClean="0"/>
              <a:t>11/30/2023</a:t>
            </a:fld>
            <a:endParaRPr lang="en-US" dirty="0"/>
          </a:p>
        </p:txBody>
      </p:sp>
      <p:sp>
        <p:nvSpPr>
          <p:cNvPr id="5" name="Footer Placeholder 4">
            <a:extLst>
              <a:ext uri="{FF2B5EF4-FFF2-40B4-BE49-F238E27FC236}">
                <a16:creationId xmlns:a16="http://schemas.microsoft.com/office/drawing/2014/main" id="{DF6CE440-A5F2-029B-4F78-C055B6CB5A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54E5EC8-5F9C-AA44-C24D-26519250711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6498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C41D-1321-CA5E-557E-A344D33545B4}"/>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265DF930-987F-E06E-67CE-3B6FD3F0CC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7D5A871-379C-54D8-4C77-F4FC1E90A45D}"/>
              </a:ext>
            </a:extLst>
          </p:cNvPr>
          <p:cNvSpPr>
            <a:spLocks noGrp="1"/>
          </p:cNvSpPr>
          <p:nvPr>
            <p:ph type="dt" sz="half" idx="10"/>
          </p:nvPr>
        </p:nvSpPr>
        <p:spPr/>
        <p:txBody>
          <a:bodyPr/>
          <a:lstStyle/>
          <a:p>
            <a:fld id="{62D6E202-B606-4609-B914-27C9371A1F6D}" type="datetime1">
              <a:rPr lang="en-US" smtClean="0"/>
              <a:t>11/30/2023</a:t>
            </a:fld>
            <a:endParaRPr lang="en-US" dirty="0"/>
          </a:p>
        </p:txBody>
      </p:sp>
      <p:sp>
        <p:nvSpPr>
          <p:cNvPr id="5" name="Footer Placeholder 4">
            <a:extLst>
              <a:ext uri="{FF2B5EF4-FFF2-40B4-BE49-F238E27FC236}">
                <a16:creationId xmlns:a16="http://schemas.microsoft.com/office/drawing/2014/main" id="{753E3F06-6C54-42AA-3B24-0ED62A20D1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34DE2E-0D0E-AD3B-C940-1B4BFAFBDB9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61734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A6CAF-65B4-6CEC-88F3-E06A322BB2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4A124E4A-4E96-F074-E3BF-6F1A86235E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3001C7B-F8B0-1ED6-0481-73E394F8A2C8}"/>
              </a:ext>
            </a:extLst>
          </p:cNvPr>
          <p:cNvSpPr>
            <a:spLocks noGrp="1"/>
          </p:cNvSpPr>
          <p:nvPr>
            <p:ph type="dt" sz="half" idx="10"/>
          </p:nvPr>
        </p:nvSpPr>
        <p:spPr/>
        <p:txBody>
          <a:bodyPr/>
          <a:lstStyle/>
          <a:p>
            <a:fld id="{62D6E202-B606-4609-B914-27C9371A1F6D}" type="datetime1">
              <a:rPr lang="en-US" smtClean="0"/>
              <a:t>11/30/2023</a:t>
            </a:fld>
            <a:endParaRPr lang="en-US" dirty="0"/>
          </a:p>
        </p:txBody>
      </p:sp>
      <p:sp>
        <p:nvSpPr>
          <p:cNvPr id="5" name="Footer Placeholder 4">
            <a:extLst>
              <a:ext uri="{FF2B5EF4-FFF2-40B4-BE49-F238E27FC236}">
                <a16:creationId xmlns:a16="http://schemas.microsoft.com/office/drawing/2014/main" id="{30B94643-E0BA-FE33-81AF-486CEE2345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06580F-4296-BB98-99AA-B051DF0BF55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620887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86EA-D1F1-C26E-E516-16166F986B1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089A8B95-CF0B-C9F5-57CD-9E87BCFD11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8DBBD1E-6E78-6CB2-3E5B-D89735EB5BBC}"/>
              </a:ext>
            </a:extLst>
          </p:cNvPr>
          <p:cNvSpPr>
            <a:spLocks noGrp="1"/>
          </p:cNvSpPr>
          <p:nvPr>
            <p:ph type="dt" sz="half" idx="10"/>
          </p:nvPr>
        </p:nvSpPr>
        <p:spPr/>
        <p:txBody>
          <a:bodyPr/>
          <a:lstStyle/>
          <a:p>
            <a:fld id="{4BE1D723-8F53-4F53-90B0-1982A396982E}" type="datetime1">
              <a:rPr lang="en-US" smtClean="0"/>
              <a:t>11/30/2023</a:t>
            </a:fld>
            <a:endParaRPr lang="en-US" dirty="0"/>
          </a:p>
        </p:txBody>
      </p:sp>
      <p:sp>
        <p:nvSpPr>
          <p:cNvPr id="5" name="Footer Placeholder 4">
            <a:extLst>
              <a:ext uri="{FF2B5EF4-FFF2-40B4-BE49-F238E27FC236}">
                <a16:creationId xmlns:a16="http://schemas.microsoft.com/office/drawing/2014/main" id="{8BEEDD3E-F1D4-819D-B59E-7030657A4D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180FB8-2A63-78B4-412B-F29E07B7004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6294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096B-608E-419D-CEF5-CBF18978AA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13D53F81-C76A-1707-FC63-CD147D1DD8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AEB74D-E21B-1470-7894-B0DACCD0D043}"/>
              </a:ext>
            </a:extLst>
          </p:cNvPr>
          <p:cNvSpPr>
            <a:spLocks noGrp="1"/>
          </p:cNvSpPr>
          <p:nvPr>
            <p:ph type="dt" sz="half" idx="10"/>
          </p:nvPr>
        </p:nvSpPr>
        <p:spPr/>
        <p:txBody>
          <a:bodyPr/>
          <a:lstStyle/>
          <a:p>
            <a:fld id="{97669AF7-7BEB-44E4-9852-375E34362B5B}" type="datetime1">
              <a:rPr lang="en-US" smtClean="0"/>
              <a:t>11/30/2023</a:t>
            </a:fld>
            <a:endParaRPr lang="en-US" dirty="0"/>
          </a:p>
        </p:txBody>
      </p:sp>
      <p:sp>
        <p:nvSpPr>
          <p:cNvPr id="5" name="Footer Placeholder 4">
            <a:extLst>
              <a:ext uri="{FF2B5EF4-FFF2-40B4-BE49-F238E27FC236}">
                <a16:creationId xmlns:a16="http://schemas.microsoft.com/office/drawing/2014/main" id="{997DE7CA-A912-9E24-86F2-E64C465D2D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A2EDE5-564C-8307-38FB-5C9BC09D9E0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80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0CCE1-F386-395F-32D1-83C11A91FFF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12841A64-8A0F-191A-B489-1FF892F7EC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88531F19-9C69-617C-137A-369AF37BF5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4660F787-8985-057D-7322-BCEFA9A4A021}"/>
              </a:ext>
            </a:extLst>
          </p:cNvPr>
          <p:cNvSpPr>
            <a:spLocks noGrp="1"/>
          </p:cNvSpPr>
          <p:nvPr>
            <p:ph type="dt" sz="half" idx="10"/>
          </p:nvPr>
        </p:nvSpPr>
        <p:spPr/>
        <p:txBody>
          <a:bodyPr/>
          <a:lstStyle/>
          <a:p>
            <a:fld id="{BAAAC38D-0552-4C82-B593-E6124DFADBE2}" type="datetime1">
              <a:rPr lang="en-US" smtClean="0"/>
              <a:t>11/30/2023</a:t>
            </a:fld>
            <a:endParaRPr lang="en-US" dirty="0"/>
          </a:p>
        </p:txBody>
      </p:sp>
      <p:sp>
        <p:nvSpPr>
          <p:cNvPr id="6" name="Footer Placeholder 5">
            <a:extLst>
              <a:ext uri="{FF2B5EF4-FFF2-40B4-BE49-F238E27FC236}">
                <a16:creationId xmlns:a16="http://schemas.microsoft.com/office/drawing/2014/main" id="{B623675D-4AA6-CFE8-F0DD-898D8B63A0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21BFC3-4EB4-F816-3D86-7638D14ED26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576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1E591-0472-746B-46A2-71B77AEDE69C}"/>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672A54CC-7FEE-2FEC-E31C-9499566ECF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E1BB30-FAD8-B36B-4B5C-FC239B4F78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2B22806E-EC05-4FB2-84BB-7CD7EC6944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200170-A82E-D6EF-1151-7F0A2F9F44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0C67B2E9-BFE3-0393-3126-9F3F8CCC541A}"/>
              </a:ext>
            </a:extLst>
          </p:cNvPr>
          <p:cNvSpPr>
            <a:spLocks noGrp="1"/>
          </p:cNvSpPr>
          <p:nvPr>
            <p:ph type="dt" sz="half" idx="10"/>
          </p:nvPr>
        </p:nvSpPr>
        <p:spPr/>
        <p:txBody>
          <a:bodyPr/>
          <a:lstStyle/>
          <a:p>
            <a:fld id="{D9DF0F1C-5577-4ACB-BB62-DF8F3C494C7E}" type="datetime1">
              <a:rPr lang="en-US" smtClean="0"/>
              <a:t>11/30/2023</a:t>
            </a:fld>
            <a:endParaRPr lang="en-US" dirty="0"/>
          </a:p>
        </p:txBody>
      </p:sp>
      <p:sp>
        <p:nvSpPr>
          <p:cNvPr id="8" name="Footer Placeholder 7">
            <a:extLst>
              <a:ext uri="{FF2B5EF4-FFF2-40B4-BE49-F238E27FC236}">
                <a16:creationId xmlns:a16="http://schemas.microsoft.com/office/drawing/2014/main" id="{C0D566AC-BA44-A072-15AE-D8896390FD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C8AE78D-E288-6682-A366-C875631266C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601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0056-A342-A53E-49A8-A338DB404617}"/>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553C0077-0A9A-ED70-CDE9-A53350423814}"/>
              </a:ext>
            </a:extLst>
          </p:cNvPr>
          <p:cNvSpPr>
            <a:spLocks noGrp="1"/>
          </p:cNvSpPr>
          <p:nvPr>
            <p:ph type="dt" sz="half" idx="10"/>
          </p:nvPr>
        </p:nvSpPr>
        <p:spPr/>
        <p:txBody>
          <a:bodyPr/>
          <a:lstStyle/>
          <a:p>
            <a:fld id="{1775B394-D9F9-4F0C-B15D-605F45CB9E9F}" type="datetime1">
              <a:rPr lang="en-US" smtClean="0"/>
              <a:t>11/30/2023</a:t>
            </a:fld>
            <a:endParaRPr lang="en-US" dirty="0"/>
          </a:p>
        </p:txBody>
      </p:sp>
      <p:sp>
        <p:nvSpPr>
          <p:cNvPr id="4" name="Footer Placeholder 3">
            <a:extLst>
              <a:ext uri="{FF2B5EF4-FFF2-40B4-BE49-F238E27FC236}">
                <a16:creationId xmlns:a16="http://schemas.microsoft.com/office/drawing/2014/main" id="{942713EC-AF94-E32D-E82F-B2BC4A1362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B2ADBE6-708F-1839-DF15-D31FA2B4DFE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800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A95783-AA07-AFD7-8A50-C355B243F6A9}"/>
              </a:ext>
            </a:extLst>
          </p:cNvPr>
          <p:cNvSpPr>
            <a:spLocks noGrp="1"/>
          </p:cNvSpPr>
          <p:nvPr>
            <p:ph type="dt" sz="half" idx="10"/>
          </p:nvPr>
        </p:nvSpPr>
        <p:spPr/>
        <p:txBody>
          <a:bodyPr/>
          <a:lstStyle/>
          <a:p>
            <a:fld id="{39667345-2558-425A-8533-9BFDBCE15005}" type="datetime1">
              <a:rPr lang="en-US" smtClean="0"/>
              <a:t>11/30/2023</a:t>
            </a:fld>
            <a:endParaRPr lang="en-US" dirty="0"/>
          </a:p>
        </p:txBody>
      </p:sp>
      <p:sp>
        <p:nvSpPr>
          <p:cNvPr id="3" name="Footer Placeholder 2">
            <a:extLst>
              <a:ext uri="{FF2B5EF4-FFF2-40B4-BE49-F238E27FC236}">
                <a16:creationId xmlns:a16="http://schemas.microsoft.com/office/drawing/2014/main" id="{4C24DF86-75C9-3543-439C-5391D661176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9F7911A-9629-3ACA-90F0-697818381A9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0162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B4B8-EB1B-6BC7-EE1F-BE19AA9E48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D0EB44C7-4955-F511-01FA-8C0738D87C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B3FE9D-202E-9EE0-4AC9-831B93497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358A30-BD9B-1775-DEC7-D46A3BC06922}"/>
              </a:ext>
            </a:extLst>
          </p:cNvPr>
          <p:cNvSpPr>
            <a:spLocks noGrp="1"/>
          </p:cNvSpPr>
          <p:nvPr>
            <p:ph type="dt" sz="half" idx="10"/>
          </p:nvPr>
        </p:nvSpPr>
        <p:spPr/>
        <p:txBody>
          <a:bodyPr/>
          <a:lstStyle/>
          <a:p>
            <a:fld id="{92BEA474-078D-4E9B-9B14-09A87B19DC46}" type="datetime1">
              <a:rPr lang="en-US" smtClean="0"/>
              <a:t>11/30/2023</a:t>
            </a:fld>
            <a:endParaRPr lang="en-US" dirty="0"/>
          </a:p>
        </p:txBody>
      </p:sp>
      <p:sp>
        <p:nvSpPr>
          <p:cNvPr id="6" name="Footer Placeholder 5">
            <a:extLst>
              <a:ext uri="{FF2B5EF4-FFF2-40B4-BE49-F238E27FC236}">
                <a16:creationId xmlns:a16="http://schemas.microsoft.com/office/drawing/2014/main" id="{48B9E85A-FB5E-3A2B-8100-0866CD34ABE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DE9E464-CDB4-8546-26C9-DD1698AF2E0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72201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D30C-32D8-D491-1F2B-6827687189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F68440E6-7497-80B2-4467-45CB0F58F7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DD555064-14A2-385D-9B41-8005ABB86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9F9CC-5729-F690-F502-7A203FEFB471}"/>
              </a:ext>
            </a:extLst>
          </p:cNvPr>
          <p:cNvSpPr>
            <a:spLocks noGrp="1"/>
          </p:cNvSpPr>
          <p:nvPr>
            <p:ph type="dt" sz="half" idx="10"/>
          </p:nvPr>
        </p:nvSpPr>
        <p:spPr/>
        <p:txBody>
          <a:bodyPr/>
          <a:lstStyle/>
          <a:p>
            <a:fld id="{4907D986-8816-4272-A432-0437A28A9828}" type="datetime1">
              <a:rPr lang="en-US" smtClean="0"/>
              <a:t>11/30/2023</a:t>
            </a:fld>
            <a:endParaRPr lang="en-US" dirty="0"/>
          </a:p>
        </p:txBody>
      </p:sp>
      <p:sp>
        <p:nvSpPr>
          <p:cNvPr id="6" name="Footer Placeholder 5">
            <a:extLst>
              <a:ext uri="{FF2B5EF4-FFF2-40B4-BE49-F238E27FC236}">
                <a16:creationId xmlns:a16="http://schemas.microsoft.com/office/drawing/2014/main" id="{2A204174-6461-B35D-DD4E-E7C6E7C98CF9}"/>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78B49F3D-3C27-CA37-75EE-7F3EC1EC7E6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666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091EB-A479-E4BE-3E34-3BED1351E6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DC66AE0-695D-ACED-54F5-DDA7AA9F4E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FCD9B45-68CF-F824-AD88-B397605225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11/30/2023</a:t>
            </a:fld>
            <a:endParaRPr lang="en-US" dirty="0"/>
          </a:p>
        </p:txBody>
      </p:sp>
      <p:sp>
        <p:nvSpPr>
          <p:cNvPr id="5" name="Footer Placeholder 4">
            <a:extLst>
              <a:ext uri="{FF2B5EF4-FFF2-40B4-BE49-F238E27FC236}">
                <a16:creationId xmlns:a16="http://schemas.microsoft.com/office/drawing/2014/main" id="{EB544A73-4719-201E-074D-D895632DF1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B56E470-C466-3C04-F2F6-4F699EC422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449453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qbi.uq.edu.au/concussion/what-traumatic-brain-injury"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20.pn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qbi.uq.edu.au/concussion/what-traumatic-brain-injury"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81FDA53-BBF3-935B-C74A-06F2F05C7A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89872" y="5033830"/>
            <a:ext cx="3234957" cy="127780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EDAA35A-4FF3-E819-EA93-97E9BC0591C9}"/>
              </a:ext>
            </a:extLst>
          </p:cNvPr>
          <p:cNvSpPr txBox="1"/>
          <p:nvPr/>
        </p:nvSpPr>
        <p:spPr>
          <a:xfrm>
            <a:off x="398190" y="464775"/>
            <a:ext cx="11066803" cy="3477875"/>
          </a:xfrm>
          <a:prstGeom prst="rect">
            <a:avLst/>
          </a:prstGeom>
          <a:noFill/>
        </p:spPr>
        <p:txBody>
          <a:bodyPr wrap="square">
            <a:spAutoFit/>
          </a:bodyPr>
          <a:lstStyle/>
          <a:p>
            <a:pPr algn="ctr"/>
            <a:r>
              <a:rPr lang="en-US" sz="5500" dirty="0">
                <a:solidFill>
                  <a:srgbClr val="0F487E"/>
                </a:solidFill>
                <a:latin typeface="Arial Black" panose="020B0A04020102020204" pitchFamily="34" charset="0"/>
              </a:rPr>
              <a:t>10-year </a:t>
            </a:r>
          </a:p>
          <a:p>
            <a:pPr algn="ctr"/>
            <a:r>
              <a:rPr lang="en-US" sz="5500" dirty="0">
                <a:solidFill>
                  <a:srgbClr val="0F487E"/>
                </a:solidFill>
                <a:latin typeface="Arial Black" panose="020B0A04020102020204" pitchFamily="34" charset="0"/>
              </a:rPr>
              <a:t>Traumatic Brain Injury trajectories from the BIONIC Study</a:t>
            </a:r>
          </a:p>
        </p:txBody>
      </p:sp>
      <p:sp>
        <p:nvSpPr>
          <p:cNvPr id="9" name="TextBox 8">
            <a:extLst>
              <a:ext uri="{FF2B5EF4-FFF2-40B4-BE49-F238E27FC236}">
                <a16:creationId xmlns:a16="http://schemas.microsoft.com/office/drawing/2014/main" id="{1D176835-5673-7C52-D764-F616A3F607E4}"/>
              </a:ext>
            </a:extLst>
          </p:cNvPr>
          <p:cNvSpPr txBox="1"/>
          <p:nvPr/>
        </p:nvSpPr>
        <p:spPr>
          <a:xfrm>
            <a:off x="3838686" y="5015899"/>
            <a:ext cx="3732886" cy="1295739"/>
          </a:xfrm>
          <a:prstGeom prst="rect">
            <a:avLst/>
          </a:prstGeom>
          <a:noFill/>
        </p:spPr>
        <p:txBody>
          <a:bodyPr wrap="square">
            <a:spAutoFit/>
          </a:bodyPr>
          <a:lstStyle/>
          <a:p>
            <a:pPr algn="ctr">
              <a:lnSpc>
                <a:spcPct val="150000"/>
              </a:lnSpc>
            </a:pPr>
            <a:r>
              <a:rPr lang="en-US" sz="1800" dirty="0">
                <a:solidFill>
                  <a:srgbClr val="253F6C"/>
                </a:solidFill>
                <a:latin typeface="Arial Black" panose="020B0A04020102020204" pitchFamily="34" charset="0"/>
              </a:rPr>
              <a:t>Priya Parmar*</a:t>
            </a:r>
          </a:p>
          <a:p>
            <a:pPr algn="ctr">
              <a:lnSpc>
                <a:spcPct val="150000"/>
              </a:lnSpc>
            </a:pPr>
            <a:r>
              <a:rPr lang="en-US" sz="1800" dirty="0">
                <a:solidFill>
                  <a:srgbClr val="253F6C"/>
                </a:solidFill>
                <a:latin typeface="Arial Black" panose="020B0A04020102020204" pitchFamily="34" charset="0"/>
              </a:rPr>
              <a:t>Alice Theadom</a:t>
            </a:r>
          </a:p>
          <a:p>
            <a:pPr algn="ctr">
              <a:lnSpc>
                <a:spcPct val="150000"/>
              </a:lnSpc>
            </a:pPr>
            <a:r>
              <a:rPr lang="en-US" sz="1800" dirty="0">
                <a:solidFill>
                  <a:srgbClr val="253F6C"/>
                </a:solidFill>
                <a:latin typeface="Arial Black" panose="020B0A04020102020204" pitchFamily="34" charset="0"/>
              </a:rPr>
              <a:t>Patria Hume</a:t>
            </a:r>
          </a:p>
        </p:txBody>
      </p:sp>
      <p:pic>
        <p:nvPicPr>
          <p:cNvPr id="1026" name="Picture 2">
            <a:extLst>
              <a:ext uri="{FF2B5EF4-FFF2-40B4-BE49-F238E27FC236}">
                <a16:creationId xmlns:a16="http://schemas.microsoft.com/office/drawing/2014/main" id="{81377037-1CAE-4940-EC81-8D29EA6E4F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213" y="5155088"/>
            <a:ext cx="1549391" cy="10634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C7533B0-73D7-99B5-D3C5-69CC30975D2A}"/>
              </a:ext>
            </a:extLst>
          </p:cNvPr>
          <p:cNvPicPr>
            <a:picLocks noChangeAspect="1"/>
          </p:cNvPicPr>
          <p:nvPr/>
        </p:nvPicPr>
        <p:blipFill>
          <a:blip r:embed="rId4"/>
          <a:stretch>
            <a:fillRect/>
          </a:stretch>
        </p:blipFill>
        <p:spPr>
          <a:xfrm>
            <a:off x="2603" y="6555922"/>
            <a:ext cx="12192000" cy="310624"/>
          </a:xfrm>
          <a:prstGeom prst="rect">
            <a:avLst/>
          </a:prstGeom>
        </p:spPr>
      </p:pic>
      <p:pic>
        <p:nvPicPr>
          <p:cNvPr id="13" name="Picture 12">
            <a:extLst>
              <a:ext uri="{FF2B5EF4-FFF2-40B4-BE49-F238E27FC236}">
                <a16:creationId xmlns:a16="http://schemas.microsoft.com/office/drawing/2014/main" id="{C3EC5EE5-56A2-FFEC-A677-39F8D1234B99}"/>
              </a:ext>
            </a:extLst>
          </p:cNvPr>
          <p:cNvPicPr>
            <a:picLocks noChangeAspect="1"/>
          </p:cNvPicPr>
          <p:nvPr/>
        </p:nvPicPr>
        <p:blipFill>
          <a:blip r:embed="rId4"/>
          <a:stretch>
            <a:fillRect/>
          </a:stretch>
        </p:blipFill>
        <p:spPr>
          <a:xfrm>
            <a:off x="0" y="4478922"/>
            <a:ext cx="12192000" cy="310624"/>
          </a:xfrm>
          <a:prstGeom prst="rect">
            <a:avLst/>
          </a:prstGeom>
        </p:spPr>
      </p:pic>
      <p:pic>
        <p:nvPicPr>
          <p:cNvPr id="14" name="Picture 13">
            <a:extLst>
              <a:ext uri="{FF2B5EF4-FFF2-40B4-BE49-F238E27FC236}">
                <a16:creationId xmlns:a16="http://schemas.microsoft.com/office/drawing/2014/main" id="{7FED9CF6-580D-A174-51F0-709655082A9D}"/>
              </a:ext>
            </a:extLst>
          </p:cNvPr>
          <p:cNvPicPr>
            <a:picLocks noChangeAspect="1"/>
          </p:cNvPicPr>
          <p:nvPr/>
        </p:nvPicPr>
        <p:blipFill>
          <a:blip r:embed="rId4"/>
          <a:stretch>
            <a:fillRect/>
          </a:stretch>
        </p:blipFill>
        <p:spPr>
          <a:xfrm>
            <a:off x="0" y="-2495"/>
            <a:ext cx="12192000" cy="310624"/>
          </a:xfrm>
          <a:prstGeom prst="rect">
            <a:avLst/>
          </a:prstGeom>
        </p:spPr>
      </p:pic>
    </p:spTree>
    <p:extLst>
      <p:ext uri="{BB962C8B-B14F-4D97-AF65-F5344CB8AC3E}">
        <p14:creationId xmlns:p14="http://schemas.microsoft.com/office/powerpoint/2010/main" val="1083920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F038DBA-EE2B-1B28-2331-2A338B397DA6}"/>
              </a:ext>
            </a:extLst>
          </p:cNvPr>
          <p:cNvPicPr>
            <a:picLocks noChangeAspect="1"/>
          </p:cNvPicPr>
          <p:nvPr/>
        </p:nvPicPr>
        <p:blipFill>
          <a:blip r:embed="rId2"/>
          <a:stretch>
            <a:fillRect/>
          </a:stretch>
        </p:blipFill>
        <p:spPr>
          <a:xfrm>
            <a:off x="4211274" y="517283"/>
            <a:ext cx="6552835" cy="5823434"/>
          </a:xfrm>
          <a:prstGeom prst="rect">
            <a:avLst/>
          </a:prstGeom>
        </p:spPr>
      </p:pic>
      <p:sp>
        <p:nvSpPr>
          <p:cNvPr id="6" name="TextBox 5">
            <a:extLst>
              <a:ext uri="{FF2B5EF4-FFF2-40B4-BE49-F238E27FC236}">
                <a16:creationId xmlns:a16="http://schemas.microsoft.com/office/drawing/2014/main" id="{D8F1B790-F858-17A8-EDF5-4B797335F185}"/>
              </a:ext>
            </a:extLst>
          </p:cNvPr>
          <p:cNvSpPr txBox="1"/>
          <p:nvPr/>
        </p:nvSpPr>
        <p:spPr>
          <a:xfrm>
            <a:off x="8581974" y="1845654"/>
            <a:ext cx="1811985" cy="523220"/>
          </a:xfrm>
          <a:prstGeom prst="rect">
            <a:avLst/>
          </a:prstGeom>
          <a:solidFill>
            <a:srgbClr val="0354A6"/>
          </a:solidFill>
        </p:spPr>
        <p:txBody>
          <a:bodyPr wrap="square" rtlCol="0">
            <a:spAutoFit/>
          </a:bodyPr>
          <a:lstStyle/>
          <a:p>
            <a:pPr algn="ctr"/>
            <a:r>
              <a:rPr lang="en-NZ" sz="2800" b="1" cap="all" dirty="0">
                <a:solidFill>
                  <a:schemeClr val="bg1"/>
                </a:solidFill>
                <a:cs typeface="Arial" panose="020B0604020202020204" pitchFamily="34" charset="0"/>
              </a:rPr>
              <a:t>statistics</a:t>
            </a:r>
          </a:p>
        </p:txBody>
      </p:sp>
      <p:sp>
        <p:nvSpPr>
          <p:cNvPr id="7" name="Flowchart: Sequential Access Storage 6">
            <a:extLst>
              <a:ext uri="{FF2B5EF4-FFF2-40B4-BE49-F238E27FC236}">
                <a16:creationId xmlns:a16="http://schemas.microsoft.com/office/drawing/2014/main" id="{F3160D49-BDE8-9D2A-D664-52CCCCBAC080}"/>
              </a:ext>
            </a:extLst>
          </p:cNvPr>
          <p:cNvSpPr/>
          <p:nvPr/>
        </p:nvSpPr>
        <p:spPr>
          <a:xfrm>
            <a:off x="1293667" y="293615"/>
            <a:ext cx="5031632" cy="3976382"/>
          </a:xfrm>
          <a:prstGeom prst="flowChartMagneticTap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9" name="TextBox 8">
            <a:extLst>
              <a:ext uri="{FF2B5EF4-FFF2-40B4-BE49-F238E27FC236}">
                <a16:creationId xmlns:a16="http://schemas.microsoft.com/office/drawing/2014/main" id="{AE9EBF58-2A5B-4E90-09CA-9591EF394815}"/>
              </a:ext>
            </a:extLst>
          </p:cNvPr>
          <p:cNvSpPr txBox="1"/>
          <p:nvPr/>
        </p:nvSpPr>
        <p:spPr>
          <a:xfrm>
            <a:off x="1475620" y="607886"/>
            <a:ext cx="4667726" cy="3347840"/>
          </a:xfrm>
          <a:prstGeom prst="rect">
            <a:avLst/>
          </a:prstGeom>
          <a:noFill/>
        </p:spPr>
        <p:txBody>
          <a:bodyPr wrap="square">
            <a:spAutoFit/>
          </a:bodyPr>
          <a:lstStyle/>
          <a:p>
            <a:pPr algn="ctr">
              <a:lnSpc>
                <a:spcPct val="150000"/>
              </a:lnSpc>
            </a:pPr>
            <a:r>
              <a:rPr lang="en-NZ" sz="2400" i="1" dirty="0">
                <a:latin typeface="Arial" panose="020B0604020202020204" pitchFamily="34" charset="0"/>
                <a:cs typeface="Arial" panose="020B0604020202020204" pitchFamily="34" charset="0"/>
              </a:rPr>
              <a:t>“I’ll have an order of </a:t>
            </a:r>
          </a:p>
          <a:p>
            <a:pPr algn="ctr">
              <a:lnSpc>
                <a:spcPct val="150000"/>
              </a:lnSpc>
            </a:pPr>
            <a:r>
              <a:rPr lang="en-NZ" sz="2400" i="1" dirty="0">
                <a:latin typeface="Arial" panose="020B0604020202020204" pitchFamily="34" charset="0"/>
                <a:cs typeface="Arial" panose="020B0604020202020204" pitchFamily="34" charset="0"/>
              </a:rPr>
              <a:t>descriptive statistics, pretty visualisations, anything complex on the side – oh, and statistical significance, an extra helping </a:t>
            </a:r>
          </a:p>
          <a:p>
            <a:pPr algn="ctr">
              <a:lnSpc>
                <a:spcPct val="150000"/>
              </a:lnSpc>
            </a:pPr>
            <a:r>
              <a:rPr lang="en-NZ" sz="2400" i="1" dirty="0">
                <a:latin typeface="Arial" panose="020B0604020202020204" pitchFamily="34" charset="0"/>
                <a:cs typeface="Arial" panose="020B0604020202020204" pitchFamily="34" charset="0"/>
              </a:rPr>
              <a:t>of significance”</a:t>
            </a:r>
          </a:p>
        </p:txBody>
      </p:sp>
    </p:spTree>
    <p:extLst>
      <p:ext uri="{BB962C8B-B14F-4D97-AF65-F5344CB8AC3E}">
        <p14:creationId xmlns:p14="http://schemas.microsoft.com/office/powerpoint/2010/main" val="527596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Beauty And The Beast Food GIF - Beauty And The Beast Food Hungry GIFs">
            <a:extLst>
              <a:ext uri="{FF2B5EF4-FFF2-40B4-BE49-F238E27FC236}">
                <a16:creationId xmlns:a16="http://schemas.microsoft.com/office/drawing/2014/main" id="{31399EF3-80AC-5249-E66D-BB71F5F1DC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4699" y="457200"/>
            <a:ext cx="10802601"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805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2280F7D-A4D8-1B23-3277-51BCF92900A9}"/>
              </a:ext>
            </a:extLst>
          </p:cNvPr>
          <p:cNvSpPr txBox="1"/>
          <p:nvPr/>
        </p:nvSpPr>
        <p:spPr>
          <a:xfrm>
            <a:off x="709885" y="4876419"/>
            <a:ext cx="10771464" cy="1785104"/>
          </a:xfrm>
          <a:prstGeom prst="rect">
            <a:avLst/>
          </a:prstGeom>
          <a:noFill/>
        </p:spPr>
        <p:txBody>
          <a:bodyPr wrap="square" rtlCol="0">
            <a:spAutoFit/>
          </a:bodyPr>
          <a:lstStyle/>
          <a:p>
            <a:pPr algn="ctr"/>
            <a:r>
              <a:rPr lang="en-NZ" sz="5500" dirty="0">
                <a:solidFill>
                  <a:schemeClr val="bg1"/>
                </a:solidFill>
                <a:latin typeface="Arial" panose="020B0604020202020204" pitchFamily="34" charset="0"/>
                <a:cs typeface="Arial" panose="020B0604020202020204" pitchFamily="34" charset="0"/>
              </a:rPr>
              <a:t>Stage 1</a:t>
            </a:r>
          </a:p>
          <a:p>
            <a:pPr algn="ctr"/>
            <a:r>
              <a:rPr lang="en-NZ" sz="5500" dirty="0">
                <a:solidFill>
                  <a:schemeClr val="bg1"/>
                </a:solidFill>
                <a:latin typeface="Arial" panose="020B0604020202020204" pitchFamily="34" charset="0"/>
                <a:cs typeface="Arial" panose="020B0604020202020204" pitchFamily="34" charset="0"/>
              </a:rPr>
              <a:t>Appeasing the clinical crowd</a:t>
            </a:r>
          </a:p>
        </p:txBody>
      </p:sp>
      <p:pic>
        <p:nvPicPr>
          <p:cNvPr id="3074" name="Picture 2" descr="108,000+ Healthcare Professionals Cartoon Stock Photos, Pictures &amp;  Royalty-Free Images - iStock">
            <a:extLst>
              <a:ext uri="{FF2B5EF4-FFF2-40B4-BE49-F238E27FC236}">
                <a16:creationId xmlns:a16="http://schemas.microsoft.com/office/drawing/2014/main" id="{C66CF44B-6C49-F286-3831-853E4A7B7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5563" y="533120"/>
            <a:ext cx="6220874" cy="4147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55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2F0DB83-88B3-FD95-49BB-43DA11A2C7E7}"/>
              </a:ext>
            </a:extLst>
          </p:cNvPr>
          <p:cNvPicPr>
            <a:picLocks noChangeAspect="1"/>
          </p:cNvPicPr>
          <p:nvPr/>
        </p:nvPicPr>
        <p:blipFill>
          <a:blip r:embed="rId2"/>
          <a:stretch>
            <a:fillRect/>
          </a:stretch>
        </p:blipFill>
        <p:spPr>
          <a:xfrm>
            <a:off x="1085075" y="214390"/>
            <a:ext cx="10441726" cy="6428792"/>
          </a:xfrm>
          <a:prstGeom prst="rect">
            <a:avLst/>
          </a:prstGeom>
        </p:spPr>
      </p:pic>
    </p:spTree>
    <p:extLst>
      <p:ext uri="{BB962C8B-B14F-4D97-AF65-F5344CB8AC3E}">
        <p14:creationId xmlns:p14="http://schemas.microsoft.com/office/powerpoint/2010/main" val="1018134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0BD0F39-4DA4-04C1-0E28-771C4F001E3F}"/>
              </a:ext>
            </a:extLst>
          </p:cNvPr>
          <p:cNvPicPr>
            <a:picLocks noChangeAspect="1"/>
          </p:cNvPicPr>
          <p:nvPr/>
        </p:nvPicPr>
        <p:blipFill>
          <a:blip r:embed="rId2"/>
          <a:stretch>
            <a:fillRect/>
          </a:stretch>
        </p:blipFill>
        <p:spPr>
          <a:xfrm>
            <a:off x="1087386" y="214390"/>
            <a:ext cx="10439415" cy="6428792"/>
          </a:xfrm>
          <a:prstGeom prst="rect">
            <a:avLst/>
          </a:prstGeom>
        </p:spPr>
      </p:pic>
    </p:spTree>
    <p:extLst>
      <p:ext uri="{BB962C8B-B14F-4D97-AF65-F5344CB8AC3E}">
        <p14:creationId xmlns:p14="http://schemas.microsoft.com/office/powerpoint/2010/main" val="138187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2280F7D-A4D8-1B23-3277-51BCF92900A9}"/>
              </a:ext>
            </a:extLst>
          </p:cNvPr>
          <p:cNvSpPr txBox="1"/>
          <p:nvPr/>
        </p:nvSpPr>
        <p:spPr>
          <a:xfrm>
            <a:off x="709885" y="4876419"/>
            <a:ext cx="10771464" cy="1785104"/>
          </a:xfrm>
          <a:prstGeom prst="rect">
            <a:avLst/>
          </a:prstGeom>
          <a:noFill/>
        </p:spPr>
        <p:txBody>
          <a:bodyPr wrap="square" rtlCol="0">
            <a:spAutoFit/>
          </a:bodyPr>
          <a:lstStyle/>
          <a:p>
            <a:pPr algn="ctr"/>
            <a:r>
              <a:rPr lang="en-NZ" sz="5500" dirty="0">
                <a:solidFill>
                  <a:schemeClr val="bg1"/>
                </a:solidFill>
                <a:latin typeface="Arial" panose="020B0604020202020204" pitchFamily="34" charset="0"/>
                <a:cs typeface="Arial" panose="020B0604020202020204" pitchFamily="34" charset="0"/>
              </a:rPr>
              <a:t>Stage 2</a:t>
            </a:r>
          </a:p>
          <a:p>
            <a:pPr algn="ctr"/>
            <a:r>
              <a:rPr lang="en-NZ" sz="5500" dirty="0">
                <a:solidFill>
                  <a:schemeClr val="bg1"/>
                </a:solidFill>
                <a:latin typeface="Arial" panose="020B0604020202020204" pitchFamily="34" charset="0"/>
                <a:cs typeface="Arial" panose="020B0604020202020204" pitchFamily="34" charset="0"/>
              </a:rPr>
              <a:t>Annoying the clinicians</a:t>
            </a:r>
          </a:p>
        </p:txBody>
      </p:sp>
      <p:pic>
        <p:nvPicPr>
          <p:cNvPr id="6146" name="Picture 2" descr="Angry - Professional Cartoon Doctor Vector Illustration - 122619362">
            <a:extLst>
              <a:ext uri="{FF2B5EF4-FFF2-40B4-BE49-F238E27FC236}">
                <a16:creationId xmlns:a16="http://schemas.microsoft.com/office/drawing/2014/main" id="{DA80DC97-CC23-C0F8-6F91-39CB4ED67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03" y="286785"/>
            <a:ext cx="2428228" cy="458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564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C998C75-1C72-2CC9-9505-3C8A1E3B4EF5}"/>
              </a:ext>
            </a:extLst>
          </p:cNvPr>
          <p:cNvSpPr txBox="1"/>
          <p:nvPr/>
        </p:nvSpPr>
        <p:spPr>
          <a:xfrm>
            <a:off x="506256" y="800565"/>
            <a:ext cx="3025303" cy="5546047"/>
          </a:xfrm>
          <a:prstGeom prst="rect">
            <a:avLst/>
          </a:prstGeom>
        </p:spPr>
        <p:txBody>
          <a:bodyPr vert="horz" lIns="91440" tIns="45720" rIns="91440" bIns="45720" rtlCol="0" anchor="ctr">
            <a:normAutofit/>
          </a:bodyPr>
          <a:lstStyle/>
          <a:p>
            <a:pPr algn="ctr">
              <a:lnSpc>
                <a:spcPct val="90000"/>
              </a:lnSpc>
              <a:spcAft>
                <a:spcPts val="600"/>
              </a:spcAft>
            </a:pPr>
            <a:r>
              <a:rPr lang="en-US" sz="2800" b="1" dirty="0">
                <a:solidFill>
                  <a:schemeClr val="bg1"/>
                </a:solidFill>
                <a:latin typeface="Arial" panose="020B0604020202020204" pitchFamily="34" charset="0"/>
                <a:cs typeface="Arial" panose="020B0604020202020204" pitchFamily="34" charset="0"/>
              </a:rPr>
              <a:t>DEPRESSION</a:t>
            </a:r>
          </a:p>
        </p:txBody>
      </p:sp>
      <p:pic>
        <p:nvPicPr>
          <p:cNvPr id="3" name="Picture 2">
            <a:extLst>
              <a:ext uri="{FF2B5EF4-FFF2-40B4-BE49-F238E27FC236}">
                <a16:creationId xmlns:a16="http://schemas.microsoft.com/office/drawing/2014/main" id="{C8C35C59-B48F-22B8-714B-8167E50AF6CE}"/>
              </a:ext>
            </a:extLst>
          </p:cNvPr>
          <p:cNvPicPr>
            <a:picLocks noChangeAspect="1"/>
          </p:cNvPicPr>
          <p:nvPr/>
        </p:nvPicPr>
        <p:blipFill>
          <a:blip r:embed="rId2"/>
          <a:stretch>
            <a:fillRect/>
          </a:stretch>
        </p:blipFill>
        <p:spPr>
          <a:xfrm>
            <a:off x="4060074" y="774075"/>
            <a:ext cx="8106622" cy="5289569"/>
          </a:xfrm>
          <a:prstGeom prst="rect">
            <a:avLst/>
          </a:prstGeom>
        </p:spPr>
      </p:pic>
    </p:spTree>
    <p:extLst>
      <p:ext uri="{BB962C8B-B14F-4D97-AF65-F5344CB8AC3E}">
        <p14:creationId xmlns:p14="http://schemas.microsoft.com/office/powerpoint/2010/main" val="2354959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0E884D3D-5FD0-CFA2-0062-52E356742817}"/>
              </a:ext>
            </a:extLst>
          </p:cNvPr>
          <p:cNvSpPr txBox="1"/>
          <p:nvPr/>
        </p:nvSpPr>
        <p:spPr>
          <a:xfrm>
            <a:off x="578888" y="3245645"/>
            <a:ext cx="2880828" cy="3071906"/>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2800" b="1" kern="1200" dirty="0">
                <a:solidFill>
                  <a:srgbClr val="FFFFFF"/>
                </a:solidFill>
                <a:latin typeface="Arial" panose="020B0604020202020204" pitchFamily="34" charset="0"/>
                <a:ea typeface="+mj-ea"/>
                <a:cs typeface="Arial" panose="020B0604020202020204" pitchFamily="34" charset="0"/>
              </a:rPr>
              <a:t>ANXIETY</a:t>
            </a:r>
          </a:p>
        </p:txBody>
      </p:sp>
      <p:pic>
        <p:nvPicPr>
          <p:cNvPr id="3" name="Picture 2">
            <a:extLst>
              <a:ext uri="{FF2B5EF4-FFF2-40B4-BE49-F238E27FC236}">
                <a16:creationId xmlns:a16="http://schemas.microsoft.com/office/drawing/2014/main" id="{CA8F458A-59E6-EA94-43B6-ADE030947161}"/>
              </a:ext>
            </a:extLst>
          </p:cNvPr>
          <p:cNvPicPr>
            <a:picLocks noChangeAspect="1"/>
          </p:cNvPicPr>
          <p:nvPr/>
        </p:nvPicPr>
        <p:blipFill>
          <a:blip r:embed="rId2"/>
          <a:stretch>
            <a:fillRect/>
          </a:stretch>
        </p:blipFill>
        <p:spPr>
          <a:xfrm>
            <a:off x="4140788" y="715607"/>
            <a:ext cx="7949026" cy="5663681"/>
          </a:xfrm>
          <a:prstGeom prst="rect">
            <a:avLst/>
          </a:prstGeom>
        </p:spPr>
      </p:pic>
    </p:spTree>
    <p:extLst>
      <p:ext uri="{BB962C8B-B14F-4D97-AF65-F5344CB8AC3E}">
        <p14:creationId xmlns:p14="http://schemas.microsoft.com/office/powerpoint/2010/main" val="3028465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lines and dots&#10;&#10;Description automatically generated with medium confidence">
            <a:extLst>
              <a:ext uri="{FF2B5EF4-FFF2-40B4-BE49-F238E27FC236}">
                <a16:creationId xmlns:a16="http://schemas.microsoft.com/office/drawing/2014/main" id="{966F8BDF-409F-DB93-E26B-9E65CA607479}"/>
              </a:ext>
            </a:extLst>
          </p:cNvPr>
          <p:cNvPicPr>
            <a:picLocks noChangeAspect="1"/>
          </p:cNvPicPr>
          <p:nvPr/>
        </p:nvPicPr>
        <p:blipFill>
          <a:blip r:embed="rId2"/>
          <a:stretch>
            <a:fillRect/>
          </a:stretch>
        </p:blipFill>
        <p:spPr>
          <a:xfrm>
            <a:off x="385893" y="356019"/>
            <a:ext cx="11220250" cy="6002835"/>
          </a:xfrm>
          <a:prstGeom prst="rect">
            <a:avLst/>
          </a:prstGeom>
        </p:spPr>
      </p:pic>
    </p:spTree>
    <p:extLst>
      <p:ext uri="{BB962C8B-B14F-4D97-AF65-F5344CB8AC3E}">
        <p14:creationId xmlns:p14="http://schemas.microsoft.com/office/powerpoint/2010/main" val="2813674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9F22D4D-C373-9FB5-BB2C-70566DF1DA5B}"/>
              </a:ext>
            </a:extLst>
          </p:cNvPr>
          <p:cNvPicPr>
            <a:picLocks noChangeAspect="1"/>
          </p:cNvPicPr>
          <p:nvPr/>
        </p:nvPicPr>
        <p:blipFill>
          <a:blip r:embed="rId2"/>
          <a:stretch>
            <a:fillRect/>
          </a:stretch>
        </p:blipFill>
        <p:spPr>
          <a:xfrm>
            <a:off x="385893" y="356876"/>
            <a:ext cx="12192000" cy="6395917"/>
          </a:xfrm>
          <a:prstGeom prst="rect">
            <a:avLst/>
          </a:prstGeom>
        </p:spPr>
      </p:pic>
    </p:spTree>
    <p:extLst>
      <p:ext uri="{BB962C8B-B14F-4D97-AF65-F5344CB8AC3E}">
        <p14:creationId xmlns:p14="http://schemas.microsoft.com/office/powerpoint/2010/main" val="342381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Oval 1040">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9F2272-24C5-EADE-9179-5BB065E679EB}"/>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ctr"/>
            <a:r>
              <a:rPr lang="en-US" sz="4000" kern="1200" dirty="0">
                <a:solidFill>
                  <a:srgbClr val="FFFFFF"/>
                </a:solidFill>
                <a:latin typeface="Arial" panose="020B0604020202020204" pitchFamily="34" charset="0"/>
                <a:cs typeface="Arial" panose="020B0604020202020204" pitchFamily="34" charset="0"/>
              </a:rPr>
              <a:t>What is a TBI?</a:t>
            </a:r>
          </a:p>
        </p:txBody>
      </p:sp>
      <p:pic>
        <p:nvPicPr>
          <p:cNvPr id="1026" name="Picture 2" descr="What is traumatic brain injury? - Queensland Brain Institute - University  of Queensland">
            <a:extLst>
              <a:ext uri="{FF2B5EF4-FFF2-40B4-BE49-F238E27FC236}">
                <a16:creationId xmlns:a16="http://schemas.microsoft.com/office/drawing/2014/main" id="{89253DE7-5535-936A-4982-ADCA2F84640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21987" y="150059"/>
            <a:ext cx="4377384" cy="65578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EFB42CD-8500-48DE-612D-2087E6910B0A}"/>
              </a:ext>
            </a:extLst>
          </p:cNvPr>
          <p:cNvSpPr txBox="1"/>
          <p:nvPr/>
        </p:nvSpPr>
        <p:spPr>
          <a:xfrm>
            <a:off x="7595300" y="6584830"/>
            <a:ext cx="3447161" cy="246221"/>
          </a:xfrm>
          <a:prstGeom prst="rect">
            <a:avLst/>
          </a:prstGeom>
          <a:noFill/>
        </p:spPr>
        <p:txBody>
          <a:bodyPr wrap="square">
            <a:spAutoFit/>
          </a:bodyPr>
          <a:lstStyle/>
          <a:p>
            <a:r>
              <a:rPr lang="en-NZ" sz="1000" dirty="0">
                <a:hlinkClick r:id="rId3"/>
              </a:rPr>
              <a:t>https://qbi.uq.edu.au/concussion/what-traumatic-brain-injury</a:t>
            </a:r>
            <a:r>
              <a:rPr lang="en-NZ" sz="1000" dirty="0"/>
              <a:t> </a:t>
            </a:r>
          </a:p>
        </p:txBody>
      </p:sp>
    </p:spTree>
    <p:extLst>
      <p:ext uri="{BB962C8B-B14F-4D97-AF65-F5344CB8AC3E}">
        <p14:creationId xmlns:p14="http://schemas.microsoft.com/office/powerpoint/2010/main" val="1418521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2280F7D-A4D8-1B23-3277-51BCF92900A9}"/>
              </a:ext>
            </a:extLst>
          </p:cNvPr>
          <p:cNvSpPr txBox="1"/>
          <p:nvPr/>
        </p:nvSpPr>
        <p:spPr>
          <a:xfrm>
            <a:off x="542105" y="4876419"/>
            <a:ext cx="11571598" cy="1785104"/>
          </a:xfrm>
          <a:prstGeom prst="rect">
            <a:avLst/>
          </a:prstGeom>
          <a:noFill/>
        </p:spPr>
        <p:txBody>
          <a:bodyPr wrap="square" rtlCol="0">
            <a:spAutoFit/>
          </a:bodyPr>
          <a:lstStyle/>
          <a:p>
            <a:pPr algn="ctr"/>
            <a:r>
              <a:rPr lang="en-NZ" sz="5500" dirty="0">
                <a:solidFill>
                  <a:schemeClr val="bg1"/>
                </a:solidFill>
                <a:latin typeface="Arial" panose="020B0604020202020204" pitchFamily="34" charset="0"/>
                <a:cs typeface="Arial" panose="020B0604020202020204" pitchFamily="34" charset="0"/>
              </a:rPr>
              <a:t>Stage 2.5</a:t>
            </a:r>
          </a:p>
          <a:p>
            <a:pPr algn="ctr"/>
            <a:r>
              <a:rPr lang="en-NZ" sz="5500" dirty="0">
                <a:solidFill>
                  <a:schemeClr val="bg1"/>
                </a:solidFill>
                <a:latin typeface="Arial" panose="020B0604020202020204" pitchFamily="34" charset="0"/>
                <a:cs typeface="Arial" panose="020B0604020202020204" pitchFamily="34" charset="0"/>
              </a:rPr>
              <a:t>Appeasing the clinical crowd (again)</a:t>
            </a:r>
          </a:p>
        </p:txBody>
      </p:sp>
      <p:pic>
        <p:nvPicPr>
          <p:cNvPr id="3074" name="Picture 2" descr="108,000+ Healthcare Professionals Cartoon Stock Photos, Pictures &amp;  Royalty-Free Images - iStock">
            <a:extLst>
              <a:ext uri="{FF2B5EF4-FFF2-40B4-BE49-F238E27FC236}">
                <a16:creationId xmlns:a16="http://schemas.microsoft.com/office/drawing/2014/main" id="{C66CF44B-6C49-F286-3831-853E4A7B7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5563" y="533120"/>
            <a:ext cx="6220874" cy="4147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753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FED6841E-C984-4FE5-9E54-337D9D7D4865}"/>
              </a:ext>
            </a:extLst>
          </p:cNvPr>
          <p:cNvPicPr>
            <a:picLocks noChangeAspect="1"/>
          </p:cNvPicPr>
          <p:nvPr/>
        </p:nvPicPr>
        <p:blipFill>
          <a:blip r:embed="rId2"/>
          <a:stretch>
            <a:fillRect/>
          </a:stretch>
        </p:blipFill>
        <p:spPr>
          <a:xfrm>
            <a:off x="6325075" y="1775824"/>
            <a:ext cx="5734369" cy="4329448"/>
          </a:xfrm>
          <a:prstGeom prst="rect">
            <a:avLst/>
          </a:prstGeom>
        </p:spPr>
      </p:pic>
      <p:pic>
        <p:nvPicPr>
          <p:cNvPr id="3" name="Picture 2">
            <a:extLst>
              <a:ext uri="{FF2B5EF4-FFF2-40B4-BE49-F238E27FC236}">
                <a16:creationId xmlns:a16="http://schemas.microsoft.com/office/drawing/2014/main" id="{E6673EE4-D210-65E5-AC9D-B0F488BF3978}"/>
              </a:ext>
            </a:extLst>
          </p:cNvPr>
          <p:cNvPicPr>
            <a:picLocks noChangeAspect="1"/>
          </p:cNvPicPr>
          <p:nvPr/>
        </p:nvPicPr>
        <p:blipFill>
          <a:blip r:embed="rId3"/>
          <a:stretch>
            <a:fillRect/>
          </a:stretch>
        </p:blipFill>
        <p:spPr>
          <a:xfrm>
            <a:off x="245022" y="1775824"/>
            <a:ext cx="5753419" cy="4329448"/>
          </a:xfrm>
          <a:prstGeom prst="rect">
            <a:avLst/>
          </a:prstGeom>
        </p:spPr>
      </p:pic>
      <p:sp>
        <p:nvSpPr>
          <p:cNvPr id="4" name="TextBox 3">
            <a:extLst>
              <a:ext uri="{FF2B5EF4-FFF2-40B4-BE49-F238E27FC236}">
                <a16:creationId xmlns:a16="http://schemas.microsoft.com/office/drawing/2014/main" id="{3837A5C6-E151-828C-F683-4D5189A7B3A3}"/>
              </a:ext>
            </a:extLst>
          </p:cNvPr>
          <p:cNvSpPr txBox="1"/>
          <p:nvPr/>
        </p:nvSpPr>
        <p:spPr>
          <a:xfrm>
            <a:off x="649492" y="411072"/>
            <a:ext cx="10892249" cy="477054"/>
          </a:xfrm>
          <a:prstGeom prst="rect">
            <a:avLst/>
          </a:prstGeom>
          <a:noFill/>
        </p:spPr>
        <p:txBody>
          <a:bodyPr wrap="square" rtlCol="0">
            <a:spAutoFit/>
          </a:bodyPr>
          <a:lstStyle/>
          <a:p>
            <a:pPr algn="ctr"/>
            <a:r>
              <a:rPr lang="en-NZ" sz="2500" b="1" cap="small" dirty="0">
                <a:solidFill>
                  <a:schemeClr val="bg1"/>
                </a:solidFill>
                <a:latin typeface="Arial" panose="020B0604020202020204" pitchFamily="34" charset="0"/>
                <a:cs typeface="Arial" panose="020B0604020202020204" pitchFamily="34" charset="0"/>
              </a:rPr>
              <a:t>comparing Depression and Anxiety trajectories Over Time</a:t>
            </a:r>
          </a:p>
        </p:txBody>
      </p:sp>
      <p:sp>
        <p:nvSpPr>
          <p:cNvPr id="5" name="TextBox 4">
            <a:extLst>
              <a:ext uri="{FF2B5EF4-FFF2-40B4-BE49-F238E27FC236}">
                <a16:creationId xmlns:a16="http://schemas.microsoft.com/office/drawing/2014/main" id="{178C97BE-0A80-691E-4874-75EFF490A096}"/>
              </a:ext>
            </a:extLst>
          </p:cNvPr>
          <p:cNvSpPr txBox="1"/>
          <p:nvPr/>
        </p:nvSpPr>
        <p:spPr>
          <a:xfrm>
            <a:off x="982688" y="1304158"/>
            <a:ext cx="3918401" cy="369332"/>
          </a:xfrm>
          <a:prstGeom prst="rect">
            <a:avLst/>
          </a:prstGeom>
          <a:noFill/>
        </p:spPr>
        <p:txBody>
          <a:bodyPr wrap="square" rtlCol="0">
            <a:spAutoFit/>
          </a:bodyPr>
          <a:lstStyle/>
          <a:p>
            <a:pPr algn="ctr"/>
            <a:r>
              <a:rPr lang="en-NZ" b="1" cap="small" dirty="0">
                <a:solidFill>
                  <a:schemeClr val="bg1"/>
                </a:solidFill>
                <a:latin typeface="Arial" panose="020B0604020202020204" pitchFamily="34" charset="0"/>
                <a:cs typeface="Arial" panose="020B0604020202020204" pitchFamily="34" charset="0"/>
              </a:rPr>
              <a:t>Depression</a:t>
            </a:r>
          </a:p>
        </p:txBody>
      </p:sp>
      <p:sp>
        <p:nvSpPr>
          <p:cNvPr id="6" name="TextBox 5">
            <a:extLst>
              <a:ext uri="{FF2B5EF4-FFF2-40B4-BE49-F238E27FC236}">
                <a16:creationId xmlns:a16="http://schemas.microsoft.com/office/drawing/2014/main" id="{8DCA2736-247B-7633-958E-4D7E96F3CD96}"/>
              </a:ext>
            </a:extLst>
          </p:cNvPr>
          <p:cNvSpPr txBox="1"/>
          <p:nvPr/>
        </p:nvSpPr>
        <p:spPr>
          <a:xfrm>
            <a:off x="7149174" y="1306175"/>
            <a:ext cx="3918401" cy="369332"/>
          </a:xfrm>
          <a:prstGeom prst="rect">
            <a:avLst/>
          </a:prstGeom>
          <a:noFill/>
        </p:spPr>
        <p:txBody>
          <a:bodyPr wrap="square" rtlCol="0">
            <a:spAutoFit/>
          </a:bodyPr>
          <a:lstStyle/>
          <a:p>
            <a:pPr algn="ctr"/>
            <a:r>
              <a:rPr lang="en-NZ" b="1" cap="small" dirty="0">
                <a:solidFill>
                  <a:schemeClr val="bg1"/>
                </a:solidFill>
                <a:latin typeface="Arial" panose="020B0604020202020204" pitchFamily="34" charset="0"/>
                <a:cs typeface="Arial" panose="020B0604020202020204" pitchFamily="34" charset="0"/>
              </a:rPr>
              <a:t>Anxiety</a:t>
            </a:r>
          </a:p>
        </p:txBody>
      </p:sp>
    </p:spTree>
    <p:extLst>
      <p:ext uri="{BB962C8B-B14F-4D97-AF65-F5344CB8AC3E}">
        <p14:creationId xmlns:p14="http://schemas.microsoft.com/office/powerpoint/2010/main" val="105002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522678D-F6C2-ECA8-FD8B-9EDC86E6D25D}"/>
              </a:ext>
            </a:extLst>
          </p:cNvPr>
          <p:cNvSpPr txBox="1"/>
          <p:nvPr/>
        </p:nvSpPr>
        <p:spPr>
          <a:xfrm>
            <a:off x="649492" y="411072"/>
            <a:ext cx="10892249" cy="861774"/>
          </a:xfrm>
          <a:prstGeom prst="rect">
            <a:avLst/>
          </a:prstGeom>
          <a:noFill/>
        </p:spPr>
        <p:txBody>
          <a:bodyPr wrap="square" rtlCol="0">
            <a:spAutoFit/>
          </a:bodyPr>
          <a:lstStyle/>
          <a:p>
            <a:pPr algn="ctr"/>
            <a:r>
              <a:rPr lang="en-NZ" sz="2500" b="1" cap="small" dirty="0">
                <a:solidFill>
                  <a:schemeClr val="bg1"/>
                </a:solidFill>
                <a:latin typeface="Arial" panose="020B0604020202020204" pitchFamily="34" charset="0"/>
                <a:cs typeface="Arial" panose="020B0604020202020204" pitchFamily="34" charset="0"/>
              </a:rPr>
              <a:t>comparing Depression and Anxiety trajectories Over Time</a:t>
            </a:r>
          </a:p>
          <a:p>
            <a:pPr algn="ctr"/>
            <a:r>
              <a:rPr lang="en-NZ" sz="2500" b="1" cap="small" dirty="0">
                <a:solidFill>
                  <a:schemeClr val="bg1"/>
                </a:solidFill>
                <a:latin typeface="Arial" panose="020B0604020202020204" pitchFamily="34" charset="0"/>
                <a:cs typeface="Arial" panose="020B0604020202020204" pitchFamily="34" charset="0"/>
              </a:rPr>
              <a:t>By Gender</a:t>
            </a:r>
          </a:p>
        </p:txBody>
      </p:sp>
      <p:sp>
        <p:nvSpPr>
          <p:cNvPr id="4" name="TextBox 3">
            <a:extLst>
              <a:ext uri="{FF2B5EF4-FFF2-40B4-BE49-F238E27FC236}">
                <a16:creationId xmlns:a16="http://schemas.microsoft.com/office/drawing/2014/main" id="{2E025336-0C38-17E6-103C-0C32E7DD0A8B}"/>
              </a:ext>
            </a:extLst>
          </p:cNvPr>
          <p:cNvSpPr txBox="1"/>
          <p:nvPr/>
        </p:nvSpPr>
        <p:spPr>
          <a:xfrm>
            <a:off x="982688" y="1304158"/>
            <a:ext cx="3918401" cy="369332"/>
          </a:xfrm>
          <a:prstGeom prst="rect">
            <a:avLst/>
          </a:prstGeom>
          <a:noFill/>
        </p:spPr>
        <p:txBody>
          <a:bodyPr wrap="square" rtlCol="0">
            <a:spAutoFit/>
          </a:bodyPr>
          <a:lstStyle/>
          <a:p>
            <a:pPr algn="ctr"/>
            <a:r>
              <a:rPr lang="en-NZ" b="1" cap="small" dirty="0">
                <a:solidFill>
                  <a:schemeClr val="bg1"/>
                </a:solidFill>
                <a:latin typeface="Arial" panose="020B0604020202020204" pitchFamily="34" charset="0"/>
                <a:cs typeface="Arial" panose="020B0604020202020204" pitchFamily="34" charset="0"/>
              </a:rPr>
              <a:t>Depression</a:t>
            </a:r>
          </a:p>
        </p:txBody>
      </p:sp>
      <p:sp>
        <p:nvSpPr>
          <p:cNvPr id="6" name="TextBox 5">
            <a:extLst>
              <a:ext uri="{FF2B5EF4-FFF2-40B4-BE49-F238E27FC236}">
                <a16:creationId xmlns:a16="http://schemas.microsoft.com/office/drawing/2014/main" id="{E9B981C8-9BC3-BF3E-7569-0D08AD2171D2}"/>
              </a:ext>
            </a:extLst>
          </p:cNvPr>
          <p:cNvSpPr txBox="1"/>
          <p:nvPr/>
        </p:nvSpPr>
        <p:spPr>
          <a:xfrm>
            <a:off x="7149174" y="1306175"/>
            <a:ext cx="3918401" cy="369332"/>
          </a:xfrm>
          <a:prstGeom prst="rect">
            <a:avLst/>
          </a:prstGeom>
          <a:noFill/>
        </p:spPr>
        <p:txBody>
          <a:bodyPr wrap="square" rtlCol="0">
            <a:spAutoFit/>
          </a:bodyPr>
          <a:lstStyle/>
          <a:p>
            <a:pPr algn="ctr"/>
            <a:r>
              <a:rPr lang="en-NZ" b="1" cap="small" dirty="0">
                <a:solidFill>
                  <a:schemeClr val="bg1"/>
                </a:solidFill>
                <a:latin typeface="Arial" panose="020B0604020202020204" pitchFamily="34" charset="0"/>
                <a:cs typeface="Arial" panose="020B0604020202020204" pitchFamily="34" charset="0"/>
              </a:rPr>
              <a:t>Anxiety</a:t>
            </a:r>
          </a:p>
        </p:txBody>
      </p:sp>
      <p:pic>
        <p:nvPicPr>
          <p:cNvPr id="8" name="Picture 7">
            <a:extLst>
              <a:ext uri="{FF2B5EF4-FFF2-40B4-BE49-F238E27FC236}">
                <a16:creationId xmlns:a16="http://schemas.microsoft.com/office/drawing/2014/main" id="{5CDE313F-BDCB-6694-5FF5-5C00F03AD410}"/>
              </a:ext>
            </a:extLst>
          </p:cNvPr>
          <p:cNvPicPr>
            <a:picLocks noChangeAspect="1"/>
          </p:cNvPicPr>
          <p:nvPr/>
        </p:nvPicPr>
        <p:blipFill>
          <a:blip r:embed="rId2"/>
          <a:stretch>
            <a:fillRect/>
          </a:stretch>
        </p:blipFill>
        <p:spPr>
          <a:xfrm>
            <a:off x="278104" y="1794636"/>
            <a:ext cx="5786232" cy="4310743"/>
          </a:xfrm>
          <a:prstGeom prst="rect">
            <a:avLst/>
          </a:prstGeom>
        </p:spPr>
      </p:pic>
      <p:pic>
        <p:nvPicPr>
          <p:cNvPr id="11" name="Picture 10">
            <a:extLst>
              <a:ext uri="{FF2B5EF4-FFF2-40B4-BE49-F238E27FC236}">
                <a16:creationId xmlns:a16="http://schemas.microsoft.com/office/drawing/2014/main" id="{C84606F6-0D8B-5086-C374-5A581F87FF06}"/>
              </a:ext>
            </a:extLst>
          </p:cNvPr>
          <p:cNvPicPr>
            <a:picLocks noChangeAspect="1"/>
          </p:cNvPicPr>
          <p:nvPr/>
        </p:nvPicPr>
        <p:blipFill>
          <a:blip r:embed="rId3"/>
          <a:stretch>
            <a:fillRect/>
          </a:stretch>
        </p:blipFill>
        <p:spPr>
          <a:xfrm>
            <a:off x="6248152" y="1794636"/>
            <a:ext cx="6538686" cy="4310743"/>
          </a:xfrm>
          <a:prstGeom prst="rect">
            <a:avLst/>
          </a:prstGeom>
        </p:spPr>
      </p:pic>
    </p:spTree>
    <p:extLst>
      <p:ext uri="{BB962C8B-B14F-4D97-AF65-F5344CB8AC3E}">
        <p14:creationId xmlns:p14="http://schemas.microsoft.com/office/powerpoint/2010/main" val="1399736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EEA6B28-81D8-7043-5893-88A6A27DFCBF}"/>
              </a:ext>
            </a:extLst>
          </p:cNvPr>
          <p:cNvPicPr>
            <a:picLocks noChangeAspect="1"/>
          </p:cNvPicPr>
          <p:nvPr/>
        </p:nvPicPr>
        <p:blipFill>
          <a:blip r:embed="rId2"/>
          <a:stretch>
            <a:fillRect/>
          </a:stretch>
        </p:blipFill>
        <p:spPr>
          <a:xfrm>
            <a:off x="6282885" y="1772227"/>
            <a:ext cx="5690750" cy="4310743"/>
          </a:xfrm>
          <a:prstGeom prst="rect">
            <a:avLst/>
          </a:prstGeom>
        </p:spPr>
      </p:pic>
      <p:sp>
        <p:nvSpPr>
          <p:cNvPr id="2" name="TextBox 1">
            <a:extLst>
              <a:ext uri="{FF2B5EF4-FFF2-40B4-BE49-F238E27FC236}">
                <a16:creationId xmlns:a16="http://schemas.microsoft.com/office/drawing/2014/main" id="{64528467-7D27-416B-F9D0-5396EC0F6C40}"/>
              </a:ext>
            </a:extLst>
          </p:cNvPr>
          <p:cNvSpPr txBox="1"/>
          <p:nvPr/>
        </p:nvSpPr>
        <p:spPr>
          <a:xfrm>
            <a:off x="649492" y="220398"/>
            <a:ext cx="10892249" cy="861774"/>
          </a:xfrm>
          <a:prstGeom prst="rect">
            <a:avLst/>
          </a:prstGeom>
          <a:noFill/>
        </p:spPr>
        <p:txBody>
          <a:bodyPr wrap="square" rtlCol="0">
            <a:spAutoFit/>
          </a:bodyPr>
          <a:lstStyle/>
          <a:p>
            <a:pPr algn="ctr"/>
            <a:r>
              <a:rPr lang="en-NZ" sz="2500" b="1" cap="small" dirty="0">
                <a:solidFill>
                  <a:schemeClr val="bg1"/>
                </a:solidFill>
                <a:latin typeface="Arial" panose="020B0604020202020204" pitchFamily="34" charset="0"/>
                <a:cs typeface="Arial" panose="020B0604020202020204" pitchFamily="34" charset="0"/>
              </a:rPr>
              <a:t>comparing Depression and Anxiety trajectories Over Time</a:t>
            </a:r>
          </a:p>
          <a:p>
            <a:pPr algn="ctr"/>
            <a:r>
              <a:rPr lang="en-NZ" sz="2500" b="1" cap="small" dirty="0">
                <a:solidFill>
                  <a:schemeClr val="bg1"/>
                </a:solidFill>
                <a:latin typeface="Arial" panose="020B0604020202020204" pitchFamily="34" charset="0"/>
                <a:cs typeface="Arial" panose="020B0604020202020204" pitchFamily="34" charset="0"/>
              </a:rPr>
              <a:t>Dependent on 10-year Concussions</a:t>
            </a:r>
          </a:p>
        </p:txBody>
      </p:sp>
      <p:pic>
        <p:nvPicPr>
          <p:cNvPr id="3" name="Picture 2">
            <a:extLst>
              <a:ext uri="{FF2B5EF4-FFF2-40B4-BE49-F238E27FC236}">
                <a16:creationId xmlns:a16="http://schemas.microsoft.com/office/drawing/2014/main" id="{49863E8D-645F-7A5D-D2AA-9E31E707486E}"/>
              </a:ext>
            </a:extLst>
          </p:cNvPr>
          <p:cNvPicPr>
            <a:picLocks noChangeAspect="1"/>
          </p:cNvPicPr>
          <p:nvPr/>
        </p:nvPicPr>
        <p:blipFill>
          <a:blip r:embed="rId3"/>
          <a:stretch>
            <a:fillRect/>
          </a:stretch>
        </p:blipFill>
        <p:spPr>
          <a:xfrm>
            <a:off x="237141" y="1772229"/>
            <a:ext cx="5766880" cy="4310744"/>
          </a:xfrm>
          <a:prstGeom prst="rect">
            <a:avLst/>
          </a:prstGeom>
        </p:spPr>
      </p:pic>
      <p:sp>
        <p:nvSpPr>
          <p:cNvPr id="4" name="TextBox 3">
            <a:extLst>
              <a:ext uri="{FF2B5EF4-FFF2-40B4-BE49-F238E27FC236}">
                <a16:creationId xmlns:a16="http://schemas.microsoft.com/office/drawing/2014/main" id="{EA218648-F2BE-46EF-C398-28638B88DB7E}"/>
              </a:ext>
            </a:extLst>
          </p:cNvPr>
          <p:cNvSpPr txBox="1"/>
          <p:nvPr/>
        </p:nvSpPr>
        <p:spPr>
          <a:xfrm>
            <a:off x="982688" y="1304158"/>
            <a:ext cx="3918401" cy="369332"/>
          </a:xfrm>
          <a:prstGeom prst="rect">
            <a:avLst/>
          </a:prstGeom>
          <a:noFill/>
        </p:spPr>
        <p:txBody>
          <a:bodyPr wrap="square" rtlCol="0">
            <a:spAutoFit/>
          </a:bodyPr>
          <a:lstStyle/>
          <a:p>
            <a:pPr algn="ctr"/>
            <a:r>
              <a:rPr lang="en-NZ" b="1" cap="small" dirty="0">
                <a:solidFill>
                  <a:schemeClr val="bg1"/>
                </a:solidFill>
                <a:latin typeface="Arial" panose="020B0604020202020204" pitchFamily="34" charset="0"/>
                <a:cs typeface="Arial" panose="020B0604020202020204" pitchFamily="34" charset="0"/>
              </a:rPr>
              <a:t>Depression</a:t>
            </a:r>
          </a:p>
        </p:txBody>
      </p:sp>
      <p:sp>
        <p:nvSpPr>
          <p:cNvPr id="6" name="TextBox 5">
            <a:extLst>
              <a:ext uri="{FF2B5EF4-FFF2-40B4-BE49-F238E27FC236}">
                <a16:creationId xmlns:a16="http://schemas.microsoft.com/office/drawing/2014/main" id="{A5B09067-ECB7-A5FF-13EA-41F2F8484A85}"/>
              </a:ext>
            </a:extLst>
          </p:cNvPr>
          <p:cNvSpPr txBox="1"/>
          <p:nvPr/>
        </p:nvSpPr>
        <p:spPr>
          <a:xfrm>
            <a:off x="7149174" y="1306175"/>
            <a:ext cx="3918401" cy="369332"/>
          </a:xfrm>
          <a:prstGeom prst="rect">
            <a:avLst/>
          </a:prstGeom>
          <a:noFill/>
        </p:spPr>
        <p:txBody>
          <a:bodyPr wrap="square" rtlCol="0">
            <a:spAutoFit/>
          </a:bodyPr>
          <a:lstStyle/>
          <a:p>
            <a:pPr algn="ctr"/>
            <a:r>
              <a:rPr lang="en-NZ" b="1" cap="small" dirty="0">
                <a:solidFill>
                  <a:schemeClr val="bg1"/>
                </a:solidFill>
                <a:latin typeface="Arial" panose="020B0604020202020204" pitchFamily="34" charset="0"/>
                <a:cs typeface="Arial" panose="020B0604020202020204" pitchFamily="34" charset="0"/>
              </a:rPr>
              <a:t>Anxiety</a:t>
            </a:r>
          </a:p>
        </p:txBody>
      </p:sp>
    </p:spTree>
    <p:extLst>
      <p:ext uri="{BB962C8B-B14F-4D97-AF65-F5344CB8AC3E}">
        <p14:creationId xmlns:p14="http://schemas.microsoft.com/office/powerpoint/2010/main" val="1450287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ABE5B55-A7BD-EB2E-7925-76B2C3CAB037}"/>
              </a:ext>
            </a:extLst>
          </p:cNvPr>
          <p:cNvPicPr>
            <a:picLocks noChangeAspect="1"/>
          </p:cNvPicPr>
          <p:nvPr/>
        </p:nvPicPr>
        <p:blipFill>
          <a:blip r:embed="rId2"/>
          <a:stretch>
            <a:fillRect/>
          </a:stretch>
        </p:blipFill>
        <p:spPr>
          <a:xfrm>
            <a:off x="6234691" y="1771373"/>
            <a:ext cx="5747366" cy="4319361"/>
          </a:xfrm>
          <a:prstGeom prst="rect">
            <a:avLst/>
          </a:prstGeom>
        </p:spPr>
      </p:pic>
      <p:sp>
        <p:nvSpPr>
          <p:cNvPr id="9" name="TextBox 8">
            <a:extLst>
              <a:ext uri="{FF2B5EF4-FFF2-40B4-BE49-F238E27FC236}">
                <a16:creationId xmlns:a16="http://schemas.microsoft.com/office/drawing/2014/main" id="{141FFF79-E05E-AB22-82D3-8FB780CA5FC1}"/>
              </a:ext>
            </a:extLst>
          </p:cNvPr>
          <p:cNvSpPr txBox="1"/>
          <p:nvPr/>
        </p:nvSpPr>
        <p:spPr>
          <a:xfrm>
            <a:off x="649492" y="220398"/>
            <a:ext cx="10892249" cy="861774"/>
          </a:xfrm>
          <a:prstGeom prst="rect">
            <a:avLst/>
          </a:prstGeom>
          <a:noFill/>
        </p:spPr>
        <p:txBody>
          <a:bodyPr wrap="square" rtlCol="0">
            <a:spAutoFit/>
          </a:bodyPr>
          <a:lstStyle/>
          <a:p>
            <a:pPr algn="ctr"/>
            <a:r>
              <a:rPr lang="en-NZ" sz="2500" b="1" cap="small" dirty="0">
                <a:solidFill>
                  <a:schemeClr val="bg1"/>
                </a:solidFill>
                <a:latin typeface="Arial" panose="020B0604020202020204" pitchFamily="34" charset="0"/>
                <a:cs typeface="Arial" panose="020B0604020202020204" pitchFamily="34" charset="0"/>
              </a:rPr>
              <a:t>comparing Depression and Anxiety trajectories Over Time</a:t>
            </a:r>
          </a:p>
          <a:p>
            <a:pPr algn="ctr"/>
            <a:r>
              <a:rPr lang="en-NZ" sz="2500" b="1" cap="small" dirty="0">
                <a:solidFill>
                  <a:schemeClr val="bg1"/>
                </a:solidFill>
                <a:latin typeface="Arial" panose="020B0604020202020204" pitchFamily="34" charset="0"/>
                <a:cs typeface="Arial" panose="020B0604020202020204" pitchFamily="34" charset="0"/>
              </a:rPr>
              <a:t>Dependent on TBI Severity Rates</a:t>
            </a:r>
          </a:p>
        </p:txBody>
      </p:sp>
      <p:sp>
        <p:nvSpPr>
          <p:cNvPr id="11" name="TextBox 10">
            <a:extLst>
              <a:ext uri="{FF2B5EF4-FFF2-40B4-BE49-F238E27FC236}">
                <a16:creationId xmlns:a16="http://schemas.microsoft.com/office/drawing/2014/main" id="{58B4117B-F47A-21EF-6498-F2075C4B97C3}"/>
              </a:ext>
            </a:extLst>
          </p:cNvPr>
          <p:cNvSpPr txBox="1"/>
          <p:nvPr/>
        </p:nvSpPr>
        <p:spPr>
          <a:xfrm>
            <a:off x="982688" y="1304158"/>
            <a:ext cx="3918401" cy="369332"/>
          </a:xfrm>
          <a:prstGeom prst="rect">
            <a:avLst/>
          </a:prstGeom>
          <a:noFill/>
        </p:spPr>
        <p:txBody>
          <a:bodyPr wrap="square" rtlCol="0">
            <a:spAutoFit/>
          </a:bodyPr>
          <a:lstStyle/>
          <a:p>
            <a:pPr algn="ctr"/>
            <a:r>
              <a:rPr lang="en-NZ" b="1" cap="small" dirty="0">
                <a:solidFill>
                  <a:schemeClr val="bg1"/>
                </a:solidFill>
                <a:latin typeface="Arial" panose="020B0604020202020204" pitchFamily="34" charset="0"/>
                <a:cs typeface="Arial" panose="020B0604020202020204" pitchFamily="34" charset="0"/>
              </a:rPr>
              <a:t>Depression</a:t>
            </a:r>
          </a:p>
        </p:txBody>
      </p:sp>
      <p:sp>
        <p:nvSpPr>
          <p:cNvPr id="13" name="TextBox 12">
            <a:extLst>
              <a:ext uri="{FF2B5EF4-FFF2-40B4-BE49-F238E27FC236}">
                <a16:creationId xmlns:a16="http://schemas.microsoft.com/office/drawing/2014/main" id="{3F0CDDE4-F357-26E3-C108-1D725D1BFB3A}"/>
              </a:ext>
            </a:extLst>
          </p:cNvPr>
          <p:cNvSpPr txBox="1"/>
          <p:nvPr/>
        </p:nvSpPr>
        <p:spPr>
          <a:xfrm>
            <a:off x="7149174" y="1306175"/>
            <a:ext cx="3918401" cy="369332"/>
          </a:xfrm>
          <a:prstGeom prst="rect">
            <a:avLst/>
          </a:prstGeom>
          <a:noFill/>
        </p:spPr>
        <p:txBody>
          <a:bodyPr wrap="square" rtlCol="0">
            <a:spAutoFit/>
          </a:bodyPr>
          <a:lstStyle/>
          <a:p>
            <a:pPr algn="ctr"/>
            <a:r>
              <a:rPr lang="en-NZ" b="1" cap="small" dirty="0">
                <a:solidFill>
                  <a:schemeClr val="bg1"/>
                </a:solidFill>
                <a:latin typeface="Arial" panose="020B0604020202020204" pitchFamily="34" charset="0"/>
                <a:cs typeface="Arial" panose="020B0604020202020204" pitchFamily="34" charset="0"/>
              </a:rPr>
              <a:t>Anxiety</a:t>
            </a:r>
          </a:p>
        </p:txBody>
      </p:sp>
      <p:pic>
        <p:nvPicPr>
          <p:cNvPr id="17" name="Picture 16">
            <a:extLst>
              <a:ext uri="{FF2B5EF4-FFF2-40B4-BE49-F238E27FC236}">
                <a16:creationId xmlns:a16="http://schemas.microsoft.com/office/drawing/2014/main" id="{A2A1A40F-F59C-9837-6E57-6013DAA51829}"/>
              </a:ext>
            </a:extLst>
          </p:cNvPr>
          <p:cNvPicPr>
            <a:picLocks noChangeAspect="1"/>
          </p:cNvPicPr>
          <p:nvPr/>
        </p:nvPicPr>
        <p:blipFill>
          <a:blip r:embed="rId3"/>
          <a:stretch>
            <a:fillRect/>
          </a:stretch>
        </p:blipFill>
        <p:spPr>
          <a:xfrm>
            <a:off x="253066" y="1779992"/>
            <a:ext cx="5728560" cy="4310742"/>
          </a:xfrm>
          <a:prstGeom prst="rect">
            <a:avLst/>
          </a:prstGeom>
        </p:spPr>
      </p:pic>
    </p:spTree>
    <p:extLst>
      <p:ext uri="{BB962C8B-B14F-4D97-AF65-F5344CB8AC3E}">
        <p14:creationId xmlns:p14="http://schemas.microsoft.com/office/powerpoint/2010/main" val="3027164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0E0495-72CC-481D-8300-0733A9500F36}"/>
              </a:ext>
            </a:extLst>
          </p:cNvPr>
          <p:cNvSpPr>
            <a:spLocks noGrp="1"/>
          </p:cNvSpPr>
          <p:nvPr>
            <p:ph type="title"/>
          </p:nvPr>
        </p:nvSpPr>
        <p:spPr>
          <a:xfrm>
            <a:off x="2579938" y="278535"/>
            <a:ext cx="6650605" cy="1033669"/>
          </a:xfrm>
        </p:spPr>
        <p:txBody>
          <a:bodyPr>
            <a:normAutofit fontScale="90000"/>
          </a:bodyPr>
          <a:lstStyle/>
          <a:p>
            <a:pPr algn="ctr"/>
            <a:r>
              <a:rPr lang="en-NZ" sz="4000" dirty="0">
                <a:solidFill>
                  <a:srgbClr val="FFFFFF"/>
                </a:solidFill>
              </a:rPr>
              <a:t>“regression model with anything complex on the side - thanks”</a:t>
            </a:r>
          </a:p>
        </p:txBody>
      </p:sp>
      <p:sp>
        <p:nvSpPr>
          <p:cNvPr id="3" name="Content Placeholder 2">
            <a:extLst>
              <a:ext uri="{FF2B5EF4-FFF2-40B4-BE49-F238E27FC236}">
                <a16:creationId xmlns:a16="http://schemas.microsoft.com/office/drawing/2014/main" id="{5E258E05-A285-E32C-E9E1-234660E72B0D}"/>
              </a:ext>
            </a:extLst>
          </p:cNvPr>
          <p:cNvSpPr>
            <a:spLocks noGrp="1"/>
          </p:cNvSpPr>
          <p:nvPr>
            <p:ph idx="1"/>
          </p:nvPr>
        </p:nvSpPr>
        <p:spPr>
          <a:xfrm>
            <a:off x="430952" y="5901157"/>
            <a:ext cx="11271690" cy="817576"/>
          </a:xfrm>
        </p:spPr>
        <p:txBody>
          <a:bodyPr anchor="ctr">
            <a:noAutofit/>
          </a:bodyPr>
          <a:lstStyle/>
          <a:p>
            <a:pPr marL="0" indent="0" algn="ctr">
              <a:lnSpc>
                <a:spcPct val="150000"/>
              </a:lnSpc>
              <a:spcBef>
                <a:spcPts val="400"/>
              </a:spcBef>
              <a:buSzPts val="1250"/>
              <a:buNone/>
              <a:tabLst>
                <a:tab pos="269240" algn="l"/>
              </a:tabLst>
            </a:pPr>
            <a:endParaRPr lang="en-NZ" sz="3000" dirty="0">
              <a:effectLst/>
              <a:latin typeface="Arial" panose="020B0604020202020204" pitchFamily="34" charset="0"/>
              <a:ea typeface="Arial" panose="020B0604020202020204" pitchFamily="34" charset="0"/>
              <a:cs typeface="Arial" panose="020B0604020202020204" pitchFamily="34" charset="0"/>
            </a:endParaRPr>
          </a:p>
          <a:p>
            <a:pPr marL="0" indent="0" algn="ctr">
              <a:spcBef>
                <a:spcPts val="135"/>
              </a:spcBef>
              <a:buNone/>
              <a:tabLst>
                <a:tab pos="308610" algn="l"/>
              </a:tabLst>
            </a:pPr>
            <a:r>
              <a:rPr lang="en-US" sz="3000" spc="0" dirty="0">
                <a:effectLst/>
                <a:latin typeface="Arial" panose="020B0604020202020204" pitchFamily="34" charset="0"/>
                <a:ea typeface="Arial" panose="020B0604020202020204" pitchFamily="34" charset="0"/>
                <a:cs typeface="Arial" panose="020B0604020202020204" pitchFamily="34" charset="0"/>
              </a:rPr>
              <a:t>Started with a simple fixed effects Poisson GLM, using a stepwise selection model to identify significant predictors of depression, noting that months (baseline (0), 1, 6, 12, 48, 96, and 120) was “our” key covariate</a:t>
            </a:r>
          </a:p>
          <a:p>
            <a:pPr marL="0" lvl="0" indent="0" algn="ctr">
              <a:spcBef>
                <a:spcPts val="135"/>
              </a:spcBef>
              <a:spcAft>
                <a:spcPts val="0"/>
              </a:spcAft>
              <a:buNone/>
              <a:tabLst>
                <a:tab pos="308610" algn="l"/>
              </a:tabLst>
            </a:pPr>
            <a:endParaRPr lang="en-US" sz="3000" spc="0" dirty="0">
              <a:effectLst/>
              <a:latin typeface="Arial" panose="020B0604020202020204" pitchFamily="34" charset="0"/>
              <a:ea typeface="Arial" panose="020B0604020202020204" pitchFamily="34" charset="0"/>
              <a:cs typeface="Arial" panose="020B0604020202020204" pitchFamily="34" charset="0"/>
            </a:endParaRPr>
          </a:p>
          <a:p>
            <a:pPr marL="0" lvl="0" indent="0" algn="ctr">
              <a:spcBef>
                <a:spcPts val="135"/>
              </a:spcBef>
              <a:spcAft>
                <a:spcPts val="0"/>
              </a:spcAft>
              <a:buNone/>
              <a:tabLst>
                <a:tab pos="308610" algn="l"/>
              </a:tabLst>
            </a:pPr>
            <a:r>
              <a:rPr lang="en-US" sz="3000" spc="0" dirty="0">
                <a:effectLst/>
                <a:latin typeface="Arial" panose="020B0604020202020204" pitchFamily="34" charset="0"/>
                <a:ea typeface="Arial" panose="020B0604020202020204" pitchFamily="34" charset="0"/>
                <a:cs typeface="Arial" panose="020B0604020202020204" pitchFamily="34" charset="0"/>
              </a:rPr>
              <a:t> </a:t>
            </a:r>
            <a:endParaRPr lang="en-US" sz="3000" spc="-10" dirty="0">
              <a:effectLst/>
              <a:latin typeface="Arial" panose="020B0604020202020204" pitchFamily="34" charset="0"/>
              <a:ea typeface="Arial" panose="020B0604020202020204" pitchFamily="34" charset="0"/>
              <a:cs typeface="Arial" panose="020B0604020202020204" pitchFamily="34" charset="0"/>
            </a:endParaRPr>
          </a:p>
          <a:p>
            <a:pPr marL="0" lvl="0" indent="0" algn="ctr">
              <a:spcBef>
                <a:spcPts val="135"/>
              </a:spcBef>
              <a:spcAft>
                <a:spcPts val="0"/>
              </a:spcAft>
              <a:buNone/>
              <a:tabLst>
                <a:tab pos="308610" algn="l"/>
              </a:tabLst>
            </a:pPr>
            <a:endParaRPr lang="en-NZ" sz="3000" spc="0" dirty="0">
              <a:effectLst/>
              <a:latin typeface="Arial" panose="020B0604020202020204" pitchFamily="34" charset="0"/>
              <a:ea typeface="Arial" panose="020B0604020202020204" pitchFamily="34" charset="0"/>
              <a:cs typeface="Arial" panose="020B0604020202020204" pitchFamily="34" charset="0"/>
            </a:endParaRPr>
          </a:p>
          <a:p>
            <a:pPr marL="0" lvl="0" indent="0" algn="ctr">
              <a:spcBef>
                <a:spcPts val="135"/>
              </a:spcBef>
              <a:spcAft>
                <a:spcPts val="0"/>
              </a:spcAft>
              <a:buNone/>
              <a:tabLst>
                <a:tab pos="308610" algn="l"/>
              </a:tabLst>
            </a:pPr>
            <a:endParaRPr lang="en-NZ" sz="3000" dirty="0">
              <a:latin typeface="Arial" panose="020B0604020202020204" pitchFamily="34" charset="0"/>
              <a:ea typeface="Arial" panose="020B0604020202020204" pitchFamily="34" charset="0"/>
              <a:cs typeface="Arial" panose="020B0604020202020204" pitchFamily="34" charset="0"/>
            </a:endParaRPr>
          </a:p>
          <a:p>
            <a:pPr marL="0" lvl="0" indent="0" algn="ctr">
              <a:spcBef>
                <a:spcPts val="135"/>
              </a:spcBef>
              <a:spcAft>
                <a:spcPts val="0"/>
              </a:spcAft>
              <a:buNone/>
              <a:tabLst>
                <a:tab pos="308610" algn="l"/>
              </a:tabLst>
            </a:pPr>
            <a:endParaRPr lang="en-NZ" sz="3000" spc="0" dirty="0">
              <a:effectLst/>
              <a:latin typeface="Arial" panose="020B0604020202020204" pitchFamily="34" charset="0"/>
              <a:ea typeface="Arial" panose="020B0604020202020204" pitchFamily="34" charset="0"/>
              <a:cs typeface="Arial" panose="020B0604020202020204" pitchFamily="34" charset="0"/>
            </a:endParaRPr>
          </a:p>
          <a:p>
            <a:pPr marL="0" lvl="0" indent="0" algn="ctr">
              <a:spcBef>
                <a:spcPts val="135"/>
              </a:spcBef>
              <a:spcAft>
                <a:spcPts val="0"/>
              </a:spcAft>
              <a:buNone/>
              <a:tabLst>
                <a:tab pos="308610" algn="l"/>
              </a:tabLst>
            </a:pPr>
            <a:endParaRPr lang="en-NZ" sz="3000" spc="0" dirty="0">
              <a:effectLst/>
              <a:latin typeface="Arial" panose="020B0604020202020204" pitchFamily="34" charset="0"/>
              <a:ea typeface="Arial" panose="020B0604020202020204" pitchFamily="34" charset="0"/>
              <a:cs typeface="Arial" panose="020B0604020202020204" pitchFamily="34" charset="0"/>
            </a:endParaRPr>
          </a:p>
          <a:p>
            <a:pPr algn="ctr">
              <a:lnSpc>
                <a:spcPct val="150000"/>
              </a:lnSpc>
              <a:spcBef>
                <a:spcPts val="400"/>
              </a:spcBef>
              <a:buSzPts val="1250"/>
              <a:buFontTx/>
              <a:buChar char="-"/>
              <a:tabLst>
                <a:tab pos="269240" algn="l"/>
              </a:tabLst>
            </a:pPr>
            <a:endParaRPr lang="en-NZ" sz="3000" b="1" dirty="0">
              <a:latin typeface="Arial" panose="020B0604020202020204" pitchFamily="34" charset="0"/>
              <a:ea typeface="Arial" panose="020B0604020202020204" pitchFamily="34" charset="0"/>
              <a:cs typeface="Arial" panose="020B0604020202020204" pitchFamily="34" charset="0"/>
            </a:endParaRPr>
          </a:p>
          <a:p>
            <a:pPr marL="0" marR="119380" lvl="0" indent="0" algn="ctr">
              <a:lnSpc>
                <a:spcPct val="150000"/>
              </a:lnSpc>
              <a:spcBef>
                <a:spcPts val="790"/>
              </a:spcBef>
              <a:spcAft>
                <a:spcPts val="0"/>
              </a:spcAft>
              <a:buNone/>
              <a:tabLst>
                <a:tab pos="346710" algn="l"/>
                <a:tab pos="347980" algn="l"/>
              </a:tabLst>
            </a:pPr>
            <a:endParaRPr lang="en-NZ" sz="3000" dirty="0">
              <a:latin typeface="Arial" panose="020B0604020202020204" pitchFamily="34" charset="0"/>
              <a:cs typeface="Arial" panose="020B0604020202020204" pitchFamily="34" charset="0"/>
            </a:endParaRPr>
          </a:p>
          <a:p>
            <a:pPr algn="ctr">
              <a:lnSpc>
                <a:spcPct val="160000"/>
              </a:lnSpc>
            </a:pPr>
            <a:endParaRPr lang="en-NZ" sz="3000" dirty="0">
              <a:latin typeface="Arial" panose="020B0604020202020204" pitchFamily="34" charset="0"/>
              <a:cs typeface="Arial" panose="020B0604020202020204" pitchFamily="34" charset="0"/>
            </a:endParaRPr>
          </a:p>
          <a:p>
            <a:pPr algn="ctr">
              <a:lnSpc>
                <a:spcPct val="160000"/>
              </a:lnSpc>
            </a:pPr>
            <a:endParaRPr lang="en-NZ" sz="3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D8F86AE-35E8-59EA-84F0-AFDD726676B3}"/>
              </a:ext>
            </a:extLst>
          </p:cNvPr>
          <p:cNvPicPr>
            <a:picLocks noChangeAspect="1"/>
          </p:cNvPicPr>
          <p:nvPr/>
        </p:nvPicPr>
        <p:blipFill>
          <a:blip r:embed="rId2"/>
          <a:stretch>
            <a:fillRect/>
          </a:stretch>
        </p:blipFill>
        <p:spPr>
          <a:xfrm>
            <a:off x="10043014" y="89066"/>
            <a:ext cx="1421283" cy="1426835"/>
          </a:xfrm>
          <a:prstGeom prst="rect">
            <a:avLst/>
          </a:prstGeom>
        </p:spPr>
      </p:pic>
      <p:pic>
        <p:nvPicPr>
          <p:cNvPr id="9" name="Picture 8">
            <a:extLst>
              <a:ext uri="{FF2B5EF4-FFF2-40B4-BE49-F238E27FC236}">
                <a16:creationId xmlns:a16="http://schemas.microsoft.com/office/drawing/2014/main" id="{AD50BE2C-B6AA-7D5E-CF72-A06BEEC25247}"/>
              </a:ext>
            </a:extLst>
          </p:cNvPr>
          <p:cNvPicPr>
            <a:picLocks noChangeAspect="1"/>
          </p:cNvPicPr>
          <p:nvPr/>
        </p:nvPicPr>
        <p:blipFill>
          <a:blip r:embed="rId3"/>
          <a:stretch>
            <a:fillRect/>
          </a:stretch>
        </p:blipFill>
        <p:spPr>
          <a:xfrm>
            <a:off x="727703" y="123586"/>
            <a:ext cx="1511850" cy="1343565"/>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EAF35D5-159D-E64B-8604-128D498389CA}"/>
                  </a:ext>
                </a:extLst>
              </p:cNvPr>
              <p:cNvSpPr txBox="1"/>
              <p:nvPr/>
            </p:nvSpPr>
            <p:spPr>
              <a:xfrm>
                <a:off x="934291" y="1809745"/>
                <a:ext cx="9612062" cy="900246"/>
              </a:xfrm>
              <a:prstGeom prst="rect">
                <a:avLst/>
              </a:prstGeom>
              <a:noFill/>
            </p:spPr>
            <p:txBody>
              <a:bodyPr wrap="square">
                <a:spAutoFit/>
              </a:bodyPr>
              <a:lstStyle/>
              <a:p>
                <a:pPr marL="0" indent="0">
                  <a:lnSpc>
                    <a:spcPct val="150000"/>
                  </a:lnSpc>
                  <a:spcBef>
                    <a:spcPts val="400"/>
                  </a:spcBef>
                  <a:buSzPts val="1250"/>
                  <a:buNone/>
                  <a:tabLst>
                    <a:tab pos="269240" algn="l"/>
                  </a:tabLst>
                </a:pPr>
                <a14:m>
                  <m:oMathPara xmlns:m="http://schemas.openxmlformats.org/officeDocument/2006/math">
                    <m:oMathParaPr>
                      <m:jc m:val="center"/>
                    </m:oMathParaPr>
                    <m:oMath xmlns:m="http://schemas.openxmlformats.org/officeDocument/2006/math">
                      <m:func>
                        <m:funcPr>
                          <m:ctrlPr>
                            <a:rPr lang="en-NZ" sz="3500" b="0" i="1" smtClean="0">
                              <a:latin typeface="Cambria Math" panose="02040503050406030204" pitchFamily="18" charset="0"/>
                              <a:ea typeface="Arial" panose="020B0604020202020204" pitchFamily="34" charset="0"/>
                            </a:rPr>
                          </m:ctrlPr>
                        </m:funcPr>
                        <m:fName>
                          <m:r>
                            <m:rPr>
                              <m:sty m:val="p"/>
                            </m:rPr>
                            <a:rPr lang="en-NZ" sz="3500" b="0" i="0" smtClean="0">
                              <a:latin typeface="Cambria Math" panose="02040503050406030204" pitchFamily="18" charset="0"/>
                              <a:ea typeface="Arial" panose="020B0604020202020204" pitchFamily="34" charset="0"/>
                            </a:rPr>
                            <m:t>log</m:t>
                          </m:r>
                        </m:fName>
                        <m:e>
                          <m:d>
                            <m:dPr>
                              <m:ctrlPr>
                                <a:rPr lang="en-NZ" sz="3500" b="0" i="1" smtClean="0">
                                  <a:latin typeface="Cambria Math" panose="02040503050406030204" pitchFamily="18" charset="0"/>
                                  <a:ea typeface="Arial" panose="020B0604020202020204" pitchFamily="34" charset="0"/>
                                </a:rPr>
                              </m:ctrlPr>
                            </m:dPr>
                            <m:e>
                              <m:sSub>
                                <m:sSubPr>
                                  <m:ctrlPr>
                                    <a:rPr lang="en-NZ" sz="3500" b="0" i="1" smtClean="0">
                                      <a:latin typeface="Cambria Math" panose="02040503050406030204" pitchFamily="18" charset="0"/>
                                    </a:rPr>
                                  </m:ctrlPr>
                                </m:sSubPr>
                                <m:e>
                                  <m:r>
                                    <a:rPr lang="en-NZ" sz="3500" i="1">
                                      <a:latin typeface="Cambria Math" panose="02040503050406030204" pitchFamily="18" charset="0"/>
                                      <a:ea typeface="Arial" panose="020B0604020202020204" pitchFamily="34" charset="0"/>
                                    </a:rPr>
                                    <m:t>𝐻𝐴𝐷𝑆</m:t>
                                  </m:r>
                                  <m:r>
                                    <a:rPr lang="en-NZ" sz="3500" i="1">
                                      <a:latin typeface="Cambria Math" panose="02040503050406030204" pitchFamily="18" charset="0"/>
                                      <a:ea typeface="Arial" panose="020B0604020202020204" pitchFamily="34" charset="0"/>
                                    </a:rPr>
                                    <m:t> </m:t>
                                  </m:r>
                                  <m:r>
                                    <a:rPr lang="en-NZ" sz="3500" i="1">
                                      <a:latin typeface="Cambria Math" panose="02040503050406030204" pitchFamily="18" charset="0"/>
                                      <a:ea typeface="Arial" panose="020B0604020202020204" pitchFamily="34" charset="0"/>
                                    </a:rPr>
                                    <m:t>𝑇𝑜𝑡𝑎𝑙</m:t>
                                  </m:r>
                                  <m:r>
                                    <a:rPr lang="en-NZ" sz="3500" i="1">
                                      <a:latin typeface="Cambria Math" panose="02040503050406030204" pitchFamily="18" charset="0"/>
                                      <a:ea typeface="Arial" panose="020B0604020202020204" pitchFamily="34" charset="0"/>
                                    </a:rPr>
                                    <m:t> </m:t>
                                  </m:r>
                                  <m:r>
                                    <a:rPr lang="en-NZ" sz="3500" i="1">
                                      <a:latin typeface="Cambria Math" panose="02040503050406030204" pitchFamily="18" charset="0"/>
                                      <a:ea typeface="Arial" panose="020B0604020202020204" pitchFamily="34" charset="0"/>
                                    </a:rPr>
                                    <m:t>𝑆𝑐𝑜𝑟𝑒</m:t>
                                  </m:r>
                                </m:e>
                                <m:sub>
                                  <m:r>
                                    <a:rPr lang="en-NZ" sz="3500" b="0" i="1" smtClean="0">
                                      <a:latin typeface="Cambria Math" panose="02040503050406030204" pitchFamily="18" charset="0"/>
                                    </a:rPr>
                                    <m:t>𝑖</m:t>
                                  </m:r>
                                </m:sub>
                              </m:sSub>
                            </m:e>
                          </m:d>
                        </m:e>
                      </m:func>
                      <m:r>
                        <a:rPr lang="en-NZ" sz="3500" b="0" i="1" smtClean="0">
                          <a:latin typeface="Cambria Math" panose="02040503050406030204" pitchFamily="18" charset="0"/>
                        </a:rPr>
                        <m:t>= </m:t>
                      </m:r>
                      <m:sSub>
                        <m:sSubPr>
                          <m:ctrlPr>
                            <a:rPr lang="en-NZ" sz="3500" b="0" i="1" smtClean="0">
                              <a:latin typeface="Cambria Math" panose="02040503050406030204" pitchFamily="18" charset="0"/>
                            </a:rPr>
                          </m:ctrlPr>
                        </m:sSubPr>
                        <m:e>
                          <m:r>
                            <a:rPr lang="en-NZ" sz="3500" b="0" i="1" smtClean="0">
                              <a:latin typeface="Cambria Math" panose="02040503050406030204" pitchFamily="18" charset="0"/>
                              <a:ea typeface="Cambria Math" panose="02040503050406030204" pitchFamily="18" charset="0"/>
                            </a:rPr>
                            <m:t>𝛽</m:t>
                          </m:r>
                        </m:e>
                        <m:sub>
                          <m:r>
                            <a:rPr lang="en-NZ" sz="3500" b="0" i="1" smtClean="0">
                              <a:latin typeface="Cambria Math" panose="02040503050406030204" pitchFamily="18" charset="0"/>
                            </a:rPr>
                            <m:t>0</m:t>
                          </m:r>
                        </m:sub>
                      </m:sSub>
                      <m:r>
                        <a:rPr lang="en-NZ" sz="3500" b="0" i="1" smtClean="0">
                          <a:latin typeface="Cambria Math" panose="02040503050406030204" pitchFamily="18" charset="0"/>
                        </a:rPr>
                        <m:t>+</m:t>
                      </m:r>
                      <m:sSub>
                        <m:sSubPr>
                          <m:ctrlPr>
                            <a:rPr lang="en-NZ" sz="3500" b="0" i="1" smtClean="0">
                              <a:latin typeface="Cambria Math" panose="02040503050406030204" pitchFamily="18" charset="0"/>
                            </a:rPr>
                          </m:ctrlPr>
                        </m:sSubPr>
                        <m:e>
                          <m:r>
                            <a:rPr lang="en-NZ" sz="3500" b="0" i="1" smtClean="0">
                              <a:latin typeface="Cambria Math" panose="02040503050406030204" pitchFamily="18" charset="0"/>
                            </a:rPr>
                            <m:t>𝑋</m:t>
                          </m:r>
                          <m:r>
                            <a:rPr lang="en-NZ" sz="3500" b="0" i="1" smtClean="0">
                              <a:latin typeface="Cambria Math" panose="02040503050406030204" pitchFamily="18" charset="0"/>
                              <a:ea typeface="Cambria Math" panose="02040503050406030204" pitchFamily="18" charset="0"/>
                            </a:rPr>
                            <m:t>𝛽</m:t>
                          </m:r>
                        </m:e>
                        <m:sub>
                          <m:r>
                            <a:rPr lang="en-NZ" sz="3500" b="0" i="1" smtClean="0">
                              <a:latin typeface="Cambria Math" panose="02040503050406030204" pitchFamily="18" charset="0"/>
                              <a:ea typeface="Cambria Math" panose="02040503050406030204" pitchFamily="18" charset="0"/>
                            </a:rPr>
                            <m:t>𝑖</m:t>
                          </m:r>
                        </m:sub>
                      </m:sSub>
                    </m:oMath>
                  </m:oMathPara>
                </a14:m>
                <a:endParaRPr lang="en-US" sz="3500" dirty="0">
                  <a:latin typeface="Garamond" panose="02020404030301010803" pitchFamily="18" charset="0"/>
                  <a:ea typeface="Arial" panose="020B0604020202020204" pitchFamily="34" charset="0"/>
                </a:endParaRPr>
              </a:p>
            </p:txBody>
          </p:sp>
        </mc:Choice>
        <mc:Fallback xmlns="">
          <p:sp>
            <p:nvSpPr>
              <p:cNvPr id="17" name="TextBox 16">
                <a:extLst>
                  <a:ext uri="{FF2B5EF4-FFF2-40B4-BE49-F238E27FC236}">
                    <a16:creationId xmlns:a16="http://schemas.microsoft.com/office/drawing/2014/main" id="{AEAF35D5-159D-E64B-8604-128D498389CA}"/>
                  </a:ext>
                </a:extLst>
              </p:cNvPr>
              <p:cNvSpPr txBox="1">
                <a:spLocks noRot="1" noChangeAspect="1" noMove="1" noResize="1" noEditPoints="1" noAdjustHandles="1" noChangeArrowheads="1" noChangeShapeType="1" noTextEdit="1"/>
              </p:cNvSpPr>
              <p:nvPr/>
            </p:nvSpPr>
            <p:spPr>
              <a:xfrm>
                <a:off x="934291" y="1809745"/>
                <a:ext cx="9612062" cy="900246"/>
              </a:xfrm>
              <a:prstGeom prst="rect">
                <a:avLst/>
              </a:prstGeom>
              <a:blipFill>
                <a:blip r:embed="rId4"/>
                <a:stretch>
                  <a:fillRect/>
                </a:stretch>
              </a:blipFill>
            </p:spPr>
            <p:txBody>
              <a:bodyPr/>
              <a:lstStyle/>
              <a:p>
                <a:r>
                  <a:rPr lang="en-NZ">
                    <a:noFill/>
                  </a:rPr>
                  <a:t> </a:t>
                </a:r>
              </a:p>
            </p:txBody>
          </p:sp>
        </mc:Fallback>
      </mc:AlternateContent>
      <p:pic>
        <p:nvPicPr>
          <p:cNvPr id="22" name="Picture 21">
            <a:extLst>
              <a:ext uri="{FF2B5EF4-FFF2-40B4-BE49-F238E27FC236}">
                <a16:creationId xmlns:a16="http://schemas.microsoft.com/office/drawing/2014/main" id="{67BE0F8D-9264-5E8D-6BAF-7FB9CC3C0E1B}"/>
              </a:ext>
            </a:extLst>
          </p:cNvPr>
          <p:cNvPicPr>
            <a:picLocks noChangeAspect="1"/>
          </p:cNvPicPr>
          <p:nvPr/>
        </p:nvPicPr>
        <p:blipFill>
          <a:blip r:embed="rId5"/>
          <a:stretch>
            <a:fillRect/>
          </a:stretch>
        </p:blipFill>
        <p:spPr>
          <a:xfrm>
            <a:off x="4545715" y="4665314"/>
            <a:ext cx="3277057" cy="2038635"/>
          </a:xfrm>
          <a:prstGeom prst="rect">
            <a:avLst/>
          </a:prstGeom>
        </p:spPr>
      </p:pic>
    </p:spTree>
    <p:extLst>
      <p:ext uri="{BB962C8B-B14F-4D97-AF65-F5344CB8AC3E}">
        <p14:creationId xmlns:p14="http://schemas.microsoft.com/office/powerpoint/2010/main" val="3617568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5A2EF2C-2595-8E60-DFBD-1144C9055F05}"/>
              </a:ext>
            </a:extLst>
          </p:cNvPr>
          <p:cNvSpPr txBox="1"/>
          <p:nvPr/>
        </p:nvSpPr>
        <p:spPr>
          <a:xfrm>
            <a:off x="649492" y="220398"/>
            <a:ext cx="10892249" cy="477054"/>
          </a:xfrm>
          <a:prstGeom prst="rect">
            <a:avLst/>
          </a:prstGeom>
          <a:noFill/>
        </p:spPr>
        <p:txBody>
          <a:bodyPr wrap="square" rtlCol="0">
            <a:spAutoFit/>
          </a:bodyPr>
          <a:lstStyle/>
          <a:p>
            <a:pPr algn="ctr"/>
            <a:r>
              <a:rPr lang="en-NZ" sz="2500" b="1" cap="small" dirty="0">
                <a:solidFill>
                  <a:schemeClr val="bg1"/>
                </a:solidFill>
                <a:latin typeface="Arial" panose="020B0604020202020204" pitchFamily="34" charset="0"/>
                <a:cs typeface="Arial" panose="020B0604020202020204" pitchFamily="34" charset="0"/>
              </a:rPr>
              <a:t>Possible Predictors of Depression</a:t>
            </a:r>
          </a:p>
        </p:txBody>
      </p:sp>
      <p:graphicFrame>
        <p:nvGraphicFramePr>
          <p:cNvPr id="25" name="TextBox 5">
            <a:extLst>
              <a:ext uri="{FF2B5EF4-FFF2-40B4-BE49-F238E27FC236}">
                <a16:creationId xmlns:a16="http://schemas.microsoft.com/office/drawing/2014/main" id="{12915CD0-12A9-07A6-A57E-A7E2C26A11CE}"/>
              </a:ext>
            </a:extLst>
          </p:cNvPr>
          <p:cNvGraphicFramePr/>
          <p:nvPr>
            <p:extLst>
              <p:ext uri="{D42A27DB-BD31-4B8C-83A1-F6EECF244321}">
                <p14:modId xmlns:p14="http://schemas.microsoft.com/office/powerpoint/2010/main" val="399873564"/>
              </p:ext>
            </p:extLst>
          </p:nvPr>
        </p:nvGraphicFramePr>
        <p:xfrm>
          <a:off x="1785772" y="815876"/>
          <a:ext cx="8619688" cy="5821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7869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5D01FB-6F81-0874-4462-A6FBE9ED141B}"/>
                  </a:ext>
                </a:extLst>
              </p:cNvPr>
              <p:cNvSpPr txBox="1"/>
              <p:nvPr/>
            </p:nvSpPr>
            <p:spPr>
              <a:xfrm>
                <a:off x="0" y="1697149"/>
                <a:ext cx="8045042" cy="2260362"/>
              </a:xfrm>
              <a:prstGeom prst="rect">
                <a:avLst/>
              </a:prstGeom>
              <a:noFill/>
            </p:spPr>
            <p:txBody>
              <a:bodyPr wrap="square">
                <a:spAutoFit/>
              </a:bodyPr>
              <a:lstStyle/>
              <a:p>
                <a:pPr algn="ctr">
                  <a:lnSpc>
                    <a:spcPct val="150000"/>
                  </a:lnSpc>
                  <a:spcBef>
                    <a:spcPts val="400"/>
                  </a:spcBef>
                  <a:buSzPts val="1250"/>
                  <a:tabLst>
                    <a:tab pos="269240" algn="l"/>
                  </a:tabLst>
                </a:pPr>
                <a14:m>
                  <m:oMathPara xmlns:m="http://schemas.openxmlformats.org/officeDocument/2006/math">
                    <m:oMathParaPr>
                      <m:jc m:val="center"/>
                    </m:oMathParaPr>
                    <m:oMath xmlns:m="http://schemas.openxmlformats.org/officeDocument/2006/math">
                      <m:func>
                        <m:funcPr>
                          <m:ctrlPr>
                            <a:rPr lang="en-NZ" sz="1800" b="0" i="1" smtClean="0">
                              <a:latin typeface="Cambria Math" panose="02040503050406030204" pitchFamily="18" charset="0"/>
                              <a:ea typeface="Arial" panose="020B0604020202020204" pitchFamily="34" charset="0"/>
                            </a:rPr>
                          </m:ctrlPr>
                        </m:funcPr>
                        <m:fName>
                          <m:r>
                            <m:rPr>
                              <m:sty m:val="p"/>
                            </m:rPr>
                            <a:rPr lang="en-NZ" sz="1800" b="0" i="0" smtClean="0">
                              <a:latin typeface="Cambria Math" panose="02040503050406030204" pitchFamily="18" charset="0"/>
                              <a:ea typeface="Arial" panose="020B0604020202020204" pitchFamily="34" charset="0"/>
                            </a:rPr>
                            <m:t>log</m:t>
                          </m:r>
                        </m:fName>
                        <m:e>
                          <m:d>
                            <m:dPr>
                              <m:ctrlPr>
                                <a:rPr lang="en-NZ" sz="1800" b="0" i="1" smtClean="0">
                                  <a:latin typeface="Cambria Math" panose="02040503050406030204" pitchFamily="18" charset="0"/>
                                  <a:ea typeface="Arial" panose="020B0604020202020204" pitchFamily="34" charset="0"/>
                                </a:rPr>
                              </m:ctrlPr>
                            </m:dPr>
                            <m:e>
                              <m:sSub>
                                <m:sSubPr>
                                  <m:ctrlPr>
                                    <a:rPr lang="en-NZ" sz="1800" b="0" i="1" smtClean="0">
                                      <a:latin typeface="Cambria Math" panose="02040503050406030204" pitchFamily="18" charset="0"/>
                                    </a:rPr>
                                  </m:ctrlPr>
                                </m:sSubPr>
                                <m:e>
                                  <m:r>
                                    <a:rPr lang="en-NZ" i="1">
                                      <a:latin typeface="Cambria Math" panose="02040503050406030204" pitchFamily="18" charset="0"/>
                                      <a:ea typeface="Arial" panose="020B0604020202020204" pitchFamily="34" charset="0"/>
                                    </a:rPr>
                                    <m:t>𝐻𝐴𝐷𝑆</m:t>
                                  </m:r>
                                  <m:r>
                                    <a:rPr lang="en-NZ" i="1">
                                      <a:latin typeface="Cambria Math" panose="02040503050406030204" pitchFamily="18" charset="0"/>
                                      <a:ea typeface="Arial" panose="020B0604020202020204" pitchFamily="34" charset="0"/>
                                    </a:rPr>
                                    <m:t> </m:t>
                                  </m:r>
                                  <m:r>
                                    <a:rPr lang="en-NZ" i="1">
                                      <a:latin typeface="Cambria Math" panose="02040503050406030204" pitchFamily="18" charset="0"/>
                                      <a:ea typeface="Arial" panose="020B0604020202020204" pitchFamily="34" charset="0"/>
                                    </a:rPr>
                                    <m:t>𝑇𝑜𝑡𝑎𝑙</m:t>
                                  </m:r>
                                  <m:r>
                                    <a:rPr lang="en-NZ" i="1">
                                      <a:latin typeface="Cambria Math" panose="02040503050406030204" pitchFamily="18" charset="0"/>
                                      <a:ea typeface="Arial" panose="020B0604020202020204" pitchFamily="34" charset="0"/>
                                    </a:rPr>
                                    <m:t> </m:t>
                                  </m:r>
                                  <m:r>
                                    <a:rPr lang="en-NZ" i="1">
                                      <a:latin typeface="Cambria Math" panose="02040503050406030204" pitchFamily="18" charset="0"/>
                                      <a:ea typeface="Arial" panose="020B0604020202020204" pitchFamily="34" charset="0"/>
                                    </a:rPr>
                                    <m:t>𝑆𝑐𝑜𝑟𝑒</m:t>
                                  </m:r>
                                </m:e>
                                <m:sub>
                                  <m:r>
                                    <a:rPr lang="en-NZ" sz="1800" b="0" i="1" smtClean="0">
                                      <a:latin typeface="Cambria Math" panose="02040503050406030204" pitchFamily="18" charset="0"/>
                                    </a:rPr>
                                    <m:t>𝑖</m:t>
                                  </m:r>
                                </m:sub>
                              </m:sSub>
                            </m:e>
                          </m:d>
                        </m:e>
                      </m:func>
                      <m:r>
                        <a:rPr lang="en-NZ" sz="1800" b="0" i="1" smtClean="0">
                          <a:latin typeface="Cambria Math" panose="02040503050406030204" pitchFamily="18" charset="0"/>
                        </a:rPr>
                        <m:t>= </m:t>
                      </m:r>
                      <m:sSub>
                        <m:sSubPr>
                          <m:ctrlPr>
                            <a:rPr lang="en-NZ" sz="1800" b="0" i="1" smtClean="0">
                              <a:latin typeface="Cambria Math" panose="02040503050406030204" pitchFamily="18" charset="0"/>
                            </a:rPr>
                          </m:ctrlPr>
                        </m:sSubPr>
                        <m:e>
                          <m:r>
                            <a:rPr lang="en-NZ" sz="1800" b="0" i="1" smtClean="0">
                              <a:latin typeface="Cambria Math" panose="02040503050406030204" pitchFamily="18" charset="0"/>
                              <a:ea typeface="Cambria Math" panose="02040503050406030204" pitchFamily="18" charset="0"/>
                            </a:rPr>
                            <m:t>𝛽</m:t>
                          </m:r>
                        </m:e>
                        <m:sub>
                          <m:r>
                            <a:rPr lang="en-NZ" sz="1800" b="0" i="1" smtClean="0">
                              <a:latin typeface="Cambria Math" panose="02040503050406030204" pitchFamily="18" charset="0"/>
                            </a:rPr>
                            <m:t>0</m:t>
                          </m:r>
                        </m:sub>
                      </m:sSub>
                      <m:r>
                        <a:rPr lang="en-NZ" sz="1800" b="0" i="1" smtClean="0">
                          <a:latin typeface="Cambria Math" panose="02040503050406030204" pitchFamily="18" charset="0"/>
                        </a:rPr>
                        <m:t>+</m:t>
                      </m:r>
                      <m:sSub>
                        <m:sSubPr>
                          <m:ctrlPr>
                            <a:rPr lang="en-NZ" sz="1800" b="0" i="1" smtClean="0">
                              <a:latin typeface="Cambria Math" panose="02040503050406030204" pitchFamily="18" charset="0"/>
                            </a:rPr>
                          </m:ctrlPr>
                        </m:sSubPr>
                        <m:e>
                          <m:r>
                            <a:rPr lang="en-NZ" sz="1800" b="0" i="1" smtClean="0">
                              <a:latin typeface="Cambria Math" panose="02040503050406030204" pitchFamily="18" charset="0"/>
                            </a:rPr>
                            <m:t>𝑎𝑔𝑒</m:t>
                          </m:r>
                        </m:e>
                        <m:sub>
                          <m:r>
                            <a:rPr lang="en-NZ" sz="1800" b="0" i="1" smtClean="0">
                              <a:latin typeface="Cambria Math" panose="02040503050406030204" pitchFamily="18" charset="0"/>
                            </a:rPr>
                            <m:t>𝑖</m:t>
                          </m:r>
                        </m:sub>
                      </m:sSub>
                      <m:sSub>
                        <m:sSubPr>
                          <m:ctrlPr>
                            <a:rPr lang="en-NZ" sz="1800" b="0" i="1" smtClean="0">
                              <a:latin typeface="Cambria Math" panose="02040503050406030204" pitchFamily="18" charset="0"/>
                            </a:rPr>
                          </m:ctrlPr>
                        </m:sSubPr>
                        <m:e>
                          <m:r>
                            <a:rPr lang="en-NZ" sz="1800" b="0" i="1" smtClean="0">
                              <a:latin typeface="Cambria Math" panose="02040503050406030204" pitchFamily="18" charset="0"/>
                              <a:ea typeface="Cambria Math" panose="02040503050406030204" pitchFamily="18" charset="0"/>
                            </a:rPr>
                            <m:t>𝛽</m:t>
                          </m:r>
                        </m:e>
                        <m:sub>
                          <m:r>
                            <a:rPr lang="en-NZ" sz="1800" b="0" i="1" smtClean="0">
                              <a:latin typeface="Cambria Math" panose="02040503050406030204" pitchFamily="18" charset="0"/>
                            </a:rPr>
                            <m:t>1</m:t>
                          </m:r>
                        </m:sub>
                      </m:sSub>
                      <m:r>
                        <a:rPr lang="en-NZ" sz="1800" b="0" i="1" smtClean="0">
                          <a:latin typeface="Cambria Math" panose="02040503050406030204" pitchFamily="18" charset="0"/>
                        </a:rPr>
                        <m:t>+</m:t>
                      </m:r>
                      <m:sSub>
                        <m:sSubPr>
                          <m:ctrlPr>
                            <a:rPr lang="en-NZ" sz="1800" b="0" i="1" smtClean="0">
                              <a:latin typeface="Cambria Math" panose="02040503050406030204" pitchFamily="18" charset="0"/>
                            </a:rPr>
                          </m:ctrlPr>
                        </m:sSubPr>
                        <m:e>
                          <m:r>
                            <a:rPr lang="en-NZ" sz="1800" b="0" i="1" smtClean="0">
                              <a:latin typeface="Cambria Math" panose="02040503050406030204" pitchFamily="18" charset="0"/>
                            </a:rPr>
                            <m:t>𝑔𝑒𝑛𝑑𝑒𝑟</m:t>
                          </m:r>
                        </m:e>
                        <m:sub>
                          <m:r>
                            <a:rPr lang="en-NZ" sz="1800" b="0" i="1" smtClean="0">
                              <a:latin typeface="Cambria Math" panose="02040503050406030204" pitchFamily="18" charset="0"/>
                            </a:rPr>
                            <m:t>𝑖</m:t>
                          </m:r>
                        </m:sub>
                      </m:sSub>
                      <m:sSub>
                        <m:sSubPr>
                          <m:ctrlPr>
                            <a:rPr lang="en-NZ" sz="1800" b="0" i="1" smtClean="0">
                              <a:latin typeface="Cambria Math" panose="02040503050406030204" pitchFamily="18" charset="0"/>
                            </a:rPr>
                          </m:ctrlPr>
                        </m:sSubPr>
                        <m:e>
                          <m:r>
                            <a:rPr lang="en-NZ" sz="1800" b="0" i="1" smtClean="0">
                              <a:latin typeface="Cambria Math" panose="02040503050406030204" pitchFamily="18" charset="0"/>
                              <a:ea typeface="Cambria Math" panose="02040503050406030204" pitchFamily="18" charset="0"/>
                            </a:rPr>
                            <m:t>𝛽</m:t>
                          </m:r>
                        </m:e>
                        <m:sub>
                          <m:r>
                            <a:rPr lang="en-NZ" sz="1800" b="0" i="1" smtClean="0">
                              <a:latin typeface="Cambria Math" panose="02040503050406030204" pitchFamily="18" charset="0"/>
                            </a:rPr>
                            <m:t>2</m:t>
                          </m:r>
                        </m:sub>
                      </m:sSub>
                      <m:r>
                        <a:rPr lang="en-NZ" sz="1800" b="0" i="1" smtClean="0">
                          <a:latin typeface="Cambria Math" panose="02040503050406030204" pitchFamily="18" charset="0"/>
                        </a:rPr>
                        <m:t>+</m:t>
                      </m:r>
                      <m:sSub>
                        <m:sSubPr>
                          <m:ctrlPr>
                            <a:rPr lang="en-NZ" i="1">
                              <a:latin typeface="Cambria Math" panose="02040503050406030204" pitchFamily="18" charset="0"/>
                            </a:rPr>
                          </m:ctrlPr>
                        </m:sSubPr>
                        <m:e>
                          <m:r>
                            <a:rPr lang="en-NZ" b="0" i="1" smtClean="0">
                              <a:latin typeface="Cambria Math" panose="02040503050406030204" pitchFamily="18" charset="0"/>
                            </a:rPr>
                            <m:t>𝑛𝑢𝑚𝑏𝑒𝑟</m:t>
                          </m:r>
                          <m:r>
                            <a:rPr lang="en-NZ" b="0" i="1" smtClean="0">
                              <a:latin typeface="Cambria Math" panose="02040503050406030204" pitchFamily="18" charset="0"/>
                            </a:rPr>
                            <m:t> </m:t>
                          </m:r>
                          <m:r>
                            <a:rPr lang="en-NZ" b="0" i="1" smtClean="0">
                              <a:latin typeface="Cambria Math" panose="02040503050406030204" pitchFamily="18" charset="0"/>
                            </a:rPr>
                            <m:t>𝑜𝑓</m:t>
                          </m:r>
                          <m:r>
                            <a:rPr lang="en-NZ" b="0" i="1" smtClean="0">
                              <a:latin typeface="Cambria Math" panose="02040503050406030204" pitchFamily="18" charset="0"/>
                            </a:rPr>
                            <m:t> </m:t>
                          </m:r>
                          <m:r>
                            <a:rPr lang="en-NZ" b="0" i="1" smtClean="0">
                              <a:latin typeface="Cambria Math" panose="02040503050406030204" pitchFamily="18" charset="0"/>
                            </a:rPr>
                            <m:t>𝑇𝐵𝐼</m:t>
                          </m:r>
                          <m:r>
                            <a:rPr lang="en-NZ" b="0" i="1" smtClean="0">
                              <a:latin typeface="Cambria Math" panose="02040503050406030204" pitchFamily="18" charset="0"/>
                            </a:rPr>
                            <m:t> </m:t>
                          </m:r>
                          <m:r>
                            <a:rPr lang="en-NZ" b="0" i="1" smtClean="0">
                              <a:latin typeface="Cambria Math" panose="02040503050406030204" pitchFamily="18" charset="0"/>
                            </a:rPr>
                            <m:t>𝑒𝑣𝑒𝑛𝑡</m:t>
                          </m:r>
                        </m:e>
                        <m:sub>
                          <m:r>
                            <a:rPr lang="en-NZ" i="1">
                              <a:latin typeface="Cambria Math" panose="02040503050406030204" pitchFamily="18" charset="0"/>
                            </a:rPr>
                            <m:t>𝑖</m:t>
                          </m:r>
                        </m:sub>
                      </m:sSub>
                      <m:sSub>
                        <m:sSubPr>
                          <m:ctrlPr>
                            <a:rPr lang="en-NZ" i="1">
                              <a:latin typeface="Cambria Math" panose="02040503050406030204" pitchFamily="18" charset="0"/>
                            </a:rPr>
                          </m:ctrlPr>
                        </m:sSubPr>
                        <m:e>
                          <m:r>
                            <a:rPr lang="en-NZ" i="1">
                              <a:latin typeface="Cambria Math" panose="02040503050406030204" pitchFamily="18" charset="0"/>
                              <a:ea typeface="Cambria Math" panose="02040503050406030204" pitchFamily="18" charset="0"/>
                            </a:rPr>
                            <m:t>𝛽</m:t>
                          </m:r>
                        </m:e>
                        <m:sub>
                          <m:r>
                            <a:rPr lang="en-NZ" b="0" i="1" smtClean="0">
                              <a:latin typeface="Cambria Math" panose="02040503050406030204" pitchFamily="18" charset="0"/>
                              <a:ea typeface="Cambria Math" panose="02040503050406030204" pitchFamily="18" charset="0"/>
                            </a:rPr>
                            <m:t>3</m:t>
                          </m:r>
                        </m:sub>
                      </m:sSub>
                      <m:r>
                        <a:rPr lang="en-NZ" i="1">
                          <a:latin typeface="Cambria Math" panose="02040503050406030204" pitchFamily="18" charset="0"/>
                        </a:rPr>
                        <m:t>+</m:t>
                      </m:r>
                    </m:oMath>
                  </m:oMathPara>
                </a14:m>
                <a:endParaRPr lang="en-NZ" i="1" dirty="0">
                  <a:latin typeface="Cambria Math" panose="02040503050406030204" pitchFamily="18" charset="0"/>
                </a:endParaRPr>
              </a:p>
              <a:p>
                <a:pPr algn="ctr">
                  <a:lnSpc>
                    <a:spcPct val="150000"/>
                  </a:lnSpc>
                  <a:spcBef>
                    <a:spcPts val="400"/>
                  </a:spcBef>
                  <a:buSzPts val="1250"/>
                  <a:tabLst>
                    <a:tab pos="269240" algn="l"/>
                  </a:tabLst>
                </a:pPr>
                <a14:m>
                  <m:oMathPara xmlns:m="http://schemas.openxmlformats.org/officeDocument/2006/math">
                    <m:oMathParaPr>
                      <m:jc m:val="center"/>
                    </m:oMathParaPr>
                    <m:oMath xmlns:m="http://schemas.openxmlformats.org/officeDocument/2006/math">
                      <m:sSub>
                        <m:sSubPr>
                          <m:ctrlPr>
                            <a:rPr lang="en-NZ" i="1">
                              <a:latin typeface="Cambria Math" panose="02040503050406030204" pitchFamily="18" charset="0"/>
                            </a:rPr>
                          </m:ctrlPr>
                        </m:sSubPr>
                        <m:e>
                          <m:r>
                            <a:rPr lang="en-NZ" b="0" i="1" smtClean="0">
                              <a:latin typeface="Cambria Math" panose="02040503050406030204" pitchFamily="18" charset="0"/>
                            </a:rPr>
                            <m:t>𝐸𝑚𝑝𝑙𝑜𝑦𝑚𝑒𝑛𝑡</m:t>
                          </m:r>
                          <m:r>
                            <a:rPr lang="en-NZ" b="0" i="1" smtClean="0">
                              <a:latin typeface="Cambria Math" panose="02040503050406030204" pitchFamily="18" charset="0"/>
                            </a:rPr>
                            <m:t> </m:t>
                          </m:r>
                          <m:r>
                            <a:rPr lang="en-NZ" b="0" i="1" smtClean="0">
                              <a:latin typeface="Cambria Math" panose="02040503050406030204" pitchFamily="18" charset="0"/>
                            </a:rPr>
                            <m:t>h𝑖𝑠𝑡𝑜𝑟𝑦</m:t>
                          </m:r>
                        </m:e>
                        <m:sub>
                          <m:r>
                            <a:rPr lang="en-NZ" i="1">
                              <a:latin typeface="Cambria Math" panose="02040503050406030204" pitchFamily="18" charset="0"/>
                            </a:rPr>
                            <m:t>𝑖</m:t>
                          </m:r>
                        </m:sub>
                      </m:sSub>
                      <m:sSub>
                        <m:sSubPr>
                          <m:ctrlPr>
                            <a:rPr lang="en-NZ" i="1">
                              <a:latin typeface="Cambria Math" panose="02040503050406030204" pitchFamily="18" charset="0"/>
                            </a:rPr>
                          </m:ctrlPr>
                        </m:sSubPr>
                        <m:e>
                          <m:r>
                            <a:rPr lang="en-NZ" i="1">
                              <a:latin typeface="Cambria Math" panose="02040503050406030204" pitchFamily="18" charset="0"/>
                              <a:ea typeface="Cambria Math" panose="02040503050406030204" pitchFamily="18" charset="0"/>
                            </a:rPr>
                            <m:t>𝛽</m:t>
                          </m:r>
                        </m:e>
                        <m:sub>
                          <m:r>
                            <a:rPr lang="en-NZ" b="0" i="1" smtClean="0">
                              <a:latin typeface="Cambria Math" panose="02040503050406030204" pitchFamily="18" charset="0"/>
                              <a:ea typeface="Cambria Math" panose="02040503050406030204" pitchFamily="18" charset="0"/>
                            </a:rPr>
                            <m:t>4</m:t>
                          </m:r>
                        </m:sub>
                      </m:sSub>
                      <m:r>
                        <a:rPr lang="en-NZ" sz="1800" b="0" i="1" smtClean="0">
                          <a:latin typeface="Cambria Math" panose="02040503050406030204" pitchFamily="18" charset="0"/>
                        </a:rPr>
                        <m:t>+</m:t>
                      </m:r>
                      <m:sSub>
                        <m:sSubPr>
                          <m:ctrlPr>
                            <a:rPr lang="en-NZ" i="1" smtClean="0">
                              <a:latin typeface="Cambria Math" panose="02040503050406030204" pitchFamily="18" charset="0"/>
                            </a:rPr>
                          </m:ctrlPr>
                        </m:sSubPr>
                        <m:e>
                          <m:r>
                            <a:rPr lang="en-NZ" b="0" i="1" smtClean="0">
                              <a:latin typeface="Cambria Math" panose="02040503050406030204" pitchFamily="18" charset="0"/>
                            </a:rPr>
                            <m:t>𝑇𝐵𝐼</m:t>
                          </m:r>
                          <m:r>
                            <a:rPr lang="en-NZ" b="0" i="1" smtClean="0">
                              <a:latin typeface="Cambria Math" panose="02040503050406030204" pitchFamily="18" charset="0"/>
                            </a:rPr>
                            <m:t> </m:t>
                          </m:r>
                          <m:r>
                            <a:rPr lang="en-NZ" b="0" i="1" smtClean="0">
                              <a:latin typeface="Cambria Math" panose="02040503050406030204" pitchFamily="18" charset="0"/>
                            </a:rPr>
                            <m:t>𝑐𝑎𝑢𝑠𝑒</m:t>
                          </m:r>
                        </m:e>
                        <m:sub>
                          <m:r>
                            <a:rPr lang="en-NZ" i="1">
                              <a:latin typeface="Cambria Math" panose="02040503050406030204" pitchFamily="18" charset="0"/>
                            </a:rPr>
                            <m:t>𝑖</m:t>
                          </m:r>
                        </m:sub>
                      </m:sSub>
                      <m:sSub>
                        <m:sSubPr>
                          <m:ctrlPr>
                            <a:rPr lang="en-NZ" i="1">
                              <a:latin typeface="Cambria Math" panose="02040503050406030204" pitchFamily="18" charset="0"/>
                            </a:rPr>
                          </m:ctrlPr>
                        </m:sSubPr>
                        <m:e>
                          <m:r>
                            <a:rPr lang="en-NZ" i="1">
                              <a:latin typeface="Cambria Math" panose="02040503050406030204" pitchFamily="18" charset="0"/>
                              <a:ea typeface="Cambria Math" panose="02040503050406030204" pitchFamily="18" charset="0"/>
                            </a:rPr>
                            <m:t>𝛽</m:t>
                          </m:r>
                        </m:e>
                        <m:sub>
                          <m:r>
                            <a:rPr lang="en-NZ" b="0" i="1" smtClean="0">
                              <a:latin typeface="Cambria Math" panose="02040503050406030204" pitchFamily="18" charset="0"/>
                              <a:ea typeface="Cambria Math" panose="02040503050406030204" pitchFamily="18" charset="0"/>
                            </a:rPr>
                            <m:t>5</m:t>
                          </m:r>
                        </m:sub>
                      </m:sSub>
                      <m:r>
                        <a:rPr lang="en-NZ" i="1">
                          <a:latin typeface="Cambria Math" panose="02040503050406030204" pitchFamily="18" charset="0"/>
                        </a:rPr>
                        <m:t>+</m:t>
                      </m:r>
                      <m:sSub>
                        <m:sSubPr>
                          <m:ctrlPr>
                            <a:rPr lang="en-NZ" i="1">
                              <a:latin typeface="Cambria Math" panose="02040503050406030204" pitchFamily="18" charset="0"/>
                            </a:rPr>
                          </m:ctrlPr>
                        </m:sSubPr>
                        <m:e>
                          <m:r>
                            <a:rPr lang="en-NZ" b="0" i="1" smtClean="0">
                              <a:latin typeface="Cambria Math" panose="02040503050406030204" pitchFamily="18" charset="0"/>
                            </a:rPr>
                            <m:t>𝐶𝑜𝑛𝑐𝑢𝑠𝑠𝑖𝑜𝑛</m:t>
                          </m:r>
                        </m:e>
                        <m:sub>
                          <m:r>
                            <a:rPr lang="en-NZ" i="1">
                              <a:latin typeface="Cambria Math" panose="02040503050406030204" pitchFamily="18" charset="0"/>
                            </a:rPr>
                            <m:t>𝑖</m:t>
                          </m:r>
                        </m:sub>
                      </m:sSub>
                      <m:sSub>
                        <m:sSubPr>
                          <m:ctrlPr>
                            <a:rPr lang="en-NZ" i="1">
                              <a:latin typeface="Cambria Math" panose="02040503050406030204" pitchFamily="18" charset="0"/>
                            </a:rPr>
                          </m:ctrlPr>
                        </m:sSubPr>
                        <m:e>
                          <m:r>
                            <a:rPr lang="en-NZ" i="1">
                              <a:latin typeface="Cambria Math" panose="02040503050406030204" pitchFamily="18" charset="0"/>
                              <a:ea typeface="Cambria Math" panose="02040503050406030204" pitchFamily="18" charset="0"/>
                            </a:rPr>
                            <m:t>𝛽</m:t>
                          </m:r>
                        </m:e>
                        <m:sub>
                          <m:r>
                            <a:rPr lang="en-NZ" b="0" i="1" smtClean="0">
                              <a:latin typeface="Cambria Math" panose="02040503050406030204" pitchFamily="18" charset="0"/>
                              <a:ea typeface="Cambria Math" panose="02040503050406030204" pitchFamily="18" charset="0"/>
                            </a:rPr>
                            <m:t>6</m:t>
                          </m:r>
                        </m:sub>
                      </m:sSub>
                      <m:r>
                        <a:rPr lang="en-NZ" i="1">
                          <a:latin typeface="Cambria Math" panose="02040503050406030204" pitchFamily="18" charset="0"/>
                        </a:rPr>
                        <m:t>+</m:t>
                      </m:r>
                      <m:func>
                        <m:funcPr>
                          <m:ctrlPr>
                            <a:rPr lang="en-NZ" sz="1800" b="0" i="1" smtClean="0">
                              <a:latin typeface="Cambria Math" panose="02040503050406030204" pitchFamily="18" charset="0"/>
                            </a:rPr>
                          </m:ctrlPr>
                        </m:funcPr>
                        <m:fName>
                          <m:r>
                            <m:rPr>
                              <m:sty m:val="p"/>
                            </m:rPr>
                            <a:rPr lang="en-NZ" sz="1800" b="0" i="0" smtClean="0">
                              <a:latin typeface="Cambria Math" panose="02040503050406030204" pitchFamily="18" charset="0"/>
                            </a:rPr>
                            <m:t>log</m:t>
                          </m:r>
                        </m:fName>
                        <m:e>
                          <m:d>
                            <m:dPr>
                              <m:ctrlPr>
                                <a:rPr lang="en-NZ" sz="1800" b="0" i="1" smtClean="0">
                                  <a:latin typeface="Cambria Math" panose="02040503050406030204" pitchFamily="18" charset="0"/>
                                </a:rPr>
                              </m:ctrlPr>
                            </m:dPr>
                            <m:e>
                              <m:sSub>
                                <m:sSubPr>
                                  <m:ctrlPr>
                                    <a:rPr lang="en-NZ" sz="1800" b="0" i="1" smtClean="0">
                                      <a:latin typeface="Cambria Math" panose="02040503050406030204" pitchFamily="18" charset="0"/>
                                    </a:rPr>
                                  </m:ctrlPr>
                                </m:sSubPr>
                                <m:e>
                                  <m:r>
                                    <a:rPr lang="en-NZ" sz="1800" b="0" i="1" smtClean="0">
                                      <a:latin typeface="Cambria Math" panose="02040503050406030204" pitchFamily="18" charset="0"/>
                                    </a:rPr>
                                    <m:t>𝑚𝑜𝑛𝑡h𝑠</m:t>
                                  </m:r>
                                </m:e>
                                <m:sub>
                                  <m:r>
                                    <a:rPr lang="en-NZ" sz="1800" b="0" i="1" smtClean="0">
                                      <a:latin typeface="Cambria Math" panose="02040503050406030204" pitchFamily="18" charset="0"/>
                                    </a:rPr>
                                    <m:t>𝑖</m:t>
                                  </m:r>
                                </m:sub>
                              </m:sSub>
                            </m:e>
                          </m:d>
                        </m:e>
                      </m:func>
                      <m:r>
                        <a:rPr lang="en-NZ" sz="1800" b="0" i="1" smtClean="0">
                          <a:latin typeface="Cambria Math" panose="02040503050406030204" pitchFamily="18" charset="0"/>
                        </a:rPr>
                        <m:t>+ </m:t>
                      </m:r>
                      <m:sSub>
                        <m:sSubPr>
                          <m:ctrlPr>
                            <a:rPr lang="en-NZ" sz="1800" b="0" i="1" smtClean="0">
                              <a:latin typeface="Cambria Math" panose="02040503050406030204" pitchFamily="18" charset="0"/>
                            </a:rPr>
                          </m:ctrlPr>
                        </m:sSubPr>
                        <m:e>
                          <m:r>
                            <a:rPr lang="en-NZ" sz="1800" b="0" i="1" smtClean="0">
                              <a:latin typeface="Cambria Math" panose="02040503050406030204" pitchFamily="18" charset="0"/>
                            </a:rPr>
                            <m:t>𝑒</m:t>
                          </m:r>
                        </m:e>
                        <m:sub>
                          <m:r>
                            <a:rPr lang="en-NZ" sz="1800" b="0" i="1" smtClean="0">
                              <a:latin typeface="Cambria Math" panose="02040503050406030204" pitchFamily="18" charset="0"/>
                            </a:rPr>
                            <m:t>𝑖</m:t>
                          </m:r>
                        </m:sub>
                      </m:sSub>
                    </m:oMath>
                  </m:oMathPara>
                </a14:m>
                <a:endParaRPr lang="en-US" sz="1800" dirty="0">
                  <a:latin typeface="Garamond" panose="02020404030301010803" pitchFamily="18" charset="0"/>
                  <a:ea typeface="Arial" panose="020B0604020202020204" pitchFamily="34" charset="0"/>
                </a:endParaRPr>
              </a:p>
              <a:p>
                <a:pPr marL="0" indent="0" algn="ctr">
                  <a:lnSpc>
                    <a:spcPct val="150000"/>
                  </a:lnSpc>
                  <a:spcBef>
                    <a:spcPts val="400"/>
                  </a:spcBef>
                  <a:buSzPts val="1250"/>
                  <a:buNone/>
                  <a:tabLst>
                    <a:tab pos="269240" algn="l"/>
                  </a:tabLst>
                </a:pPr>
                <a:r>
                  <a:rPr lang="en-NZ" sz="100" dirty="0">
                    <a:effectLst/>
                    <a:latin typeface="Garamond" panose="02020404030301010803" pitchFamily="18" charset="0"/>
                    <a:ea typeface="Arial" panose="020B0604020202020204" pitchFamily="34" charset="0"/>
                  </a:rPr>
                  <a:t>\\</a:t>
                </a:r>
              </a:p>
              <a:p>
                <a:pPr marL="0" lvl="0" indent="0" algn="ctr">
                  <a:spcBef>
                    <a:spcPts val="135"/>
                  </a:spcBef>
                  <a:spcAft>
                    <a:spcPts val="0"/>
                  </a:spcAft>
                  <a:buNone/>
                  <a:tabLst>
                    <a:tab pos="308610" algn="l"/>
                  </a:tabLst>
                </a:pPr>
                <a:endParaRPr lang="en-US" sz="1800" spc="0" dirty="0">
                  <a:effectLst/>
                  <a:latin typeface="Garamond" panose="02020404030301010803" pitchFamily="18" charset="0"/>
                  <a:ea typeface="Arial" panose="020B0604020202020204" pitchFamily="34" charset="0"/>
                </a:endParaRPr>
              </a:p>
              <a:p>
                <a:pPr lvl="0" algn="ctr">
                  <a:spcBef>
                    <a:spcPts val="135"/>
                  </a:spcBef>
                  <a:tabLst>
                    <a:tab pos="308610" algn="l"/>
                  </a:tabLst>
                </a:pPr>
                <a:r>
                  <a:rPr lang="en-US" sz="1800" spc="0" dirty="0">
                    <a:effectLst/>
                    <a:latin typeface="Arial" panose="020B0604020202020204" pitchFamily="34" charset="0"/>
                    <a:ea typeface="Arial" panose="020B0604020202020204" pitchFamily="34" charset="0"/>
                    <a:cs typeface="Arial" panose="020B0604020202020204" pitchFamily="34" charset="0"/>
                  </a:rPr>
                  <a:t>Here,</a:t>
                </a:r>
                <a:r>
                  <a:rPr lang="en-US" sz="1800" spc="-5" dirty="0">
                    <a:effectLst/>
                    <a:latin typeface="Arial" panose="020B0604020202020204" pitchFamily="34" charset="0"/>
                    <a:ea typeface="Arial" panose="020B0604020202020204" pitchFamily="34" charset="0"/>
                    <a:cs typeface="Arial" panose="020B0604020202020204" pitchFamily="34" charset="0"/>
                  </a:rPr>
                  <a:t> </a:t>
                </a:r>
                <a14:m>
                  <m:oMath xmlns:m="http://schemas.openxmlformats.org/officeDocument/2006/math">
                    <m:sSub>
                      <m:sSubPr>
                        <m:ctrlPr>
                          <a:rPr lang="en-NZ" sz="1800" b="0" i="1" smtClean="0">
                            <a:latin typeface="Cambria Math" panose="02040503050406030204" pitchFamily="18" charset="0"/>
                          </a:rPr>
                        </m:ctrlPr>
                      </m:sSubPr>
                      <m:e>
                        <m:r>
                          <a:rPr lang="en-NZ" sz="1800" b="0" i="1" smtClean="0">
                            <a:latin typeface="Cambria Math" panose="02040503050406030204" pitchFamily="18" charset="0"/>
                          </a:rPr>
                          <m:t>𝑚𝑜𝑛𝑡h𝑠</m:t>
                        </m:r>
                      </m:e>
                      <m:sub>
                        <m:r>
                          <a:rPr lang="en-NZ" sz="1800" b="0" i="1" smtClean="0">
                            <a:latin typeface="Cambria Math" panose="02040503050406030204" pitchFamily="18" charset="0"/>
                          </a:rPr>
                          <m:t>𝑖</m:t>
                        </m:r>
                      </m:sub>
                    </m:sSub>
                    <m:r>
                      <a:rPr lang="en-NZ" sz="1800" b="0" i="1" smtClean="0">
                        <a:latin typeface="Cambria Math" panose="02040503050406030204" pitchFamily="18" charset="0"/>
                      </a:rPr>
                      <m:t> </m:t>
                    </m:r>
                  </m:oMath>
                </a14:m>
                <a:r>
                  <a:rPr lang="en-US" sz="1800" spc="0" dirty="0">
                    <a:effectLst/>
                    <a:latin typeface="Arial" panose="020B0604020202020204" pitchFamily="34" charset="0"/>
                    <a:ea typeface="Arial" panose="020B0604020202020204" pitchFamily="34" charset="0"/>
                    <a:cs typeface="Arial" panose="020B0604020202020204" pitchFamily="34" charset="0"/>
                  </a:rPr>
                  <a:t>= months (baseline (0), 1, 6, 12, 48, 96, and 120), this log </a:t>
                </a:r>
                <a14:m>
                  <m:oMath xmlns:m="http://schemas.openxmlformats.org/officeDocument/2006/math">
                    <m:sSub>
                      <m:sSubPr>
                        <m:ctrlPr>
                          <a:rPr lang="en-NZ" i="1">
                            <a:latin typeface="Cambria Math" panose="02040503050406030204" pitchFamily="18" charset="0"/>
                          </a:rPr>
                        </m:ctrlPr>
                      </m:sSubPr>
                      <m:e>
                        <m:r>
                          <a:rPr lang="en-NZ" i="1">
                            <a:latin typeface="Cambria Math" panose="02040503050406030204" pitchFamily="18" charset="0"/>
                          </a:rPr>
                          <m:t>𝑚𝑜𝑛𝑡h𝑠</m:t>
                        </m:r>
                      </m:e>
                      <m:sub>
                        <m:r>
                          <a:rPr lang="en-NZ" i="1">
                            <a:latin typeface="Cambria Math" panose="02040503050406030204" pitchFamily="18" charset="0"/>
                          </a:rPr>
                          <m:t>𝑖</m:t>
                        </m:r>
                      </m:sub>
                    </m:sSub>
                    <m:r>
                      <a:rPr lang="en-NZ" i="1">
                        <a:latin typeface="Cambria Math" panose="02040503050406030204" pitchFamily="18" charset="0"/>
                      </a:rPr>
                      <m:t> </m:t>
                    </m:r>
                  </m:oMath>
                </a14:m>
                <a:r>
                  <a:rPr lang="en-US" sz="1800" spc="0" dirty="0">
                    <a:effectLst/>
                    <a:latin typeface="Arial" panose="020B0604020202020204" pitchFamily="34" charset="0"/>
                    <a:ea typeface="Arial" panose="020B0604020202020204" pitchFamily="34" charset="0"/>
                    <a:cs typeface="Arial" panose="020B0604020202020204" pitchFamily="34" charset="0"/>
                  </a:rPr>
                  <a:t>term</a:t>
                </a:r>
                <a:r>
                  <a:rPr lang="en-US" sz="1800" spc="-10" dirty="0">
                    <a:effectLst/>
                    <a:latin typeface="Arial" panose="020B0604020202020204" pitchFamily="34" charset="0"/>
                    <a:ea typeface="Arial" panose="020B0604020202020204" pitchFamily="34" charset="0"/>
                    <a:cs typeface="Arial" panose="020B0604020202020204" pitchFamily="34" charset="0"/>
                  </a:rPr>
                  <a:t> </a:t>
                </a:r>
                <a:r>
                  <a:rPr lang="en-US" sz="1800" spc="0" dirty="0">
                    <a:effectLst/>
                    <a:latin typeface="Arial" panose="020B0604020202020204" pitchFamily="34" charset="0"/>
                    <a:ea typeface="Arial" panose="020B0604020202020204" pitchFamily="34" charset="0"/>
                    <a:cs typeface="Arial" panose="020B0604020202020204" pitchFamily="34" charset="0"/>
                  </a:rPr>
                  <a:t>is</a:t>
                </a:r>
                <a:r>
                  <a:rPr lang="en-US" sz="1800" spc="-10" dirty="0">
                    <a:effectLst/>
                    <a:latin typeface="Arial" panose="020B0604020202020204" pitchFamily="34" charset="0"/>
                    <a:ea typeface="Arial" panose="020B0604020202020204" pitchFamily="34" charset="0"/>
                    <a:cs typeface="Arial" panose="020B0604020202020204" pitchFamily="34" charset="0"/>
                  </a:rPr>
                  <a:t> </a:t>
                </a:r>
                <a:r>
                  <a:rPr lang="en-US" sz="1800" spc="0" dirty="0">
                    <a:effectLst/>
                    <a:latin typeface="Arial" panose="020B0604020202020204" pitchFamily="34" charset="0"/>
                    <a:ea typeface="Arial" panose="020B0604020202020204" pitchFamily="34" charset="0"/>
                    <a:cs typeface="Arial" panose="020B0604020202020204" pitchFamily="34" charset="0"/>
                  </a:rPr>
                  <a:t>needed</a:t>
                </a:r>
                <a:r>
                  <a:rPr lang="en-US" sz="1800" spc="-10" dirty="0">
                    <a:effectLst/>
                    <a:latin typeface="Arial" panose="020B0604020202020204" pitchFamily="34" charset="0"/>
                    <a:ea typeface="Arial" panose="020B0604020202020204" pitchFamily="34" charset="0"/>
                    <a:cs typeface="Arial" panose="020B0604020202020204" pitchFamily="34" charset="0"/>
                  </a:rPr>
                  <a:t> </a:t>
                </a:r>
                <a:r>
                  <a:rPr lang="en-US" sz="1800" spc="0" dirty="0">
                    <a:effectLst/>
                    <a:latin typeface="Arial" panose="020B0604020202020204" pitchFamily="34" charset="0"/>
                    <a:ea typeface="Arial" panose="020B0604020202020204" pitchFamily="34" charset="0"/>
                    <a:cs typeface="Arial" panose="020B0604020202020204" pitchFamily="34" charset="0"/>
                  </a:rPr>
                  <a:t>to</a:t>
                </a:r>
                <a:r>
                  <a:rPr lang="en-US" sz="1800" spc="-10" dirty="0">
                    <a:effectLst/>
                    <a:latin typeface="Arial" panose="020B0604020202020204" pitchFamily="34" charset="0"/>
                    <a:ea typeface="Arial" panose="020B0604020202020204" pitchFamily="34" charset="0"/>
                    <a:cs typeface="Arial" panose="020B0604020202020204" pitchFamily="34" charset="0"/>
                  </a:rPr>
                  <a:t> </a:t>
                </a:r>
                <a:r>
                  <a:rPr lang="en-US" sz="1800" spc="0" dirty="0">
                    <a:effectLst/>
                    <a:latin typeface="Arial" panose="020B0604020202020204" pitchFamily="34" charset="0"/>
                    <a:ea typeface="Arial" panose="020B0604020202020204" pitchFamily="34" charset="0"/>
                    <a:cs typeface="Arial" panose="020B0604020202020204" pitchFamily="34" charset="0"/>
                  </a:rPr>
                  <a:t>account</a:t>
                </a:r>
                <a:r>
                  <a:rPr lang="en-US" sz="1800" spc="-10" dirty="0">
                    <a:effectLst/>
                    <a:latin typeface="Arial" panose="020B0604020202020204" pitchFamily="34" charset="0"/>
                    <a:ea typeface="Arial" panose="020B0604020202020204" pitchFamily="34" charset="0"/>
                    <a:cs typeface="Arial" panose="020B0604020202020204" pitchFamily="34" charset="0"/>
                  </a:rPr>
                  <a:t> </a:t>
                </a:r>
                <a:r>
                  <a:rPr lang="en-US" sz="1800" spc="0" dirty="0">
                    <a:effectLst/>
                    <a:latin typeface="Arial" panose="020B0604020202020204" pitchFamily="34" charset="0"/>
                    <a:ea typeface="Arial" panose="020B0604020202020204" pitchFamily="34" charset="0"/>
                    <a:cs typeface="Arial" panose="020B0604020202020204" pitchFamily="34" charset="0"/>
                  </a:rPr>
                  <a:t>for</a:t>
                </a:r>
                <a:r>
                  <a:rPr lang="en-US" sz="1800" spc="-10" dirty="0">
                    <a:effectLst/>
                    <a:latin typeface="Arial" panose="020B0604020202020204" pitchFamily="34" charset="0"/>
                    <a:ea typeface="Arial" panose="020B0604020202020204" pitchFamily="34" charset="0"/>
                    <a:cs typeface="Arial" panose="020B0604020202020204" pitchFamily="34" charset="0"/>
                  </a:rPr>
                  <a:t> </a:t>
                </a:r>
                <a:r>
                  <a:rPr lang="en-US" sz="1800" spc="0" dirty="0">
                    <a:effectLst/>
                    <a:latin typeface="Arial" panose="020B0604020202020204" pitchFamily="34" charset="0"/>
                    <a:ea typeface="Arial" panose="020B0604020202020204" pitchFamily="34" charset="0"/>
                    <a:cs typeface="Arial" panose="020B0604020202020204" pitchFamily="34" charset="0"/>
                  </a:rPr>
                  <a:t>the</a:t>
                </a:r>
                <a:r>
                  <a:rPr lang="en-US" sz="1800" spc="-10" dirty="0">
                    <a:effectLst/>
                    <a:latin typeface="Arial" panose="020B0604020202020204" pitchFamily="34" charset="0"/>
                    <a:ea typeface="Arial" panose="020B0604020202020204" pitchFamily="34" charset="0"/>
                    <a:cs typeface="Arial" panose="020B0604020202020204" pitchFamily="34" charset="0"/>
                  </a:rPr>
                  <a:t> </a:t>
                </a:r>
                <a:r>
                  <a:rPr lang="en-US" sz="1800" spc="0" dirty="0">
                    <a:effectLst/>
                    <a:latin typeface="Arial" panose="020B0604020202020204" pitchFamily="34" charset="0"/>
                    <a:ea typeface="Arial" panose="020B0604020202020204" pitchFamily="34" charset="0"/>
                    <a:cs typeface="Arial" panose="020B0604020202020204" pitchFamily="34" charset="0"/>
                  </a:rPr>
                  <a:t>different lengths of observations</a:t>
                </a:r>
              </a:p>
            </p:txBody>
          </p:sp>
        </mc:Choice>
        <mc:Fallback xmlns="">
          <p:sp>
            <p:nvSpPr>
              <p:cNvPr id="5" name="TextBox 4">
                <a:extLst>
                  <a:ext uri="{FF2B5EF4-FFF2-40B4-BE49-F238E27FC236}">
                    <a16:creationId xmlns:a16="http://schemas.microsoft.com/office/drawing/2014/main" id="{765D01FB-6F81-0874-4462-A6FBE9ED141B}"/>
                  </a:ext>
                </a:extLst>
              </p:cNvPr>
              <p:cNvSpPr txBox="1">
                <a:spLocks noRot="1" noChangeAspect="1" noMove="1" noResize="1" noEditPoints="1" noAdjustHandles="1" noChangeArrowheads="1" noChangeShapeType="1" noTextEdit="1"/>
              </p:cNvSpPr>
              <p:nvPr/>
            </p:nvSpPr>
            <p:spPr>
              <a:xfrm>
                <a:off x="0" y="1697149"/>
                <a:ext cx="8045042" cy="2260362"/>
              </a:xfrm>
              <a:prstGeom prst="rect">
                <a:avLst/>
              </a:prstGeom>
              <a:blipFill>
                <a:blip r:embed="rId2"/>
                <a:stretch>
                  <a:fillRect b="-3504"/>
                </a:stretch>
              </a:blipFill>
            </p:spPr>
            <p:txBody>
              <a:bodyPr/>
              <a:lstStyle/>
              <a:p>
                <a:r>
                  <a:rPr lang="en-NZ">
                    <a:noFill/>
                  </a:rPr>
                  <a:t> </a:t>
                </a:r>
              </a:p>
            </p:txBody>
          </p:sp>
        </mc:Fallback>
      </mc:AlternateContent>
      <p:sp>
        <p:nvSpPr>
          <p:cNvPr id="13" name="Content Placeholder 12">
            <a:extLst>
              <a:ext uri="{FF2B5EF4-FFF2-40B4-BE49-F238E27FC236}">
                <a16:creationId xmlns:a16="http://schemas.microsoft.com/office/drawing/2014/main" id="{D9578BB8-2CE0-F9A7-D939-28BF7C17E2B7}"/>
              </a:ext>
            </a:extLst>
          </p:cNvPr>
          <p:cNvSpPr>
            <a:spLocks noGrp="1"/>
          </p:cNvSpPr>
          <p:nvPr>
            <p:ph idx="1"/>
          </p:nvPr>
        </p:nvSpPr>
        <p:spPr>
          <a:xfrm>
            <a:off x="440422" y="4661409"/>
            <a:ext cx="7306812" cy="1831466"/>
          </a:xfrm>
        </p:spPr>
        <p:txBody>
          <a:bodyPr>
            <a:normAutofit lnSpcReduction="10000"/>
          </a:bodyPr>
          <a:lstStyle/>
          <a:p>
            <a:pPr marL="0" indent="0" algn="ctr">
              <a:buNone/>
            </a:pPr>
            <a:r>
              <a:rPr lang="en-NZ" dirty="0">
                <a:latin typeface="Arial" panose="020B0604020202020204" pitchFamily="34" charset="0"/>
                <a:cs typeface="Arial" panose="020B0604020202020204" pitchFamily="34" charset="0"/>
              </a:rPr>
              <a:t>Built this up to a generalised linear mixed model, accounting for per-patient random effects and an autoregressive covariance matrix accounting for an individual's repeated measures over time </a:t>
            </a:r>
          </a:p>
        </p:txBody>
      </p:sp>
      <p:pic>
        <p:nvPicPr>
          <p:cNvPr id="17" name="Picture 16">
            <a:extLst>
              <a:ext uri="{FF2B5EF4-FFF2-40B4-BE49-F238E27FC236}">
                <a16:creationId xmlns:a16="http://schemas.microsoft.com/office/drawing/2014/main" id="{2C0F8867-14E7-C32F-5B46-ABD1B51E5D53}"/>
              </a:ext>
            </a:extLst>
          </p:cNvPr>
          <p:cNvPicPr>
            <a:picLocks noChangeAspect="1"/>
          </p:cNvPicPr>
          <p:nvPr/>
        </p:nvPicPr>
        <p:blipFill>
          <a:blip r:embed="rId3"/>
          <a:stretch>
            <a:fillRect/>
          </a:stretch>
        </p:blipFill>
        <p:spPr>
          <a:xfrm>
            <a:off x="8088033" y="2349070"/>
            <a:ext cx="9088777" cy="3743909"/>
          </a:xfrm>
          <a:prstGeom prst="rect">
            <a:avLst/>
          </a:prstGeom>
        </p:spPr>
      </p:pic>
      <p:sp>
        <p:nvSpPr>
          <p:cNvPr id="19" name="Title 18">
            <a:extLst>
              <a:ext uri="{FF2B5EF4-FFF2-40B4-BE49-F238E27FC236}">
                <a16:creationId xmlns:a16="http://schemas.microsoft.com/office/drawing/2014/main" id="{3530AA4B-C834-47EE-7949-EE2177F7B287}"/>
              </a:ext>
            </a:extLst>
          </p:cNvPr>
          <p:cNvSpPr>
            <a:spLocks noGrp="1"/>
          </p:cNvSpPr>
          <p:nvPr>
            <p:ph type="title"/>
          </p:nvPr>
        </p:nvSpPr>
        <p:spPr>
          <a:xfrm>
            <a:off x="318082" y="181239"/>
            <a:ext cx="10515600" cy="1325563"/>
          </a:xfrm>
        </p:spPr>
        <p:txBody>
          <a:bodyPr/>
          <a:lstStyle/>
          <a:p>
            <a:r>
              <a:rPr lang="en-NZ" dirty="0">
                <a:solidFill>
                  <a:schemeClr val="bg1"/>
                </a:solidFill>
              </a:rPr>
              <a:t>Discussing alternative approaches</a:t>
            </a:r>
          </a:p>
        </p:txBody>
      </p:sp>
    </p:spTree>
    <p:extLst>
      <p:ext uri="{BB962C8B-B14F-4D97-AF65-F5344CB8AC3E}">
        <p14:creationId xmlns:p14="http://schemas.microsoft.com/office/powerpoint/2010/main" val="1581708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2280F7D-A4D8-1B23-3277-51BCF92900A9}"/>
              </a:ext>
            </a:extLst>
          </p:cNvPr>
          <p:cNvSpPr txBox="1"/>
          <p:nvPr/>
        </p:nvSpPr>
        <p:spPr>
          <a:xfrm>
            <a:off x="542105" y="4876419"/>
            <a:ext cx="11571598" cy="1785104"/>
          </a:xfrm>
          <a:prstGeom prst="rect">
            <a:avLst/>
          </a:prstGeom>
          <a:noFill/>
        </p:spPr>
        <p:txBody>
          <a:bodyPr wrap="square" rtlCol="0">
            <a:spAutoFit/>
          </a:bodyPr>
          <a:lstStyle/>
          <a:p>
            <a:pPr algn="ctr"/>
            <a:r>
              <a:rPr lang="en-NZ" sz="5500" dirty="0">
                <a:solidFill>
                  <a:schemeClr val="bg1"/>
                </a:solidFill>
                <a:latin typeface="Arial" panose="020B0604020202020204" pitchFamily="34" charset="0"/>
                <a:cs typeface="Arial" panose="020B0604020202020204" pitchFamily="34" charset="0"/>
              </a:rPr>
              <a:t>Stage 3</a:t>
            </a:r>
          </a:p>
          <a:p>
            <a:pPr algn="ctr"/>
            <a:r>
              <a:rPr lang="en-NZ" sz="5500" dirty="0">
                <a:solidFill>
                  <a:schemeClr val="bg1"/>
                </a:solidFill>
                <a:latin typeface="Arial" panose="020B0604020202020204" pitchFamily="34" charset="0"/>
                <a:cs typeface="Arial" panose="020B0604020202020204" pitchFamily="34" charset="0"/>
              </a:rPr>
              <a:t>Upsetting the clinical crowd</a:t>
            </a:r>
          </a:p>
        </p:txBody>
      </p:sp>
      <p:pic>
        <p:nvPicPr>
          <p:cNvPr id="4098" name="Picture 2" descr="Doctor Cartoon Angry: Over 1,785 Royalty-Free Licensable Stock  Illustrations &amp; Drawings | Shutterstock">
            <a:extLst>
              <a:ext uri="{FF2B5EF4-FFF2-40B4-BE49-F238E27FC236}">
                <a16:creationId xmlns:a16="http://schemas.microsoft.com/office/drawing/2014/main" id="{27E099A0-D75B-151C-7D8A-ED82B6180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735" y="283336"/>
            <a:ext cx="571500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151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8">
            <a:extLst>
              <a:ext uri="{FF2B5EF4-FFF2-40B4-BE49-F238E27FC236}">
                <a16:creationId xmlns:a16="http://schemas.microsoft.com/office/drawing/2014/main" id="{3530AA4B-C834-47EE-7949-EE2177F7B287}"/>
              </a:ext>
            </a:extLst>
          </p:cNvPr>
          <p:cNvSpPr>
            <a:spLocks noGrp="1"/>
          </p:cNvSpPr>
          <p:nvPr>
            <p:ph type="title"/>
          </p:nvPr>
        </p:nvSpPr>
        <p:spPr>
          <a:xfrm>
            <a:off x="2952924" y="181239"/>
            <a:ext cx="7880757" cy="1325563"/>
          </a:xfrm>
        </p:spPr>
        <p:txBody>
          <a:bodyPr/>
          <a:lstStyle/>
          <a:p>
            <a:r>
              <a:rPr lang="en-NZ" dirty="0">
                <a:solidFill>
                  <a:schemeClr val="bg1"/>
                </a:solidFill>
              </a:rPr>
              <a:t>Using SAS</a:t>
            </a:r>
          </a:p>
        </p:txBody>
      </p:sp>
      <p:pic>
        <p:nvPicPr>
          <p:cNvPr id="6" name="Picture 5">
            <a:extLst>
              <a:ext uri="{FF2B5EF4-FFF2-40B4-BE49-F238E27FC236}">
                <a16:creationId xmlns:a16="http://schemas.microsoft.com/office/drawing/2014/main" id="{22FFB2B1-9E99-28A6-DE04-BB000E135E08}"/>
              </a:ext>
            </a:extLst>
          </p:cNvPr>
          <p:cNvPicPr>
            <a:picLocks noChangeAspect="1"/>
          </p:cNvPicPr>
          <p:nvPr/>
        </p:nvPicPr>
        <p:blipFill>
          <a:blip r:embed="rId2"/>
          <a:stretch>
            <a:fillRect/>
          </a:stretch>
        </p:blipFill>
        <p:spPr>
          <a:xfrm>
            <a:off x="9915787" y="1"/>
            <a:ext cx="2276208" cy="1583092"/>
          </a:xfrm>
          <a:prstGeom prst="rect">
            <a:avLst/>
          </a:prstGeom>
        </p:spPr>
      </p:pic>
      <p:pic>
        <p:nvPicPr>
          <p:cNvPr id="18" name="Picture 17">
            <a:extLst>
              <a:ext uri="{FF2B5EF4-FFF2-40B4-BE49-F238E27FC236}">
                <a16:creationId xmlns:a16="http://schemas.microsoft.com/office/drawing/2014/main" id="{49B57029-6960-CF18-F7D5-BD8686F1ED3C}"/>
              </a:ext>
            </a:extLst>
          </p:cNvPr>
          <p:cNvPicPr>
            <a:picLocks noChangeAspect="1"/>
          </p:cNvPicPr>
          <p:nvPr/>
        </p:nvPicPr>
        <p:blipFill>
          <a:blip r:embed="rId3"/>
          <a:stretch>
            <a:fillRect/>
          </a:stretch>
        </p:blipFill>
        <p:spPr>
          <a:xfrm>
            <a:off x="2473804" y="2634037"/>
            <a:ext cx="6398205" cy="4172742"/>
          </a:xfrm>
          <a:prstGeom prst="rect">
            <a:avLst/>
          </a:prstGeom>
        </p:spPr>
      </p:pic>
      <p:sp>
        <p:nvSpPr>
          <p:cNvPr id="21" name="TextBox 20">
            <a:extLst>
              <a:ext uri="{FF2B5EF4-FFF2-40B4-BE49-F238E27FC236}">
                <a16:creationId xmlns:a16="http://schemas.microsoft.com/office/drawing/2014/main" id="{8C5D6200-E987-2D42-B513-68952B1E2F94}"/>
              </a:ext>
            </a:extLst>
          </p:cNvPr>
          <p:cNvSpPr txBox="1"/>
          <p:nvPr/>
        </p:nvSpPr>
        <p:spPr>
          <a:xfrm>
            <a:off x="73452" y="1587372"/>
            <a:ext cx="10941293" cy="1200329"/>
          </a:xfrm>
          <a:prstGeom prst="rect">
            <a:avLst/>
          </a:prstGeom>
          <a:noFill/>
        </p:spPr>
        <p:txBody>
          <a:bodyPr wrap="square">
            <a:spAutoFit/>
          </a:bodyPr>
          <a:lstStyle/>
          <a:p>
            <a:r>
              <a:rPr lang="en-NZ" sz="1200" b="1" dirty="0">
                <a:solidFill>
                  <a:srgbClr val="000080"/>
                </a:solidFill>
                <a:latin typeface="Courier New" panose="02070309020205020404" pitchFamily="49" charset="0"/>
              </a:rPr>
              <a:t>PROC</a:t>
            </a:r>
            <a:r>
              <a:rPr lang="en-NZ" sz="1200" b="0" dirty="0">
                <a:solidFill>
                  <a:srgbClr val="000000"/>
                </a:solidFill>
                <a:latin typeface="Courier New" panose="02070309020205020404" pitchFamily="49" charset="0"/>
              </a:rPr>
              <a:t> </a:t>
            </a:r>
            <a:r>
              <a:rPr lang="en-NZ" sz="1200" b="1" dirty="0">
                <a:solidFill>
                  <a:srgbClr val="000080"/>
                </a:solidFill>
                <a:latin typeface="Courier New" panose="02070309020205020404" pitchFamily="49" charset="0"/>
              </a:rPr>
              <a:t>GLIMMIX</a:t>
            </a:r>
            <a:r>
              <a:rPr lang="en-NZ" sz="1200" b="0" dirty="0">
                <a:solidFill>
                  <a:srgbClr val="000000"/>
                </a:solidFill>
                <a:latin typeface="Courier New" panose="02070309020205020404" pitchFamily="49" charset="0"/>
              </a:rPr>
              <a:t> </a:t>
            </a:r>
            <a:r>
              <a:rPr lang="en-NZ" sz="1200" b="0" dirty="0">
                <a:solidFill>
                  <a:srgbClr val="0000FF"/>
                </a:solidFill>
                <a:latin typeface="Courier New" panose="02070309020205020404" pitchFamily="49" charset="0"/>
              </a:rPr>
              <a:t>PCONV</a:t>
            </a:r>
            <a:r>
              <a:rPr lang="en-NZ" sz="1200" b="0" dirty="0">
                <a:solidFill>
                  <a:srgbClr val="000000"/>
                </a:solidFill>
                <a:latin typeface="Courier New" panose="02070309020205020404" pitchFamily="49" charset="0"/>
              </a:rPr>
              <a:t>=</a:t>
            </a:r>
            <a:r>
              <a:rPr lang="en-NZ" sz="1200" b="1" dirty="0">
                <a:solidFill>
                  <a:srgbClr val="008080"/>
                </a:solidFill>
                <a:latin typeface="Courier New" panose="02070309020205020404" pitchFamily="49" charset="0"/>
              </a:rPr>
              <a:t>1E-4</a:t>
            </a:r>
            <a:r>
              <a:rPr lang="en-NZ" sz="1200" b="0" dirty="0">
                <a:solidFill>
                  <a:srgbClr val="000000"/>
                </a:solidFill>
                <a:latin typeface="Courier New" panose="02070309020205020404" pitchFamily="49" charset="0"/>
              </a:rPr>
              <a:t> </a:t>
            </a:r>
            <a:r>
              <a:rPr lang="en-NZ" sz="1200" b="0" dirty="0">
                <a:solidFill>
                  <a:srgbClr val="0000FF"/>
                </a:solidFill>
                <a:latin typeface="Courier New" panose="02070309020205020404" pitchFamily="49" charset="0"/>
              </a:rPr>
              <a:t>PLOTS</a:t>
            </a:r>
            <a:r>
              <a:rPr lang="en-NZ" sz="1200" b="0" dirty="0">
                <a:solidFill>
                  <a:srgbClr val="000000"/>
                </a:solidFill>
                <a:latin typeface="Courier New" panose="02070309020205020404" pitchFamily="49" charset="0"/>
              </a:rPr>
              <a:t>=ALL </a:t>
            </a:r>
            <a:r>
              <a:rPr lang="en-NZ" sz="1200" b="0" dirty="0">
                <a:solidFill>
                  <a:srgbClr val="0000FF"/>
                </a:solidFill>
                <a:latin typeface="Courier New" panose="02070309020205020404" pitchFamily="49" charset="0"/>
              </a:rPr>
              <a:t>DATA</a:t>
            </a:r>
            <a:r>
              <a:rPr lang="en-NZ" sz="1200" b="0" dirty="0">
                <a:solidFill>
                  <a:srgbClr val="000000"/>
                </a:solidFill>
                <a:latin typeface="Courier New" panose="02070309020205020404" pitchFamily="49" charset="0"/>
              </a:rPr>
              <a:t>=temp;</a:t>
            </a:r>
          </a:p>
          <a:p>
            <a:r>
              <a:rPr lang="en-US" sz="1200" b="0" dirty="0">
                <a:solidFill>
                  <a:srgbClr val="000000"/>
                </a:solidFill>
                <a:latin typeface="Courier New" panose="02070309020205020404" pitchFamily="49" charset="0"/>
              </a:rPr>
              <a:t>	</a:t>
            </a:r>
            <a:r>
              <a:rPr lang="en-US" sz="1200" b="0" dirty="0">
                <a:solidFill>
                  <a:srgbClr val="0000FF"/>
                </a:solidFill>
                <a:latin typeface="Courier New" panose="02070309020205020404" pitchFamily="49" charset="0"/>
              </a:rPr>
              <a:t>class</a:t>
            </a:r>
            <a:r>
              <a:rPr lang="en-US" sz="1200" b="0" dirty="0">
                <a:solidFill>
                  <a:srgbClr val="000000"/>
                </a:solidFill>
                <a:latin typeface="Courier New" panose="02070309020205020404" pitchFamily="49" charset="0"/>
              </a:rPr>
              <a:t> REG_NUM  TBI_FIRST  Months;</a:t>
            </a:r>
          </a:p>
          <a:p>
            <a:r>
              <a:rPr lang="en-NZ" sz="1200" b="0" dirty="0">
                <a:solidFill>
                  <a:srgbClr val="000000"/>
                </a:solidFill>
                <a:latin typeface="Courier New" panose="02070309020205020404" pitchFamily="49" charset="0"/>
              </a:rPr>
              <a:t>	</a:t>
            </a:r>
            <a:r>
              <a:rPr lang="en-NZ" sz="1200" b="0" dirty="0">
                <a:solidFill>
                  <a:srgbClr val="0000FF"/>
                </a:solidFill>
                <a:latin typeface="Courier New" panose="02070309020205020404" pitchFamily="49" charset="0"/>
              </a:rPr>
              <a:t>model</a:t>
            </a:r>
            <a:r>
              <a:rPr lang="en-NZ" sz="1200" b="0" dirty="0">
                <a:solidFill>
                  <a:srgbClr val="000000"/>
                </a:solidFill>
                <a:latin typeface="Courier New" panose="02070309020205020404" pitchFamily="49" charset="0"/>
              </a:rPr>
              <a:t> HADS_DEP = TBI_FIRST Months/</a:t>
            </a:r>
            <a:r>
              <a:rPr lang="en-NZ" sz="1200" b="0" dirty="0">
                <a:solidFill>
                  <a:srgbClr val="0000FF"/>
                </a:solidFill>
                <a:latin typeface="Courier New" panose="02070309020205020404" pitchFamily="49" charset="0"/>
              </a:rPr>
              <a:t>DIST</a:t>
            </a:r>
            <a:r>
              <a:rPr lang="en-NZ" sz="1200" b="0" dirty="0">
                <a:solidFill>
                  <a:srgbClr val="000000"/>
                </a:solidFill>
                <a:latin typeface="Courier New" panose="02070309020205020404" pitchFamily="49" charset="0"/>
              </a:rPr>
              <a:t>=POISSON </a:t>
            </a:r>
            <a:r>
              <a:rPr lang="en-NZ" sz="1200" b="0" dirty="0">
                <a:solidFill>
                  <a:srgbClr val="0000FF"/>
                </a:solidFill>
                <a:latin typeface="Courier New" panose="02070309020205020404" pitchFamily="49" charset="0"/>
              </a:rPr>
              <a:t>OFFSET</a:t>
            </a:r>
            <a:r>
              <a:rPr lang="en-NZ" sz="1200" b="0" dirty="0">
                <a:solidFill>
                  <a:srgbClr val="000000"/>
                </a:solidFill>
                <a:latin typeface="Courier New" panose="02070309020205020404" pitchFamily="49" charset="0"/>
              </a:rPr>
              <a:t>=Time </a:t>
            </a:r>
            <a:r>
              <a:rPr lang="en-NZ" sz="1200" b="0" dirty="0">
                <a:solidFill>
                  <a:srgbClr val="0000FF"/>
                </a:solidFill>
                <a:latin typeface="Courier New" panose="02070309020205020404" pitchFamily="49" charset="0"/>
              </a:rPr>
              <a:t>SOLUTION</a:t>
            </a:r>
            <a:r>
              <a:rPr lang="en-NZ" sz="1200" b="0" dirty="0">
                <a:solidFill>
                  <a:srgbClr val="000000"/>
                </a:solidFill>
                <a:latin typeface="Courier New" panose="02070309020205020404" pitchFamily="49" charset="0"/>
              </a:rPr>
              <a:t> </a:t>
            </a:r>
            <a:r>
              <a:rPr lang="en-NZ" sz="1200" b="0" dirty="0">
                <a:solidFill>
                  <a:srgbClr val="0000FF"/>
                </a:solidFill>
                <a:latin typeface="Courier New" panose="02070309020205020404" pitchFamily="49" charset="0"/>
              </a:rPr>
              <a:t>DDFM</a:t>
            </a:r>
            <a:r>
              <a:rPr lang="en-NZ" sz="1200" b="0" dirty="0">
                <a:solidFill>
                  <a:srgbClr val="000000"/>
                </a:solidFill>
                <a:latin typeface="Courier New" panose="02070309020205020404" pitchFamily="49" charset="0"/>
              </a:rPr>
              <a:t>=KR </a:t>
            </a:r>
            <a:r>
              <a:rPr lang="en-NZ" sz="1200" b="0" dirty="0">
                <a:solidFill>
                  <a:srgbClr val="0000FF"/>
                </a:solidFill>
                <a:latin typeface="Courier New" panose="02070309020205020404" pitchFamily="49" charset="0"/>
              </a:rPr>
              <a:t>CL</a:t>
            </a:r>
            <a:r>
              <a:rPr lang="en-NZ" sz="1200" b="0" dirty="0">
                <a:solidFill>
                  <a:srgbClr val="000000"/>
                </a:solidFill>
                <a:latin typeface="Courier New" panose="02070309020205020404" pitchFamily="49" charset="0"/>
              </a:rPr>
              <a:t> </a:t>
            </a:r>
            <a:r>
              <a:rPr lang="en-NZ" sz="1200" b="0" dirty="0" err="1">
                <a:solidFill>
                  <a:srgbClr val="0000FF"/>
                </a:solidFill>
                <a:latin typeface="Courier New" panose="02070309020205020404" pitchFamily="49" charset="0"/>
              </a:rPr>
              <a:t>oddsratio</a:t>
            </a:r>
            <a:r>
              <a:rPr lang="en-NZ" sz="1200" b="0" dirty="0">
                <a:solidFill>
                  <a:srgbClr val="000000"/>
                </a:solidFill>
                <a:latin typeface="Courier New" panose="02070309020205020404" pitchFamily="49" charset="0"/>
              </a:rPr>
              <a:t>;</a:t>
            </a:r>
          </a:p>
          <a:p>
            <a:r>
              <a:rPr lang="pt-BR" sz="1200" b="0" dirty="0">
                <a:solidFill>
                  <a:srgbClr val="000000"/>
                </a:solidFill>
                <a:latin typeface="Courier New" panose="02070309020205020404" pitchFamily="49" charset="0"/>
              </a:rPr>
              <a:t>	</a:t>
            </a:r>
            <a:r>
              <a:rPr lang="pt-BR" sz="1200" b="0" dirty="0">
                <a:solidFill>
                  <a:srgbClr val="0000FF"/>
                </a:solidFill>
                <a:latin typeface="Courier New" panose="02070309020205020404" pitchFamily="49" charset="0"/>
              </a:rPr>
              <a:t>RANDOM</a:t>
            </a:r>
            <a:r>
              <a:rPr lang="pt-BR" sz="1200" b="0" dirty="0">
                <a:solidFill>
                  <a:srgbClr val="000000"/>
                </a:solidFill>
                <a:latin typeface="Courier New" panose="02070309020205020404" pitchFamily="49" charset="0"/>
              </a:rPr>
              <a:t> _residual_ / </a:t>
            </a:r>
            <a:r>
              <a:rPr lang="pt-BR" sz="1200" b="0" dirty="0">
                <a:solidFill>
                  <a:srgbClr val="0000FF"/>
                </a:solidFill>
                <a:latin typeface="Courier New" panose="02070309020205020404" pitchFamily="49" charset="0"/>
              </a:rPr>
              <a:t>SUBJECT</a:t>
            </a:r>
            <a:r>
              <a:rPr lang="pt-BR" sz="1200" b="0" dirty="0">
                <a:solidFill>
                  <a:srgbClr val="000000"/>
                </a:solidFill>
                <a:latin typeface="Courier New" panose="02070309020205020404" pitchFamily="49" charset="0"/>
              </a:rPr>
              <a:t>=REG_NUM </a:t>
            </a:r>
            <a:r>
              <a:rPr lang="pt-BR" sz="1200" b="0" dirty="0">
                <a:solidFill>
                  <a:srgbClr val="0000FF"/>
                </a:solidFill>
                <a:latin typeface="Courier New" panose="02070309020205020404" pitchFamily="49" charset="0"/>
              </a:rPr>
              <a:t>TYPE</a:t>
            </a:r>
            <a:r>
              <a:rPr lang="pt-BR" sz="1200" b="0" dirty="0">
                <a:solidFill>
                  <a:srgbClr val="000000"/>
                </a:solidFill>
                <a:latin typeface="Courier New" panose="02070309020205020404" pitchFamily="49" charset="0"/>
              </a:rPr>
              <a:t>=AR(</a:t>
            </a:r>
            <a:r>
              <a:rPr lang="pt-BR" sz="1200" b="1" dirty="0">
                <a:solidFill>
                  <a:srgbClr val="008080"/>
                </a:solidFill>
                <a:latin typeface="Courier New" panose="02070309020205020404" pitchFamily="49" charset="0"/>
              </a:rPr>
              <a:t>1</a:t>
            </a:r>
            <a:r>
              <a:rPr lang="pt-BR" sz="1200" b="0" dirty="0">
                <a:solidFill>
                  <a:srgbClr val="000000"/>
                </a:solidFill>
                <a:latin typeface="Courier New" panose="02070309020205020404" pitchFamily="49" charset="0"/>
              </a:rPr>
              <a:t>) </a:t>
            </a:r>
            <a:r>
              <a:rPr lang="pt-BR" sz="1200" b="0" dirty="0">
                <a:solidFill>
                  <a:srgbClr val="0000FF"/>
                </a:solidFill>
                <a:latin typeface="Courier New" panose="02070309020205020404" pitchFamily="49" charset="0"/>
              </a:rPr>
              <a:t>VCORR</a:t>
            </a:r>
            <a:r>
              <a:rPr lang="pt-BR" sz="1200" b="0" dirty="0">
                <a:solidFill>
                  <a:srgbClr val="000000"/>
                </a:solidFill>
                <a:latin typeface="Courier New" panose="02070309020205020404" pitchFamily="49" charset="0"/>
              </a:rPr>
              <a:t>;</a:t>
            </a:r>
          </a:p>
          <a:p>
            <a:r>
              <a:rPr lang="en-US" sz="1200" b="0" dirty="0">
                <a:solidFill>
                  <a:srgbClr val="000000"/>
                </a:solidFill>
                <a:latin typeface="Courier New" panose="02070309020205020404" pitchFamily="49" charset="0"/>
              </a:rPr>
              <a:t>	</a:t>
            </a:r>
            <a:r>
              <a:rPr lang="en-US" sz="1200" b="0" dirty="0">
                <a:solidFill>
                  <a:srgbClr val="0000FF"/>
                </a:solidFill>
                <a:latin typeface="Courier New" panose="02070309020205020404" pitchFamily="49" charset="0"/>
              </a:rPr>
              <a:t>OUTPUT</a:t>
            </a:r>
            <a:r>
              <a:rPr lang="en-US" sz="1200" b="0" dirty="0">
                <a:solidFill>
                  <a:srgbClr val="000000"/>
                </a:solidFill>
                <a:latin typeface="Courier New" panose="02070309020205020404" pitchFamily="49" charset="0"/>
              </a:rPr>
              <a:t> </a:t>
            </a:r>
            <a:r>
              <a:rPr lang="en-US" sz="1200" b="0" dirty="0">
                <a:solidFill>
                  <a:srgbClr val="0000FF"/>
                </a:solidFill>
                <a:latin typeface="Courier New" panose="02070309020205020404" pitchFamily="49" charset="0"/>
              </a:rPr>
              <a:t>out</a:t>
            </a:r>
            <a:r>
              <a:rPr lang="en-US" sz="1200" b="0" dirty="0">
                <a:solidFill>
                  <a:srgbClr val="000000"/>
                </a:solidFill>
                <a:latin typeface="Courier New" panose="02070309020205020404" pitchFamily="49" charset="0"/>
              </a:rPr>
              <a:t>=res </a:t>
            </a:r>
            <a:r>
              <a:rPr lang="en-US" sz="1200" b="0" dirty="0">
                <a:solidFill>
                  <a:srgbClr val="0000FF"/>
                </a:solidFill>
                <a:latin typeface="Courier New" panose="02070309020205020404" pitchFamily="49" charset="0"/>
              </a:rPr>
              <a:t>pred</a:t>
            </a:r>
            <a:r>
              <a:rPr lang="en-US" sz="1200" b="0" dirty="0">
                <a:solidFill>
                  <a:srgbClr val="000000"/>
                </a:solidFill>
                <a:latin typeface="Courier New" panose="02070309020205020404" pitchFamily="49" charset="0"/>
              </a:rPr>
              <a:t>=</a:t>
            </a:r>
            <a:r>
              <a:rPr lang="en-US" sz="1200" b="0" dirty="0">
                <a:solidFill>
                  <a:srgbClr val="0000FF"/>
                </a:solidFill>
                <a:latin typeface="Courier New" panose="02070309020205020404" pitchFamily="49" charset="0"/>
              </a:rPr>
              <a:t>pred</a:t>
            </a:r>
            <a:r>
              <a:rPr lang="en-US" sz="1200" b="0" dirty="0">
                <a:solidFill>
                  <a:srgbClr val="000000"/>
                </a:solidFill>
                <a:latin typeface="Courier New" panose="02070309020205020404" pitchFamily="49" charset="0"/>
              </a:rPr>
              <a:t>  </a:t>
            </a:r>
            <a:r>
              <a:rPr lang="en-US" sz="1200" b="0" dirty="0">
                <a:solidFill>
                  <a:srgbClr val="0000FF"/>
                </a:solidFill>
                <a:latin typeface="Courier New" panose="02070309020205020404" pitchFamily="49" charset="0"/>
              </a:rPr>
              <a:t>student</a:t>
            </a:r>
            <a:r>
              <a:rPr lang="en-US" sz="1200" b="0" dirty="0">
                <a:solidFill>
                  <a:srgbClr val="000000"/>
                </a:solidFill>
                <a:latin typeface="Courier New" panose="02070309020205020404" pitchFamily="49" charset="0"/>
              </a:rPr>
              <a:t>=</a:t>
            </a:r>
            <a:r>
              <a:rPr lang="en-US" sz="1200" b="0" dirty="0" err="1">
                <a:solidFill>
                  <a:srgbClr val="0000FF"/>
                </a:solidFill>
                <a:latin typeface="Courier New" panose="02070309020205020404" pitchFamily="49" charset="0"/>
              </a:rPr>
              <a:t>resid</a:t>
            </a:r>
            <a:r>
              <a:rPr lang="en-US" sz="1200" b="0" dirty="0">
                <a:solidFill>
                  <a:srgbClr val="000000"/>
                </a:solidFill>
                <a:latin typeface="Courier New" panose="02070309020205020404" pitchFamily="49" charset="0"/>
              </a:rPr>
              <a:t>; </a:t>
            </a:r>
          </a:p>
          <a:p>
            <a:r>
              <a:rPr lang="en-NZ" sz="1200" b="0" dirty="0">
                <a:solidFill>
                  <a:srgbClr val="0000FF"/>
                </a:solidFill>
                <a:latin typeface="Courier New" panose="02070309020205020404" pitchFamily="49" charset="0"/>
              </a:rPr>
              <a:t>RUN</a:t>
            </a:r>
            <a:r>
              <a:rPr lang="en-NZ" sz="1200" b="0" dirty="0">
                <a:solidFill>
                  <a:srgbClr val="000000"/>
                </a:solidFill>
                <a:latin typeface="Courier New" panose="02070309020205020404" pitchFamily="49" charset="0"/>
              </a:rPr>
              <a:t>;</a:t>
            </a:r>
            <a:endParaRPr lang="en-NZ" sz="1200" dirty="0"/>
          </a:p>
        </p:txBody>
      </p:sp>
    </p:spTree>
    <p:extLst>
      <p:ext uri="{BB962C8B-B14F-4D97-AF65-F5344CB8AC3E}">
        <p14:creationId xmlns:p14="http://schemas.microsoft.com/office/powerpoint/2010/main" val="54151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Oval 1040">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9F2272-24C5-EADE-9179-5BB065E679EB}"/>
              </a:ext>
            </a:extLst>
          </p:cNvPr>
          <p:cNvSpPr>
            <a:spLocks noGrp="1"/>
          </p:cNvSpPr>
          <p:nvPr>
            <p:ph type="title"/>
          </p:nvPr>
        </p:nvSpPr>
        <p:spPr>
          <a:xfrm>
            <a:off x="660042" y="891652"/>
            <a:ext cx="4412021" cy="903592"/>
          </a:xfrm>
        </p:spPr>
        <p:txBody>
          <a:bodyPr vert="horz" lIns="91440" tIns="45720" rIns="91440" bIns="45720" rtlCol="0" anchor="b">
            <a:normAutofit/>
          </a:bodyPr>
          <a:lstStyle/>
          <a:p>
            <a:pPr algn="ctr"/>
            <a:r>
              <a:rPr lang="en-US" sz="4000" kern="1200" dirty="0">
                <a:solidFill>
                  <a:srgbClr val="FFFFFF"/>
                </a:solidFill>
                <a:latin typeface="Arial" panose="020B0604020202020204" pitchFamily="34" charset="0"/>
                <a:cs typeface="Arial" panose="020B0604020202020204" pitchFamily="34" charset="0"/>
              </a:rPr>
              <a:t>What is a TBI?</a:t>
            </a:r>
          </a:p>
        </p:txBody>
      </p:sp>
      <p:pic>
        <p:nvPicPr>
          <p:cNvPr id="1026" name="Picture 2" descr="What is traumatic brain injury? - Queensland Brain Institute - University  of Queensland">
            <a:extLst>
              <a:ext uri="{FF2B5EF4-FFF2-40B4-BE49-F238E27FC236}">
                <a16:creationId xmlns:a16="http://schemas.microsoft.com/office/drawing/2014/main" id="{89253DE7-5535-936A-4982-ADCA2F84640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21987" y="150059"/>
            <a:ext cx="4377384" cy="65578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EFB42CD-8500-48DE-612D-2087E6910B0A}"/>
              </a:ext>
            </a:extLst>
          </p:cNvPr>
          <p:cNvSpPr txBox="1"/>
          <p:nvPr/>
        </p:nvSpPr>
        <p:spPr>
          <a:xfrm>
            <a:off x="7595300" y="6584830"/>
            <a:ext cx="3447161" cy="246221"/>
          </a:xfrm>
          <a:prstGeom prst="rect">
            <a:avLst/>
          </a:prstGeom>
          <a:noFill/>
        </p:spPr>
        <p:txBody>
          <a:bodyPr wrap="square">
            <a:spAutoFit/>
          </a:bodyPr>
          <a:lstStyle/>
          <a:p>
            <a:r>
              <a:rPr lang="en-NZ" sz="1000" dirty="0">
                <a:hlinkClick r:id="rId3"/>
              </a:rPr>
              <a:t>https://qbi.uq.edu.au/concussion/what-traumatic-brain-injury</a:t>
            </a:r>
            <a:r>
              <a:rPr lang="en-NZ" sz="1000" dirty="0"/>
              <a:t> </a:t>
            </a:r>
          </a:p>
        </p:txBody>
      </p:sp>
      <p:sp>
        <p:nvSpPr>
          <p:cNvPr id="4" name="TextBox 3">
            <a:extLst>
              <a:ext uri="{FF2B5EF4-FFF2-40B4-BE49-F238E27FC236}">
                <a16:creationId xmlns:a16="http://schemas.microsoft.com/office/drawing/2014/main" id="{B5B9BA68-EACA-A87D-F9EA-62147DDC7DDF}"/>
              </a:ext>
            </a:extLst>
          </p:cNvPr>
          <p:cNvSpPr txBox="1"/>
          <p:nvPr/>
        </p:nvSpPr>
        <p:spPr>
          <a:xfrm>
            <a:off x="660042" y="3287648"/>
            <a:ext cx="4350837" cy="2015936"/>
          </a:xfrm>
          <a:prstGeom prst="rect">
            <a:avLst/>
          </a:prstGeom>
          <a:noFill/>
        </p:spPr>
        <p:txBody>
          <a:bodyPr wrap="square">
            <a:spAutoFit/>
          </a:bodyPr>
          <a:lstStyle/>
          <a:p>
            <a:pPr algn="ctr"/>
            <a:r>
              <a:rPr lang="en-US" sz="2500" dirty="0">
                <a:solidFill>
                  <a:schemeClr val="bg1"/>
                </a:solidFill>
                <a:latin typeface="Arial" panose="020B0604020202020204" pitchFamily="34" charset="0"/>
                <a:cs typeface="Arial" panose="020B0604020202020204" pitchFamily="34" charset="0"/>
              </a:rPr>
              <a:t>C</a:t>
            </a:r>
            <a:r>
              <a:rPr lang="en-US" sz="2500" b="0" i="0" dirty="0">
                <a:solidFill>
                  <a:schemeClr val="bg1"/>
                </a:solidFill>
                <a:effectLst/>
                <a:latin typeface="Arial" panose="020B0604020202020204" pitchFamily="34" charset="0"/>
                <a:cs typeface="Arial" panose="020B0604020202020204" pitchFamily="34" charset="0"/>
              </a:rPr>
              <a:t>an be caused by a forceful bump, blow, or jolt to the head or body, or from an object that pierces the skull and enters the brain. </a:t>
            </a:r>
          </a:p>
        </p:txBody>
      </p:sp>
    </p:spTree>
    <p:extLst>
      <p:ext uri="{BB962C8B-B14F-4D97-AF65-F5344CB8AC3E}">
        <p14:creationId xmlns:p14="http://schemas.microsoft.com/office/powerpoint/2010/main" val="1467174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5A2EF2C-2595-8E60-DFBD-1144C9055F05}"/>
              </a:ext>
            </a:extLst>
          </p:cNvPr>
          <p:cNvSpPr txBox="1"/>
          <p:nvPr/>
        </p:nvSpPr>
        <p:spPr>
          <a:xfrm>
            <a:off x="649491" y="126813"/>
            <a:ext cx="10892249" cy="477054"/>
          </a:xfrm>
          <a:prstGeom prst="rect">
            <a:avLst/>
          </a:prstGeom>
          <a:noFill/>
        </p:spPr>
        <p:txBody>
          <a:bodyPr wrap="square" rtlCol="0">
            <a:spAutoFit/>
          </a:bodyPr>
          <a:lstStyle/>
          <a:p>
            <a:pPr algn="ctr"/>
            <a:r>
              <a:rPr lang="en-NZ" sz="2500" b="1" cap="small" dirty="0">
                <a:solidFill>
                  <a:schemeClr val="bg1"/>
                </a:solidFill>
                <a:latin typeface="Arial" panose="020B0604020202020204" pitchFamily="34" charset="0"/>
                <a:cs typeface="Arial" panose="020B0604020202020204" pitchFamily="34" charset="0"/>
              </a:rPr>
              <a:t>Predictors of Depression</a:t>
            </a:r>
          </a:p>
        </p:txBody>
      </p:sp>
      <p:graphicFrame>
        <p:nvGraphicFramePr>
          <p:cNvPr id="25" name="TextBox 5">
            <a:extLst>
              <a:ext uri="{FF2B5EF4-FFF2-40B4-BE49-F238E27FC236}">
                <a16:creationId xmlns:a16="http://schemas.microsoft.com/office/drawing/2014/main" id="{12915CD0-12A9-07A6-A57E-A7E2C26A11CE}"/>
              </a:ext>
            </a:extLst>
          </p:cNvPr>
          <p:cNvGraphicFramePr/>
          <p:nvPr>
            <p:extLst>
              <p:ext uri="{D42A27DB-BD31-4B8C-83A1-F6EECF244321}">
                <p14:modId xmlns:p14="http://schemas.microsoft.com/office/powerpoint/2010/main" val="3094640039"/>
              </p:ext>
            </p:extLst>
          </p:nvPr>
        </p:nvGraphicFramePr>
        <p:xfrm>
          <a:off x="1785772" y="815876"/>
          <a:ext cx="8619688" cy="5821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1107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8">
            <a:extLst>
              <a:ext uri="{FF2B5EF4-FFF2-40B4-BE49-F238E27FC236}">
                <a16:creationId xmlns:a16="http://schemas.microsoft.com/office/drawing/2014/main" id="{3530AA4B-C834-47EE-7949-EE2177F7B287}"/>
              </a:ext>
            </a:extLst>
          </p:cNvPr>
          <p:cNvSpPr>
            <a:spLocks noGrp="1"/>
          </p:cNvSpPr>
          <p:nvPr>
            <p:ph type="title"/>
          </p:nvPr>
        </p:nvSpPr>
        <p:spPr>
          <a:xfrm>
            <a:off x="2952924" y="181239"/>
            <a:ext cx="7880757" cy="1325563"/>
          </a:xfrm>
        </p:spPr>
        <p:txBody>
          <a:bodyPr/>
          <a:lstStyle/>
          <a:p>
            <a:r>
              <a:rPr lang="en-NZ" dirty="0">
                <a:solidFill>
                  <a:schemeClr val="bg1"/>
                </a:solidFill>
              </a:rPr>
              <a:t>Predictors of Anxiety</a:t>
            </a:r>
          </a:p>
        </p:txBody>
      </p:sp>
      <p:sp>
        <p:nvSpPr>
          <p:cNvPr id="21" name="TextBox 20">
            <a:extLst>
              <a:ext uri="{FF2B5EF4-FFF2-40B4-BE49-F238E27FC236}">
                <a16:creationId xmlns:a16="http://schemas.microsoft.com/office/drawing/2014/main" id="{8C5D6200-E987-2D42-B513-68952B1E2F94}"/>
              </a:ext>
            </a:extLst>
          </p:cNvPr>
          <p:cNvSpPr txBox="1"/>
          <p:nvPr/>
        </p:nvSpPr>
        <p:spPr>
          <a:xfrm>
            <a:off x="73452" y="1587372"/>
            <a:ext cx="10941293" cy="1200329"/>
          </a:xfrm>
          <a:prstGeom prst="rect">
            <a:avLst/>
          </a:prstGeom>
          <a:noFill/>
        </p:spPr>
        <p:txBody>
          <a:bodyPr wrap="square">
            <a:spAutoFit/>
          </a:bodyPr>
          <a:lstStyle/>
          <a:p>
            <a:r>
              <a:rPr lang="en-NZ" sz="1200" b="1" dirty="0">
                <a:solidFill>
                  <a:srgbClr val="000080"/>
                </a:solidFill>
                <a:latin typeface="Courier New" panose="02070309020205020404" pitchFamily="49" charset="0"/>
              </a:rPr>
              <a:t>PROC</a:t>
            </a:r>
            <a:r>
              <a:rPr lang="en-NZ" sz="1200" b="0" dirty="0">
                <a:solidFill>
                  <a:srgbClr val="000000"/>
                </a:solidFill>
                <a:latin typeface="Courier New" panose="02070309020205020404" pitchFamily="49" charset="0"/>
              </a:rPr>
              <a:t> </a:t>
            </a:r>
            <a:r>
              <a:rPr lang="en-NZ" sz="1200" b="1" dirty="0">
                <a:solidFill>
                  <a:srgbClr val="000080"/>
                </a:solidFill>
                <a:latin typeface="Courier New" panose="02070309020205020404" pitchFamily="49" charset="0"/>
              </a:rPr>
              <a:t>GLIMMIX</a:t>
            </a:r>
            <a:r>
              <a:rPr lang="en-NZ" sz="1200" b="0" dirty="0">
                <a:solidFill>
                  <a:srgbClr val="000000"/>
                </a:solidFill>
                <a:latin typeface="Courier New" panose="02070309020205020404" pitchFamily="49" charset="0"/>
              </a:rPr>
              <a:t> </a:t>
            </a:r>
            <a:r>
              <a:rPr lang="en-NZ" sz="1200" b="0" dirty="0">
                <a:solidFill>
                  <a:srgbClr val="0000FF"/>
                </a:solidFill>
                <a:latin typeface="Courier New" panose="02070309020205020404" pitchFamily="49" charset="0"/>
              </a:rPr>
              <a:t>PCONV</a:t>
            </a:r>
            <a:r>
              <a:rPr lang="en-NZ" sz="1200" b="0" dirty="0">
                <a:solidFill>
                  <a:srgbClr val="000000"/>
                </a:solidFill>
                <a:latin typeface="Courier New" panose="02070309020205020404" pitchFamily="49" charset="0"/>
              </a:rPr>
              <a:t>=</a:t>
            </a:r>
            <a:r>
              <a:rPr lang="en-NZ" sz="1200" b="1" dirty="0">
                <a:solidFill>
                  <a:srgbClr val="008080"/>
                </a:solidFill>
                <a:latin typeface="Courier New" panose="02070309020205020404" pitchFamily="49" charset="0"/>
              </a:rPr>
              <a:t>1E-4</a:t>
            </a:r>
            <a:r>
              <a:rPr lang="en-NZ" sz="1200" b="0" dirty="0">
                <a:solidFill>
                  <a:srgbClr val="000000"/>
                </a:solidFill>
                <a:latin typeface="Courier New" panose="02070309020205020404" pitchFamily="49" charset="0"/>
              </a:rPr>
              <a:t> </a:t>
            </a:r>
            <a:r>
              <a:rPr lang="en-NZ" sz="1200" b="0" dirty="0">
                <a:solidFill>
                  <a:srgbClr val="0000FF"/>
                </a:solidFill>
                <a:latin typeface="Courier New" panose="02070309020205020404" pitchFamily="49" charset="0"/>
              </a:rPr>
              <a:t>PLOTS</a:t>
            </a:r>
            <a:r>
              <a:rPr lang="en-NZ" sz="1200" b="0" dirty="0">
                <a:solidFill>
                  <a:srgbClr val="000000"/>
                </a:solidFill>
                <a:latin typeface="Courier New" panose="02070309020205020404" pitchFamily="49" charset="0"/>
              </a:rPr>
              <a:t>=ALL </a:t>
            </a:r>
            <a:r>
              <a:rPr lang="en-NZ" sz="1200" b="0" dirty="0">
                <a:solidFill>
                  <a:srgbClr val="0000FF"/>
                </a:solidFill>
                <a:latin typeface="Courier New" panose="02070309020205020404" pitchFamily="49" charset="0"/>
              </a:rPr>
              <a:t>DATA</a:t>
            </a:r>
            <a:r>
              <a:rPr lang="en-NZ" sz="1200" b="0" dirty="0">
                <a:solidFill>
                  <a:srgbClr val="000000"/>
                </a:solidFill>
                <a:latin typeface="Courier New" panose="02070309020205020404" pitchFamily="49" charset="0"/>
              </a:rPr>
              <a:t>=temp;</a:t>
            </a:r>
          </a:p>
          <a:p>
            <a:r>
              <a:rPr lang="en-US" sz="1200" b="0" dirty="0">
                <a:solidFill>
                  <a:srgbClr val="000000"/>
                </a:solidFill>
                <a:latin typeface="Courier New" panose="02070309020205020404" pitchFamily="49" charset="0"/>
              </a:rPr>
              <a:t>	</a:t>
            </a:r>
            <a:r>
              <a:rPr lang="en-US" sz="1200" b="0" dirty="0">
                <a:solidFill>
                  <a:srgbClr val="0000FF"/>
                </a:solidFill>
                <a:latin typeface="Courier New" panose="02070309020205020404" pitchFamily="49" charset="0"/>
              </a:rPr>
              <a:t>class</a:t>
            </a:r>
            <a:r>
              <a:rPr lang="en-US" sz="1200" b="0" dirty="0">
                <a:solidFill>
                  <a:srgbClr val="000000"/>
                </a:solidFill>
                <a:latin typeface="Courier New" panose="02070309020205020404" pitchFamily="49" charset="0"/>
              </a:rPr>
              <a:t> REG_NUM TBI_FIRST Months;</a:t>
            </a:r>
          </a:p>
          <a:p>
            <a:r>
              <a:rPr lang="en-NZ" sz="1200" b="0" dirty="0">
                <a:solidFill>
                  <a:srgbClr val="000000"/>
                </a:solidFill>
                <a:latin typeface="Courier New" panose="02070309020205020404" pitchFamily="49" charset="0"/>
              </a:rPr>
              <a:t>	</a:t>
            </a:r>
            <a:r>
              <a:rPr lang="en-NZ" sz="1200" b="0" dirty="0">
                <a:solidFill>
                  <a:srgbClr val="0000FF"/>
                </a:solidFill>
                <a:latin typeface="Courier New" panose="02070309020205020404" pitchFamily="49" charset="0"/>
              </a:rPr>
              <a:t>model</a:t>
            </a:r>
            <a:r>
              <a:rPr lang="en-NZ" sz="1200" b="0" dirty="0">
                <a:solidFill>
                  <a:srgbClr val="000000"/>
                </a:solidFill>
                <a:latin typeface="Courier New" panose="02070309020205020404" pitchFamily="49" charset="0"/>
              </a:rPr>
              <a:t> HADS_ANX = TBI_FIRST Months/ </a:t>
            </a:r>
            <a:r>
              <a:rPr lang="en-NZ" sz="1200" b="0" dirty="0">
                <a:solidFill>
                  <a:srgbClr val="0000FF"/>
                </a:solidFill>
                <a:latin typeface="Courier New" panose="02070309020205020404" pitchFamily="49" charset="0"/>
              </a:rPr>
              <a:t>DIST</a:t>
            </a:r>
            <a:r>
              <a:rPr lang="en-NZ" sz="1200" b="0" dirty="0">
                <a:solidFill>
                  <a:srgbClr val="000000"/>
                </a:solidFill>
                <a:latin typeface="Courier New" panose="02070309020205020404" pitchFamily="49" charset="0"/>
              </a:rPr>
              <a:t>=POISSON </a:t>
            </a:r>
            <a:r>
              <a:rPr lang="en-NZ" sz="1200" b="0" dirty="0">
                <a:solidFill>
                  <a:srgbClr val="0000FF"/>
                </a:solidFill>
                <a:latin typeface="Courier New" panose="02070309020205020404" pitchFamily="49" charset="0"/>
              </a:rPr>
              <a:t>OFFSET</a:t>
            </a:r>
            <a:r>
              <a:rPr lang="en-NZ" sz="1200" b="0" dirty="0">
                <a:solidFill>
                  <a:srgbClr val="000000"/>
                </a:solidFill>
                <a:latin typeface="Courier New" panose="02070309020205020404" pitchFamily="49" charset="0"/>
              </a:rPr>
              <a:t>=Time </a:t>
            </a:r>
            <a:r>
              <a:rPr lang="en-NZ" sz="1200" b="0" dirty="0">
                <a:solidFill>
                  <a:srgbClr val="0000FF"/>
                </a:solidFill>
                <a:latin typeface="Courier New" panose="02070309020205020404" pitchFamily="49" charset="0"/>
              </a:rPr>
              <a:t>SOLUTION</a:t>
            </a:r>
            <a:r>
              <a:rPr lang="en-NZ" sz="1200" b="0" dirty="0">
                <a:solidFill>
                  <a:srgbClr val="000000"/>
                </a:solidFill>
                <a:latin typeface="Courier New" panose="02070309020205020404" pitchFamily="49" charset="0"/>
              </a:rPr>
              <a:t> </a:t>
            </a:r>
            <a:r>
              <a:rPr lang="en-NZ" sz="1200" b="0" dirty="0">
                <a:solidFill>
                  <a:srgbClr val="0000FF"/>
                </a:solidFill>
                <a:latin typeface="Courier New" panose="02070309020205020404" pitchFamily="49" charset="0"/>
              </a:rPr>
              <a:t>DDFM</a:t>
            </a:r>
            <a:r>
              <a:rPr lang="en-NZ" sz="1200" b="0" dirty="0">
                <a:solidFill>
                  <a:srgbClr val="000000"/>
                </a:solidFill>
                <a:latin typeface="Courier New" panose="02070309020205020404" pitchFamily="49" charset="0"/>
              </a:rPr>
              <a:t>=KR </a:t>
            </a:r>
            <a:r>
              <a:rPr lang="en-NZ" sz="1200" b="0" dirty="0">
                <a:solidFill>
                  <a:srgbClr val="0000FF"/>
                </a:solidFill>
                <a:latin typeface="Courier New" panose="02070309020205020404" pitchFamily="49" charset="0"/>
              </a:rPr>
              <a:t>CL</a:t>
            </a:r>
            <a:r>
              <a:rPr lang="en-NZ" sz="1200" b="0" dirty="0">
                <a:solidFill>
                  <a:srgbClr val="000000"/>
                </a:solidFill>
                <a:latin typeface="Courier New" panose="02070309020205020404" pitchFamily="49" charset="0"/>
              </a:rPr>
              <a:t> </a:t>
            </a:r>
            <a:r>
              <a:rPr lang="en-NZ" sz="1200" b="0" dirty="0" err="1">
                <a:solidFill>
                  <a:srgbClr val="0000FF"/>
                </a:solidFill>
                <a:latin typeface="Courier New" panose="02070309020205020404" pitchFamily="49" charset="0"/>
              </a:rPr>
              <a:t>oddsratio</a:t>
            </a:r>
            <a:r>
              <a:rPr lang="en-NZ" sz="1200" b="0" dirty="0">
                <a:solidFill>
                  <a:srgbClr val="000000"/>
                </a:solidFill>
                <a:latin typeface="Courier New" panose="02070309020205020404" pitchFamily="49" charset="0"/>
              </a:rPr>
              <a:t>;</a:t>
            </a:r>
          </a:p>
          <a:p>
            <a:r>
              <a:rPr lang="pt-BR" sz="1200" b="0" dirty="0">
                <a:solidFill>
                  <a:srgbClr val="000000"/>
                </a:solidFill>
                <a:latin typeface="Courier New" panose="02070309020205020404" pitchFamily="49" charset="0"/>
              </a:rPr>
              <a:t>	</a:t>
            </a:r>
            <a:r>
              <a:rPr lang="pt-BR" sz="1200" b="0" dirty="0">
                <a:solidFill>
                  <a:srgbClr val="0000FF"/>
                </a:solidFill>
                <a:latin typeface="Courier New" panose="02070309020205020404" pitchFamily="49" charset="0"/>
              </a:rPr>
              <a:t>RANDOM</a:t>
            </a:r>
            <a:r>
              <a:rPr lang="pt-BR" sz="1200" b="0" dirty="0">
                <a:solidFill>
                  <a:srgbClr val="000000"/>
                </a:solidFill>
                <a:latin typeface="Courier New" panose="02070309020205020404" pitchFamily="49" charset="0"/>
              </a:rPr>
              <a:t> _residual_ / </a:t>
            </a:r>
            <a:r>
              <a:rPr lang="pt-BR" sz="1200" b="0" dirty="0">
                <a:solidFill>
                  <a:srgbClr val="0000FF"/>
                </a:solidFill>
                <a:latin typeface="Courier New" panose="02070309020205020404" pitchFamily="49" charset="0"/>
              </a:rPr>
              <a:t>SUBJECT</a:t>
            </a:r>
            <a:r>
              <a:rPr lang="pt-BR" sz="1200" b="0" dirty="0">
                <a:solidFill>
                  <a:srgbClr val="000000"/>
                </a:solidFill>
                <a:latin typeface="Courier New" panose="02070309020205020404" pitchFamily="49" charset="0"/>
              </a:rPr>
              <a:t>=REG_NUM </a:t>
            </a:r>
            <a:r>
              <a:rPr lang="pt-BR" sz="1200" b="0" dirty="0">
                <a:solidFill>
                  <a:srgbClr val="0000FF"/>
                </a:solidFill>
                <a:latin typeface="Courier New" panose="02070309020205020404" pitchFamily="49" charset="0"/>
              </a:rPr>
              <a:t>TYPE</a:t>
            </a:r>
            <a:r>
              <a:rPr lang="pt-BR" sz="1200" b="0" dirty="0">
                <a:solidFill>
                  <a:srgbClr val="000000"/>
                </a:solidFill>
                <a:latin typeface="Courier New" panose="02070309020205020404" pitchFamily="49" charset="0"/>
              </a:rPr>
              <a:t>=AR(</a:t>
            </a:r>
            <a:r>
              <a:rPr lang="pt-BR" sz="1200" b="1" dirty="0">
                <a:solidFill>
                  <a:srgbClr val="008080"/>
                </a:solidFill>
                <a:latin typeface="Courier New" panose="02070309020205020404" pitchFamily="49" charset="0"/>
              </a:rPr>
              <a:t>1</a:t>
            </a:r>
            <a:r>
              <a:rPr lang="pt-BR" sz="1200" b="0" dirty="0">
                <a:solidFill>
                  <a:srgbClr val="000000"/>
                </a:solidFill>
                <a:latin typeface="Courier New" panose="02070309020205020404" pitchFamily="49" charset="0"/>
              </a:rPr>
              <a:t>) </a:t>
            </a:r>
            <a:r>
              <a:rPr lang="pt-BR" sz="1200" b="0" dirty="0">
                <a:solidFill>
                  <a:srgbClr val="0000FF"/>
                </a:solidFill>
                <a:latin typeface="Courier New" panose="02070309020205020404" pitchFamily="49" charset="0"/>
              </a:rPr>
              <a:t>VCORR</a:t>
            </a:r>
            <a:r>
              <a:rPr lang="pt-BR" sz="1200" b="0" dirty="0">
                <a:solidFill>
                  <a:srgbClr val="000000"/>
                </a:solidFill>
                <a:latin typeface="Courier New" panose="02070309020205020404" pitchFamily="49" charset="0"/>
              </a:rPr>
              <a:t>;</a:t>
            </a:r>
          </a:p>
          <a:p>
            <a:r>
              <a:rPr lang="en-US" sz="1200" b="0" dirty="0">
                <a:solidFill>
                  <a:srgbClr val="000000"/>
                </a:solidFill>
                <a:latin typeface="Courier New" panose="02070309020205020404" pitchFamily="49" charset="0"/>
              </a:rPr>
              <a:t>	</a:t>
            </a:r>
            <a:r>
              <a:rPr lang="en-US" sz="1200" b="0" dirty="0">
                <a:solidFill>
                  <a:srgbClr val="0000FF"/>
                </a:solidFill>
                <a:latin typeface="Courier New" panose="02070309020205020404" pitchFamily="49" charset="0"/>
              </a:rPr>
              <a:t>OUTPUT</a:t>
            </a:r>
            <a:r>
              <a:rPr lang="en-US" sz="1200" b="0" dirty="0">
                <a:solidFill>
                  <a:srgbClr val="000000"/>
                </a:solidFill>
                <a:latin typeface="Courier New" panose="02070309020205020404" pitchFamily="49" charset="0"/>
              </a:rPr>
              <a:t> </a:t>
            </a:r>
            <a:r>
              <a:rPr lang="en-US" sz="1200" b="0" dirty="0">
                <a:solidFill>
                  <a:srgbClr val="0000FF"/>
                </a:solidFill>
                <a:latin typeface="Courier New" panose="02070309020205020404" pitchFamily="49" charset="0"/>
              </a:rPr>
              <a:t>out</a:t>
            </a:r>
            <a:r>
              <a:rPr lang="en-US" sz="1200" b="0" dirty="0">
                <a:solidFill>
                  <a:srgbClr val="000000"/>
                </a:solidFill>
                <a:latin typeface="Courier New" panose="02070309020205020404" pitchFamily="49" charset="0"/>
              </a:rPr>
              <a:t>=res </a:t>
            </a:r>
            <a:r>
              <a:rPr lang="en-US" sz="1200" b="0" dirty="0">
                <a:solidFill>
                  <a:srgbClr val="0000FF"/>
                </a:solidFill>
                <a:latin typeface="Courier New" panose="02070309020205020404" pitchFamily="49" charset="0"/>
              </a:rPr>
              <a:t>pred</a:t>
            </a:r>
            <a:r>
              <a:rPr lang="en-US" sz="1200" b="0" dirty="0">
                <a:solidFill>
                  <a:srgbClr val="000000"/>
                </a:solidFill>
                <a:latin typeface="Courier New" panose="02070309020205020404" pitchFamily="49" charset="0"/>
              </a:rPr>
              <a:t>=</a:t>
            </a:r>
            <a:r>
              <a:rPr lang="en-US" sz="1200" b="0" dirty="0">
                <a:solidFill>
                  <a:srgbClr val="0000FF"/>
                </a:solidFill>
                <a:latin typeface="Courier New" panose="02070309020205020404" pitchFamily="49" charset="0"/>
              </a:rPr>
              <a:t>pred</a:t>
            </a:r>
            <a:r>
              <a:rPr lang="en-US" sz="1200" b="0" dirty="0">
                <a:solidFill>
                  <a:srgbClr val="000000"/>
                </a:solidFill>
                <a:latin typeface="Courier New" panose="02070309020205020404" pitchFamily="49" charset="0"/>
              </a:rPr>
              <a:t>  </a:t>
            </a:r>
            <a:r>
              <a:rPr lang="en-US" sz="1200" b="0" dirty="0">
                <a:solidFill>
                  <a:srgbClr val="0000FF"/>
                </a:solidFill>
                <a:latin typeface="Courier New" panose="02070309020205020404" pitchFamily="49" charset="0"/>
              </a:rPr>
              <a:t>student</a:t>
            </a:r>
            <a:r>
              <a:rPr lang="en-US" sz="1200" b="0" dirty="0">
                <a:solidFill>
                  <a:srgbClr val="000000"/>
                </a:solidFill>
                <a:latin typeface="Courier New" panose="02070309020205020404" pitchFamily="49" charset="0"/>
              </a:rPr>
              <a:t>=</a:t>
            </a:r>
            <a:r>
              <a:rPr lang="en-US" sz="1200" b="0" dirty="0" err="1">
                <a:solidFill>
                  <a:srgbClr val="0000FF"/>
                </a:solidFill>
                <a:latin typeface="Courier New" panose="02070309020205020404" pitchFamily="49" charset="0"/>
              </a:rPr>
              <a:t>resid</a:t>
            </a:r>
            <a:r>
              <a:rPr lang="en-US" sz="1200" b="0" dirty="0">
                <a:solidFill>
                  <a:srgbClr val="000000"/>
                </a:solidFill>
                <a:latin typeface="Courier New" panose="02070309020205020404" pitchFamily="49" charset="0"/>
              </a:rPr>
              <a:t>; </a:t>
            </a:r>
          </a:p>
          <a:p>
            <a:r>
              <a:rPr lang="en-NZ" sz="1200" b="0" dirty="0">
                <a:solidFill>
                  <a:srgbClr val="0000FF"/>
                </a:solidFill>
                <a:latin typeface="Courier New" panose="02070309020205020404" pitchFamily="49" charset="0"/>
              </a:rPr>
              <a:t>RUN</a:t>
            </a:r>
            <a:r>
              <a:rPr lang="en-NZ" sz="1200" b="0" dirty="0">
                <a:solidFill>
                  <a:srgbClr val="000000"/>
                </a:solidFill>
                <a:latin typeface="Courier New" panose="02070309020205020404" pitchFamily="49" charset="0"/>
              </a:rPr>
              <a:t>;</a:t>
            </a:r>
            <a:endParaRPr lang="en-NZ" sz="1200" dirty="0"/>
          </a:p>
        </p:txBody>
      </p:sp>
      <p:pic>
        <p:nvPicPr>
          <p:cNvPr id="3" name="Picture 2">
            <a:extLst>
              <a:ext uri="{FF2B5EF4-FFF2-40B4-BE49-F238E27FC236}">
                <a16:creationId xmlns:a16="http://schemas.microsoft.com/office/drawing/2014/main" id="{CF89C9BF-45E5-5A3C-ACFC-A02A85742582}"/>
              </a:ext>
            </a:extLst>
          </p:cNvPr>
          <p:cNvPicPr>
            <a:picLocks noChangeAspect="1"/>
          </p:cNvPicPr>
          <p:nvPr/>
        </p:nvPicPr>
        <p:blipFill>
          <a:blip r:embed="rId2"/>
          <a:stretch>
            <a:fillRect/>
          </a:stretch>
        </p:blipFill>
        <p:spPr>
          <a:xfrm>
            <a:off x="2625753" y="2608975"/>
            <a:ext cx="6392228" cy="4168453"/>
          </a:xfrm>
          <a:prstGeom prst="rect">
            <a:avLst/>
          </a:prstGeom>
        </p:spPr>
      </p:pic>
    </p:spTree>
    <p:extLst>
      <p:ext uri="{BB962C8B-B14F-4D97-AF65-F5344CB8AC3E}">
        <p14:creationId xmlns:p14="http://schemas.microsoft.com/office/powerpoint/2010/main" val="3328163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95A2EF2C-2595-8E60-DFBD-1144C9055F05}"/>
              </a:ext>
            </a:extLst>
          </p:cNvPr>
          <p:cNvSpPr txBox="1"/>
          <p:nvPr/>
        </p:nvSpPr>
        <p:spPr>
          <a:xfrm>
            <a:off x="649491" y="169625"/>
            <a:ext cx="10892249"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2500" b="1" i="0" u="none" strike="noStrike" kern="1200" cap="small"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Predictors of Anxiety</a:t>
            </a:r>
          </a:p>
        </p:txBody>
      </p:sp>
      <p:graphicFrame>
        <p:nvGraphicFramePr>
          <p:cNvPr id="25" name="TextBox 5">
            <a:extLst>
              <a:ext uri="{FF2B5EF4-FFF2-40B4-BE49-F238E27FC236}">
                <a16:creationId xmlns:a16="http://schemas.microsoft.com/office/drawing/2014/main" id="{12915CD0-12A9-07A6-A57E-A7E2C26A11CE}"/>
              </a:ext>
            </a:extLst>
          </p:cNvPr>
          <p:cNvGraphicFramePr/>
          <p:nvPr>
            <p:extLst>
              <p:ext uri="{D42A27DB-BD31-4B8C-83A1-F6EECF244321}">
                <p14:modId xmlns:p14="http://schemas.microsoft.com/office/powerpoint/2010/main" val="869831276"/>
              </p:ext>
            </p:extLst>
          </p:nvPr>
        </p:nvGraphicFramePr>
        <p:xfrm>
          <a:off x="1785772" y="815876"/>
          <a:ext cx="8619688" cy="5821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2906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2280F7D-A4D8-1B23-3277-51BCF92900A9}"/>
              </a:ext>
            </a:extLst>
          </p:cNvPr>
          <p:cNvSpPr txBox="1"/>
          <p:nvPr/>
        </p:nvSpPr>
        <p:spPr>
          <a:xfrm>
            <a:off x="542105" y="4876419"/>
            <a:ext cx="11571598" cy="1785104"/>
          </a:xfrm>
          <a:prstGeom prst="rect">
            <a:avLst/>
          </a:prstGeom>
          <a:noFill/>
        </p:spPr>
        <p:txBody>
          <a:bodyPr wrap="square" rtlCol="0">
            <a:spAutoFit/>
          </a:bodyPr>
          <a:lstStyle/>
          <a:p>
            <a:pPr algn="ctr"/>
            <a:r>
              <a:rPr lang="en-NZ" sz="5500" dirty="0">
                <a:solidFill>
                  <a:schemeClr val="bg1"/>
                </a:solidFill>
                <a:latin typeface="Arial" panose="020B0604020202020204" pitchFamily="34" charset="0"/>
                <a:cs typeface="Arial" panose="020B0604020202020204" pitchFamily="34" charset="0"/>
              </a:rPr>
              <a:t>Stage 4</a:t>
            </a:r>
          </a:p>
          <a:p>
            <a:pPr algn="ctr"/>
            <a:r>
              <a:rPr lang="en-NZ" sz="5500" dirty="0">
                <a:solidFill>
                  <a:schemeClr val="bg1"/>
                </a:solidFill>
                <a:latin typeface="Arial" panose="020B0604020202020204" pitchFamily="34" charset="0"/>
                <a:cs typeface="Arial" panose="020B0604020202020204" pitchFamily="34" charset="0"/>
              </a:rPr>
              <a:t>Providing the clinical solution</a:t>
            </a:r>
          </a:p>
        </p:txBody>
      </p:sp>
      <p:pic>
        <p:nvPicPr>
          <p:cNvPr id="5122" name="Picture 2" descr="Confused Doctor Cartoon Stock Illustrations – 464 Confused Doctor Cartoon  Stock Illustrations, Vectors &amp; Clipart - Dreamstime">
            <a:extLst>
              <a:ext uri="{FF2B5EF4-FFF2-40B4-BE49-F238E27FC236}">
                <a16:creationId xmlns:a16="http://schemas.microsoft.com/office/drawing/2014/main" id="{1F2D497C-0F88-073D-38DC-42931CCF6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4316" y="300177"/>
            <a:ext cx="2547176" cy="4575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711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000E94F-D23B-75E3-F517-CADFA477F045}"/>
              </a:ext>
            </a:extLst>
          </p:cNvPr>
          <p:cNvSpPr txBox="1"/>
          <p:nvPr/>
        </p:nvSpPr>
        <p:spPr>
          <a:xfrm>
            <a:off x="202492" y="1266655"/>
            <a:ext cx="3836413" cy="4324261"/>
          </a:xfrm>
          <a:prstGeom prst="rect">
            <a:avLst/>
          </a:prstGeom>
          <a:noFill/>
        </p:spPr>
        <p:txBody>
          <a:bodyPr wrap="square" rtlCol="0">
            <a:spAutoFit/>
          </a:bodyPr>
          <a:lstStyle/>
          <a:p>
            <a:pPr algn="ctr"/>
            <a:r>
              <a:rPr lang="en-NZ" sz="5500" dirty="0">
                <a:solidFill>
                  <a:schemeClr val="bg1"/>
                </a:solidFill>
                <a:latin typeface="Arial" panose="020B0604020202020204" pitchFamily="34" charset="0"/>
                <a:cs typeface="Arial" panose="020B0604020202020204" pitchFamily="34" charset="0"/>
              </a:rPr>
              <a:t>What clinicians think  statisticians do</a:t>
            </a:r>
          </a:p>
        </p:txBody>
      </p:sp>
      <p:pic>
        <p:nvPicPr>
          <p:cNvPr id="1026" name="Picture 2" descr="8,302 Cartoon Female Professor Images, Stock Photos, 3D objects, &amp; Vectors  | Shutterstock">
            <a:extLst>
              <a:ext uri="{FF2B5EF4-FFF2-40B4-BE49-F238E27FC236}">
                <a16:creationId xmlns:a16="http://schemas.microsoft.com/office/drawing/2014/main" id="{6E3A724C-8F78-4125-4F17-8A7E22DE4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397" y="1112209"/>
            <a:ext cx="7637067" cy="463315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F8417F1C-AF46-4040-4797-ACF52E8917FE}"/>
              </a:ext>
            </a:extLst>
          </p:cNvPr>
          <p:cNvCxnSpPr/>
          <p:nvPr/>
        </p:nvCxnSpPr>
        <p:spPr>
          <a:xfrm>
            <a:off x="7608815" y="5259897"/>
            <a:ext cx="354854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480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Rectangle 5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8">
            <a:extLst>
              <a:ext uri="{FF2B5EF4-FFF2-40B4-BE49-F238E27FC236}">
                <a16:creationId xmlns:a16="http://schemas.microsoft.com/office/drawing/2014/main" id="{3530AA4B-C834-47EE-7949-EE2177F7B287}"/>
              </a:ext>
            </a:extLst>
          </p:cNvPr>
          <p:cNvSpPr>
            <a:spLocks noGrp="1"/>
          </p:cNvSpPr>
          <p:nvPr>
            <p:ph type="title"/>
          </p:nvPr>
        </p:nvSpPr>
        <p:spPr>
          <a:xfrm>
            <a:off x="461273" y="1616644"/>
            <a:ext cx="3115265" cy="2396359"/>
          </a:xfrm>
        </p:spPr>
        <p:txBody>
          <a:bodyPr vert="horz" lIns="91440" tIns="45720" rIns="91440" bIns="45720" rtlCol="0" anchor="b">
            <a:normAutofit/>
          </a:bodyPr>
          <a:lstStyle/>
          <a:p>
            <a:pPr algn="ctr"/>
            <a:r>
              <a:rPr lang="en-US" sz="4100" b="1" kern="1200" dirty="0">
                <a:solidFill>
                  <a:srgbClr val="FFFFFF"/>
                </a:solidFill>
                <a:latin typeface="Arial" panose="020B0604020202020204" pitchFamily="34" charset="0"/>
                <a:cs typeface="Arial" panose="020B0604020202020204" pitchFamily="34" charset="0"/>
              </a:rPr>
              <a:t>Overall Summary</a:t>
            </a:r>
          </a:p>
        </p:txBody>
      </p:sp>
      <p:graphicFrame>
        <p:nvGraphicFramePr>
          <p:cNvPr id="38" name="TextBox 1">
            <a:extLst>
              <a:ext uri="{FF2B5EF4-FFF2-40B4-BE49-F238E27FC236}">
                <a16:creationId xmlns:a16="http://schemas.microsoft.com/office/drawing/2014/main" id="{76D83498-2A22-6290-E27D-61F30A9AC6DF}"/>
              </a:ext>
            </a:extLst>
          </p:cNvPr>
          <p:cNvGraphicFramePr/>
          <p:nvPr>
            <p:extLst>
              <p:ext uri="{D42A27DB-BD31-4B8C-83A1-F6EECF244321}">
                <p14:modId xmlns:p14="http://schemas.microsoft.com/office/powerpoint/2010/main" val="38674572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809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A6B30CD-F154-6FAD-DB2A-0D29CA305724}"/>
              </a:ext>
            </a:extLst>
          </p:cNvPr>
          <p:cNvSpPr txBox="1"/>
          <p:nvPr/>
        </p:nvSpPr>
        <p:spPr>
          <a:xfrm>
            <a:off x="2528199" y="1905292"/>
            <a:ext cx="7134836" cy="304698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sz="9600" b="1" cap="small" dirty="0">
                <a:solidFill>
                  <a:prstClr val="white"/>
                </a:solidFill>
                <a:latin typeface="Arial" panose="020B0604020202020204" pitchFamily="34" charset="0"/>
                <a:cs typeface="Arial" panose="020B0604020202020204" pitchFamily="34" charset="0"/>
              </a:rPr>
              <a:t>Any Questions? </a:t>
            </a:r>
            <a:endParaRPr kumimoji="0" lang="en-NZ" sz="9600" b="1" i="0" u="none" strike="noStrike" kern="1200" cap="small"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25509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F2272-24C5-EADE-9179-5BB065E679EB}"/>
              </a:ext>
            </a:extLst>
          </p:cNvPr>
          <p:cNvSpPr>
            <a:spLocks noGrp="1"/>
          </p:cNvSpPr>
          <p:nvPr>
            <p:ph type="title"/>
          </p:nvPr>
        </p:nvSpPr>
        <p:spPr>
          <a:xfrm>
            <a:off x="1371599" y="294538"/>
            <a:ext cx="9895951" cy="1033669"/>
          </a:xfrm>
        </p:spPr>
        <p:txBody>
          <a:bodyPr>
            <a:normAutofit/>
          </a:bodyPr>
          <a:lstStyle/>
          <a:p>
            <a:r>
              <a:rPr lang="en-NZ" sz="4000" dirty="0">
                <a:solidFill>
                  <a:srgbClr val="FFFFFF"/>
                </a:solidFill>
                <a:latin typeface="Arial" panose="020B0604020202020204" pitchFamily="34" charset="0"/>
                <a:cs typeface="Arial" panose="020B0604020202020204" pitchFamily="34" charset="0"/>
              </a:rPr>
              <a:t>The research study</a:t>
            </a:r>
          </a:p>
        </p:txBody>
      </p:sp>
      <p:sp>
        <p:nvSpPr>
          <p:cNvPr id="3" name="Content Placeholder 2">
            <a:extLst>
              <a:ext uri="{FF2B5EF4-FFF2-40B4-BE49-F238E27FC236}">
                <a16:creationId xmlns:a16="http://schemas.microsoft.com/office/drawing/2014/main" id="{8B1D0F0C-47ED-BB1E-A058-58CFFC94C5A8}"/>
              </a:ext>
            </a:extLst>
          </p:cNvPr>
          <p:cNvSpPr>
            <a:spLocks noGrp="1"/>
          </p:cNvSpPr>
          <p:nvPr>
            <p:ph idx="1"/>
          </p:nvPr>
        </p:nvSpPr>
        <p:spPr>
          <a:xfrm>
            <a:off x="156666" y="986717"/>
            <a:ext cx="11645451" cy="6165821"/>
          </a:xfrm>
        </p:spPr>
        <p:txBody>
          <a:bodyPr anchor="ctr">
            <a:noAutofit/>
          </a:bodyPr>
          <a:lstStyle/>
          <a:p>
            <a:pPr>
              <a:lnSpc>
                <a:spcPct val="150000"/>
              </a:lnSpc>
            </a:pPr>
            <a:r>
              <a:rPr lang="en-US" sz="2000" b="0" i="0" dirty="0">
                <a:solidFill>
                  <a:srgbClr val="252526"/>
                </a:solidFill>
                <a:effectLst/>
                <a:latin typeface="Arial" panose="020B0604020202020204" pitchFamily="34" charset="0"/>
                <a:cs typeface="Arial" panose="020B0604020202020204" pitchFamily="34" charset="0"/>
              </a:rPr>
              <a:t>In 2009, HRC funded a study (BIONIC) to find out the frequency of TBI in a nationally representative population and to follow-up all patients over six months to explore the effects of TBI. </a:t>
            </a:r>
          </a:p>
          <a:p>
            <a:pPr>
              <a:lnSpc>
                <a:spcPct val="150000"/>
              </a:lnSpc>
            </a:pPr>
            <a:endParaRPr lang="en-US" sz="300" dirty="0">
              <a:solidFill>
                <a:srgbClr val="252526"/>
              </a:solidFill>
              <a:latin typeface="Arial" panose="020B0604020202020204" pitchFamily="34" charset="0"/>
              <a:cs typeface="Arial" panose="020B0604020202020204" pitchFamily="34" charset="0"/>
            </a:endParaRPr>
          </a:p>
          <a:p>
            <a:pPr>
              <a:lnSpc>
                <a:spcPct val="150000"/>
              </a:lnSpc>
            </a:pPr>
            <a:r>
              <a:rPr lang="en-US" sz="2000" b="0" i="0" dirty="0">
                <a:solidFill>
                  <a:srgbClr val="252526"/>
                </a:solidFill>
                <a:effectLst/>
                <a:latin typeface="Arial" panose="020B0604020202020204" pitchFamily="34" charset="0"/>
                <a:cs typeface="Arial" panose="020B0604020202020204" pitchFamily="34" charset="0"/>
              </a:rPr>
              <a:t>The original funding application was based on published estimates of the size of the problem. Halfway through recruitment, the actual number of cases of TBI in the BIONIC study was 34% higher than anticipated, clearly highlighting the importance of this study. </a:t>
            </a:r>
          </a:p>
          <a:p>
            <a:pPr>
              <a:lnSpc>
                <a:spcPct val="150000"/>
              </a:lnSpc>
            </a:pPr>
            <a:endParaRPr lang="en-US" sz="300" b="0" i="0" dirty="0">
              <a:solidFill>
                <a:srgbClr val="252526"/>
              </a:solidFill>
              <a:effectLst/>
              <a:latin typeface="Arial" panose="020B0604020202020204" pitchFamily="34" charset="0"/>
              <a:cs typeface="Arial" panose="020B0604020202020204" pitchFamily="34" charset="0"/>
            </a:endParaRPr>
          </a:p>
          <a:p>
            <a:pPr>
              <a:lnSpc>
                <a:spcPct val="150000"/>
              </a:lnSpc>
            </a:pPr>
            <a:r>
              <a:rPr lang="en-US" sz="2000" b="0" i="0" dirty="0">
                <a:solidFill>
                  <a:srgbClr val="252526"/>
                </a:solidFill>
                <a:effectLst/>
                <a:latin typeface="Arial" panose="020B0604020202020204" pitchFamily="34" charset="0"/>
                <a:cs typeface="Arial" panose="020B0604020202020204" pitchFamily="34" charset="0"/>
              </a:rPr>
              <a:t>This application aims to ensure that the additional cases are identified and assessed, to capture accurate incidence rates per annum and to complete a further follow-up assessment at 12-months for all BIONIC participants. </a:t>
            </a:r>
          </a:p>
          <a:p>
            <a:pPr>
              <a:lnSpc>
                <a:spcPct val="150000"/>
              </a:lnSpc>
            </a:pPr>
            <a:r>
              <a:rPr lang="en-US" sz="2000" dirty="0">
                <a:solidFill>
                  <a:srgbClr val="252526"/>
                </a:solidFill>
                <a:latin typeface="Arial" panose="020B0604020202020204" pitchFamily="34" charset="0"/>
                <a:cs typeface="Arial" panose="020B0604020202020204" pitchFamily="34" charset="0"/>
              </a:rPr>
              <a:t>Data was recorded at baseline (time of TBI event), 1, 6, and 12-months post TBI event. </a:t>
            </a:r>
          </a:p>
        </p:txBody>
      </p:sp>
      <p:pic>
        <p:nvPicPr>
          <p:cNvPr id="1028" name="Picture 4" descr="The ever growing BIONIC team">
            <a:extLst>
              <a:ext uri="{FF2B5EF4-FFF2-40B4-BE49-F238E27FC236}">
                <a16:creationId xmlns:a16="http://schemas.microsoft.com/office/drawing/2014/main" id="{9749BA0E-3A25-EC64-6FC9-A245D4C682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1961" y="412204"/>
            <a:ext cx="3763373" cy="766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630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Oval 1040">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9F2272-24C5-EADE-9179-5BB065E679EB}"/>
              </a:ext>
            </a:extLst>
          </p:cNvPr>
          <p:cNvSpPr>
            <a:spLocks noGrp="1"/>
          </p:cNvSpPr>
          <p:nvPr>
            <p:ph type="title"/>
          </p:nvPr>
        </p:nvSpPr>
        <p:spPr>
          <a:xfrm>
            <a:off x="584474" y="1832284"/>
            <a:ext cx="4412021" cy="1413398"/>
          </a:xfrm>
        </p:spPr>
        <p:txBody>
          <a:bodyPr vert="horz" lIns="91440" tIns="45720" rIns="91440" bIns="45720" rtlCol="0" anchor="b">
            <a:normAutofit fontScale="90000"/>
          </a:bodyPr>
          <a:lstStyle/>
          <a:p>
            <a:pPr algn="ctr"/>
            <a:r>
              <a:rPr lang="en-US" sz="4000" b="1" kern="1200" dirty="0">
                <a:solidFill>
                  <a:schemeClr val="bg1"/>
                </a:solidFill>
                <a:latin typeface="Arial" panose="020B0604020202020204" pitchFamily="34" charset="0"/>
                <a:cs typeface="Arial" panose="020B0604020202020204" pitchFamily="34" charset="0"/>
              </a:rPr>
              <a:t>TBI Burden</a:t>
            </a:r>
            <a:br>
              <a:rPr lang="en-US" sz="4000" kern="1200" dirty="0">
                <a:solidFill>
                  <a:schemeClr val="bg1"/>
                </a:solidFill>
                <a:latin typeface="Arial" panose="020B0604020202020204" pitchFamily="34" charset="0"/>
                <a:cs typeface="Arial" panose="020B0604020202020204" pitchFamily="34" charset="0"/>
              </a:rPr>
            </a:br>
            <a:br>
              <a:rPr lang="en-US" sz="4000" kern="1200" dirty="0">
                <a:solidFill>
                  <a:schemeClr val="bg1"/>
                </a:solidFill>
                <a:latin typeface="Arial" panose="020B0604020202020204" pitchFamily="34" charset="0"/>
                <a:cs typeface="Arial" panose="020B0604020202020204" pitchFamily="34" charset="0"/>
              </a:rPr>
            </a:br>
            <a:r>
              <a:rPr lang="en-US" sz="4000" kern="1200" dirty="0">
                <a:solidFill>
                  <a:schemeClr val="bg1"/>
                </a:solidFill>
                <a:latin typeface="Arial" panose="020B0604020202020204" pitchFamily="34" charset="0"/>
                <a:cs typeface="Arial" panose="020B0604020202020204" pitchFamily="34" charset="0"/>
              </a:rPr>
              <a:t>(c</a:t>
            </a:r>
            <a:r>
              <a:rPr lang="en-US" sz="4000" dirty="0">
                <a:solidFill>
                  <a:schemeClr val="bg1"/>
                </a:solidFill>
                <a:latin typeface="Arial" panose="020B0604020202020204" pitchFamily="34" charset="0"/>
                <a:cs typeface="Arial" panose="020B0604020202020204" pitchFamily="34" charset="0"/>
              </a:rPr>
              <a:t>ases per 100,000)</a:t>
            </a:r>
            <a:br>
              <a:rPr lang="en-US" sz="4000" dirty="0">
                <a:solidFill>
                  <a:schemeClr val="bg1"/>
                </a:solidFill>
                <a:latin typeface="Arial" panose="020B0604020202020204" pitchFamily="34" charset="0"/>
                <a:cs typeface="Arial" panose="020B0604020202020204" pitchFamily="34" charset="0"/>
              </a:rPr>
            </a:br>
            <a:endParaRPr lang="en-US" sz="4000" kern="1200" dirty="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17B27DE-A564-A495-558A-AA6925A99885}"/>
              </a:ext>
            </a:extLst>
          </p:cNvPr>
          <p:cNvSpPr txBox="1"/>
          <p:nvPr/>
        </p:nvSpPr>
        <p:spPr>
          <a:xfrm>
            <a:off x="6051999" y="643322"/>
            <a:ext cx="5668207" cy="3046988"/>
          </a:xfrm>
          <a:prstGeom prst="rect">
            <a:avLst/>
          </a:prstGeom>
          <a:noFill/>
        </p:spPr>
        <p:txBody>
          <a:bodyPr wrap="square">
            <a:spAutoFit/>
          </a:bodyPr>
          <a:lstStyle/>
          <a:p>
            <a:pPr algn="ctr"/>
            <a:r>
              <a:rPr lang="en-US" sz="3200" b="0" i="0" dirty="0">
                <a:effectLst/>
                <a:latin typeface="Arial" panose="020B0604020202020204" pitchFamily="34" charset="0"/>
                <a:cs typeface="Arial" panose="020B0604020202020204" pitchFamily="34" charset="0"/>
              </a:rPr>
              <a:t>Total incidence = 790</a:t>
            </a:r>
          </a:p>
          <a:p>
            <a:pPr algn="ctr"/>
            <a:endParaRPr lang="en-US" sz="3200" dirty="0">
              <a:latin typeface="Arial" panose="020B0604020202020204" pitchFamily="34" charset="0"/>
              <a:cs typeface="Arial" panose="020B0604020202020204" pitchFamily="34" charset="0"/>
            </a:endParaRPr>
          </a:p>
          <a:p>
            <a:pPr algn="ctr"/>
            <a:r>
              <a:rPr lang="en-US" sz="3200" dirty="0">
                <a:latin typeface="Arial" panose="020B0604020202020204" pitchFamily="34" charset="0"/>
                <a:cs typeface="Arial" panose="020B0604020202020204" pitchFamily="34" charset="0"/>
              </a:rPr>
              <a:t>Mild cases = 749</a:t>
            </a:r>
          </a:p>
          <a:p>
            <a:pPr algn="ctr"/>
            <a:endParaRPr lang="en-US" sz="3200" b="0" i="0" dirty="0">
              <a:effectLst/>
              <a:latin typeface="Arial" panose="020B0604020202020204" pitchFamily="34" charset="0"/>
              <a:cs typeface="Arial" panose="020B0604020202020204" pitchFamily="34" charset="0"/>
            </a:endParaRPr>
          </a:p>
          <a:p>
            <a:pPr algn="ctr"/>
            <a:r>
              <a:rPr lang="en-US" sz="3200" dirty="0">
                <a:latin typeface="Arial" panose="020B0604020202020204" pitchFamily="34" charset="0"/>
                <a:cs typeface="Arial" panose="020B0604020202020204" pitchFamily="34" charset="0"/>
              </a:rPr>
              <a:t>Moderate/severe = 41</a:t>
            </a:r>
          </a:p>
          <a:p>
            <a:pPr algn="ctr"/>
            <a:endParaRPr lang="en-US" sz="32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EC53316-330A-8FBA-9DA1-E140AE678469}"/>
              </a:ext>
            </a:extLst>
          </p:cNvPr>
          <p:cNvPicPr>
            <a:picLocks noChangeAspect="1"/>
          </p:cNvPicPr>
          <p:nvPr/>
        </p:nvPicPr>
        <p:blipFill>
          <a:blip r:embed="rId2"/>
          <a:stretch>
            <a:fillRect/>
          </a:stretch>
        </p:blipFill>
        <p:spPr>
          <a:xfrm>
            <a:off x="994412" y="3598917"/>
            <a:ext cx="9539003" cy="3008257"/>
          </a:xfrm>
          <a:prstGeom prst="rect">
            <a:avLst/>
          </a:prstGeom>
        </p:spPr>
      </p:pic>
    </p:spTree>
    <p:extLst>
      <p:ext uri="{BB962C8B-B14F-4D97-AF65-F5344CB8AC3E}">
        <p14:creationId xmlns:p14="http://schemas.microsoft.com/office/powerpoint/2010/main" val="410207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9F2272-24C5-EADE-9179-5BB065E679EB}"/>
              </a:ext>
            </a:extLst>
          </p:cNvPr>
          <p:cNvSpPr>
            <a:spLocks noGrp="1"/>
          </p:cNvSpPr>
          <p:nvPr>
            <p:ph type="title"/>
          </p:nvPr>
        </p:nvSpPr>
        <p:spPr>
          <a:xfrm>
            <a:off x="1383564" y="348865"/>
            <a:ext cx="9718111" cy="1576446"/>
          </a:xfrm>
        </p:spPr>
        <p:txBody>
          <a:bodyPr anchor="ctr">
            <a:normAutofit/>
          </a:bodyPr>
          <a:lstStyle/>
          <a:p>
            <a:r>
              <a:rPr lang="en-NZ" sz="4000" dirty="0">
                <a:solidFill>
                  <a:srgbClr val="FFFFFF"/>
                </a:solidFill>
                <a:latin typeface="Arial" panose="020B0604020202020204" pitchFamily="34" charset="0"/>
                <a:cs typeface="Arial" panose="020B0604020202020204" pitchFamily="34" charset="0"/>
              </a:rPr>
              <a:t>Variables collected</a:t>
            </a:r>
          </a:p>
        </p:txBody>
      </p:sp>
      <p:sp>
        <p:nvSpPr>
          <p:cNvPr id="6" name="Content Placeholder 5">
            <a:extLst>
              <a:ext uri="{FF2B5EF4-FFF2-40B4-BE49-F238E27FC236}">
                <a16:creationId xmlns:a16="http://schemas.microsoft.com/office/drawing/2014/main" id="{2E4A7AE3-F874-13B5-2EB9-416F53CBF10F}"/>
              </a:ext>
            </a:extLst>
          </p:cNvPr>
          <p:cNvSpPr>
            <a:spLocks noGrp="1"/>
          </p:cNvSpPr>
          <p:nvPr>
            <p:ph idx="1"/>
          </p:nvPr>
        </p:nvSpPr>
        <p:spPr>
          <a:xfrm>
            <a:off x="200635" y="2396429"/>
            <a:ext cx="11678175" cy="4351338"/>
          </a:xfrm>
        </p:spPr>
        <p:txBody>
          <a:bodyPr>
            <a:normAutofit/>
          </a:bodyPr>
          <a:lstStyle/>
          <a:p>
            <a:pPr>
              <a:lnSpc>
                <a:spcPct val="150000"/>
              </a:lnSpc>
            </a:pPr>
            <a:r>
              <a:rPr lang="en-US" sz="2000" b="0" i="0" dirty="0">
                <a:solidFill>
                  <a:srgbClr val="252526"/>
                </a:solidFill>
                <a:effectLst/>
                <a:latin typeface="Arial" panose="020B0604020202020204" pitchFamily="34" charset="0"/>
                <a:cs typeface="Arial" panose="020B0604020202020204" pitchFamily="34" charset="0"/>
              </a:rPr>
              <a:t>Variables recorded included number of TBIs, severity of TBI, cause of event, demographic characteristics, additional injuries and comorbidities with key outcomes relating to cognition and mood (PCS and HADS scales)</a:t>
            </a:r>
          </a:p>
          <a:p>
            <a:pPr>
              <a:lnSpc>
                <a:spcPct val="150000"/>
              </a:lnSpc>
            </a:pPr>
            <a:r>
              <a:rPr lang="en-US" sz="2000" b="0" i="0" dirty="0">
                <a:solidFill>
                  <a:srgbClr val="252526"/>
                </a:solidFill>
                <a:effectLst/>
                <a:latin typeface="Arial" panose="020B0604020202020204" pitchFamily="34" charset="0"/>
                <a:cs typeface="Arial" panose="020B0604020202020204" pitchFamily="34" charset="0"/>
              </a:rPr>
              <a:t>The year following a brain injury has been revealed as the critical recovery period, therefore it is important to follow patients up to 12 months post injury to obtain a realistic picture of outcomes and burden of TBI.</a:t>
            </a:r>
          </a:p>
          <a:p>
            <a:pPr>
              <a:lnSpc>
                <a:spcPct val="150000"/>
              </a:lnSpc>
            </a:pPr>
            <a:r>
              <a:rPr lang="en-US" sz="2000" dirty="0">
                <a:solidFill>
                  <a:srgbClr val="252526"/>
                </a:solidFill>
                <a:latin typeface="Arial" panose="020B0604020202020204" pitchFamily="34" charset="0"/>
                <a:cs typeface="Arial" panose="020B0604020202020204" pitchFamily="34" charset="0"/>
              </a:rPr>
              <a:t>Additional funding was sourced to follow-up this cohort at 4, 8 and 10-years post TBI. </a:t>
            </a:r>
            <a:endParaRPr lang="en-NZ" sz="2000" dirty="0">
              <a:latin typeface="Arial" panose="020B0604020202020204" pitchFamily="34" charset="0"/>
              <a:cs typeface="Arial" panose="020B0604020202020204" pitchFamily="34" charset="0"/>
            </a:endParaRPr>
          </a:p>
          <a:p>
            <a:pPr>
              <a:lnSpc>
                <a:spcPct val="150000"/>
              </a:lnSpc>
            </a:pPr>
            <a:endParaRPr lang="en-NZ" sz="2000" dirty="0"/>
          </a:p>
        </p:txBody>
      </p:sp>
      <p:pic>
        <p:nvPicPr>
          <p:cNvPr id="7" name="Picture 4" descr="The ever growing BIONIC team">
            <a:extLst>
              <a:ext uri="{FF2B5EF4-FFF2-40B4-BE49-F238E27FC236}">
                <a16:creationId xmlns:a16="http://schemas.microsoft.com/office/drawing/2014/main" id="{F2973A92-8C9D-78CD-3CAF-E6F8DB17D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9737" y="753922"/>
            <a:ext cx="3763373" cy="766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498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9F2272-24C5-EADE-9179-5BB065E679EB}"/>
              </a:ext>
            </a:extLst>
          </p:cNvPr>
          <p:cNvSpPr>
            <a:spLocks noGrp="1"/>
          </p:cNvSpPr>
          <p:nvPr>
            <p:ph type="title"/>
          </p:nvPr>
        </p:nvSpPr>
        <p:spPr>
          <a:xfrm>
            <a:off x="1383564" y="348865"/>
            <a:ext cx="9718111" cy="1576446"/>
          </a:xfrm>
        </p:spPr>
        <p:txBody>
          <a:bodyPr anchor="ctr">
            <a:normAutofit/>
          </a:bodyPr>
          <a:lstStyle/>
          <a:p>
            <a:r>
              <a:rPr lang="en-NZ" sz="4000" dirty="0">
                <a:solidFill>
                  <a:srgbClr val="FFFFFF"/>
                </a:solidFill>
                <a:latin typeface="Arial" panose="020B0604020202020204" pitchFamily="34" charset="0"/>
                <a:cs typeface="Arial" panose="020B0604020202020204" pitchFamily="34" charset="0"/>
              </a:rPr>
              <a:t>The outcomes of interest</a:t>
            </a:r>
          </a:p>
        </p:txBody>
      </p:sp>
      <p:sp>
        <p:nvSpPr>
          <p:cNvPr id="6" name="Content Placeholder 5">
            <a:extLst>
              <a:ext uri="{FF2B5EF4-FFF2-40B4-BE49-F238E27FC236}">
                <a16:creationId xmlns:a16="http://schemas.microsoft.com/office/drawing/2014/main" id="{2E4A7AE3-F874-13B5-2EB9-416F53CBF10F}"/>
              </a:ext>
            </a:extLst>
          </p:cNvPr>
          <p:cNvSpPr>
            <a:spLocks noGrp="1"/>
          </p:cNvSpPr>
          <p:nvPr>
            <p:ph idx="1"/>
          </p:nvPr>
        </p:nvSpPr>
        <p:spPr>
          <a:xfrm>
            <a:off x="200635" y="2153148"/>
            <a:ext cx="11678175" cy="4351338"/>
          </a:xfrm>
        </p:spPr>
        <p:txBody>
          <a:bodyPr>
            <a:normAutofit/>
          </a:bodyPr>
          <a:lstStyle/>
          <a:p>
            <a:pPr>
              <a:lnSpc>
                <a:spcPct val="150000"/>
              </a:lnSpc>
            </a:pPr>
            <a:r>
              <a:rPr lang="en-US" sz="2000" dirty="0">
                <a:solidFill>
                  <a:srgbClr val="252526"/>
                </a:solidFill>
                <a:latin typeface="Arial" panose="020B0604020202020204" pitchFamily="34" charset="0"/>
                <a:cs typeface="Arial" panose="020B0604020202020204" pitchFamily="34" charset="0"/>
              </a:rPr>
              <a:t>The most consistently recorded data at baseline, 1, 6, and 12-months, 4, 8 and 10-years post TBI event was HADS Depression and Anxiety Total Scores</a:t>
            </a:r>
          </a:p>
          <a:p>
            <a:pPr>
              <a:lnSpc>
                <a:spcPct val="150000"/>
              </a:lnSpc>
            </a:pPr>
            <a:r>
              <a:rPr lang="en-US" sz="2000" dirty="0">
                <a:solidFill>
                  <a:srgbClr val="252526"/>
                </a:solidFill>
                <a:latin typeface="Arial" panose="020B0604020202020204" pitchFamily="34" charset="0"/>
                <a:cs typeface="Arial" panose="020B0604020202020204" pitchFamily="34" charset="0"/>
              </a:rPr>
              <a:t>N = 1,298 TBI patients recruited at baseline</a:t>
            </a:r>
          </a:p>
          <a:p>
            <a:pPr>
              <a:lnSpc>
                <a:spcPct val="150000"/>
              </a:lnSpc>
            </a:pPr>
            <a:endParaRPr lang="en-US" sz="2000" dirty="0">
              <a:solidFill>
                <a:srgbClr val="252526"/>
              </a:solidFill>
              <a:latin typeface="Arial" panose="020B0604020202020204" pitchFamily="34" charset="0"/>
              <a:cs typeface="Arial" panose="020B0604020202020204" pitchFamily="34" charset="0"/>
            </a:endParaRPr>
          </a:p>
          <a:p>
            <a:pPr>
              <a:lnSpc>
                <a:spcPct val="150000"/>
              </a:lnSpc>
            </a:pPr>
            <a:endParaRPr lang="en-US" sz="2000" dirty="0">
              <a:solidFill>
                <a:srgbClr val="25252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728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9F2272-24C5-EADE-9179-5BB065E679EB}"/>
              </a:ext>
            </a:extLst>
          </p:cNvPr>
          <p:cNvSpPr>
            <a:spLocks noGrp="1"/>
          </p:cNvSpPr>
          <p:nvPr>
            <p:ph type="title"/>
          </p:nvPr>
        </p:nvSpPr>
        <p:spPr>
          <a:xfrm>
            <a:off x="1383564" y="348865"/>
            <a:ext cx="9718111" cy="1576446"/>
          </a:xfrm>
        </p:spPr>
        <p:txBody>
          <a:bodyPr anchor="ctr">
            <a:normAutofit/>
          </a:bodyPr>
          <a:lstStyle/>
          <a:p>
            <a:r>
              <a:rPr lang="en-NZ" sz="4000" dirty="0">
                <a:solidFill>
                  <a:srgbClr val="FFFFFF"/>
                </a:solidFill>
                <a:latin typeface="Arial" panose="020B0604020202020204" pitchFamily="34" charset="0"/>
                <a:cs typeface="Arial" panose="020B0604020202020204" pitchFamily="34" charset="0"/>
              </a:rPr>
              <a:t>The outcomes of interest</a:t>
            </a:r>
          </a:p>
        </p:txBody>
      </p:sp>
      <p:sp>
        <p:nvSpPr>
          <p:cNvPr id="6" name="Content Placeholder 5">
            <a:extLst>
              <a:ext uri="{FF2B5EF4-FFF2-40B4-BE49-F238E27FC236}">
                <a16:creationId xmlns:a16="http://schemas.microsoft.com/office/drawing/2014/main" id="{2E4A7AE3-F874-13B5-2EB9-416F53CBF10F}"/>
              </a:ext>
            </a:extLst>
          </p:cNvPr>
          <p:cNvSpPr>
            <a:spLocks noGrp="1"/>
          </p:cNvSpPr>
          <p:nvPr>
            <p:ph idx="1"/>
          </p:nvPr>
        </p:nvSpPr>
        <p:spPr>
          <a:xfrm>
            <a:off x="200635" y="2153148"/>
            <a:ext cx="11678175" cy="4351338"/>
          </a:xfrm>
        </p:spPr>
        <p:txBody>
          <a:bodyPr>
            <a:normAutofit/>
          </a:bodyPr>
          <a:lstStyle/>
          <a:p>
            <a:pPr>
              <a:lnSpc>
                <a:spcPct val="150000"/>
              </a:lnSpc>
            </a:pPr>
            <a:r>
              <a:rPr lang="en-US" sz="2000" dirty="0">
                <a:solidFill>
                  <a:srgbClr val="252526"/>
                </a:solidFill>
                <a:latin typeface="Arial" panose="020B0604020202020204" pitchFamily="34" charset="0"/>
                <a:cs typeface="Arial" panose="020B0604020202020204" pitchFamily="34" charset="0"/>
              </a:rPr>
              <a:t>The most consistently recorded data at baseline, 1, 6, and 12-months, 4, 8 and 10-years post TBI event was HADS Depression and Anxiety Total Scores</a:t>
            </a:r>
          </a:p>
          <a:p>
            <a:pPr>
              <a:lnSpc>
                <a:spcPct val="150000"/>
              </a:lnSpc>
            </a:pPr>
            <a:r>
              <a:rPr lang="en-US" sz="2000" dirty="0">
                <a:solidFill>
                  <a:srgbClr val="252526"/>
                </a:solidFill>
                <a:latin typeface="Arial" panose="020B0604020202020204" pitchFamily="34" charset="0"/>
                <a:cs typeface="Arial" panose="020B0604020202020204" pitchFamily="34" charset="0"/>
              </a:rPr>
              <a:t>N = 1,298 TBI patients recruited at baseline</a:t>
            </a:r>
          </a:p>
          <a:p>
            <a:pPr>
              <a:lnSpc>
                <a:spcPct val="150000"/>
              </a:lnSpc>
            </a:pPr>
            <a:endParaRPr lang="en-US" sz="2000" dirty="0">
              <a:solidFill>
                <a:srgbClr val="252526"/>
              </a:solidFill>
              <a:latin typeface="Arial" panose="020B0604020202020204" pitchFamily="34" charset="0"/>
              <a:cs typeface="Arial" panose="020B0604020202020204" pitchFamily="34" charset="0"/>
            </a:endParaRPr>
          </a:p>
          <a:p>
            <a:pPr>
              <a:lnSpc>
                <a:spcPct val="150000"/>
              </a:lnSpc>
            </a:pPr>
            <a:endParaRPr lang="en-US" sz="2000" dirty="0">
              <a:solidFill>
                <a:srgbClr val="252526"/>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9D497233-70EA-502A-F36D-420993AEBCCC}"/>
              </a:ext>
            </a:extLst>
          </p:cNvPr>
          <p:cNvGraphicFramePr>
            <a:graphicFrameLocks noGrp="1"/>
          </p:cNvGraphicFramePr>
          <p:nvPr/>
        </p:nvGraphicFramePr>
        <p:xfrm>
          <a:off x="3118186" y="3772839"/>
          <a:ext cx="5418666" cy="29616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60614673"/>
                    </a:ext>
                  </a:extLst>
                </a:gridCol>
                <a:gridCol w="2709333">
                  <a:extLst>
                    <a:ext uri="{9D8B030D-6E8A-4147-A177-3AD203B41FA5}">
                      <a16:colId xmlns:a16="http://schemas.microsoft.com/office/drawing/2014/main" val="3379812911"/>
                    </a:ext>
                  </a:extLst>
                </a:gridCol>
              </a:tblGrid>
              <a:tr h="0">
                <a:tc>
                  <a:txBody>
                    <a:bodyPr/>
                    <a:lstStyle/>
                    <a:p>
                      <a:pPr algn="ctr"/>
                      <a:r>
                        <a:rPr lang="en-NZ" dirty="0"/>
                        <a:t>Visit number (months)</a:t>
                      </a:r>
                    </a:p>
                  </a:txBody>
                  <a:tcPr/>
                </a:tc>
                <a:tc>
                  <a:txBody>
                    <a:bodyPr/>
                    <a:lstStyle/>
                    <a:p>
                      <a:pPr algn="ctr"/>
                      <a:r>
                        <a:rPr lang="en-NZ" dirty="0"/>
                        <a:t>Sample size (HADS)</a:t>
                      </a:r>
                    </a:p>
                  </a:txBody>
                  <a:tcPr/>
                </a:tc>
                <a:extLst>
                  <a:ext uri="{0D108BD9-81ED-4DB2-BD59-A6C34878D82A}">
                    <a16:rowId xmlns:a16="http://schemas.microsoft.com/office/drawing/2014/main" val="1873543497"/>
                  </a:ext>
                </a:extLst>
              </a:tr>
              <a:tr h="370840">
                <a:tc>
                  <a:txBody>
                    <a:bodyPr/>
                    <a:lstStyle/>
                    <a:p>
                      <a:pPr algn="ctr"/>
                      <a:r>
                        <a:rPr lang="en-NZ" dirty="0"/>
                        <a:t>0 (baseline)</a:t>
                      </a:r>
                    </a:p>
                  </a:txBody>
                  <a:tcPr/>
                </a:tc>
                <a:tc>
                  <a:txBody>
                    <a:bodyPr/>
                    <a:lstStyle/>
                    <a:p>
                      <a:pPr algn="ctr"/>
                      <a:r>
                        <a:rPr lang="en-NZ" dirty="0"/>
                        <a:t>212</a:t>
                      </a:r>
                    </a:p>
                  </a:txBody>
                  <a:tcPr/>
                </a:tc>
                <a:extLst>
                  <a:ext uri="{0D108BD9-81ED-4DB2-BD59-A6C34878D82A}">
                    <a16:rowId xmlns:a16="http://schemas.microsoft.com/office/drawing/2014/main" val="3183022324"/>
                  </a:ext>
                </a:extLst>
              </a:tr>
              <a:tr h="370840">
                <a:tc>
                  <a:txBody>
                    <a:bodyPr/>
                    <a:lstStyle/>
                    <a:p>
                      <a:pPr algn="ctr"/>
                      <a:r>
                        <a:rPr lang="en-NZ" dirty="0"/>
                        <a:t>1</a:t>
                      </a:r>
                    </a:p>
                  </a:txBody>
                  <a:tcPr/>
                </a:tc>
                <a:tc>
                  <a:txBody>
                    <a:bodyPr/>
                    <a:lstStyle/>
                    <a:p>
                      <a:pPr algn="ctr"/>
                      <a:r>
                        <a:rPr lang="en-NZ" dirty="0"/>
                        <a:t>269</a:t>
                      </a:r>
                    </a:p>
                  </a:txBody>
                  <a:tcPr/>
                </a:tc>
                <a:extLst>
                  <a:ext uri="{0D108BD9-81ED-4DB2-BD59-A6C34878D82A}">
                    <a16:rowId xmlns:a16="http://schemas.microsoft.com/office/drawing/2014/main" val="1344899284"/>
                  </a:ext>
                </a:extLst>
              </a:tr>
              <a:tr h="370840">
                <a:tc>
                  <a:txBody>
                    <a:bodyPr/>
                    <a:lstStyle/>
                    <a:p>
                      <a:pPr algn="ctr"/>
                      <a:r>
                        <a:rPr lang="en-NZ" dirty="0"/>
                        <a:t>6</a:t>
                      </a:r>
                    </a:p>
                  </a:txBody>
                  <a:tcPr/>
                </a:tc>
                <a:tc>
                  <a:txBody>
                    <a:bodyPr/>
                    <a:lstStyle/>
                    <a:p>
                      <a:pPr algn="ctr"/>
                      <a:r>
                        <a:rPr lang="en-NZ" dirty="0"/>
                        <a:t>261</a:t>
                      </a:r>
                    </a:p>
                  </a:txBody>
                  <a:tcPr/>
                </a:tc>
                <a:extLst>
                  <a:ext uri="{0D108BD9-81ED-4DB2-BD59-A6C34878D82A}">
                    <a16:rowId xmlns:a16="http://schemas.microsoft.com/office/drawing/2014/main" val="3357038644"/>
                  </a:ext>
                </a:extLst>
              </a:tr>
              <a:tr h="370840">
                <a:tc>
                  <a:txBody>
                    <a:bodyPr/>
                    <a:lstStyle/>
                    <a:p>
                      <a:pPr algn="ctr"/>
                      <a:r>
                        <a:rPr lang="en-NZ" dirty="0"/>
                        <a:t>12</a:t>
                      </a:r>
                    </a:p>
                  </a:txBody>
                  <a:tcPr/>
                </a:tc>
                <a:tc>
                  <a:txBody>
                    <a:bodyPr/>
                    <a:lstStyle/>
                    <a:p>
                      <a:pPr algn="ctr"/>
                      <a:r>
                        <a:rPr lang="en-NZ" dirty="0"/>
                        <a:t>317</a:t>
                      </a:r>
                    </a:p>
                  </a:txBody>
                  <a:tcPr/>
                </a:tc>
                <a:extLst>
                  <a:ext uri="{0D108BD9-81ED-4DB2-BD59-A6C34878D82A}">
                    <a16:rowId xmlns:a16="http://schemas.microsoft.com/office/drawing/2014/main" val="1463979712"/>
                  </a:ext>
                </a:extLst>
              </a:tr>
              <a:tr h="370840">
                <a:tc>
                  <a:txBody>
                    <a:bodyPr/>
                    <a:lstStyle/>
                    <a:p>
                      <a:pPr algn="ctr"/>
                      <a:r>
                        <a:rPr lang="en-NZ" dirty="0"/>
                        <a:t>48</a:t>
                      </a:r>
                    </a:p>
                  </a:txBody>
                  <a:tcPr/>
                </a:tc>
                <a:tc>
                  <a:txBody>
                    <a:bodyPr/>
                    <a:lstStyle/>
                    <a:p>
                      <a:pPr algn="ctr"/>
                      <a:r>
                        <a:rPr lang="en-NZ" dirty="0"/>
                        <a:t>221</a:t>
                      </a:r>
                    </a:p>
                  </a:txBody>
                  <a:tcPr/>
                </a:tc>
                <a:extLst>
                  <a:ext uri="{0D108BD9-81ED-4DB2-BD59-A6C34878D82A}">
                    <a16:rowId xmlns:a16="http://schemas.microsoft.com/office/drawing/2014/main" val="51880973"/>
                  </a:ext>
                </a:extLst>
              </a:tr>
              <a:tr h="370840">
                <a:tc>
                  <a:txBody>
                    <a:bodyPr/>
                    <a:lstStyle/>
                    <a:p>
                      <a:pPr algn="ctr"/>
                      <a:r>
                        <a:rPr lang="en-NZ" dirty="0"/>
                        <a:t>96</a:t>
                      </a:r>
                    </a:p>
                  </a:txBody>
                  <a:tcPr/>
                </a:tc>
                <a:tc>
                  <a:txBody>
                    <a:bodyPr/>
                    <a:lstStyle/>
                    <a:p>
                      <a:pPr algn="ctr"/>
                      <a:r>
                        <a:rPr lang="en-NZ" dirty="0"/>
                        <a:t>186</a:t>
                      </a:r>
                    </a:p>
                  </a:txBody>
                  <a:tcPr/>
                </a:tc>
                <a:extLst>
                  <a:ext uri="{0D108BD9-81ED-4DB2-BD59-A6C34878D82A}">
                    <a16:rowId xmlns:a16="http://schemas.microsoft.com/office/drawing/2014/main" val="2972642747"/>
                  </a:ext>
                </a:extLst>
              </a:tr>
              <a:tr h="370840">
                <a:tc>
                  <a:txBody>
                    <a:bodyPr/>
                    <a:lstStyle/>
                    <a:p>
                      <a:pPr algn="ctr"/>
                      <a:r>
                        <a:rPr lang="en-NZ" dirty="0"/>
                        <a:t>120</a:t>
                      </a:r>
                    </a:p>
                  </a:txBody>
                  <a:tcPr/>
                </a:tc>
                <a:tc>
                  <a:txBody>
                    <a:bodyPr/>
                    <a:lstStyle/>
                    <a:p>
                      <a:pPr algn="ctr"/>
                      <a:r>
                        <a:rPr lang="en-NZ" dirty="0"/>
                        <a:t>168</a:t>
                      </a:r>
                    </a:p>
                  </a:txBody>
                  <a:tcPr/>
                </a:tc>
                <a:extLst>
                  <a:ext uri="{0D108BD9-81ED-4DB2-BD59-A6C34878D82A}">
                    <a16:rowId xmlns:a16="http://schemas.microsoft.com/office/drawing/2014/main" val="1346362987"/>
                  </a:ext>
                </a:extLst>
              </a:tr>
            </a:tbl>
          </a:graphicData>
        </a:graphic>
      </p:graphicFrame>
    </p:spTree>
    <p:extLst>
      <p:ext uri="{BB962C8B-B14F-4D97-AF65-F5344CB8AC3E}">
        <p14:creationId xmlns:p14="http://schemas.microsoft.com/office/powerpoint/2010/main" val="305334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2280F7D-A4D8-1B23-3277-51BCF92900A9}"/>
              </a:ext>
            </a:extLst>
          </p:cNvPr>
          <p:cNvSpPr txBox="1"/>
          <p:nvPr/>
        </p:nvSpPr>
        <p:spPr>
          <a:xfrm>
            <a:off x="6090408" y="2625828"/>
            <a:ext cx="5243118" cy="1785104"/>
          </a:xfrm>
          <a:prstGeom prst="rect">
            <a:avLst/>
          </a:prstGeom>
          <a:noFill/>
        </p:spPr>
        <p:txBody>
          <a:bodyPr wrap="square" rtlCol="0">
            <a:spAutoFit/>
          </a:bodyPr>
          <a:lstStyle/>
          <a:p>
            <a:pPr algn="ctr"/>
            <a:r>
              <a:rPr lang="en-NZ" sz="5500" dirty="0">
                <a:solidFill>
                  <a:schemeClr val="bg1"/>
                </a:solidFill>
                <a:latin typeface="Arial" panose="020B0604020202020204" pitchFamily="34" charset="0"/>
                <a:cs typeface="Arial" panose="020B0604020202020204" pitchFamily="34" charset="0"/>
              </a:rPr>
              <a:t>What the clinicians want </a:t>
            </a:r>
          </a:p>
        </p:txBody>
      </p:sp>
      <p:pic>
        <p:nvPicPr>
          <p:cNvPr id="3" name="Picture 2" descr="Desk with stethoscope and computer keyboard">
            <a:extLst>
              <a:ext uri="{FF2B5EF4-FFF2-40B4-BE49-F238E27FC236}">
                <a16:creationId xmlns:a16="http://schemas.microsoft.com/office/drawing/2014/main" id="{0E462F6F-8CFD-0EA2-36D0-EE59F21D0D2D}"/>
              </a:ext>
            </a:extLst>
          </p:cNvPr>
          <p:cNvPicPr>
            <a:picLocks noChangeAspect="1"/>
          </p:cNvPicPr>
          <p:nvPr/>
        </p:nvPicPr>
        <p:blipFill rotWithShape="1">
          <a:blip r:embed="rId2"/>
          <a:srcRect l="47342" r="-2" b="-2"/>
          <a:stretch/>
        </p:blipFill>
        <p:spPr>
          <a:xfrm>
            <a:off x="-1" y="-2"/>
            <a:ext cx="5410198" cy="6858002"/>
          </a:xfrm>
          <a:prstGeom prst="rect">
            <a:avLst/>
          </a:prstGeom>
        </p:spPr>
      </p:pic>
    </p:spTree>
    <p:extLst>
      <p:ext uri="{BB962C8B-B14F-4D97-AF65-F5344CB8AC3E}">
        <p14:creationId xmlns:p14="http://schemas.microsoft.com/office/powerpoint/2010/main" val="2659301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Metadata/LabelInfo.xml><?xml version="1.0" encoding="utf-8"?>
<clbl:labelList xmlns:clbl="http://schemas.microsoft.com/office/2020/mipLabelMetadata">
  <clbl:label id="{d1b36e95-0d50-42e9-958f-b63fa906beaa}" enabled="0" method="" siteId="{d1b36e95-0d50-42e9-958f-b63fa906beaa}" removed="1"/>
</clbl:labelList>
</file>

<file path=docProps/app.xml><?xml version="1.0" encoding="utf-8"?>
<Properties xmlns="http://schemas.openxmlformats.org/officeDocument/2006/extended-properties" xmlns:vt="http://schemas.openxmlformats.org/officeDocument/2006/docPropsVTypes">
  <Template/>
  <TotalTime>1244</TotalTime>
  <Words>1314</Words>
  <Application>Microsoft Office PowerPoint</Application>
  <PresentationFormat>Widescreen</PresentationFormat>
  <Paragraphs>191</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Arial Black</vt:lpstr>
      <vt:lpstr>Calibri</vt:lpstr>
      <vt:lpstr>Calibri Light</vt:lpstr>
      <vt:lpstr>Cambria Math</vt:lpstr>
      <vt:lpstr>Courier New</vt:lpstr>
      <vt:lpstr>Garamond</vt:lpstr>
      <vt:lpstr>Wingdings</vt:lpstr>
      <vt:lpstr>Office Theme</vt:lpstr>
      <vt:lpstr>PowerPoint Presentation</vt:lpstr>
      <vt:lpstr>What is a TBI?</vt:lpstr>
      <vt:lpstr>What is a TBI?</vt:lpstr>
      <vt:lpstr>The research study</vt:lpstr>
      <vt:lpstr>TBI Burden  (cases per 100,000) </vt:lpstr>
      <vt:lpstr>Variables collected</vt:lpstr>
      <vt:lpstr>The outcomes of interest</vt:lpstr>
      <vt:lpstr>The outcomes of interest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“regression model with anything complex on the side - thanks”</vt:lpstr>
      <vt:lpstr>PowerPoint Presentation</vt:lpstr>
      <vt:lpstr>Discussing alternative approaches</vt:lpstr>
      <vt:lpstr>PowerPoint Presentation</vt:lpstr>
      <vt:lpstr>Using SAS</vt:lpstr>
      <vt:lpstr>PowerPoint Presentation</vt:lpstr>
      <vt:lpstr>Predictors of Anxiety</vt:lpstr>
      <vt:lpstr>PowerPoint Presentation</vt:lpstr>
      <vt:lpstr>PowerPoint Presentation</vt:lpstr>
      <vt:lpstr>PowerPoint Presentation</vt:lpstr>
      <vt:lpstr>Overall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Parmar</dc:creator>
  <cp:lastModifiedBy>David Baird</cp:lastModifiedBy>
  <cp:revision>11</cp:revision>
  <dcterms:created xsi:type="dcterms:W3CDTF">2023-11-21T02:34:37Z</dcterms:created>
  <dcterms:modified xsi:type="dcterms:W3CDTF">2023-11-29T23:38:25Z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