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980" r:id="rId2"/>
    <p:sldId id="997" r:id="rId3"/>
    <p:sldId id="1000" r:id="rId4"/>
    <p:sldId id="1001" r:id="rId5"/>
    <p:sldId id="1002" r:id="rId6"/>
    <p:sldId id="1013" r:id="rId7"/>
    <p:sldId id="995" r:id="rId8"/>
    <p:sldId id="1003" r:id="rId9"/>
    <p:sldId id="989" r:id="rId10"/>
    <p:sldId id="1009" r:id="rId11"/>
    <p:sldId id="1010" r:id="rId12"/>
    <p:sldId id="990" r:id="rId13"/>
    <p:sldId id="991" r:id="rId14"/>
    <p:sldId id="992" r:id="rId15"/>
    <p:sldId id="993" r:id="rId16"/>
    <p:sldId id="994" r:id="rId17"/>
    <p:sldId id="1016" r:id="rId18"/>
    <p:sldId id="1006" r:id="rId19"/>
    <p:sldId id="1014" r:id="rId20"/>
    <p:sldId id="1004" r:id="rId21"/>
    <p:sldId id="999" r:id="rId22"/>
    <p:sldId id="1007" r:id="rId23"/>
    <p:sldId id="1008" r:id="rId24"/>
    <p:sldId id="100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FFEEA7"/>
    <a:srgbClr val="FFCC00"/>
    <a:srgbClr val="AFEAFF"/>
    <a:srgbClr val="01BCFF"/>
    <a:srgbClr val="FF9900"/>
    <a:srgbClr val="41C008"/>
    <a:srgbClr val="AAD1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3324BE-F286-4637-8912-545EF064C02E}" v="22" dt="2023-11-23T04:13:33.7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5033" autoAdjust="0"/>
  </p:normalViewPr>
  <p:slideViewPr>
    <p:cSldViewPr snapToGrid="0">
      <p:cViewPr varScale="1">
        <p:scale>
          <a:sx n="82" d="100"/>
          <a:sy n="82" d="100"/>
        </p:scale>
        <p:origin x="691" y="7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p:scale>
          <a:sx n="152" d="100"/>
          <a:sy n="152" d="100"/>
        </p:scale>
        <p:origin x="1282" y="-25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e83752e222c171b6f2ea32075ab0180641b8283248a7c8e639f4ff913db54620::" providerId="AD" clId="Web-{3FA5D9C8-2D0D-EA8E-10BD-2EB06C07AC73}"/>
    <pc:docChg chg="modSld">
      <pc:chgData name="Guest User" userId="S::urn:spo:anon#e83752e222c171b6f2ea32075ab0180641b8283248a7c8e639f4ff913db54620::" providerId="AD" clId="Web-{3FA5D9C8-2D0D-EA8E-10BD-2EB06C07AC73}" dt="2022-11-15T09:42:25.423" v="15" actId="1076"/>
      <pc:docMkLst>
        <pc:docMk/>
      </pc:docMkLst>
      <pc:sldChg chg="addSp delSp modSp">
        <pc:chgData name="Guest User" userId="S::urn:spo:anon#e83752e222c171b6f2ea32075ab0180641b8283248a7c8e639f4ff913db54620::" providerId="AD" clId="Web-{3FA5D9C8-2D0D-EA8E-10BD-2EB06C07AC73}" dt="2022-11-15T09:38:42.059" v="10" actId="1076"/>
        <pc:sldMkLst>
          <pc:docMk/>
          <pc:sldMk cId="3682944222" sldId="1001"/>
        </pc:sldMkLst>
        <pc:picChg chg="add del mod">
          <ac:chgData name="Guest User" userId="S::urn:spo:anon#e83752e222c171b6f2ea32075ab0180641b8283248a7c8e639f4ff913db54620::" providerId="AD" clId="Web-{3FA5D9C8-2D0D-EA8E-10BD-2EB06C07AC73}" dt="2022-11-15T09:37:39.369" v="4"/>
          <ac:picMkLst>
            <pc:docMk/>
            <pc:sldMk cId="3682944222" sldId="1001"/>
            <ac:picMk id="3" creationId="{A079A055-DE4D-9F29-90C9-F4584DA0F2B2}"/>
          </ac:picMkLst>
        </pc:picChg>
        <pc:picChg chg="add mod">
          <ac:chgData name="Guest User" userId="S::urn:spo:anon#e83752e222c171b6f2ea32075ab0180641b8283248a7c8e639f4ff913db54620::" providerId="AD" clId="Web-{3FA5D9C8-2D0D-EA8E-10BD-2EB06C07AC73}" dt="2022-11-15T09:38:42.059" v="10" actId="1076"/>
          <ac:picMkLst>
            <pc:docMk/>
            <pc:sldMk cId="3682944222" sldId="1001"/>
            <ac:picMk id="4" creationId="{1BCB6471-2EBF-456F-2297-90C1F10D55E0}"/>
          </ac:picMkLst>
        </pc:picChg>
        <pc:picChg chg="del">
          <ac:chgData name="Guest User" userId="S::urn:spo:anon#e83752e222c171b6f2ea32075ab0180641b8283248a7c8e639f4ff913db54620::" providerId="AD" clId="Web-{3FA5D9C8-2D0D-EA8E-10BD-2EB06C07AC73}" dt="2022-11-15T09:37:10.228" v="0"/>
          <ac:picMkLst>
            <pc:docMk/>
            <pc:sldMk cId="3682944222" sldId="1001"/>
            <ac:picMk id="2050" creationId="{9A48E465-A900-3467-B574-550708A0885F}"/>
          </ac:picMkLst>
        </pc:picChg>
      </pc:sldChg>
      <pc:sldChg chg="addSp delSp modSp">
        <pc:chgData name="Guest User" userId="S::urn:spo:anon#e83752e222c171b6f2ea32075ab0180641b8283248a7c8e639f4ff913db54620::" providerId="AD" clId="Web-{3FA5D9C8-2D0D-EA8E-10BD-2EB06C07AC73}" dt="2022-11-15T09:42:25.423" v="15" actId="1076"/>
        <pc:sldMkLst>
          <pc:docMk/>
          <pc:sldMk cId="2414056265" sldId="1003"/>
        </pc:sldMkLst>
        <pc:picChg chg="add mod">
          <ac:chgData name="Guest User" userId="S::urn:spo:anon#e83752e222c171b6f2ea32075ab0180641b8283248a7c8e639f4ff913db54620::" providerId="AD" clId="Web-{3FA5D9C8-2D0D-EA8E-10BD-2EB06C07AC73}" dt="2022-11-15T09:42:25.423" v="15" actId="1076"/>
          <ac:picMkLst>
            <pc:docMk/>
            <pc:sldMk cId="2414056265" sldId="1003"/>
            <ac:picMk id="3" creationId="{26E66CB8-CE1C-3082-32EB-1CF5EA120606}"/>
          </ac:picMkLst>
        </pc:picChg>
        <pc:picChg chg="del">
          <ac:chgData name="Guest User" userId="S::urn:spo:anon#e83752e222c171b6f2ea32075ab0180641b8283248a7c8e639f4ff913db54620::" providerId="AD" clId="Web-{3FA5D9C8-2D0D-EA8E-10BD-2EB06C07AC73}" dt="2022-11-15T09:42:14.439" v="11"/>
          <ac:picMkLst>
            <pc:docMk/>
            <pc:sldMk cId="2414056265" sldId="1003"/>
            <ac:picMk id="4" creationId="{ED351EC4-BDEC-2A97-92E7-CA2B8878296B}"/>
          </ac:picMkLst>
        </pc:picChg>
      </pc:sldChg>
    </pc:docChg>
  </pc:docChgLst>
  <pc:docChgLst>
    <pc:chgData name="Vanessa Cave" userId="85a1eb4a-cb55-4d80-a819-1dbaa8a63a76" providerId="ADAL" clId="{DFE3955C-564A-40AC-A5F1-332753CB92F5}"/>
    <pc:docChg chg="undo redo custSel addSld delSld modSld sldOrd">
      <pc:chgData name="Vanessa Cave" userId="85a1eb4a-cb55-4d80-a819-1dbaa8a63a76" providerId="ADAL" clId="{DFE3955C-564A-40AC-A5F1-332753CB92F5}" dt="2023-11-17T02:38:03.079" v="27507" actId="20577"/>
      <pc:docMkLst>
        <pc:docMk/>
      </pc:docMkLst>
      <pc:sldChg chg="modNotesTx">
        <pc:chgData name="Vanessa Cave" userId="85a1eb4a-cb55-4d80-a819-1dbaa8a63a76" providerId="ADAL" clId="{DFE3955C-564A-40AC-A5F1-332753CB92F5}" dt="2023-11-17T00:07:13.973" v="22393" actId="20577"/>
        <pc:sldMkLst>
          <pc:docMk/>
          <pc:sldMk cId="0" sldId="980"/>
        </pc:sldMkLst>
      </pc:sldChg>
      <pc:sldChg chg="addSp delSp modSp mod ord modNotesTx">
        <pc:chgData name="Vanessa Cave" userId="85a1eb4a-cb55-4d80-a819-1dbaa8a63a76" providerId="ADAL" clId="{DFE3955C-564A-40AC-A5F1-332753CB92F5}" dt="2023-11-17T01:20:01.400" v="24958" actId="2711"/>
        <pc:sldMkLst>
          <pc:docMk/>
          <pc:sldMk cId="1538478302" sldId="989"/>
        </pc:sldMkLst>
        <pc:spChg chg="mod">
          <ac:chgData name="Vanessa Cave" userId="85a1eb4a-cb55-4d80-a819-1dbaa8a63a76" providerId="ADAL" clId="{DFE3955C-564A-40AC-A5F1-332753CB92F5}" dt="2023-11-16T09:33:53.021" v="19780" actId="20577"/>
          <ac:spMkLst>
            <pc:docMk/>
            <pc:sldMk cId="1538478302" sldId="989"/>
            <ac:spMk id="2" creationId="{DD4C4304-553C-A216-A3CC-BCA9DD1091BB}"/>
          </ac:spMkLst>
        </pc:spChg>
        <pc:spChg chg="mod">
          <ac:chgData name="Vanessa Cave" userId="85a1eb4a-cb55-4d80-a819-1dbaa8a63a76" providerId="ADAL" clId="{DFE3955C-564A-40AC-A5F1-332753CB92F5}" dt="2023-11-17T01:20:01.400" v="24958" actId="2711"/>
          <ac:spMkLst>
            <pc:docMk/>
            <pc:sldMk cId="1538478302" sldId="989"/>
            <ac:spMk id="3" creationId="{E09886A0-D41A-1AFF-B4A8-4352EAE80176}"/>
          </ac:spMkLst>
        </pc:spChg>
        <pc:spChg chg="add mod">
          <ac:chgData name="Vanessa Cave" userId="85a1eb4a-cb55-4d80-a819-1dbaa8a63a76" providerId="ADAL" clId="{DFE3955C-564A-40AC-A5F1-332753CB92F5}" dt="2023-11-17T00:50:43.138" v="24324" actId="1076"/>
          <ac:spMkLst>
            <pc:docMk/>
            <pc:sldMk cId="1538478302" sldId="989"/>
            <ac:spMk id="4" creationId="{D9AA8E2A-AFFF-4299-F15F-592B1446BC6C}"/>
          </ac:spMkLst>
        </pc:spChg>
        <pc:spChg chg="add del mod">
          <ac:chgData name="Vanessa Cave" userId="85a1eb4a-cb55-4d80-a819-1dbaa8a63a76" providerId="ADAL" clId="{DFE3955C-564A-40AC-A5F1-332753CB92F5}" dt="2023-11-16T01:06:32.260" v="9508"/>
          <ac:spMkLst>
            <pc:docMk/>
            <pc:sldMk cId="1538478302" sldId="989"/>
            <ac:spMk id="5" creationId="{D92F375F-FF1E-71BC-22DE-D66639FF4D1D}"/>
          </ac:spMkLst>
        </pc:spChg>
        <pc:spChg chg="add mod">
          <ac:chgData name="Vanessa Cave" userId="85a1eb4a-cb55-4d80-a819-1dbaa8a63a76" providerId="ADAL" clId="{DFE3955C-564A-40AC-A5F1-332753CB92F5}" dt="2023-11-17T00:50:47.549" v="24325" actId="1076"/>
          <ac:spMkLst>
            <pc:docMk/>
            <pc:sldMk cId="1538478302" sldId="989"/>
            <ac:spMk id="6" creationId="{04420F4E-BE1D-9BFF-D8E1-D5D64528478D}"/>
          </ac:spMkLst>
        </pc:spChg>
      </pc:sldChg>
      <pc:sldChg chg="addSp delSp modSp mod modNotesTx">
        <pc:chgData name="Vanessa Cave" userId="85a1eb4a-cb55-4d80-a819-1dbaa8a63a76" providerId="ADAL" clId="{DFE3955C-564A-40AC-A5F1-332753CB92F5}" dt="2023-11-16T10:37:58.261" v="21204" actId="20577"/>
        <pc:sldMkLst>
          <pc:docMk/>
          <pc:sldMk cId="2714054378" sldId="990"/>
        </pc:sldMkLst>
        <pc:spChg chg="mod">
          <ac:chgData name="Vanessa Cave" userId="85a1eb4a-cb55-4d80-a819-1dbaa8a63a76" providerId="ADAL" clId="{DFE3955C-564A-40AC-A5F1-332753CB92F5}" dt="2023-11-15T03:30:04.618" v="5829" actId="20577"/>
          <ac:spMkLst>
            <pc:docMk/>
            <pc:sldMk cId="2714054378" sldId="990"/>
            <ac:spMk id="2" creationId="{2D22B1C5-62FA-D489-B822-C1381F57E2ED}"/>
          </ac:spMkLst>
        </pc:spChg>
        <pc:spChg chg="add del mod">
          <ac:chgData name="Vanessa Cave" userId="85a1eb4a-cb55-4d80-a819-1dbaa8a63a76" providerId="ADAL" clId="{DFE3955C-564A-40AC-A5F1-332753CB92F5}" dt="2023-11-16T02:37:49.574" v="12542" actId="478"/>
          <ac:spMkLst>
            <pc:docMk/>
            <pc:sldMk cId="2714054378" sldId="990"/>
            <ac:spMk id="5" creationId="{51AD918E-4ABA-C067-87DE-6B173FFF52BD}"/>
          </ac:spMkLst>
        </pc:spChg>
        <pc:spChg chg="add mod">
          <ac:chgData name="Vanessa Cave" userId="85a1eb4a-cb55-4d80-a819-1dbaa8a63a76" providerId="ADAL" clId="{DFE3955C-564A-40AC-A5F1-332753CB92F5}" dt="2023-11-16T02:38:03.996" v="12545" actId="208"/>
          <ac:spMkLst>
            <pc:docMk/>
            <pc:sldMk cId="2714054378" sldId="990"/>
            <ac:spMk id="6" creationId="{948F0795-4721-4BDB-310C-2E01C4E1BA07}"/>
          </ac:spMkLst>
        </pc:spChg>
        <pc:spChg chg="add mod">
          <ac:chgData name="Vanessa Cave" userId="85a1eb4a-cb55-4d80-a819-1dbaa8a63a76" providerId="ADAL" clId="{DFE3955C-564A-40AC-A5F1-332753CB92F5}" dt="2023-11-15T03:32:52.510" v="5871" actId="1076"/>
          <ac:spMkLst>
            <pc:docMk/>
            <pc:sldMk cId="2714054378" sldId="990"/>
            <ac:spMk id="8" creationId="{186C55B3-9822-9C5E-C611-92510F21AA33}"/>
          </ac:spMkLst>
        </pc:spChg>
        <pc:spChg chg="add del mod">
          <ac:chgData name="Vanessa Cave" userId="85a1eb4a-cb55-4d80-a819-1dbaa8a63a76" providerId="ADAL" clId="{DFE3955C-564A-40AC-A5F1-332753CB92F5}" dt="2023-11-15T03:45:55.625" v="6328"/>
          <ac:spMkLst>
            <pc:docMk/>
            <pc:sldMk cId="2714054378" sldId="990"/>
            <ac:spMk id="9" creationId="{349E69DA-B14D-77F9-1AF6-C49CEAB83632}"/>
          </ac:spMkLst>
        </pc:spChg>
        <pc:spChg chg="add mod ord">
          <ac:chgData name="Vanessa Cave" userId="85a1eb4a-cb55-4d80-a819-1dbaa8a63a76" providerId="ADAL" clId="{DFE3955C-564A-40AC-A5F1-332753CB92F5}" dt="2023-11-15T03:55:50.998" v="6494" actId="164"/>
          <ac:spMkLst>
            <pc:docMk/>
            <pc:sldMk cId="2714054378" sldId="990"/>
            <ac:spMk id="10" creationId="{FFAEB61A-299A-6045-8518-FDBE3805AC96}"/>
          </ac:spMkLst>
        </pc:spChg>
        <pc:grpChg chg="add del mod">
          <ac:chgData name="Vanessa Cave" userId="85a1eb4a-cb55-4d80-a819-1dbaa8a63a76" providerId="ADAL" clId="{DFE3955C-564A-40AC-A5F1-332753CB92F5}" dt="2023-11-16T02:15:20.767" v="12191" actId="478"/>
          <ac:grpSpMkLst>
            <pc:docMk/>
            <pc:sldMk cId="2714054378" sldId="990"/>
            <ac:grpSpMk id="21" creationId="{F7436C31-97A7-8EC9-FFE1-443F8A4926D5}"/>
          </ac:grpSpMkLst>
        </pc:grpChg>
        <pc:picChg chg="del">
          <ac:chgData name="Vanessa Cave" userId="85a1eb4a-cb55-4d80-a819-1dbaa8a63a76" providerId="ADAL" clId="{DFE3955C-564A-40AC-A5F1-332753CB92F5}" dt="2023-11-15T03:28:26.624" v="5793" actId="478"/>
          <ac:picMkLst>
            <pc:docMk/>
            <pc:sldMk cId="2714054378" sldId="990"/>
            <ac:picMk id="3" creationId="{E9D94A6E-9ACB-05CF-BDF7-89A86C8C2BA9}"/>
          </ac:picMkLst>
        </pc:picChg>
        <pc:picChg chg="add mod">
          <ac:chgData name="Vanessa Cave" userId="85a1eb4a-cb55-4d80-a819-1dbaa8a63a76" providerId="ADAL" clId="{DFE3955C-564A-40AC-A5F1-332753CB92F5}" dt="2023-11-16T02:15:52.499" v="12195" actId="1076"/>
          <ac:picMkLst>
            <pc:docMk/>
            <pc:sldMk cId="2714054378" sldId="990"/>
            <ac:picMk id="4" creationId="{12F3DEA7-653D-0C37-D292-3C7A6CC24386}"/>
          </ac:picMkLst>
        </pc:picChg>
        <pc:picChg chg="add del mod">
          <ac:chgData name="Vanessa Cave" userId="85a1eb4a-cb55-4d80-a819-1dbaa8a63a76" providerId="ADAL" clId="{DFE3955C-564A-40AC-A5F1-332753CB92F5}" dt="2023-11-15T03:30:08.497" v="5830" actId="478"/>
          <ac:picMkLst>
            <pc:docMk/>
            <pc:sldMk cId="2714054378" sldId="990"/>
            <ac:picMk id="5" creationId="{82DA62B4-2BAA-E150-0122-205DBB85779E}"/>
          </ac:picMkLst>
        </pc:picChg>
        <pc:picChg chg="add del mod">
          <ac:chgData name="Vanessa Cave" userId="85a1eb4a-cb55-4d80-a819-1dbaa8a63a76" providerId="ADAL" clId="{DFE3955C-564A-40AC-A5F1-332753CB92F5}" dt="2023-11-15T03:54:04.410" v="6454" actId="478"/>
          <ac:picMkLst>
            <pc:docMk/>
            <pc:sldMk cId="2714054378" sldId="990"/>
            <ac:picMk id="7" creationId="{92A84437-9F51-BAB4-2037-594A45575A76}"/>
          </ac:picMkLst>
        </pc:picChg>
        <pc:picChg chg="add mod">
          <ac:chgData name="Vanessa Cave" userId="85a1eb4a-cb55-4d80-a819-1dbaa8a63a76" providerId="ADAL" clId="{DFE3955C-564A-40AC-A5F1-332753CB92F5}" dt="2023-11-15T03:55:50.998" v="6494" actId="164"/>
          <ac:picMkLst>
            <pc:docMk/>
            <pc:sldMk cId="2714054378" sldId="990"/>
            <ac:picMk id="12" creationId="{7E8AD44E-12DF-80EB-0741-AF631783A95B}"/>
          </ac:picMkLst>
        </pc:picChg>
        <pc:picChg chg="add del mod">
          <ac:chgData name="Vanessa Cave" userId="85a1eb4a-cb55-4d80-a819-1dbaa8a63a76" providerId="ADAL" clId="{DFE3955C-564A-40AC-A5F1-332753CB92F5}" dt="2023-11-15T03:55:14.967" v="6485" actId="21"/>
          <ac:picMkLst>
            <pc:docMk/>
            <pc:sldMk cId="2714054378" sldId="990"/>
            <ac:picMk id="14" creationId="{CA4A5385-C1C1-BBBD-F027-8AC58467BD3B}"/>
          </ac:picMkLst>
        </pc:picChg>
        <pc:picChg chg="add del mod">
          <ac:chgData name="Vanessa Cave" userId="85a1eb4a-cb55-4d80-a819-1dbaa8a63a76" providerId="ADAL" clId="{DFE3955C-564A-40AC-A5F1-332753CB92F5}" dt="2023-11-15T03:55:00.932" v="6477" actId="21"/>
          <ac:picMkLst>
            <pc:docMk/>
            <pc:sldMk cId="2714054378" sldId="990"/>
            <ac:picMk id="16" creationId="{DC7D12B7-2833-AEED-EC56-6352903CA56D}"/>
          </ac:picMkLst>
        </pc:picChg>
        <pc:picChg chg="add del mod">
          <ac:chgData name="Vanessa Cave" userId="85a1eb4a-cb55-4d80-a819-1dbaa8a63a76" providerId="ADAL" clId="{DFE3955C-564A-40AC-A5F1-332753CB92F5}" dt="2023-11-15T03:54:50.903" v="6474" actId="21"/>
          <ac:picMkLst>
            <pc:docMk/>
            <pc:sldMk cId="2714054378" sldId="990"/>
            <ac:picMk id="18" creationId="{68E6B362-A2A0-BD6F-FCB7-4F6241692D68}"/>
          </ac:picMkLst>
        </pc:picChg>
        <pc:picChg chg="add del mod">
          <ac:chgData name="Vanessa Cave" userId="85a1eb4a-cb55-4d80-a819-1dbaa8a63a76" providerId="ADAL" clId="{DFE3955C-564A-40AC-A5F1-332753CB92F5}" dt="2023-11-15T03:54:33.561" v="6470" actId="21"/>
          <ac:picMkLst>
            <pc:docMk/>
            <pc:sldMk cId="2714054378" sldId="990"/>
            <ac:picMk id="20" creationId="{22A0DAB3-3B54-29B1-3164-CC6168549794}"/>
          </ac:picMkLst>
        </pc:picChg>
      </pc:sldChg>
      <pc:sldChg chg="addSp delSp modSp mod modNotesTx">
        <pc:chgData name="Vanessa Cave" userId="85a1eb4a-cb55-4d80-a819-1dbaa8a63a76" providerId="ADAL" clId="{DFE3955C-564A-40AC-A5F1-332753CB92F5}" dt="2023-11-17T01:26:28.474" v="25013" actId="1076"/>
        <pc:sldMkLst>
          <pc:docMk/>
          <pc:sldMk cId="3468057062" sldId="991"/>
        </pc:sldMkLst>
        <pc:spChg chg="add mod">
          <ac:chgData name="Vanessa Cave" userId="85a1eb4a-cb55-4d80-a819-1dbaa8a63a76" providerId="ADAL" clId="{DFE3955C-564A-40AC-A5F1-332753CB92F5}" dt="2023-11-17T01:26:28.474" v="25013" actId="1076"/>
          <ac:spMkLst>
            <pc:docMk/>
            <pc:sldMk cId="3468057062" sldId="991"/>
            <ac:spMk id="5" creationId="{F3DB74AF-E9F7-E081-B64B-E92F583BD0EE}"/>
          </ac:spMkLst>
        </pc:spChg>
        <pc:picChg chg="add mod">
          <ac:chgData name="Vanessa Cave" userId="85a1eb4a-cb55-4d80-a819-1dbaa8a63a76" providerId="ADAL" clId="{DFE3955C-564A-40AC-A5F1-332753CB92F5}" dt="2023-11-16T02:16:31.598" v="12200" actId="1076"/>
          <ac:picMkLst>
            <pc:docMk/>
            <pc:sldMk cId="3468057062" sldId="991"/>
            <ac:picMk id="4" creationId="{83593D30-166E-D046-63AC-5FB3787C66FA}"/>
          </ac:picMkLst>
        </pc:picChg>
        <pc:picChg chg="add del mod">
          <ac:chgData name="Vanessa Cave" userId="85a1eb4a-cb55-4d80-a819-1dbaa8a63a76" providerId="ADAL" clId="{DFE3955C-564A-40AC-A5F1-332753CB92F5}" dt="2023-11-15T03:30:30.269" v="5835" actId="478"/>
          <ac:picMkLst>
            <pc:docMk/>
            <pc:sldMk cId="3468057062" sldId="991"/>
            <ac:picMk id="4" creationId="{F56BDF65-F75B-21FE-E3E2-DCB6C5150B5D}"/>
          </ac:picMkLst>
        </pc:picChg>
        <pc:picChg chg="del">
          <ac:chgData name="Vanessa Cave" userId="85a1eb4a-cb55-4d80-a819-1dbaa8a63a76" providerId="ADAL" clId="{DFE3955C-564A-40AC-A5F1-332753CB92F5}" dt="2023-11-15T03:29:23.531" v="5800" actId="478"/>
          <ac:picMkLst>
            <pc:docMk/>
            <pc:sldMk cId="3468057062" sldId="991"/>
            <ac:picMk id="6" creationId="{F7C8BFA7-E6A8-E31C-EA6E-6372F8CE367D}"/>
          </ac:picMkLst>
        </pc:picChg>
        <pc:picChg chg="add del mod">
          <ac:chgData name="Vanessa Cave" userId="85a1eb4a-cb55-4d80-a819-1dbaa8a63a76" providerId="ADAL" clId="{DFE3955C-564A-40AC-A5F1-332753CB92F5}" dt="2023-11-15T03:54:01.863" v="6453" actId="478"/>
          <ac:picMkLst>
            <pc:docMk/>
            <pc:sldMk cId="3468057062" sldId="991"/>
            <ac:picMk id="7" creationId="{D3DAD324-2025-CB99-EFFB-072527ECB6FF}"/>
          </ac:picMkLst>
        </pc:picChg>
        <pc:picChg chg="add del mod">
          <ac:chgData name="Vanessa Cave" userId="85a1eb4a-cb55-4d80-a819-1dbaa8a63a76" providerId="ADAL" clId="{DFE3955C-564A-40AC-A5F1-332753CB92F5}" dt="2023-11-16T02:15:18.408" v="12190" actId="478"/>
          <ac:picMkLst>
            <pc:docMk/>
            <pc:sldMk cId="3468057062" sldId="991"/>
            <ac:picMk id="8" creationId="{0FB71657-0F2B-72A2-84F8-533877630525}"/>
          </ac:picMkLst>
        </pc:picChg>
        <pc:cxnChg chg="add mod">
          <ac:chgData name="Vanessa Cave" userId="85a1eb4a-cb55-4d80-a819-1dbaa8a63a76" providerId="ADAL" clId="{DFE3955C-564A-40AC-A5F1-332753CB92F5}" dt="2023-11-17T01:25:46.063" v="25008" actId="1076"/>
          <ac:cxnSpMkLst>
            <pc:docMk/>
            <pc:sldMk cId="3468057062" sldId="991"/>
            <ac:cxnSpMk id="7" creationId="{2FD1FE84-86AD-A7F1-96CC-ACA669A6604F}"/>
          </ac:cxnSpMkLst>
        </pc:cxnChg>
      </pc:sldChg>
      <pc:sldChg chg="addSp delSp modSp mod modNotesTx">
        <pc:chgData name="Vanessa Cave" userId="85a1eb4a-cb55-4d80-a819-1dbaa8a63a76" providerId="ADAL" clId="{DFE3955C-564A-40AC-A5F1-332753CB92F5}" dt="2023-11-17T01:26:41.991" v="25014" actId="20577"/>
        <pc:sldMkLst>
          <pc:docMk/>
          <pc:sldMk cId="1238459672" sldId="992"/>
        </pc:sldMkLst>
        <pc:picChg chg="add mod">
          <ac:chgData name="Vanessa Cave" userId="85a1eb4a-cb55-4d80-a819-1dbaa8a63a76" providerId="ADAL" clId="{DFE3955C-564A-40AC-A5F1-332753CB92F5}" dt="2023-11-16T02:17:00.774" v="12204" actId="1076"/>
          <ac:picMkLst>
            <pc:docMk/>
            <pc:sldMk cId="1238459672" sldId="992"/>
            <ac:picMk id="4" creationId="{71986EAB-7115-C071-D16A-0D6C1AC1A17C}"/>
          </ac:picMkLst>
        </pc:picChg>
        <pc:picChg chg="add del mod">
          <ac:chgData name="Vanessa Cave" userId="85a1eb4a-cb55-4d80-a819-1dbaa8a63a76" providerId="ADAL" clId="{DFE3955C-564A-40AC-A5F1-332753CB92F5}" dt="2023-11-15T03:54:07.703" v="6455" actId="478"/>
          <ac:picMkLst>
            <pc:docMk/>
            <pc:sldMk cId="1238459672" sldId="992"/>
            <ac:picMk id="4" creationId="{ACF632CE-BC86-3B0D-AF74-F93578B1FCE7}"/>
          </ac:picMkLst>
        </pc:picChg>
        <pc:picChg chg="add del mod">
          <ac:chgData name="Vanessa Cave" userId="85a1eb4a-cb55-4d80-a819-1dbaa8a63a76" providerId="ADAL" clId="{DFE3955C-564A-40AC-A5F1-332753CB92F5}" dt="2023-11-16T02:15:16.215" v="12189" actId="478"/>
          <ac:picMkLst>
            <pc:docMk/>
            <pc:sldMk cId="1238459672" sldId="992"/>
            <ac:picMk id="5" creationId="{7861CCBD-206F-83CF-72E8-95171C965D09}"/>
          </ac:picMkLst>
        </pc:picChg>
        <pc:picChg chg="del">
          <ac:chgData name="Vanessa Cave" userId="85a1eb4a-cb55-4d80-a819-1dbaa8a63a76" providerId="ADAL" clId="{DFE3955C-564A-40AC-A5F1-332753CB92F5}" dt="2023-11-15T03:30:55.828" v="5841" actId="478"/>
          <ac:picMkLst>
            <pc:docMk/>
            <pc:sldMk cId="1238459672" sldId="992"/>
            <ac:picMk id="7" creationId="{91B4B4D7-4FE4-D371-D681-7EA0B5207E2E}"/>
          </ac:picMkLst>
        </pc:picChg>
      </pc:sldChg>
      <pc:sldChg chg="addSp delSp modSp mod modNotesTx">
        <pc:chgData name="Vanessa Cave" userId="85a1eb4a-cb55-4d80-a819-1dbaa8a63a76" providerId="ADAL" clId="{DFE3955C-564A-40AC-A5F1-332753CB92F5}" dt="2023-11-17T01:28:09.438" v="25121" actId="20577"/>
        <pc:sldMkLst>
          <pc:docMk/>
          <pc:sldMk cId="3751888320" sldId="993"/>
        </pc:sldMkLst>
        <pc:picChg chg="add mod">
          <ac:chgData name="Vanessa Cave" userId="85a1eb4a-cb55-4d80-a819-1dbaa8a63a76" providerId="ADAL" clId="{DFE3955C-564A-40AC-A5F1-332753CB92F5}" dt="2023-11-16T02:17:20.676" v="12208" actId="1076"/>
          <ac:picMkLst>
            <pc:docMk/>
            <pc:sldMk cId="3751888320" sldId="993"/>
            <ac:picMk id="4" creationId="{02FD940B-BE29-C620-6585-BBA7828EF0E9}"/>
          </ac:picMkLst>
        </pc:picChg>
        <pc:picChg chg="add del mod">
          <ac:chgData name="Vanessa Cave" userId="85a1eb4a-cb55-4d80-a819-1dbaa8a63a76" providerId="ADAL" clId="{DFE3955C-564A-40AC-A5F1-332753CB92F5}" dt="2023-11-15T03:54:10.139" v="6456" actId="478"/>
          <ac:picMkLst>
            <pc:docMk/>
            <pc:sldMk cId="3751888320" sldId="993"/>
            <ac:picMk id="4" creationId="{0649014A-0B7D-B83A-29BE-68DD6046A17E}"/>
          </ac:picMkLst>
        </pc:picChg>
        <pc:picChg chg="add del mod">
          <ac:chgData name="Vanessa Cave" userId="85a1eb4a-cb55-4d80-a819-1dbaa8a63a76" providerId="ADAL" clId="{DFE3955C-564A-40AC-A5F1-332753CB92F5}" dt="2023-11-16T02:15:14.158" v="12188" actId="478"/>
          <ac:picMkLst>
            <pc:docMk/>
            <pc:sldMk cId="3751888320" sldId="993"/>
            <ac:picMk id="5" creationId="{980AC6EF-ADD9-2C94-E1B8-54CD3EDC08CE}"/>
          </ac:picMkLst>
        </pc:picChg>
        <pc:picChg chg="del">
          <ac:chgData name="Vanessa Cave" userId="85a1eb4a-cb55-4d80-a819-1dbaa8a63a76" providerId="ADAL" clId="{DFE3955C-564A-40AC-A5F1-332753CB92F5}" dt="2023-11-15T03:31:12.750" v="5846" actId="478"/>
          <ac:picMkLst>
            <pc:docMk/>
            <pc:sldMk cId="3751888320" sldId="993"/>
            <ac:picMk id="8" creationId="{746519CC-5114-0DB1-CFD5-4655C636780A}"/>
          </ac:picMkLst>
        </pc:picChg>
      </pc:sldChg>
      <pc:sldChg chg="addSp delSp modSp mod modNotesTx">
        <pc:chgData name="Vanessa Cave" userId="85a1eb4a-cb55-4d80-a819-1dbaa8a63a76" providerId="ADAL" clId="{DFE3955C-564A-40AC-A5F1-332753CB92F5}" dt="2023-11-17T01:28:47.828" v="25200" actId="20577"/>
        <pc:sldMkLst>
          <pc:docMk/>
          <pc:sldMk cId="2103419124" sldId="994"/>
        </pc:sldMkLst>
        <pc:spChg chg="mod">
          <ac:chgData name="Vanessa Cave" userId="85a1eb4a-cb55-4d80-a819-1dbaa8a63a76" providerId="ADAL" clId="{DFE3955C-564A-40AC-A5F1-332753CB92F5}" dt="2023-11-15T03:31:50.374" v="5860" actId="20577"/>
          <ac:spMkLst>
            <pc:docMk/>
            <pc:sldMk cId="2103419124" sldId="994"/>
            <ac:spMk id="2" creationId="{2D22B1C5-62FA-D489-B822-C1381F57E2ED}"/>
          </ac:spMkLst>
        </pc:spChg>
        <pc:picChg chg="add del mod">
          <ac:chgData name="Vanessa Cave" userId="85a1eb4a-cb55-4d80-a819-1dbaa8a63a76" providerId="ADAL" clId="{DFE3955C-564A-40AC-A5F1-332753CB92F5}" dt="2023-11-15T03:54:12.937" v="6458" actId="478"/>
          <ac:picMkLst>
            <pc:docMk/>
            <pc:sldMk cId="2103419124" sldId="994"/>
            <ac:picMk id="4" creationId="{19963086-47DC-2717-565F-8F7E43ABD2A4}"/>
          </ac:picMkLst>
        </pc:picChg>
        <pc:picChg chg="add mod">
          <ac:chgData name="Vanessa Cave" userId="85a1eb4a-cb55-4d80-a819-1dbaa8a63a76" providerId="ADAL" clId="{DFE3955C-564A-40AC-A5F1-332753CB92F5}" dt="2023-11-16T02:17:36.306" v="12212" actId="1076"/>
          <ac:picMkLst>
            <pc:docMk/>
            <pc:sldMk cId="2103419124" sldId="994"/>
            <ac:picMk id="4" creationId="{CC741E78-D6D4-336F-43BC-D2FB54224854}"/>
          </ac:picMkLst>
        </pc:picChg>
        <pc:picChg chg="add del mod">
          <ac:chgData name="Vanessa Cave" userId="85a1eb4a-cb55-4d80-a819-1dbaa8a63a76" providerId="ADAL" clId="{DFE3955C-564A-40AC-A5F1-332753CB92F5}" dt="2023-11-16T02:15:12.022" v="12187" actId="478"/>
          <ac:picMkLst>
            <pc:docMk/>
            <pc:sldMk cId="2103419124" sldId="994"/>
            <ac:picMk id="5" creationId="{90C17B3C-DD9C-DC79-374B-5484C8C56B37}"/>
          </ac:picMkLst>
        </pc:picChg>
        <pc:picChg chg="del mod">
          <ac:chgData name="Vanessa Cave" userId="85a1eb4a-cb55-4d80-a819-1dbaa8a63a76" providerId="ADAL" clId="{DFE3955C-564A-40AC-A5F1-332753CB92F5}" dt="2023-11-15T03:31:53.174" v="5861" actId="478"/>
          <ac:picMkLst>
            <pc:docMk/>
            <pc:sldMk cId="2103419124" sldId="994"/>
            <ac:picMk id="9" creationId="{4557C721-87E7-1CBD-F6FB-1A9080832A6B}"/>
          </ac:picMkLst>
        </pc:picChg>
      </pc:sldChg>
      <pc:sldChg chg="add del modNotesTx">
        <pc:chgData name="Vanessa Cave" userId="85a1eb4a-cb55-4d80-a819-1dbaa8a63a76" providerId="ADAL" clId="{DFE3955C-564A-40AC-A5F1-332753CB92F5}" dt="2023-11-17T00:34:38.862" v="23742" actId="20577"/>
        <pc:sldMkLst>
          <pc:docMk/>
          <pc:sldMk cId="1061296445" sldId="995"/>
        </pc:sldMkLst>
      </pc:sldChg>
      <pc:sldChg chg="add del modNotesTx">
        <pc:chgData name="Vanessa Cave" userId="85a1eb4a-cb55-4d80-a819-1dbaa8a63a76" providerId="ADAL" clId="{DFE3955C-564A-40AC-A5F1-332753CB92F5}" dt="2023-11-16T02:46:06.230" v="12882" actId="2696"/>
        <pc:sldMkLst>
          <pc:docMk/>
          <pc:sldMk cId="3317557489" sldId="995"/>
        </pc:sldMkLst>
      </pc:sldChg>
      <pc:sldChg chg="modNotesTx">
        <pc:chgData name="Vanessa Cave" userId="85a1eb4a-cb55-4d80-a819-1dbaa8a63a76" providerId="ADAL" clId="{DFE3955C-564A-40AC-A5F1-332753CB92F5}" dt="2023-11-16T23:57:42.618" v="22134" actId="20577"/>
        <pc:sldMkLst>
          <pc:docMk/>
          <pc:sldMk cId="1373697874" sldId="997"/>
        </pc:sldMkLst>
      </pc:sldChg>
      <pc:sldChg chg="del">
        <pc:chgData name="Vanessa Cave" userId="85a1eb4a-cb55-4d80-a819-1dbaa8a63a76" providerId="ADAL" clId="{DFE3955C-564A-40AC-A5F1-332753CB92F5}" dt="2023-11-14T23:36:14.630" v="1189" actId="47"/>
        <pc:sldMkLst>
          <pc:docMk/>
          <pc:sldMk cId="3415757129" sldId="998"/>
        </pc:sldMkLst>
      </pc:sldChg>
      <pc:sldChg chg="addSp delSp modSp mod modNotesTx">
        <pc:chgData name="Vanessa Cave" userId="85a1eb4a-cb55-4d80-a819-1dbaa8a63a76" providerId="ADAL" clId="{DFE3955C-564A-40AC-A5F1-332753CB92F5}" dt="2023-11-16T03:55:58.869" v="18681" actId="20577"/>
        <pc:sldMkLst>
          <pc:docMk/>
          <pc:sldMk cId="1956412358" sldId="999"/>
        </pc:sldMkLst>
        <pc:spChg chg="mod">
          <ac:chgData name="Vanessa Cave" userId="85a1eb4a-cb55-4d80-a819-1dbaa8a63a76" providerId="ADAL" clId="{DFE3955C-564A-40AC-A5F1-332753CB92F5}" dt="2023-11-15T00:36:31.412" v="2728" actId="27636"/>
          <ac:spMkLst>
            <pc:docMk/>
            <pc:sldMk cId="1956412358" sldId="999"/>
            <ac:spMk id="2" creationId="{EB7A0AAD-F333-1AA1-C027-7C79AE05EB8C}"/>
          </ac:spMkLst>
        </pc:spChg>
        <pc:spChg chg="add del mod">
          <ac:chgData name="Vanessa Cave" userId="85a1eb4a-cb55-4d80-a819-1dbaa8a63a76" providerId="ADAL" clId="{DFE3955C-564A-40AC-A5F1-332753CB92F5}" dt="2023-11-15T00:07:16.371" v="2192" actId="478"/>
          <ac:spMkLst>
            <pc:docMk/>
            <pc:sldMk cId="1956412358" sldId="999"/>
            <ac:spMk id="4" creationId="{902C345E-459A-6E8A-A8C0-00EE4F0CD892}"/>
          </ac:spMkLst>
        </pc:spChg>
        <pc:spChg chg="add del mod">
          <ac:chgData name="Vanessa Cave" userId="85a1eb4a-cb55-4d80-a819-1dbaa8a63a76" providerId="ADAL" clId="{DFE3955C-564A-40AC-A5F1-332753CB92F5}" dt="2023-11-15T00:33:36.709" v="2592" actId="478"/>
          <ac:spMkLst>
            <pc:docMk/>
            <pc:sldMk cId="1956412358" sldId="999"/>
            <ac:spMk id="6" creationId="{7584163E-61B6-294C-648E-7139C023C28C}"/>
          </ac:spMkLst>
        </pc:spChg>
        <pc:picChg chg="add del mod modCrop">
          <ac:chgData name="Vanessa Cave" userId="85a1eb4a-cb55-4d80-a819-1dbaa8a63a76" providerId="ADAL" clId="{DFE3955C-564A-40AC-A5F1-332753CB92F5}" dt="2023-11-15T00:33:33.758" v="2591" actId="478"/>
          <ac:picMkLst>
            <pc:docMk/>
            <pc:sldMk cId="1956412358" sldId="999"/>
            <ac:picMk id="3" creationId="{C6C2AA8B-8F6E-5CED-D1B4-83BDB75C4F94}"/>
          </ac:picMkLst>
        </pc:picChg>
        <pc:picChg chg="add mod modCrop">
          <ac:chgData name="Vanessa Cave" userId="85a1eb4a-cb55-4d80-a819-1dbaa8a63a76" providerId="ADAL" clId="{DFE3955C-564A-40AC-A5F1-332753CB92F5}" dt="2023-11-15T00:34:45.826" v="2649" actId="1076"/>
          <ac:picMkLst>
            <pc:docMk/>
            <pc:sldMk cId="1956412358" sldId="999"/>
            <ac:picMk id="8" creationId="{4698C3F3-7207-0B01-B904-3C5C3F2E94E3}"/>
          </ac:picMkLst>
        </pc:picChg>
        <pc:picChg chg="add mod">
          <ac:chgData name="Vanessa Cave" userId="85a1eb4a-cb55-4d80-a819-1dbaa8a63a76" providerId="ADAL" clId="{DFE3955C-564A-40AC-A5F1-332753CB92F5}" dt="2023-11-15T00:34:48.351" v="2650" actId="1076"/>
          <ac:picMkLst>
            <pc:docMk/>
            <pc:sldMk cId="1956412358" sldId="999"/>
            <ac:picMk id="9" creationId="{033BDEE9-BC45-9BD0-D1F8-1F40E732E999}"/>
          </ac:picMkLst>
        </pc:picChg>
        <pc:picChg chg="del mod ord modCrop">
          <ac:chgData name="Vanessa Cave" userId="85a1eb4a-cb55-4d80-a819-1dbaa8a63a76" providerId="ADAL" clId="{DFE3955C-564A-40AC-A5F1-332753CB92F5}" dt="2023-11-15T00:33:30.105" v="2590" actId="478"/>
          <ac:picMkLst>
            <pc:docMk/>
            <pc:sldMk cId="1956412358" sldId="999"/>
            <ac:picMk id="11" creationId="{22E0EA8C-94C3-2FDC-B846-0CFAE60B396A}"/>
          </ac:picMkLst>
        </pc:picChg>
      </pc:sldChg>
      <pc:sldChg chg="modSp add del mod modNotesTx">
        <pc:chgData name="Vanessa Cave" userId="85a1eb4a-cb55-4d80-a819-1dbaa8a63a76" providerId="ADAL" clId="{DFE3955C-564A-40AC-A5F1-332753CB92F5}" dt="2023-11-16T02:46:06.230" v="12882" actId="2696"/>
        <pc:sldMkLst>
          <pc:docMk/>
          <pc:sldMk cId="432770339" sldId="1000"/>
        </pc:sldMkLst>
        <pc:spChg chg="mod">
          <ac:chgData name="Vanessa Cave" userId="85a1eb4a-cb55-4d80-a819-1dbaa8a63a76" providerId="ADAL" clId="{DFE3955C-564A-40AC-A5F1-332753CB92F5}" dt="2023-11-14T23:06:50.170" v="18" actId="20577"/>
          <ac:spMkLst>
            <pc:docMk/>
            <pc:sldMk cId="432770339" sldId="1000"/>
            <ac:spMk id="2" creationId="{13630584-8F52-0D10-5590-FD7EF924575C}"/>
          </ac:spMkLst>
        </pc:spChg>
        <pc:spChg chg="mod">
          <ac:chgData name="Vanessa Cave" userId="85a1eb4a-cb55-4d80-a819-1dbaa8a63a76" providerId="ADAL" clId="{DFE3955C-564A-40AC-A5F1-332753CB92F5}" dt="2023-11-14T23:08:19.186" v="88" actId="207"/>
          <ac:spMkLst>
            <pc:docMk/>
            <pc:sldMk cId="432770339" sldId="1000"/>
            <ac:spMk id="3" creationId="{B9EB9436-9500-13E4-511A-E9DD07A8F1F8}"/>
          </ac:spMkLst>
        </pc:spChg>
        <pc:picChg chg="mod">
          <ac:chgData name="Vanessa Cave" userId="85a1eb4a-cb55-4d80-a819-1dbaa8a63a76" providerId="ADAL" clId="{DFE3955C-564A-40AC-A5F1-332753CB92F5}" dt="2023-11-14T23:08:36.417" v="89" actId="14100"/>
          <ac:picMkLst>
            <pc:docMk/>
            <pc:sldMk cId="432770339" sldId="1000"/>
            <ac:picMk id="4" creationId="{8E3BF53A-F9F9-7C07-E2D7-3CBF019FCFEE}"/>
          </ac:picMkLst>
        </pc:picChg>
      </pc:sldChg>
      <pc:sldChg chg="add del modNotesTx">
        <pc:chgData name="Vanessa Cave" userId="85a1eb4a-cb55-4d80-a819-1dbaa8a63a76" providerId="ADAL" clId="{DFE3955C-564A-40AC-A5F1-332753CB92F5}" dt="2023-11-17T00:01:54.715" v="22260" actId="20577"/>
        <pc:sldMkLst>
          <pc:docMk/>
          <pc:sldMk cId="1654836855" sldId="1000"/>
        </pc:sldMkLst>
      </pc:sldChg>
      <pc:sldChg chg="modSp add del mod modNotesTx">
        <pc:chgData name="Vanessa Cave" userId="85a1eb4a-cb55-4d80-a819-1dbaa8a63a76" providerId="ADAL" clId="{DFE3955C-564A-40AC-A5F1-332753CB92F5}" dt="2023-11-17T01:29:33.489" v="25202" actId="732"/>
        <pc:sldMkLst>
          <pc:docMk/>
          <pc:sldMk cId="462665331" sldId="1001"/>
        </pc:sldMkLst>
        <pc:picChg chg="mod modCrop">
          <ac:chgData name="Vanessa Cave" userId="85a1eb4a-cb55-4d80-a819-1dbaa8a63a76" providerId="ADAL" clId="{DFE3955C-564A-40AC-A5F1-332753CB92F5}" dt="2023-11-17T01:29:33.489" v="25202" actId="732"/>
          <ac:picMkLst>
            <pc:docMk/>
            <pc:sldMk cId="462665331" sldId="1001"/>
            <ac:picMk id="39" creationId="{BC1D3311-BB61-3E0C-91F3-EE13A768D2EA}"/>
          </ac:picMkLst>
        </pc:picChg>
      </pc:sldChg>
      <pc:sldChg chg="add del">
        <pc:chgData name="Vanessa Cave" userId="85a1eb4a-cb55-4d80-a819-1dbaa8a63a76" providerId="ADAL" clId="{DFE3955C-564A-40AC-A5F1-332753CB92F5}" dt="2023-11-16T02:46:06.230" v="12882" actId="2696"/>
        <pc:sldMkLst>
          <pc:docMk/>
          <pc:sldMk cId="3290943805" sldId="1001"/>
        </pc:sldMkLst>
      </pc:sldChg>
      <pc:sldChg chg="delSp modSp add del mod modNotesTx">
        <pc:chgData name="Vanessa Cave" userId="85a1eb4a-cb55-4d80-a819-1dbaa8a63a76" providerId="ADAL" clId="{DFE3955C-564A-40AC-A5F1-332753CB92F5}" dt="2023-11-17T00:20:13.483" v="23178" actId="20577"/>
        <pc:sldMkLst>
          <pc:docMk/>
          <pc:sldMk cId="1910475706" sldId="1002"/>
        </pc:sldMkLst>
        <pc:spChg chg="mod">
          <ac:chgData name="Vanessa Cave" userId="85a1eb4a-cb55-4d80-a819-1dbaa8a63a76" providerId="ADAL" clId="{DFE3955C-564A-40AC-A5F1-332753CB92F5}" dt="2023-11-16T03:08:44.508" v="15223" actId="20577"/>
          <ac:spMkLst>
            <pc:docMk/>
            <pc:sldMk cId="1910475706" sldId="1002"/>
            <ac:spMk id="2" creationId="{13098889-A9B2-B9A8-5BA8-24EDE04D0CB1}"/>
          </ac:spMkLst>
        </pc:spChg>
        <pc:spChg chg="mod">
          <ac:chgData name="Vanessa Cave" userId="85a1eb4a-cb55-4d80-a819-1dbaa8a63a76" providerId="ADAL" clId="{DFE3955C-564A-40AC-A5F1-332753CB92F5}" dt="2023-11-17T00:16:17.538" v="22937" actId="20577"/>
          <ac:spMkLst>
            <pc:docMk/>
            <pc:sldMk cId="1910475706" sldId="1002"/>
            <ac:spMk id="10" creationId="{32F4207F-5E70-FE9D-887B-85B2DAB5FA79}"/>
          </ac:spMkLst>
        </pc:spChg>
        <pc:spChg chg="mod">
          <ac:chgData name="Vanessa Cave" userId="85a1eb4a-cb55-4d80-a819-1dbaa8a63a76" providerId="ADAL" clId="{DFE3955C-564A-40AC-A5F1-332753CB92F5}" dt="2023-11-16T03:08:56.079" v="15226" actId="1076"/>
          <ac:spMkLst>
            <pc:docMk/>
            <pc:sldMk cId="1910475706" sldId="1002"/>
            <ac:spMk id="11" creationId="{0FEE0F4A-3EDE-AF2A-94E7-CBCD7EE891B1}"/>
          </ac:spMkLst>
        </pc:spChg>
        <pc:spChg chg="mod">
          <ac:chgData name="Vanessa Cave" userId="85a1eb4a-cb55-4d80-a819-1dbaa8a63a76" providerId="ADAL" clId="{DFE3955C-564A-40AC-A5F1-332753CB92F5}" dt="2023-11-16T03:09:03.533" v="15228" actId="1076"/>
          <ac:spMkLst>
            <pc:docMk/>
            <pc:sldMk cId="1910475706" sldId="1002"/>
            <ac:spMk id="55" creationId="{6AFB7B38-D06E-857C-0108-E93A681B601E}"/>
          </ac:spMkLst>
        </pc:spChg>
        <pc:picChg chg="del">
          <ac:chgData name="Vanessa Cave" userId="85a1eb4a-cb55-4d80-a819-1dbaa8a63a76" providerId="ADAL" clId="{DFE3955C-564A-40AC-A5F1-332753CB92F5}" dt="2023-11-16T03:08:30.630" v="15200" actId="478"/>
          <ac:picMkLst>
            <pc:docMk/>
            <pc:sldMk cId="1910475706" sldId="1002"/>
            <ac:picMk id="4" creationId="{34AC6670-3100-8D2E-B9B1-BD0BC643A45F}"/>
          </ac:picMkLst>
        </pc:picChg>
        <pc:picChg chg="del">
          <ac:chgData name="Vanessa Cave" userId="85a1eb4a-cb55-4d80-a819-1dbaa8a63a76" providerId="ADAL" clId="{DFE3955C-564A-40AC-A5F1-332753CB92F5}" dt="2023-11-16T03:08:30.630" v="15200" actId="478"/>
          <ac:picMkLst>
            <pc:docMk/>
            <pc:sldMk cId="1910475706" sldId="1002"/>
            <ac:picMk id="5" creationId="{CD7CEC80-E022-AD6D-0FA6-5953EE69C0B0}"/>
          </ac:picMkLst>
        </pc:picChg>
        <pc:picChg chg="del">
          <ac:chgData name="Vanessa Cave" userId="85a1eb4a-cb55-4d80-a819-1dbaa8a63a76" providerId="ADAL" clId="{DFE3955C-564A-40AC-A5F1-332753CB92F5}" dt="2023-11-16T03:08:30.630" v="15200" actId="478"/>
          <ac:picMkLst>
            <pc:docMk/>
            <pc:sldMk cId="1910475706" sldId="1002"/>
            <ac:picMk id="6" creationId="{BD82B520-85DB-247E-4066-13D40C669E69}"/>
          </ac:picMkLst>
        </pc:picChg>
        <pc:picChg chg="mod">
          <ac:chgData name="Vanessa Cave" userId="85a1eb4a-cb55-4d80-a819-1dbaa8a63a76" providerId="ADAL" clId="{DFE3955C-564A-40AC-A5F1-332753CB92F5}" dt="2023-11-16T03:08:59.574" v="15227" actId="1076"/>
          <ac:picMkLst>
            <pc:docMk/>
            <pc:sldMk cId="1910475706" sldId="1002"/>
            <ac:picMk id="54" creationId="{3CEE1A04-2764-E636-1CEA-E658E1A50528}"/>
          </ac:picMkLst>
        </pc:picChg>
      </pc:sldChg>
      <pc:sldChg chg="addSp delSp modSp add del mod modNotesTx">
        <pc:chgData name="Vanessa Cave" userId="85a1eb4a-cb55-4d80-a819-1dbaa8a63a76" providerId="ADAL" clId="{DFE3955C-564A-40AC-A5F1-332753CB92F5}" dt="2023-11-16T02:46:06.230" v="12882" actId="2696"/>
        <pc:sldMkLst>
          <pc:docMk/>
          <pc:sldMk cId="4185595127" sldId="1002"/>
        </pc:sldMkLst>
        <pc:spChg chg="add del mod">
          <ac:chgData name="Vanessa Cave" userId="85a1eb4a-cb55-4d80-a819-1dbaa8a63a76" providerId="ADAL" clId="{DFE3955C-564A-40AC-A5F1-332753CB92F5}" dt="2023-11-14T23:25:23.472" v="1026"/>
          <ac:spMkLst>
            <pc:docMk/>
            <pc:sldMk cId="4185595127" sldId="1002"/>
            <ac:spMk id="9" creationId="{A8090098-C4BC-43FF-A3FB-89A6A97DC143}"/>
          </ac:spMkLst>
        </pc:spChg>
        <pc:spChg chg="mod">
          <ac:chgData name="Vanessa Cave" userId="85a1eb4a-cb55-4d80-a819-1dbaa8a63a76" providerId="ADAL" clId="{DFE3955C-564A-40AC-A5F1-332753CB92F5}" dt="2023-11-15T02:45:52.663" v="5505" actId="20577"/>
          <ac:spMkLst>
            <pc:docMk/>
            <pc:sldMk cId="4185595127" sldId="1002"/>
            <ac:spMk id="10" creationId="{32F4207F-5E70-FE9D-887B-85B2DAB5FA79}"/>
          </ac:spMkLst>
        </pc:spChg>
        <pc:spChg chg="mod">
          <ac:chgData name="Vanessa Cave" userId="85a1eb4a-cb55-4d80-a819-1dbaa8a63a76" providerId="ADAL" clId="{DFE3955C-564A-40AC-A5F1-332753CB92F5}" dt="2023-11-15T02:45:57.182" v="5507" actId="14100"/>
          <ac:spMkLst>
            <pc:docMk/>
            <pc:sldMk cId="4185595127" sldId="1002"/>
            <ac:spMk id="11" creationId="{0FEE0F4A-3EDE-AF2A-94E7-CBCD7EE891B1}"/>
          </ac:spMkLst>
        </pc:spChg>
        <pc:spChg chg="mod">
          <ac:chgData name="Vanessa Cave" userId="85a1eb4a-cb55-4d80-a819-1dbaa8a63a76" providerId="ADAL" clId="{DFE3955C-564A-40AC-A5F1-332753CB92F5}" dt="2023-11-14T23:25:23.472" v="1026"/>
          <ac:spMkLst>
            <pc:docMk/>
            <pc:sldMk cId="4185595127" sldId="1002"/>
            <ac:spMk id="36" creationId="{EFCA0628-3D25-93A9-BEAC-9ED1D3820784}"/>
          </ac:spMkLst>
        </pc:spChg>
        <pc:spChg chg="mod">
          <ac:chgData name="Vanessa Cave" userId="85a1eb4a-cb55-4d80-a819-1dbaa8a63a76" providerId="ADAL" clId="{DFE3955C-564A-40AC-A5F1-332753CB92F5}" dt="2023-11-14T23:25:23.472" v="1026"/>
          <ac:spMkLst>
            <pc:docMk/>
            <pc:sldMk cId="4185595127" sldId="1002"/>
            <ac:spMk id="37" creationId="{4854832F-DD78-4B45-A85C-0CE617B8058D}"/>
          </ac:spMkLst>
        </pc:spChg>
        <pc:spChg chg="mod">
          <ac:chgData name="Vanessa Cave" userId="85a1eb4a-cb55-4d80-a819-1dbaa8a63a76" providerId="ADAL" clId="{DFE3955C-564A-40AC-A5F1-332753CB92F5}" dt="2023-11-14T23:25:23.472" v="1026"/>
          <ac:spMkLst>
            <pc:docMk/>
            <pc:sldMk cId="4185595127" sldId="1002"/>
            <ac:spMk id="38" creationId="{E69F1366-7627-4664-87CB-F2224D9B8D0C}"/>
          </ac:spMkLst>
        </pc:spChg>
        <pc:spChg chg="mod">
          <ac:chgData name="Vanessa Cave" userId="85a1eb4a-cb55-4d80-a819-1dbaa8a63a76" providerId="ADAL" clId="{DFE3955C-564A-40AC-A5F1-332753CB92F5}" dt="2023-11-14T23:25:23.472" v="1026"/>
          <ac:spMkLst>
            <pc:docMk/>
            <pc:sldMk cId="4185595127" sldId="1002"/>
            <ac:spMk id="40" creationId="{ACD29666-D788-4C72-9158-771C6C186331}"/>
          </ac:spMkLst>
        </pc:spChg>
        <pc:spChg chg="mod">
          <ac:chgData name="Vanessa Cave" userId="85a1eb4a-cb55-4d80-a819-1dbaa8a63a76" providerId="ADAL" clId="{DFE3955C-564A-40AC-A5F1-332753CB92F5}" dt="2023-11-14T23:25:23.472" v="1026"/>
          <ac:spMkLst>
            <pc:docMk/>
            <pc:sldMk cId="4185595127" sldId="1002"/>
            <ac:spMk id="41" creationId="{F4E37122-396A-4C5A-81A6-CB7CCEDBF0EC}"/>
          </ac:spMkLst>
        </pc:spChg>
        <pc:spChg chg="mod">
          <ac:chgData name="Vanessa Cave" userId="85a1eb4a-cb55-4d80-a819-1dbaa8a63a76" providerId="ADAL" clId="{DFE3955C-564A-40AC-A5F1-332753CB92F5}" dt="2023-11-14T23:25:23.472" v="1026"/>
          <ac:spMkLst>
            <pc:docMk/>
            <pc:sldMk cId="4185595127" sldId="1002"/>
            <ac:spMk id="42" creationId="{BE21A019-CD40-41C7-AA30-8F77DA0FC1EE}"/>
          </ac:spMkLst>
        </pc:spChg>
        <pc:spChg chg="mod">
          <ac:chgData name="Vanessa Cave" userId="85a1eb4a-cb55-4d80-a819-1dbaa8a63a76" providerId="ADAL" clId="{DFE3955C-564A-40AC-A5F1-332753CB92F5}" dt="2023-11-14T23:25:23.472" v="1026"/>
          <ac:spMkLst>
            <pc:docMk/>
            <pc:sldMk cId="4185595127" sldId="1002"/>
            <ac:spMk id="43" creationId="{AC2804E6-728A-4550-97DD-32E4D4C6B15B}"/>
          </ac:spMkLst>
        </pc:spChg>
        <pc:spChg chg="mod">
          <ac:chgData name="Vanessa Cave" userId="85a1eb4a-cb55-4d80-a819-1dbaa8a63a76" providerId="ADAL" clId="{DFE3955C-564A-40AC-A5F1-332753CB92F5}" dt="2023-11-14T23:25:23.472" v="1026"/>
          <ac:spMkLst>
            <pc:docMk/>
            <pc:sldMk cId="4185595127" sldId="1002"/>
            <ac:spMk id="45" creationId="{CA7E4BF8-6102-0CA2-040E-32012E8461F1}"/>
          </ac:spMkLst>
        </pc:spChg>
        <pc:spChg chg="mod">
          <ac:chgData name="Vanessa Cave" userId="85a1eb4a-cb55-4d80-a819-1dbaa8a63a76" providerId="ADAL" clId="{DFE3955C-564A-40AC-A5F1-332753CB92F5}" dt="2023-11-14T23:25:23.472" v="1026"/>
          <ac:spMkLst>
            <pc:docMk/>
            <pc:sldMk cId="4185595127" sldId="1002"/>
            <ac:spMk id="46" creationId="{A4A66200-48FD-0D9D-1F77-5F9AD2E080F5}"/>
          </ac:spMkLst>
        </pc:spChg>
        <pc:spChg chg="mod">
          <ac:chgData name="Vanessa Cave" userId="85a1eb4a-cb55-4d80-a819-1dbaa8a63a76" providerId="ADAL" clId="{DFE3955C-564A-40AC-A5F1-332753CB92F5}" dt="2023-11-14T23:25:23.472" v="1026"/>
          <ac:spMkLst>
            <pc:docMk/>
            <pc:sldMk cId="4185595127" sldId="1002"/>
            <ac:spMk id="47" creationId="{759C37EF-8B39-0534-0254-D90969FAAB1D}"/>
          </ac:spMkLst>
        </pc:spChg>
        <pc:spChg chg="mod">
          <ac:chgData name="Vanessa Cave" userId="85a1eb4a-cb55-4d80-a819-1dbaa8a63a76" providerId="ADAL" clId="{DFE3955C-564A-40AC-A5F1-332753CB92F5}" dt="2023-11-14T23:25:23.472" v="1026"/>
          <ac:spMkLst>
            <pc:docMk/>
            <pc:sldMk cId="4185595127" sldId="1002"/>
            <ac:spMk id="48" creationId="{756CFED8-CF1E-9232-2601-A6E63258E14B}"/>
          </ac:spMkLst>
        </pc:spChg>
        <pc:spChg chg="mod">
          <ac:chgData name="Vanessa Cave" userId="85a1eb4a-cb55-4d80-a819-1dbaa8a63a76" providerId="ADAL" clId="{DFE3955C-564A-40AC-A5F1-332753CB92F5}" dt="2023-11-14T23:25:23.472" v="1026"/>
          <ac:spMkLst>
            <pc:docMk/>
            <pc:sldMk cId="4185595127" sldId="1002"/>
            <ac:spMk id="49" creationId="{6C430036-3F99-6500-9F97-99051F23A3B7}"/>
          </ac:spMkLst>
        </pc:spChg>
        <pc:spChg chg="mod">
          <ac:chgData name="Vanessa Cave" userId="85a1eb4a-cb55-4d80-a819-1dbaa8a63a76" providerId="ADAL" clId="{DFE3955C-564A-40AC-A5F1-332753CB92F5}" dt="2023-11-14T23:25:23.472" v="1026"/>
          <ac:spMkLst>
            <pc:docMk/>
            <pc:sldMk cId="4185595127" sldId="1002"/>
            <ac:spMk id="50" creationId="{F0238B46-4B9B-9D86-1A27-39F95D1FC621}"/>
          </ac:spMkLst>
        </pc:spChg>
        <pc:spChg chg="mod">
          <ac:chgData name="Vanessa Cave" userId="85a1eb4a-cb55-4d80-a819-1dbaa8a63a76" providerId="ADAL" clId="{DFE3955C-564A-40AC-A5F1-332753CB92F5}" dt="2023-11-14T23:25:23.472" v="1026"/>
          <ac:spMkLst>
            <pc:docMk/>
            <pc:sldMk cId="4185595127" sldId="1002"/>
            <ac:spMk id="51" creationId="{8263D9C9-32F9-DCBA-432F-630785057193}"/>
          </ac:spMkLst>
        </pc:spChg>
        <pc:spChg chg="add mod">
          <ac:chgData name="Vanessa Cave" userId="85a1eb4a-cb55-4d80-a819-1dbaa8a63a76" providerId="ADAL" clId="{DFE3955C-564A-40AC-A5F1-332753CB92F5}" dt="2023-11-15T02:47:57.443" v="5519" actId="208"/>
          <ac:spMkLst>
            <pc:docMk/>
            <pc:sldMk cId="4185595127" sldId="1002"/>
            <ac:spMk id="55" creationId="{6AFB7B38-D06E-857C-0108-E93A681B601E}"/>
          </ac:spMkLst>
        </pc:spChg>
        <pc:grpChg chg="add del mod">
          <ac:chgData name="Vanessa Cave" userId="85a1eb4a-cb55-4d80-a819-1dbaa8a63a76" providerId="ADAL" clId="{DFE3955C-564A-40AC-A5F1-332753CB92F5}" dt="2023-11-14T23:25:23.472" v="1026"/>
          <ac:grpSpMkLst>
            <pc:docMk/>
            <pc:sldMk cId="4185595127" sldId="1002"/>
            <ac:grpSpMk id="35" creationId="{B70D5BF7-84B9-F5D3-B7E7-01E411B08A68}"/>
          </ac:grpSpMkLst>
        </pc:grpChg>
        <pc:grpChg chg="add del mod">
          <ac:chgData name="Vanessa Cave" userId="85a1eb4a-cb55-4d80-a819-1dbaa8a63a76" providerId="ADAL" clId="{DFE3955C-564A-40AC-A5F1-332753CB92F5}" dt="2023-11-14T23:25:23.472" v="1026"/>
          <ac:grpSpMkLst>
            <pc:docMk/>
            <pc:sldMk cId="4185595127" sldId="1002"/>
            <ac:grpSpMk id="44" creationId="{AD824B13-6489-B49C-304A-DCB15C3ED70F}"/>
          </ac:grpSpMkLst>
        </pc:grpChg>
        <pc:graphicFrameChg chg="add del mod">
          <ac:chgData name="Vanessa Cave" userId="85a1eb4a-cb55-4d80-a819-1dbaa8a63a76" providerId="ADAL" clId="{DFE3955C-564A-40AC-A5F1-332753CB92F5}" dt="2023-11-14T23:25:23.472" v="1026"/>
          <ac:graphicFrameMkLst>
            <pc:docMk/>
            <pc:sldMk cId="4185595127" sldId="1002"/>
            <ac:graphicFrameMk id="7" creationId="{AA3EE929-F662-0813-0EA3-07C744B0ED22}"/>
          </ac:graphicFrameMkLst>
        </pc:graphicFrameChg>
        <pc:picChg chg="del mod">
          <ac:chgData name="Vanessa Cave" userId="85a1eb4a-cb55-4d80-a819-1dbaa8a63a76" providerId="ADAL" clId="{DFE3955C-564A-40AC-A5F1-332753CB92F5}" dt="2023-11-14T23:25:07.062" v="1024" actId="478"/>
          <ac:picMkLst>
            <pc:docMk/>
            <pc:sldMk cId="4185595127" sldId="1002"/>
            <ac:picMk id="3" creationId="{33B8CB05-DB83-710C-9A8F-FFA099BE28C6}"/>
          </ac:picMkLst>
        </pc:picChg>
        <pc:picChg chg="add del mod">
          <ac:chgData name="Vanessa Cave" userId="85a1eb4a-cb55-4d80-a819-1dbaa8a63a76" providerId="ADAL" clId="{DFE3955C-564A-40AC-A5F1-332753CB92F5}" dt="2023-11-14T23:25:23.472" v="1026"/>
          <ac:picMkLst>
            <pc:docMk/>
            <pc:sldMk cId="4185595127" sldId="1002"/>
            <ac:picMk id="8" creationId="{AB3CBB97-1B4A-4D04-97E5-C9C42CE8A228}"/>
          </ac:picMkLst>
        </pc:picChg>
        <pc:picChg chg="add del mod">
          <ac:chgData name="Vanessa Cave" userId="85a1eb4a-cb55-4d80-a819-1dbaa8a63a76" providerId="ADAL" clId="{DFE3955C-564A-40AC-A5F1-332753CB92F5}" dt="2023-11-14T23:25:23.472" v="1026"/>
          <ac:picMkLst>
            <pc:docMk/>
            <pc:sldMk cId="4185595127" sldId="1002"/>
            <ac:picMk id="12" creationId="{57B1B5F4-D8B8-42B7-88C0-103B6E7531D4}"/>
          </ac:picMkLst>
        </pc:picChg>
        <pc:picChg chg="add del mod">
          <ac:chgData name="Vanessa Cave" userId="85a1eb4a-cb55-4d80-a819-1dbaa8a63a76" providerId="ADAL" clId="{DFE3955C-564A-40AC-A5F1-332753CB92F5}" dt="2023-11-14T23:25:23.472" v="1026"/>
          <ac:picMkLst>
            <pc:docMk/>
            <pc:sldMk cId="4185595127" sldId="1002"/>
            <ac:picMk id="13" creationId="{F90CB22B-6265-4E4D-BDF6-90B07104D1C0}"/>
          </ac:picMkLst>
        </pc:picChg>
        <pc:picChg chg="add del mod">
          <ac:chgData name="Vanessa Cave" userId="85a1eb4a-cb55-4d80-a819-1dbaa8a63a76" providerId="ADAL" clId="{DFE3955C-564A-40AC-A5F1-332753CB92F5}" dt="2023-11-14T23:25:23.472" v="1026"/>
          <ac:picMkLst>
            <pc:docMk/>
            <pc:sldMk cId="4185595127" sldId="1002"/>
            <ac:picMk id="14" creationId="{02441096-7F46-48EB-AFA4-69C8404074CD}"/>
          </ac:picMkLst>
        </pc:picChg>
        <pc:picChg chg="add del mod">
          <ac:chgData name="Vanessa Cave" userId="85a1eb4a-cb55-4d80-a819-1dbaa8a63a76" providerId="ADAL" clId="{DFE3955C-564A-40AC-A5F1-332753CB92F5}" dt="2023-11-14T23:25:23.472" v="1026"/>
          <ac:picMkLst>
            <pc:docMk/>
            <pc:sldMk cId="4185595127" sldId="1002"/>
            <ac:picMk id="15" creationId="{1CA67A19-9A6A-456D-BEB9-8C3FA0E0C86C}"/>
          </ac:picMkLst>
        </pc:picChg>
        <pc:picChg chg="add del mod">
          <ac:chgData name="Vanessa Cave" userId="85a1eb4a-cb55-4d80-a819-1dbaa8a63a76" providerId="ADAL" clId="{DFE3955C-564A-40AC-A5F1-332753CB92F5}" dt="2023-11-14T23:25:23.472" v="1026"/>
          <ac:picMkLst>
            <pc:docMk/>
            <pc:sldMk cId="4185595127" sldId="1002"/>
            <ac:picMk id="16" creationId="{D306DB8B-2E47-401B-B436-31D49815079E}"/>
          </ac:picMkLst>
        </pc:picChg>
        <pc:picChg chg="add del mod">
          <ac:chgData name="Vanessa Cave" userId="85a1eb4a-cb55-4d80-a819-1dbaa8a63a76" providerId="ADAL" clId="{DFE3955C-564A-40AC-A5F1-332753CB92F5}" dt="2023-11-14T23:25:23.472" v="1026"/>
          <ac:picMkLst>
            <pc:docMk/>
            <pc:sldMk cId="4185595127" sldId="1002"/>
            <ac:picMk id="17" creationId="{BAC6BB13-75B3-4E57-97F9-987E6F30CDBC}"/>
          </ac:picMkLst>
        </pc:picChg>
        <pc:picChg chg="add del mod">
          <ac:chgData name="Vanessa Cave" userId="85a1eb4a-cb55-4d80-a819-1dbaa8a63a76" providerId="ADAL" clId="{DFE3955C-564A-40AC-A5F1-332753CB92F5}" dt="2023-11-14T23:25:23.472" v="1026"/>
          <ac:picMkLst>
            <pc:docMk/>
            <pc:sldMk cId="4185595127" sldId="1002"/>
            <ac:picMk id="18" creationId="{C917E813-A56F-4DAD-BD6E-E86A7E2683D4}"/>
          </ac:picMkLst>
        </pc:picChg>
        <pc:picChg chg="add del mod">
          <ac:chgData name="Vanessa Cave" userId="85a1eb4a-cb55-4d80-a819-1dbaa8a63a76" providerId="ADAL" clId="{DFE3955C-564A-40AC-A5F1-332753CB92F5}" dt="2023-11-14T23:25:23.472" v="1026"/>
          <ac:picMkLst>
            <pc:docMk/>
            <pc:sldMk cId="4185595127" sldId="1002"/>
            <ac:picMk id="19" creationId="{B361E802-405B-45DA-83B8-4A3B6BA7128E}"/>
          </ac:picMkLst>
        </pc:picChg>
        <pc:picChg chg="add del mod">
          <ac:chgData name="Vanessa Cave" userId="85a1eb4a-cb55-4d80-a819-1dbaa8a63a76" providerId="ADAL" clId="{DFE3955C-564A-40AC-A5F1-332753CB92F5}" dt="2023-11-14T23:25:23.472" v="1026"/>
          <ac:picMkLst>
            <pc:docMk/>
            <pc:sldMk cId="4185595127" sldId="1002"/>
            <ac:picMk id="20" creationId="{69612732-E2F2-493B-B5E4-46DB603F31EF}"/>
          </ac:picMkLst>
        </pc:picChg>
        <pc:picChg chg="add del mod">
          <ac:chgData name="Vanessa Cave" userId="85a1eb4a-cb55-4d80-a819-1dbaa8a63a76" providerId="ADAL" clId="{DFE3955C-564A-40AC-A5F1-332753CB92F5}" dt="2023-11-14T23:25:23.472" v="1026"/>
          <ac:picMkLst>
            <pc:docMk/>
            <pc:sldMk cId="4185595127" sldId="1002"/>
            <ac:picMk id="21" creationId="{69253333-788A-4575-9276-5A55B959FC0D}"/>
          </ac:picMkLst>
        </pc:picChg>
        <pc:picChg chg="add del mod">
          <ac:chgData name="Vanessa Cave" userId="85a1eb4a-cb55-4d80-a819-1dbaa8a63a76" providerId="ADAL" clId="{DFE3955C-564A-40AC-A5F1-332753CB92F5}" dt="2023-11-14T23:25:23.472" v="1026"/>
          <ac:picMkLst>
            <pc:docMk/>
            <pc:sldMk cId="4185595127" sldId="1002"/>
            <ac:picMk id="22" creationId="{C65DB717-D7B2-486B-825E-DB601055D91D}"/>
          </ac:picMkLst>
        </pc:picChg>
        <pc:picChg chg="add del mod">
          <ac:chgData name="Vanessa Cave" userId="85a1eb4a-cb55-4d80-a819-1dbaa8a63a76" providerId="ADAL" clId="{DFE3955C-564A-40AC-A5F1-332753CB92F5}" dt="2023-11-14T23:25:23.472" v="1026"/>
          <ac:picMkLst>
            <pc:docMk/>
            <pc:sldMk cId="4185595127" sldId="1002"/>
            <ac:picMk id="23" creationId="{7268149F-D29B-466E-9A1A-6C901632B883}"/>
          </ac:picMkLst>
        </pc:picChg>
        <pc:picChg chg="add del mod">
          <ac:chgData name="Vanessa Cave" userId="85a1eb4a-cb55-4d80-a819-1dbaa8a63a76" providerId="ADAL" clId="{DFE3955C-564A-40AC-A5F1-332753CB92F5}" dt="2023-11-14T23:25:23.472" v="1026"/>
          <ac:picMkLst>
            <pc:docMk/>
            <pc:sldMk cId="4185595127" sldId="1002"/>
            <ac:picMk id="24" creationId="{71BCB8DB-3D01-49F5-A0DE-327C06A4C4D5}"/>
          </ac:picMkLst>
        </pc:picChg>
        <pc:picChg chg="add del mod">
          <ac:chgData name="Vanessa Cave" userId="85a1eb4a-cb55-4d80-a819-1dbaa8a63a76" providerId="ADAL" clId="{DFE3955C-564A-40AC-A5F1-332753CB92F5}" dt="2023-11-14T23:25:23.472" v="1026"/>
          <ac:picMkLst>
            <pc:docMk/>
            <pc:sldMk cId="4185595127" sldId="1002"/>
            <ac:picMk id="25" creationId="{FC7480B6-5B8A-4573-BE89-D3AA7DA83AA6}"/>
          </ac:picMkLst>
        </pc:picChg>
        <pc:picChg chg="add del mod">
          <ac:chgData name="Vanessa Cave" userId="85a1eb4a-cb55-4d80-a819-1dbaa8a63a76" providerId="ADAL" clId="{DFE3955C-564A-40AC-A5F1-332753CB92F5}" dt="2023-11-14T23:25:23.472" v="1026"/>
          <ac:picMkLst>
            <pc:docMk/>
            <pc:sldMk cId="4185595127" sldId="1002"/>
            <ac:picMk id="26" creationId="{08DC9C1A-BF00-490C-BAB7-784AB390A1BE}"/>
          </ac:picMkLst>
        </pc:picChg>
        <pc:picChg chg="add del mod">
          <ac:chgData name="Vanessa Cave" userId="85a1eb4a-cb55-4d80-a819-1dbaa8a63a76" providerId="ADAL" clId="{DFE3955C-564A-40AC-A5F1-332753CB92F5}" dt="2023-11-14T23:25:23.472" v="1026"/>
          <ac:picMkLst>
            <pc:docMk/>
            <pc:sldMk cId="4185595127" sldId="1002"/>
            <ac:picMk id="27" creationId="{C9B373EB-87D7-4434-A416-DE6B0422E5E7}"/>
          </ac:picMkLst>
        </pc:picChg>
        <pc:picChg chg="add del mod">
          <ac:chgData name="Vanessa Cave" userId="85a1eb4a-cb55-4d80-a819-1dbaa8a63a76" providerId="ADAL" clId="{DFE3955C-564A-40AC-A5F1-332753CB92F5}" dt="2023-11-14T23:25:23.472" v="1026"/>
          <ac:picMkLst>
            <pc:docMk/>
            <pc:sldMk cId="4185595127" sldId="1002"/>
            <ac:picMk id="28" creationId="{0F86898D-908D-451C-9692-E228A21C7C13}"/>
          </ac:picMkLst>
        </pc:picChg>
        <pc:picChg chg="add del mod">
          <ac:chgData name="Vanessa Cave" userId="85a1eb4a-cb55-4d80-a819-1dbaa8a63a76" providerId="ADAL" clId="{DFE3955C-564A-40AC-A5F1-332753CB92F5}" dt="2023-11-14T23:25:23.472" v="1026"/>
          <ac:picMkLst>
            <pc:docMk/>
            <pc:sldMk cId="4185595127" sldId="1002"/>
            <ac:picMk id="29" creationId="{6700547D-1FC5-4CE1-886B-D3F7F3A57D2A}"/>
          </ac:picMkLst>
        </pc:picChg>
        <pc:picChg chg="add del mod">
          <ac:chgData name="Vanessa Cave" userId="85a1eb4a-cb55-4d80-a819-1dbaa8a63a76" providerId="ADAL" clId="{DFE3955C-564A-40AC-A5F1-332753CB92F5}" dt="2023-11-14T23:25:23.472" v="1026"/>
          <ac:picMkLst>
            <pc:docMk/>
            <pc:sldMk cId="4185595127" sldId="1002"/>
            <ac:picMk id="30" creationId="{79C5A25F-6DB1-4EFF-9200-4A9CC3737426}"/>
          </ac:picMkLst>
        </pc:picChg>
        <pc:picChg chg="add del mod">
          <ac:chgData name="Vanessa Cave" userId="85a1eb4a-cb55-4d80-a819-1dbaa8a63a76" providerId="ADAL" clId="{DFE3955C-564A-40AC-A5F1-332753CB92F5}" dt="2023-11-14T23:25:23.472" v="1026"/>
          <ac:picMkLst>
            <pc:docMk/>
            <pc:sldMk cId="4185595127" sldId="1002"/>
            <ac:picMk id="31" creationId="{684C4B8D-E69C-47F0-9BAD-9DD50123E313}"/>
          </ac:picMkLst>
        </pc:picChg>
        <pc:picChg chg="add del mod">
          <ac:chgData name="Vanessa Cave" userId="85a1eb4a-cb55-4d80-a819-1dbaa8a63a76" providerId="ADAL" clId="{DFE3955C-564A-40AC-A5F1-332753CB92F5}" dt="2023-11-14T23:25:23.472" v="1026"/>
          <ac:picMkLst>
            <pc:docMk/>
            <pc:sldMk cId="4185595127" sldId="1002"/>
            <ac:picMk id="32" creationId="{21D31F9F-6425-41C1-A770-EA4B32EB6A41}"/>
          </ac:picMkLst>
        </pc:picChg>
        <pc:picChg chg="add del mod">
          <ac:chgData name="Vanessa Cave" userId="85a1eb4a-cb55-4d80-a819-1dbaa8a63a76" providerId="ADAL" clId="{DFE3955C-564A-40AC-A5F1-332753CB92F5}" dt="2023-11-14T23:25:23.472" v="1026"/>
          <ac:picMkLst>
            <pc:docMk/>
            <pc:sldMk cId="4185595127" sldId="1002"/>
            <ac:picMk id="33" creationId="{0957449C-8107-46B8-A64B-EC77091FCBE9}"/>
          </ac:picMkLst>
        </pc:picChg>
        <pc:picChg chg="add del mod">
          <ac:chgData name="Vanessa Cave" userId="85a1eb4a-cb55-4d80-a819-1dbaa8a63a76" providerId="ADAL" clId="{DFE3955C-564A-40AC-A5F1-332753CB92F5}" dt="2023-11-14T23:25:23.472" v="1026"/>
          <ac:picMkLst>
            <pc:docMk/>
            <pc:sldMk cId="4185595127" sldId="1002"/>
            <ac:picMk id="34" creationId="{F19891CE-C392-47F0-878E-8D11245E090D}"/>
          </ac:picMkLst>
        </pc:picChg>
        <pc:picChg chg="del">
          <ac:chgData name="Vanessa Cave" userId="85a1eb4a-cb55-4d80-a819-1dbaa8a63a76" providerId="ADAL" clId="{DFE3955C-564A-40AC-A5F1-332753CB92F5}" dt="2023-11-14T23:25:56.539" v="1030" actId="478"/>
          <ac:picMkLst>
            <pc:docMk/>
            <pc:sldMk cId="4185595127" sldId="1002"/>
            <ac:picMk id="39" creationId="{BC1D3311-BB61-3E0C-91F3-EE13A768D2EA}"/>
          </ac:picMkLst>
        </pc:picChg>
        <pc:picChg chg="add mod modCrop">
          <ac:chgData name="Vanessa Cave" userId="85a1eb4a-cb55-4d80-a819-1dbaa8a63a76" providerId="ADAL" clId="{DFE3955C-564A-40AC-A5F1-332753CB92F5}" dt="2023-11-14T23:26:28.511" v="1037" actId="1076"/>
          <ac:picMkLst>
            <pc:docMk/>
            <pc:sldMk cId="4185595127" sldId="1002"/>
            <ac:picMk id="52" creationId="{CE98307E-16E5-09D5-2233-537DD535A522}"/>
          </ac:picMkLst>
        </pc:picChg>
        <pc:picChg chg="add mod ord">
          <ac:chgData name="Vanessa Cave" userId="85a1eb4a-cb55-4d80-a819-1dbaa8a63a76" providerId="ADAL" clId="{DFE3955C-564A-40AC-A5F1-332753CB92F5}" dt="2023-11-15T02:48:11.090" v="5521" actId="166"/>
          <ac:picMkLst>
            <pc:docMk/>
            <pc:sldMk cId="4185595127" sldId="1002"/>
            <ac:picMk id="54" creationId="{3CEE1A04-2764-E636-1CEA-E658E1A50528}"/>
          </ac:picMkLst>
        </pc:picChg>
      </pc:sldChg>
      <pc:sldChg chg="modSp add del mod modNotesTx">
        <pc:chgData name="Vanessa Cave" userId="85a1eb4a-cb55-4d80-a819-1dbaa8a63a76" providerId="ADAL" clId="{DFE3955C-564A-40AC-A5F1-332753CB92F5}" dt="2023-11-16T02:46:06.230" v="12882" actId="2696"/>
        <pc:sldMkLst>
          <pc:docMk/>
          <pc:sldMk cId="1206604815" sldId="1003"/>
        </pc:sldMkLst>
        <pc:spChg chg="mod">
          <ac:chgData name="Vanessa Cave" userId="85a1eb4a-cb55-4d80-a819-1dbaa8a63a76" providerId="ADAL" clId="{DFE3955C-564A-40AC-A5F1-332753CB92F5}" dt="2023-11-14T23:36:35.356" v="1191" actId="1076"/>
          <ac:spMkLst>
            <pc:docMk/>
            <pc:sldMk cId="1206604815" sldId="1003"/>
            <ac:spMk id="3" creationId="{354E5DB5-011B-4283-A239-99FCDBCF13E6}"/>
          </ac:spMkLst>
        </pc:spChg>
        <pc:graphicFrameChg chg="mod modGraphic">
          <ac:chgData name="Vanessa Cave" userId="85a1eb4a-cb55-4d80-a819-1dbaa8a63a76" providerId="ADAL" clId="{DFE3955C-564A-40AC-A5F1-332753CB92F5}" dt="2023-11-14T23:36:38.557" v="1192" actId="1076"/>
          <ac:graphicFrameMkLst>
            <pc:docMk/>
            <pc:sldMk cId="1206604815" sldId="1003"/>
            <ac:graphicFrameMk id="5" creationId="{8CC7697A-C5DE-8AEC-D24C-33FB81B75494}"/>
          </ac:graphicFrameMkLst>
        </pc:graphicFrameChg>
      </pc:sldChg>
      <pc:sldChg chg="add del modNotesTx">
        <pc:chgData name="Vanessa Cave" userId="85a1eb4a-cb55-4d80-a819-1dbaa8a63a76" providerId="ADAL" clId="{DFE3955C-564A-40AC-A5F1-332753CB92F5}" dt="2023-11-17T00:49:41.457" v="24317" actId="20577"/>
        <pc:sldMkLst>
          <pc:docMk/>
          <pc:sldMk cId="2606611028" sldId="1003"/>
        </pc:sldMkLst>
      </pc:sldChg>
      <pc:sldChg chg="addSp delSp modSp mod ord modNotesTx">
        <pc:chgData name="Vanessa Cave" userId="85a1eb4a-cb55-4d80-a819-1dbaa8a63a76" providerId="ADAL" clId="{DFE3955C-564A-40AC-A5F1-332753CB92F5}" dt="2023-11-17T02:22:37.608" v="27021" actId="20577"/>
        <pc:sldMkLst>
          <pc:docMk/>
          <pc:sldMk cId="4179861634" sldId="1004"/>
        </pc:sldMkLst>
        <pc:spChg chg="mod">
          <ac:chgData name="Vanessa Cave" userId="85a1eb4a-cb55-4d80-a819-1dbaa8a63a76" providerId="ADAL" clId="{DFE3955C-564A-40AC-A5F1-332753CB92F5}" dt="2023-11-15T00:04:36.531" v="2144" actId="20577"/>
          <ac:spMkLst>
            <pc:docMk/>
            <pc:sldMk cId="4179861634" sldId="1004"/>
            <ac:spMk id="2" creationId="{324084C8-F9E9-5D6A-F1F6-2FF3B4041426}"/>
          </ac:spMkLst>
        </pc:spChg>
        <pc:spChg chg="add del mod">
          <ac:chgData name="Vanessa Cave" userId="85a1eb4a-cb55-4d80-a819-1dbaa8a63a76" providerId="ADAL" clId="{DFE3955C-564A-40AC-A5F1-332753CB92F5}" dt="2023-11-15T00:30:52.934" v="2294" actId="931"/>
          <ac:spMkLst>
            <pc:docMk/>
            <pc:sldMk cId="4179861634" sldId="1004"/>
            <ac:spMk id="6" creationId="{B57270D1-73FB-AD06-36F2-88D743A29779}"/>
          </ac:spMkLst>
        </pc:spChg>
        <pc:picChg chg="add del mod">
          <ac:chgData name="Vanessa Cave" userId="85a1eb4a-cb55-4d80-a819-1dbaa8a63a76" providerId="ADAL" clId="{DFE3955C-564A-40AC-A5F1-332753CB92F5}" dt="2023-11-15T00:30:43.096" v="2293" actId="478"/>
          <ac:picMkLst>
            <pc:docMk/>
            <pc:sldMk cId="4179861634" sldId="1004"/>
            <ac:picMk id="3" creationId="{29F2CDD0-39A8-17F4-A391-8B36AD69F94D}"/>
          </ac:picMkLst>
        </pc:picChg>
        <pc:picChg chg="del mod ord modCrop">
          <ac:chgData name="Vanessa Cave" userId="85a1eb4a-cb55-4d80-a819-1dbaa8a63a76" providerId="ADAL" clId="{DFE3955C-564A-40AC-A5F1-332753CB92F5}" dt="2023-11-15T00:30:39.171" v="2292" actId="478"/>
          <ac:picMkLst>
            <pc:docMk/>
            <pc:sldMk cId="4179861634" sldId="1004"/>
            <ac:picMk id="5" creationId="{9124B238-0786-AF3B-F823-2956F3B2904C}"/>
          </ac:picMkLst>
        </pc:picChg>
        <pc:picChg chg="add mod modCrop">
          <ac:chgData name="Vanessa Cave" userId="85a1eb4a-cb55-4d80-a819-1dbaa8a63a76" providerId="ADAL" clId="{DFE3955C-564A-40AC-A5F1-332753CB92F5}" dt="2023-11-15T00:31:43.659" v="2310" actId="14100"/>
          <ac:picMkLst>
            <pc:docMk/>
            <pc:sldMk cId="4179861634" sldId="1004"/>
            <ac:picMk id="8" creationId="{548587CA-97A6-C6B5-AC2A-A600A8D244C6}"/>
          </ac:picMkLst>
        </pc:picChg>
        <pc:picChg chg="add mod modCrop">
          <ac:chgData name="Vanessa Cave" userId="85a1eb4a-cb55-4d80-a819-1dbaa8a63a76" providerId="ADAL" clId="{DFE3955C-564A-40AC-A5F1-332753CB92F5}" dt="2023-11-15T00:31:47.794" v="2311" actId="1076"/>
          <ac:picMkLst>
            <pc:docMk/>
            <pc:sldMk cId="4179861634" sldId="1004"/>
            <ac:picMk id="10" creationId="{B6EA52F7-D0F1-3A74-1630-F4EC9291BEFD}"/>
          </ac:picMkLst>
        </pc:picChg>
      </pc:sldChg>
      <pc:sldChg chg="addSp delSp modSp mod setBg modNotesTx">
        <pc:chgData name="Vanessa Cave" userId="85a1eb4a-cb55-4d80-a819-1dbaa8a63a76" providerId="ADAL" clId="{DFE3955C-564A-40AC-A5F1-332753CB92F5}" dt="2023-11-17T02:38:03.079" v="27507" actId="20577"/>
        <pc:sldMkLst>
          <pc:docMk/>
          <pc:sldMk cId="542084893" sldId="1005"/>
        </pc:sldMkLst>
        <pc:spChg chg="del">
          <ac:chgData name="Vanessa Cave" userId="85a1eb4a-cb55-4d80-a819-1dbaa8a63a76" providerId="ADAL" clId="{DFE3955C-564A-40AC-A5F1-332753CB92F5}" dt="2023-11-15T01:47:06.744" v="3981" actId="478"/>
          <ac:spMkLst>
            <pc:docMk/>
            <pc:sldMk cId="542084893" sldId="1005"/>
            <ac:spMk id="2" creationId="{11C716C8-7785-315A-9241-7609A827F49E}"/>
          </ac:spMkLst>
        </pc:spChg>
        <pc:spChg chg="del">
          <ac:chgData name="Vanessa Cave" userId="85a1eb4a-cb55-4d80-a819-1dbaa8a63a76" providerId="ADAL" clId="{DFE3955C-564A-40AC-A5F1-332753CB92F5}" dt="2023-11-15T01:47:11.725" v="3982" actId="478"/>
          <ac:spMkLst>
            <pc:docMk/>
            <pc:sldMk cId="542084893" sldId="1005"/>
            <ac:spMk id="3" creationId="{0C924B70-78D2-CF72-4A8F-786D1E524016}"/>
          </ac:spMkLst>
        </pc:spChg>
        <pc:spChg chg="add del mod">
          <ac:chgData name="Vanessa Cave" userId="85a1eb4a-cb55-4d80-a819-1dbaa8a63a76" providerId="ADAL" clId="{DFE3955C-564A-40AC-A5F1-332753CB92F5}" dt="2023-11-15T01:47:14.486" v="3983" actId="478"/>
          <ac:spMkLst>
            <pc:docMk/>
            <pc:sldMk cId="542084893" sldId="1005"/>
            <ac:spMk id="5" creationId="{D987F9B3-A9E0-DA72-654E-A5E050EA4832}"/>
          </ac:spMkLst>
        </pc:spChg>
        <pc:spChg chg="add mod ord">
          <ac:chgData name="Vanessa Cave" userId="85a1eb4a-cb55-4d80-a819-1dbaa8a63a76" providerId="ADAL" clId="{DFE3955C-564A-40AC-A5F1-332753CB92F5}" dt="2023-11-15T02:00:41.781" v="4083" actId="1076"/>
          <ac:spMkLst>
            <pc:docMk/>
            <pc:sldMk cId="542084893" sldId="1005"/>
            <ac:spMk id="6" creationId="{03F67D22-CAA6-3B6D-752D-DA380AC59AA7}"/>
          </ac:spMkLst>
        </pc:spChg>
        <pc:spChg chg="add del">
          <ac:chgData name="Vanessa Cave" userId="85a1eb4a-cb55-4d80-a819-1dbaa8a63a76" providerId="ADAL" clId="{DFE3955C-564A-40AC-A5F1-332753CB92F5}" dt="2023-11-15T01:58:58.127" v="4070" actId="26606"/>
          <ac:spMkLst>
            <pc:docMk/>
            <pc:sldMk cId="542084893" sldId="1005"/>
            <ac:spMk id="3081" creationId="{D4771268-CB57-404A-9271-370EB28F6090}"/>
          </ac:spMkLst>
        </pc:spChg>
        <pc:spChg chg="add del">
          <ac:chgData name="Vanessa Cave" userId="85a1eb4a-cb55-4d80-a819-1dbaa8a63a76" providerId="ADAL" clId="{DFE3955C-564A-40AC-A5F1-332753CB92F5}" dt="2023-11-15T01:59:08.590" v="4072" actId="26606"/>
          <ac:spMkLst>
            <pc:docMk/>
            <pc:sldMk cId="542084893" sldId="1005"/>
            <ac:spMk id="3084" creationId="{37C89E4B-3C9F-44B9-8B86-D9E3D112D8EC}"/>
          </ac:spMkLst>
        </pc:spChg>
        <pc:spChg chg="add del">
          <ac:chgData name="Vanessa Cave" userId="85a1eb4a-cb55-4d80-a819-1dbaa8a63a76" providerId="ADAL" clId="{DFE3955C-564A-40AC-A5F1-332753CB92F5}" dt="2023-11-15T01:59:16.100" v="4074" actId="26606"/>
          <ac:spMkLst>
            <pc:docMk/>
            <pc:sldMk cId="542084893" sldId="1005"/>
            <ac:spMk id="3087" creationId="{5A59F003-E00A-43F9-91DC-CC54E3B87466}"/>
          </ac:spMkLst>
        </pc:spChg>
        <pc:spChg chg="add del">
          <ac:chgData name="Vanessa Cave" userId="85a1eb4a-cb55-4d80-a819-1dbaa8a63a76" providerId="ADAL" clId="{DFE3955C-564A-40AC-A5F1-332753CB92F5}" dt="2023-11-15T01:59:16.100" v="4074" actId="26606"/>
          <ac:spMkLst>
            <pc:docMk/>
            <pc:sldMk cId="542084893" sldId="1005"/>
            <ac:spMk id="3088" creationId="{D74A4382-E3AD-430A-9A1F-DFA3E0E77A7D}"/>
          </ac:spMkLst>
        </pc:spChg>
        <pc:spChg chg="add del">
          <ac:chgData name="Vanessa Cave" userId="85a1eb4a-cb55-4d80-a819-1dbaa8a63a76" providerId="ADAL" clId="{DFE3955C-564A-40AC-A5F1-332753CB92F5}" dt="2023-11-15T01:59:16.100" v="4074" actId="26606"/>
          <ac:spMkLst>
            <pc:docMk/>
            <pc:sldMk cId="542084893" sldId="1005"/>
            <ac:spMk id="3089" creationId="{79F40191-0F44-4FD1-82CC-ACB507C14BE6}"/>
          </ac:spMkLst>
        </pc:spChg>
        <pc:spChg chg="add del">
          <ac:chgData name="Vanessa Cave" userId="85a1eb4a-cb55-4d80-a819-1dbaa8a63a76" providerId="ADAL" clId="{DFE3955C-564A-40AC-A5F1-332753CB92F5}" dt="2023-11-15T02:00:20.547" v="4078" actId="26606"/>
          <ac:spMkLst>
            <pc:docMk/>
            <pc:sldMk cId="542084893" sldId="1005"/>
            <ac:spMk id="3091" creationId="{E91DC736-0EF8-4F87-9146-EBF1D2EE4D3D}"/>
          </ac:spMkLst>
        </pc:spChg>
        <pc:spChg chg="add del">
          <ac:chgData name="Vanessa Cave" userId="85a1eb4a-cb55-4d80-a819-1dbaa8a63a76" providerId="ADAL" clId="{DFE3955C-564A-40AC-A5F1-332753CB92F5}" dt="2023-11-15T02:00:20.547" v="4078" actId="26606"/>
          <ac:spMkLst>
            <pc:docMk/>
            <pc:sldMk cId="542084893" sldId="1005"/>
            <ac:spMk id="3092" creationId="{097CD68E-23E3-4007-8847-CD0944C4F7BE}"/>
          </ac:spMkLst>
        </pc:spChg>
        <pc:spChg chg="add del">
          <ac:chgData name="Vanessa Cave" userId="85a1eb4a-cb55-4d80-a819-1dbaa8a63a76" providerId="ADAL" clId="{DFE3955C-564A-40AC-A5F1-332753CB92F5}" dt="2023-11-15T02:00:20.547" v="4078" actId="26606"/>
          <ac:spMkLst>
            <pc:docMk/>
            <pc:sldMk cId="542084893" sldId="1005"/>
            <ac:spMk id="3093" creationId="{AF2F604E-43BE-4DC3-B983-E071523364F8}"/>
          </ac:spMkLst>
        </pc:spChg>
        <pc:spChg chg="add del">
          <ac:chgData name="Vanessa Cave" userId="85a1eb4a-cb55-4d80-a819-1dbaa8a63a76" providerId="ADAL" clId="{DFE3955C-564A-40AC-A5F1-332753CB92F5}" dt="2023-11-15T02:00:20.547" v="4078" actId="26606"/>
          <ac:spMkLst>
            <pc:docMk/>
            <pc:sldMk cId="542084893" sldId="1005"/>
            <ac:spMk id="3094" creationId="{08C9B587-E65E-4B52-B37C-ABEBB6E87928}"/>
          </ac:spMkLst>
        </pc:spChg>
        <pc:spChg chg="add">
          <ac:chgData name="Vanessa Cave" userId="85a1eb4a-cb55-4d80-a819-1dbaa8a63a76" providerId="ADAL" clId="{DFE3955C-564A-40AC-A5F1-332753CB92F5}" dt="2023-11-15T02:00:20.547" v="4078" actId="26606"/>
          <ac:spMkLst>
            <pc:docMk/>
            <pc:sldMk cId="542084893" sldId="1005"/>
            <ac:spMk id="3099" creationId="{4D60F200-5EB0-B223-2439-C96C67F0FEE1}"/>
          </ac:spMkLst>
        </pc:spChg>
        <pc:spChg chg="add">
          <ac:chgData name="Vanessa Cave" userId="85a1eb4a-cb55-4d80-a819-1dbaa8a63a76" providerId="ADAL" clId="{DFE3955C-564A-40AC-A5F1-332753CB92F5}" dt="2023-11-15T02:00:20.547" v="4078" actId="26606"/>
          <ac:spMkLst>
            <pc:docMk/>
            <pc:sldMk cId="542084893" sldId="1005"/>
            <ac:spMk id="3101" creationId="{A6567EA8-C72D-4B9B-D23F-6B2E9F9C9F47}"/>
          </ac:spMkLst>
        </pc:spChg>
        <pc:spChg chg="add">
          <ac:chgData name="Vanessa Cave" userId="85a1eb4a-cb55-4d80-a819-1dbaa8a63a76" providerId="ADAL" clId="{DFE3955C-564A-40AC-A5F1-332753CB92F5}" dt="2023-11-15T02:00:20.547" v="4078" actId="26606"/>
          <ac:spMkLst>
            <pc:docMk/>
            <pc:sldMk cId="542084893" sldId="1005"/>
            <ac:spMk id="3103" creationId="{FEFBFA78-9360-1E01-5448-6D5AE0A32601}"/>
          </ac:spMkLst>
        </pc:spChg>
        <pc:spChg chg="add">
          <ac:chgData name="Vanessa Cave" userId="85a1eb4a-cb55-4d80-a819-1dbaa8a63a76" providerId="ADAL" clId="{DFE3955C-564A-40AC-A5F1-332753CB92F5}" dt="2023-11-15T02:00:20.547" v="4078" actId="26606"/>
          <ac:spMkLst>
            <pc:docMk/>
            <pc:sldMk cId="542084893" sldId="1005"/>
            <ac:spMk id="3105" creationId="{1740453C-744F-DB3A-47EC-15EACE1DC117}"/>
          </ac:spMkLst>
        </pc:spChg>
        <pc:spChg chg="add">
          <ac:chgData name="Vanessa Cave" userId="85a1eb4a-cb55-4d80-a819-1dbaa8a63a76" providerId="ADAL" clId="{DFE3955C-564A-40AC-A5F1-332753CB92F5}" dt="2023-11-15T02:00:20.547" v="4078" actId="26606"/>
          <ac:spMkLst>
            <pc:docMk/>
            <pc:sldMk cId="542084893" sldId="1005"/>
            <ac:spMk id="3107" creationId="{B6924B03-77BD-EAE3-2854-43363FF8E6BB}"/>
          </ac:spMkLst>
        </pc:spChg>
        <pc:picChg chg="add del mod">
          <ac:chgData name="Vanessa Cave" userId="85a1eb4a-cb55-4d80-a819-1dbaa8a63a76" providerId="ADAL" clId="{DFE3955C-564A-40AC-A5F1-332753CB92F5}" dt="2023-11-15T01:50:21.550" v="4059" actId="478"/>
          <ac:picMkLst>
            <pc:docMk/>
            <pc:sldMk cId="542084893" sldId="1005"/>
            <ac:picMk id="7" creationId="{2110E3C2-B99D-30FB-C5B7-A2D71F45666D}"/>
          </ac:picMkLst>
        </pc:picChg>
        <pc:picChg chg="add del mod">
          <ac:chgData name="Vanessa Cave" userId="85a1eb4a-cb55-4d80-a819-1dbaa8a63a76" providerId="ADAL" clId="{DFE3955C-564A-40AC-A5F1-332753CB92F5}" dt="2023-11-15T01:55:33.672" v="4067" actId="478"/>
          <ac:picMkLst>
            <pc:docMk/>
            <pc:sldMk cId="542084893" sldId="1005"/>
            <ac:picMk id="3074" creationId="{30CB65DA-C0FD-DA00-7626-C1DA21D62B00}"/>
          </ac:picMkLst>
        </pc:picChg>
        <pc:picChg chg="add mod">
          <ac:chgData name="Vanessa Cave" userId="85a1eb4a-cb55-4d80-a819-1dbaa8a63a76" providerId="ADAL" clId="{DFE3955C-564A-40AC-A5F1-332753CB92F5}" dt="2023-11-15T02:00:35.273" v="4082" actId="1076"/>
          <ac:picMkLst>
            <pc:docMk/>
            <pc:sldMk cId="542084893" sldId="1005"/>
            <ac:picMk id="3076" creationId="{486D5CB5-533F-59BD-7186-BFA1971D56C7}"/>
          </ac:picMkLst>
        </pc:picChg>
        <pc:cxnChg chg="add del">
          <ac:chgData name="Vanessa Cave" userId="85a1eb4a-cb55-4d80-a819-1dbaa8a63a76" providerId="ADAL" clId="{DFE3955C-564A-40AC-A5F1-332753CB92F5}" dt="2023-11-15T01:59:08.590" v="4072" actId="26606"/>
          <ac:cxnSpMkLst>
            <pc:docMk/>
            <pc:sldMk cId="542084893" sldId="1005"/>
            <ac:cxnSpMk id="3083" creationId="{AA2EAA10-076F-46BD-8F0F-B9A2FB77A85C}"/>
          </ac:cxnSpMkLst>
        </pc:cxnChg>
        <pc:cxnChg chg="add del">
          <ac:chgData name="Vanessa Cave" userId="85a1eb4a-cb55-4d80-a819-1dbaa8a63a76" providerId="ADAL" clId="{DFE3955C-564A-40AC-A5F1-332753CB92F5}" dt="2023-11-15T01:59:08.590" v="4072" actId="26606"/>
          <ac:cxnSpMkLst>
            <pc:docMk/>
            <pc:sldMk cId="542084893" sldId="1005"/>
            <ac:cxnSpMk id="3085" creationId="{D891E407-403B-4764-86C9-33A56D3BCAA3}"/>
          </ac:cxnSpMkLst>
        </pc:cxnChg>
      </pc:sldChg>
      <pc:sldChg chg="addSp modSp new mod modNotesTx">
        <pc:chgData name="Vanessa Cave" userId="85a1eb4a-cb55-4d80-a819-1dbaa8a63a76" providerId="ADAL" clId="{DFE3955C-564A-40AC-A5F1-332753CB92F5}" dt="2023-11-17T02:03:14.853" v="26344" actId="20577"/>
        <pc:sldMkLst>
          <pc:docMk/>
          <pc:sldMk cId="55982074" sldId="1006"/>
        </pc:sldMkLst>
        <pc:spChg chg="mod">
          <ac:chgData name="Vanessa Cave" userId="85a1eb4a-cb55-4d80-a819-1dbaa8a63a76" providerId="ADAL" clId="{DFE3955C-564A-40AC-A5F1-332753CB92F5}" dt="2023-11-14T23:45:28.396" v="1598" actId="20577"/>
          <ac:spMkLst>
            <pc:docMk/>
            <pc:sldMk cId="55982074" sldId="1006"/>
            <ac:spMk id="2" creationId="{4D06CC67-7DF9-2063-7372-8D0ED152073C}"/>
          </ac:spMkLst>
        </pc:spChg>
        <pc:spChg chg="mod">
          <ac:chgData name="Vanessa Cave" userId="85a1eb4a-cb55-4d80-a819-1dbaa8a63a76" providerId="ADAL" clId="{DFE3955C-564A-40AC-A5F1-332753CB92F5}" dt="2023-11-16T10:55:01.936" v="21573" actId="21"/>
          <ac:spMkLst>
            <pc:docMk/>
            <pc:sldMk cId="55982074" sldId="1006"/>
            <ac:spMk id="3" creationId="{78B80FED-3D07-3AB8-5532-F8B956895311}"/>
          </ac:spMkLst>
        </pc:spChg>
        <pc:picChg chg="add mod">
          <ac:chgData name="Vanessa Cave" userId="85a1eb4a-cb55-4d80-a819-1dbaa8a63a76" providerId="ADAL" clId="{DFE3955C-564A-40AC-A5F1-332753CB92F5}" dt="2023-11-15T00:08:02.264" v="2204" actId="14100"/>
          <ac:picMkLst>
            <pc:docMk/>
            <pc:sldMk cId="55982074" sldId="1006"/>
            <ac:picMk id="5" creationId="{6580410F-84BE-2542-7705-89F0879312F1}"/>
          </ac:picMkLst>
        </pc:picChg>
      </pc:sldChg>
      <pc:sldChg chg="addSp delSp modSp new mod modNotesTx">
        <pc:chgData name="Vanessa Cave" userId="85a1eb4a-cb55-4d80-a819-1dbaa8a63a76" providerId="ADAL" clId="{DFE3955C-564A-40AC-A5F1-332753CB92F5}" dt="2023-11-17T02:35:58.474" v="27182" actId="20577"/>
        <pc:sldMkLst>
          <pc:docMk/>
          <pc:sldMk cId="157713069" sldId="1007"/>
        </pc:sldMkLst>
        <pc:spChg chg="mod">
          <ac:chgData name="Vanessa Cave" userId="85a1eb4a-cb55-4d80-a819-1dbaa8a63a76" providerId="ADAL" clId="{DFE3955C-564A-40AC-A5F1-332753CB92F5}" dt="2023-11-15T00:43:21.834" v="3377" actId="20577"/>
          <ac:spMkLst>
            <pc:docMk/>
            <pc:sldMk cId="157713069" sldId="1007"/>
            <ac:spMk id="2" creationId="{40ED6BD1-2C9E-7CFB-264C-D22F01874A2F}"/>
          </ac:spMkLst>
        </pc:spChg>
        <pc:spChg chg="del">
          <ac:chgData name="Vanessa Cave" userId="85a1eb4a-cb55-4d80-a819-1dbaa8a63a76" providerId="ADAL" clId="{DFE3955C-564A-40AC-A5F1-332753CB92F5}" dt="2023-11-14T23:56:07.815" v="2010" actId="22"/>
          <ac:spMkLst>
            <pc:docMk/>
            <pc:sldMk cId="157713069" sldId="1007"/>
            <ac:spMk id="3" creationId="{2AD13B3C-5E1B-569D-D42F-66F19A12FE0D}"/>
          </ac:spMkLst>
        </pc:spChg>
        <pc:spChg chg="add del mod">
          <ac:chgData name="Vanessa Cave" userId="85a1eb4a-cb55-4d80-a819-1dbaa8a63a76" providerId="ADAL" clId="{DFE3955C-564A-40AC-A5F1-332753CB92F5}" dt="2023-11-17T02:19:35.632" v="26924" actId="478"/>
          <ac:spMkLst>
            <pc:docMk/>
            <pc:sldMk cId="157713069" sldId="1007"/>
            <ac:spMk id="4" creationId="{7EB4A25E-20F3-1489-BB05-CAAB06EB34AC}"/>
          </ac:spMkLst>
        </pc:spChg>
        <pc:spChg chg="add del mod">
          <ac:chgData name="Vanessa Cave" userId="85a1eb4a-cb55-4d80-a819-1dbaa8a63a76" providerId="ADAL" clId="{DFE3955C-564A-40AC-A5F1-332753CB92F5}" dt="2023-11-15T00:02:58.794" v="2026" actId="931"/>
          <ac:spMkLst>
            <pc:docMk/>
            <pc:sldMk cId="157713069" sldId="1007"/>
            <ac:spMk id="7" creationId="{2007349F-7CED-DCA9-A04B-01359CA4AFDE}"/>
          </ac:spMkLst>
        </pc:spChg>
        <pc:spChg chg="add mod">
          <ac:chgData name="Vanessa Cave" userId="85a1eb4a-cb55-4d80-a819-1dbaa8a63a76" providerId="ADAL" clId="{DFE3955C-564A-40AC-A5F1-332753CB92F5}" dt="2023-11-15T00:44:42.570" v="3436" actId="21"/>
          <ac:spMkLst>
            <pc:docMk/>
            <pc:sldMk cId="157713069" sldId="1007"/>
            <ac:spMk id="10" creationId="{6D103D0D-E782-BF4E-04AE-469B9D8B8FBD}"/>
          </ac:spMkLst>
        </pc:spChg>
        <pc:spChg chg="add del">
          <ac:chgData name="Vanessa Cave" userId="85a1eb4a-cb55-4d80-a819-1dbaa8a63a76" providerId="ADAL" clId="{DFE3955C-564A-40AC-A5F1-332753CB92F5}" dt="2023-11-15T00:44:22.274" v="3431" actId="478"/>
          <ac:spMkLst>
            <pc:docMk/>
            <pc:sldMk cId="157713069" sldId="1007"/>
            <ac:spMk id="12" creationId="{1B3A2F17-2175-9BF3-7735-694DA7ABD52B}"/>
          </ac:spMkLst>
        </pc:spChg>
        <pc:spChg chg="add mod">
          <ac:chgData name="Vanessa Cave" userId="85a1eb4a-cb55-4d80-a819-1dbaa8a63a76" providerId="ADAL" clId="{DFE3955C-564A-40AC-A5F1-332753CB92F5}" dt="2023-11-16T03:57:23.207" v="18722" actId="20577"/>
          <ac:spMkLst>
            <pc:docMk/>
            <pc:sldMk cId="157713069" sldId="1007"/>
            <ac:spMk id="13" creationId="{D88178E0-DBF8-25A0-4F49-5C2751FBAE88}"/>
          </ac:spMkLst>
        </pc:spChg>
        <pc:picChg chg="add del mod ord modCrop">
          <ac:chgData name="Vanessa Cave" userId="85a1eb4a-cb55-4d80-a819-1dbaa8a63a76" providerId="ADAL" clId="{DFE3955C-564A-40AC-A5F1-332753CB92F5}" dt="2023-11-15T00:02:38.925" v="2025" actId="478"/>
          <ac:picMkLst>
            <pc:docMk/>
            <pc:sldMk cId="157713069" sldId="1007"/>
            <ac:picMk id="5" creationId="{A5EDA7ED-306B-FD4F-BE2D-94D74112E4D0}"/>
          </ac:picMkLst>
        </pc:picChg>
        <pc:picChg chg="add mod modCrop">
          <ac:chgData name="Vanessa Cave" userId="85a1eb4a-cb55-4d80-a819-1dbaa8a63a76" providerId="ADAL" clId="{DFE3955C-564A-40AC-A5F1-332753CB92F5}" dt="2023-11-17T02:20:12.175" v="26932" actId="1076"/>
          <ac:picMkLst>
            <pc:docMk/>
            <pc:sldMk cId="157713069" sldId="1007"/>
            <ac:picMk id="6" creationId="{9BD3D2F1-E5C3-3EA3-CE5A-A2B6EBBC9E92}"/>
          </ac:picMkLst>
        </pc:picChg>
        <pc:picChg chg="add del mod">
          <ac:chgData name="Vanessa Cave" userId="85a1eb4a-cb55-4d80-a819-1dbaa8a63a76" providerId="ADAL" clId="{DFE3955C-564A-40AC-A5F1-332753CB92F5}" dt="2023-11-17T02:19:31.954" v="26923" actId="478"/>
          <ac:picMkLst>
            <pc:docMk/>
            <pc:sldMk cId="157713069" sldId="1007"/>
            <ac:picMk id="9" creationId="{33938DC6-F073-0E86-6459-94C85AB7835D}"/>
          </ac:picMkLst>
        </pc:picChg>
      </pc:sldChg>
      <pc:sldChg chg="addSp delSp modSp add mod ord modNotesTx">
        <pc:chgData name="Vanessa Cave" userId="85a1eb4a-cb55-4d80-a819-1dbaa8a63a76" providerId="ADAL" clId="{DFE3955C-564A-40AC-A5F1-332753CB92F5}" dt="2023-11-17T02:37:06.567" v="27359" actId="20577"/>
        <pc:sldMkLst>
          <pc:docMk/>
          <pc:sldMk cId="3419598284" sldId="1008"/>
        </pc:sldMkLst>
        <pc:spChg chg="mod">
          <ac:chgData name="Vanessa Cave" userId="85a1eb4a-cb55-4d80-a819-1dbaa8a63a76" providerId="ADAL" clId="{DFE3955C-564A-40AC-A5F1-332753CB92F5}" dt="2023-11-15T01:40:58.235" v="3784" actId="20577"/>
          <ac:spMkLst>
            <pc:docMk/>
            <pc:sldMk cId="3419598284" sldId="1008"/>
            <ac:spMk id="2" creationId="{40ED6BD1-2C9E-7CFB-264C-D22F01874A2F}"/>
          </ac:spMkLst>
        </pc:spChg>
        <pc:spChg chg="add mod">
          <ac:chgData name="Vanessa Cave" userId="85a1eb4a-cb55-4d80-a819-1dbaa8a63a76" providerId="ADAL" clId="{DFE3955C-564A-40AC-A5F1-332753CB92F5}" dt="2023-11-16T04:05:44.753" v="19377" actId="1076"/>
          <ac:spMkLst>
            <pc:docMk/>
            <pc:sldMk cId="3419598284" sldId="1008"/>
            <ac:spMk id="3" creationId="{93199427-06AC-3D53-858E-E3B44F023743}"/>
          </ac:spMkLst>
        </pc:spChg>
        <pc:spChg chg="add mod">
          <ac:chgData name="Vanessa Cave" userId="85a1eb4a-cb55-4d80-a819-1dbaa8a63a76" providerId="ADAL" clId="{DFE3955C-564A-40AC-A5F1-332753CB92F5}" dt="2023-11-16T04:06:02.435" v="19382" actId="1076"/>
          <ac:spMkLst>
            <pc:docMk/>
            <pc:sldMk cId="3419598284" sldId="1008"/>
            <ac:spMk id="4" creationId="{2261E27E-15B1-7096-C1DC-EB4B1FAE43AA}"/>
          </ac:spMkLst>
        </pc:spChg>
        <pc:spChg chg="add del mod">
          <ac:chgData name="Vanessa Cave" userId="85a1eb4a-cb55-4d80-a819-1dbaa8a63a76" providerId="ADAL" clId="{DFE3955C-564A-40AC-A5F1-332753CB92F5}" dt="2023-11-15T01:37:42.535" v="3591" actId="478"/>
          <ac:spMkLst>
            <pc:docMk/>
            <pc:sldMk cId="3419598284" sldId="1008"/>
            <ac:spMk id="4" creationId="{29B0CF4A-0886-41E5-5A51-6C0F1A795A98}"/>
          </ac:spMkLst>
        </pc:spChg>
        <pc:spChg chg="add mod">
          <ac:chgData name="Vanessa Cave" userId="85a1eb4a-cb55-4d80-a819-1dbaa8a63a76" providerId="ADAL" clId="{DFE3955C-564A-40AC-A5F1-332753CB92F5}" dt="2023-11-16T04:05:50.499" v="19379" actId="1076"/>
          <ac:spMkLst>
            <pc:docMk/>
            <pc:sldMk cId="3419598284" sldId="1008"/>
            <ac:spMk id="5" creationId="{057C523B-5466-CBD8-960C-A4976079838B}"/>
          </ac:spMkLst>
        </pc:spChg>
        <pc:spChg chg="add mod">
          <ac:chgData name="Vanessa Cave" userId="85a1eb4a-cb55-4d80-a819-1dbaa8a63a76" providerId="ADAL" clId="{DFE3955C-564A-40AC-A5F1-332753CB92F5}" dt="2023-11-16T04:05:53.275" v="19380" actId="1076"/>
          <ac:spMkLst>
            <pc:docMk/>
            <pc:sldMk cId="3419598284" sldId="1008"/>
            <ac:spMk id="6" creationId="{081445C1-1858-9457-7850-C43F49C9366C}"/>
          </ac:spMkLst>
        </pc:spChg>
        <pc:spChg chg="add mod">
          <ac:chgData name="Vanessa Cave" userId="85a1eb4a-cb55-4d80-a819-1dbaa8a63a76" providerId="ADAL" clId="{DFE3955C-564A-40AC-A5F1-332753CB92F5}" dt="2023-11-16T04:05:48.435" v="19378" actId="1076"/>
          <ac:spMkLst>
            <pc:docMk/>
            <pc:sldMk cId="3419598284" sldId="1008"/>
            <ac:spMk id="7" creationId="{B4664250-8464-3AE2-E48E-60A90F90BEA3}"/>
          </ac:spMkLst>
        </pc:spChg>
        <pc:spChg chg="mod">
          <ac:chgData name="Vanessa Cave" userId="85a1eb4a-cb55-4d80-a819-1dbaa8a63a76" providerId="ADAL" clId="{DFE3955C-564A-40AC-A5F1-332753CB92F5}" dt="2023-11-16T10:25:02" v="20842" actId="20577"/>
          <ac:spMkLst>
            <pc:docMk/>
            <pc:sldMk cId="3419598284" sldId="1008"/>
            <ac:spMk id="13" creationId="{D88178E0-DBF8-25A0-4F49-5C2751FBAE88}"/>
          </ac:spMkLst>
        </pc:spChg>
        <pc:picChg chg="del">
          <ac:chgData name="Vanessa Cave" userId="85a1eb4a-cb55-4d80-a819-1dbaa8a63a76" providerId="ADAL" clId="{DFE3955C-564A-40AC-A5F1-332753CB92F5}" dt="2023-11-15T01:37:35.519" v="3590" actId="478"/>
          <ac:picMkLst>
            <pc:docMk/>
            <pc:sldMk cId="3419598284" sldId="1008"/>
            <ac:picMk id="9" creationId="{33938DC6-F073-0E86-6459-94C85AB7835D}"/>
          </ac:picMkLst>
        </pc:picChg>
      </pc:sldChg>
      <pc:sldChg chg="addSp delSp modSp new del mod">
        <pc:chgData name="Vanessa Cave" userId="85a1eb4a-cb55-4d80-a819-1dbaa8a63a76" providerId="ADAL" clId="{DFE3955C-564A-40AC-A5F1-332753CB92F5}" dt="2023-11-15T02:14:22.500" v="4099" actId="47"/>
        <pc:sldMkLst>
          <pc:docMk/>
          <pc:sldMk cId="1018453774" sldId="1009"/>
        </pc:sldMkLst>
        <pc:spChg chg="del">
          <ac:chgData name="Vanessa Cave" userId="85a1eb4a-cb55-4d80-a819-1dbaa8a63a76" providerId="ADAL" clId="{DFE3955C-564A-40AC-A5F1-332753CB92F5}" dt="2023-11-15T02:12:23.367" v="4090" actId="478"/>
          <ac:spMkLst>
            <pc:docMk/>
            <pc:sldMk cId="1018453774" sldId="1009"/>
            <ac:spMk id="2" creationId="{B036E67A-7960-2BC2-6024-589E927983C7}"/>
          </ac:spMkLst>
        </pc:spChg>
        <pc:spChg chg="del">
          <ac:chgData name="Vanessa Cave" userId="85a1eb4a-cb55-4d80-a819-1dbaa8a63a76" providerId="ADAL" clId="{DFE3955C-564A-40AC-A5F1-332753CB92F5}" dt="2023-11-15T02:12:26.002" v="4091" actId="478"/>
          <ac:spMkLst>
            <pc:docMk/>
            <pc:sldMk cId="1018453774" sldId="1009"/>
            <ac:spMk id="3" creationId="{67D4A413-9AFE-F750-E19F-43F672D27B2C}"/>
          </ac:spMkLst>
        </pc:spChg>
        <pc:picChg chg="add mod">
          <ac:chgData name="Vanessa Cave" userId="85a1eb4a-cb55-4d80-a819-1dbaa8a63a76" providerId="ADAL" clId="{DFE3955C-564A-40AC-A5F1-332753CB92F5}" dt="2023-11-15T02:12:54.848" v="4098" actId="1076"/>
          <ac:picMkLst>
            <pc:docMk/>
            <pc:sldMk cId="1018453774" sldId="1009"/>
            <ac:picMk id="4098" creationId="{CC036FD9-FB73-ED30-2FA1-85B8CBF0725F}"/>
          </ac:picMkLst>
        </pc:picChg>
      </pc:sldChg>
      <pc:sldChg chg="addSp modSp new mod modNotesTx">
        <pc:chgData name="Vanessa Cave" userId="85a1eb4a-cb55-4d80-a819-1dbaa8a63a76" providerId="ADAL" clId="{DFE3955C-564A-40AC-A5F1-332753CB92F5}" dt="2023-11-17T01:07:34.823" v="24902" actId="20577"/>
        <pc:sldMkLst>
          <pc:docMk/>
          <pc:sldMk cId="2530684723" sldId="1009"/>
        </pc:sldMkLst>
        <pc:spChg chg="mod">
          <ac:chgData name="Vanessa Cave" userId="85a1eb4a-cb55-4d80-a819-1dbaa8a63a76" providerId="ADAL" clId="{DFE3955C-564A-40AC-A5F1-332753CB92F5}" dt="2023-11-16T02:28:26.609" v="12481" actId="20577"/>
          <ac:spMkLst>
            <pc:docMk/>
            <pc:sldMk cId="2530684723" sldId="1009"/>
            <ac:spMk id="2" creationId="{F05CFDA3-AB7C-D67E-D35A-337B0C31F278}"/>
          </ac:spMkLst>
        </pc:spChg>
        <pc:spChg chg="mod">
          <ac:chgData name="Vanessa Cave" userId="85a1eb4a-cb55-4d80-a819-1dbaa8a63a76" providerId="ADAL" clId="{DFE3955C-564A-40AC-A5F1-332753CB92F5}" dt="2023-11-17T01:05:23.662" v="24803" actId="20577"/>
          <ac:spMkLst>
            <pc:docMk/>
            <pc:sldMk cId="2530684723" sldId="1009"/>
            <ac:spMk id="3" creationId="{DDA2DEEC-A53F-7232-9157-B3230C922601}"/>
          </ac:spMkLst>
        </pc:spChg>
        <pc:spChg chg="add mod">
          <ac:chgData name="Vanessa Cave" userId="85a1eb4a-cb55-4d80-a819-1dbaa8a63a76" providerId="ADAL" clId="{DFE3955C-564A-40AC-A5F1-332753CB92F5}" dt="2023-11-17T01:04:51.893" v="24767" actId="1076"/>
          <ac:spMkLst>
            <pc:docMk/>
            <pc:sldMk cId="2530684723" sldId="1009"/>
            <ac:spMk id="4" creationId="{17142B5C-2FAB-0337-70F8-4FAF6BA97EF7}"/>
          </ac:spMkLst>
        </pc:spChg>
        <pc:spChg chg="add mod">
          <ac:chgData name="Vanessa Cave" userId="85a1eb4a-cb55-4d80-a819-1dbaa8a63a76" providerId="ADAL" clId="{DFE3955C-564A-40AC-A5F1-332753CB92F5}" dt="2023-11-17T01:04:51.893" v="24767" actId="1076"/>
          <ac:spMkLst>
            <pc:docMk/>
            <pc:sldMk cId="2530684723" sldId="1009"/>
            <ac:spMk id="5" creationId="{0CDF4114-E0AE-BBA9-F7B3-7488887878AF}"/>
          </ac:spMkLst>
        </pc:spChg>
      </pc:sldChg>
      <pc:sldChg chg="modSp add del mod">
        <pc:chgData name="Vanessa Cave" userId="85a1eb4a-cb55-4d80-a819-1dbaa8a63a76" providerId="ADAL" clId="{DFE3955C-564A-40AC-A5F1-332753CB92F5}" dt="2023-11-15T23:39:05.842" v="7987" actId="47"/>
        <pc:sldMkLst>
          <pc:docMk/>
          <pc:sldMk cId="59491336" sldId="1010"/>
        </pc:sldMkLst>
        <pc:spChg chg="mod">
          <ac:chgData name="Vanessa Cave" userId="85a1eb4a-cb55-4d80-a819-1dbaa8a63a76" providerId="ADAL" clId="{DFE3955C-564A-40AC-A5F1-332753CB92F5}" dt="2023-11-15T23:36:06.066" v="7986" actId="20577"/>
          <ac:spMkLst>
            <pc:docMk/>
            <pc:sldMk cId="59491336" sldId="1010"/>
            <ac:spMk id="3" creationId="{DDA2DEEC-A53F-7232-9157-B3230C922601}"/>
          </ac:spMkLst>
        </pc:spChg>
      </pc:sldChg>
      <pc:sldChg chg="modSp add del mod">
        <pc:chgData name="Vanessa Cave" userId="85a1eb4a-cb55-4d80-a819-1dbaa8a63a76" providerId="ADAL" clId="{DFE3955C-564A-40AC-A5F1-332753CB92F5}" dt="2023-11-15T23:23:30.932" v="7882" actId="2696"/>
        <pc:sldMkLst>
          <pc:docMk/>
          <pc:sldMk cId="177473112" sldId="1010"/>
        </pc:sldMkLst>
        <pc:spChg chg="mod">
          <ac:chgData name="Vanessa Cave" userId="85a1eb4a-cb55-4d80-a819-1dbaa8a63a76" providerId="ADAL" clId="{DFE3955C-564A-40AC-A5F1-332753CB92F5}" dt="2023-11-15T23:23:26.490" v="7881" actId="27636"/>
          <ac:spMkLst>
            <pc:docMk/>
            <pc:sldMk cId="177473112" sldId="1010"/>
            <ac:spMk id="3" creationId="{DDA2DEEC-A53F-7232-9157-B3230C922601}"/>
          </ac:spMkLst>
        </pc:spChg>
      </pc:sldChg>
      <pc:sldChg chg="addSp modSp add mod ord modNotesTx">
        <pc:chgData name="Vanessa Cave" userId="85a1eb4a-cb55-4d80-a819-1dbaa8a63a76" providerId="ADAL" clId="{DFE3955C-564A-40AC-A5F1-332753CB92F5}" dt="2023-11-17T01:09:01.349" v="24937" actId="20577"/>
        <pc:sldMkLst>
          <pc:docMk/>
          <pc:sldMk cId="3123502306" sldId="1010"/>
        </pc:sldMkLst>
        <pc:spChg chg="mod">
          <ac:chgData name="Vanessa Cave" userId="85a1eb4a-cb55-4d80-a819-1dbaa8a63a76" providerId="ADAL" clId="{DFE3955C-564A-40AC-A5F1-332753CB92F5}" dt="2023-11-16T01:20:22.234" v="9780" actId="20577"/>
          <ac:spMkLst>
            <pc:docMk/>
            <pc:sldMk cId="3123502306" sldId="1010"/>
            <ac:spMk id="2" creationId="{DD4C4304-553C-A216-A3CC-BCA9DD1091BB}"/>
          </ac:spMkLst>
        </pc:spChg>
        <pc:spChg chg="mod">
          <ac:chgData name="Vanessa Cave" userId="85a1eb4a-cb55-4d80-a819-1dbaa8a63a76" providerId="ADAL" clId="{DFE3955C-564A-40AC-A5F1-332753CB92F5}" dt="2023-11-16T02:05:53.488" v="12166" actId="20577"/>
          <ac:spMkLst>
            <pc:docMk/>
            <pc:sldMk cId="3123502306" sldId="1010"/>
            <ac:spMk id="3" creationId="{E09886A0-D41A-1AFF-B4A8-4352EAE80176}"/>
          </ac:spMkLst>
        </pc:spChg>
        <pc:spChg chg="add mod">
          <ac:chgData name="Vanessa Cave" userId="85a1eb4a-cb55-4d80-a819-1dbaa8a63a76" providerId="ADAL" clId="{DFE3955C-564A-40AC-A5F1-332753CB92F5}" dt="2023-11-16T01:19:36.330" v="9767" actId="164"/>
          <ac:spMkLst>
            <pc:docMk/>
            <pc:sldMk cId="3123502306" sldId="1010"/>
            <ac:spMk id="4" creationId="{8C537E20-490B-F503-5EA0-55CC0FBA538E}"/>
          </ac:spMkLst>
        </pc:spChg>
        <pc:spChg chg="add mod">
          <ac:chgData name="Vanessa Cave" userId="85a1eb4a-cb55-4d80-a819-1dbaa8a63a76" providerId="ADAL" clId="{DFE3955C-564A-40AC-A5F1-332753CB92F5}" dt="2023-11-16T01:19:54.086" v="9776" actId="1035"/>
          <ac:spMkLst>
            <pc:docMk/>
            <pc:sldMk cId="3123502306" sldId="1010"/>
            <ac:spMk id="5" creationId="{51FB5C0F-66FD-6214-6DFC-92D7F43407C8}"/>
          </ac:spMkLst>
        </pc:spChg>
        <pc:grpChg chg="add mod">
          <ac:chgData name="Vanessa Cave" userId="85a1eb4a-cb55-4d80-a819-1dbaa8a63a76" providerId="ADAL" clId="{DFE3955C-564A-40AC-A5F1-332753CB92F5}" dt="2023-11-16T01:20:03.580" v="9777" actId="14100"/>
          <ac:grpSpMkLst>
            <pc:docMk/>
            <pc:sldMk cId="3123502306" sldId="1010"/>
            <ac:grpSpMk id="6" creationId="{7888F024-475F-CCE3-C53E-093933AC5600}"/>
          </ac:grpSpMkLst>
        </pc:grpChg>
      </pc:sldChg>
      <pc:sldChg chg="add del">
        <pc:chgData name="Vanessa Cave" userId="85a1eb4a-cb55-4d80-a819-1dbaa8a63a76" providerId="ADAL" clId="{DFE3955C-564A-40AC-A5F1-332753CB92F5}" dt="2023-11-16T02:31:37.801" v="12534" actId="47"/>
        <pc:sldMkLst>
          <pc:docMk/>
          <pc:sldMk cId="1858422839" sldId="1011"/>
        </pc:sldMkLst>
      </pc:sldChg>
      <pc:sldChg chg="addSp delSp modSp new del mod modNotesTx">
        <pc:chgData name="Vanessa Cave" userId="85a1eb4a-cb55-4d80-a819-1dbaa8a63a76" providerId="ADAL" clId="{DFE3955C-564A-40AC-A5F1-332753CB92F5}" dt="2023-11-16T03:26:24.539" v="16366" actId="2696"/>
        <pc:sldMkLst>
          <pc:docMk/>
          <pc:sldMk cId="1872539418" sldId="1011"/>
        </pc:sldMkLst>
        <pc:spChg chg="del">
          <ac:chgData name="Vanessa Cave" userId="85a1eb4a-cb55-4d80-a819-1dbaa8a63a76" providerId="ADAL" clId="{DFE3955C-564A-40AC-A5F1-332753CB92F5}" dt="2023-11-16T03:22:57.980" v="16258" actId="478"/>
          <ac:spMkLst>
            <pc:docMk/>
            <pc:sldMk cId="1872539418" sldId="1011"/>
            <ac:spMk id="2" creationId="{EA96AED3-21FB-86D0-7355-F3191627E19F}"/>
          </ac:spMkLst>
        </pc:spChg>
        <pc:spChg chg="del">
          <ac:chgData name="Vanessa Cave" userId="85a1eb4a-cb55-4d80-a819-1dbaa8a63a76" providerId="ADAL" clId="{DFE3955C-564A-40AC-A5F1-332753CB92F5}" dt="2023-11-16T03:22:53.870" v="16257"/>
          <ac:spMkLst>
            <pc:docMk/>
            <pc:sldMk cId="1872539418" sldId="1011"/>
            <ac:spMk id="3" creationId="{74076CAF-DA68-DDE7-1B9F-89D9F48BE148}"/>
          </ac:spMkLst>
        </pc:spChg>
        <pc:picChg chg="add mod">
          <ac:chgData name="Vanessa Cave" userId="85a1eb4a-cb55-4d80-a819-1dbaa8a63a76" providerId="ADAL" clId="{DFE3955C-564A-40AC-A5F1-332753CB92F5}" dt="2023-11-16T03:25:45.578" v="16365" actId="1036"/>
          <ac:picMkLst>
            <pc:docMk/>
            <pc:sldMk cId="1872539418" sldId="1011"/>
            <ac:picMk id="1026" creationId="{7A74FE58-0D51-CB72-71A1-589BA32BA47D}"/>
          </ac:picMkLst>
        </pc:picChg>
      </pc:sldChg>
      <pc:sldChg chg="add del">
        <pc:chgData name="Vanessa Cave" userId="85a1eb4a-cb55-4d80-a819-1dbaa8a63a76" providerId="ADAL" clId="{DFE3955C-564A-40AC-A5F1-332753CB92F5}" dt="2023-11-15T23:35:25.286" v="7927"/>
        <pc:sldMkLst>
          <pc:docMk/>
          <pc:sldMk cId="2433797866" sldId="1011"/>
        </pc:sldMkLst>
      </pc:sldChg>
      <pc:sldChg chg="add del">
        <pc:chgData name="Vanessa Cave" userId="85a1eb4a-cb55-4d80-a819-1dbaa8a63a76" providerId="ADAL" clId="{DFE3955C-564A-40AC-A5F1-332753CB92F5}" dt="2023-11-16T02:49:48.510" v="13314"/>
        <pc:sldMkLst>
          <pc:docMk/>
          <pc:sldMk cId="3379577714" sldId="1011"/>
        </pc:sldMkLst>
      </pc:sldChg>
      <pc:sldChg chg="add del">
        <pc:chgData name="Vanessa Cave" userId="85a1eb4a-cb55-4d80-a819-1dbaa8a63a76" providerId="ADAL" clId="{DFE3955C-564A-40AC-A5F1-332753CB92F5}" dt="2023-11-15T23:35:35.675" v="7929"/>
        <pc:sldMkLst>
          <pc:docMk/>
          <pc:sldMk cId="3749832948" sldId="1011"/>
        </pc:sldMkLst>
      </pc:sldChg>
      <pc:sldChg chg="delSp modSp add del mod modNotesTx">
        <pc:chgData name="Vanessa Cave" userId="85a1eb4a-cb55-4d80-a819-1dbaa8a63a76" providerId="ADAL" clId="{DFE3955C-564A-40AC-A5F1-332753CB92F5}" dt="2023-11-16T01:50:53.763" v="11163" actId="2696"/>
        <pc:sldMkLst>
          <pc:docMk/>
          <pc:sldMk cId="4005842966" sldId="1011"/>
        </pc:sldMkLst>
        <pc:spChg chg="mod">
          <ac:chgData name="Vanessa Cave" userId="85a1eb4a-cb55-4d80-a819-1dbaa8a63a76" providerId="ADAL" clId="{DFE3955C-564A-40AC-A5F1-332753CB92F5}" dt="2023-11-16T01:44:07.952" v="11093" actId="20577"/>
          <ac:spMkLst>
            <pc:docMk/>
            <pc:sldMk cId="4005842966" sldId="1011"/>
            <ac:spMk id="2" creationId="{DD4C4304-553C-A216-A3CC-BCA9DD1091BB}"/>
          </ac:spMkLst>
        </pc:spChg>
        <pc:spChg chg="mod">
          <ac:chgData name="Vanessa Cave" userId="85a1eb4a-cb55-4d80-a819-1dbaa8a63a76" providerId="ADAL" clId="{DFE3955C-564A-40AC-A5F1-332753CB92F5}" dt="2023-11-16T01:49:27.039" v="11161" actId="20577"/>
          <ac:spMkLst>
            <pc:docMk/>
            <pc:sldMk cId="4005842966" sldId="1011"/>
            <ac:spMk id="3" creationId="{E09886A0-D41A-1AFF-B4A8-4352EAE80176}"/>
          </ac:spMkLst>
        </pc:spChg>
        <pc:spChg chg="mod">
          <ac:chgData name="Vanessa Cave" userId="85a1eb4a-cb55-4d80-a819-1dbaa8a63a76" providerId="ADAL" clId="{DFE3955C-564A-40AC-A5F1-332753CB92F5}" dt="2023-11-16T01:36:08.515" v="10735" actId="1076"/>
          <ac:spMkLst>
            <pc:docMk/>
            <pc:sldMk cId="4005842966" sldId="1011"/>
            <ac:spMk id="4" creationId="{D9AA8E2A-AFFF-4299-F15F-592B1446BC6C}"/>
          </ac:spMkLst>
        </pc:spChg>
        <pc:spChg chg="del">
          <ac:chgData name="Vanessa Cave" userId="85a1eb4a-cb55-4d80-a819-1dbaa8a63a76" providerId="ADAL" clId="{DFE3955C-564A-40AC-A5F1-332753CB92F5}" dt="2023-11-16T01:38:30.597" v="10839" actId="478"/>
          <ac:spMkLst>
            <pc:docMk/>
            <pc:sldMk cId="4005842966" sldId="1011"/>
            <ac:spMk id="6" creationId="{04420F4E-BE1D-9BFF-D8E1-D5D64528478D}"/>
          </ac:spMkLst>
        </pc:spChg>
      </pc:sldChg>
      <pc:sldChg chg="add del">
        <pc:chgData name="Vanessa Cave" userId="85a1eb4a-cb55-4d80-a819-1dbaa8a63a76" providerId="ADAL" clId="{DFE3955C-564A-40AC-A5F1-332753CB92F5}" dt="2023-11-15T23:59:07.671" v="8667" actId="2696"/>
        <pc:sldMkLst>
          <pc:docMk/>
          <pc:sldMk cId="4065871850" sldId="1011"/>
        </pc:sldMkLst>
      </pc:sldChg>
      <pc:sldChg chg="add del">
        <pc:chgData name="Vanessa Cave" userId="85a1eb4a-cb55-4d80-a819-1dbaa8a63a76" providerId="ADAL" clId="{DFE3955C-564A-40AC-A5F1-332753CB92F5}" dt="2023-11-16T02:49:48.510" v="13314"/>
        <pc:sldMkLst>
          <pc:docMk/>
          <pc:sldMk cId="1331936414" sldId="1012"/>
        </pc:sldMkLst>
      </pc:sldChg>
      <pc:sldChg chg="addSp delSp modSp new del mod ord modNotesTx">
        <pc:chgData name="Vanessa Cave" userId="85a1eb4a-cb55-4d80-a819-1dbaa8a63a76" providerId="ADAL" clId="{DFE3955C-564A-40AC-A5F1-332753CB92F5}" dt="2023-11-17T00:25:17.541" v="23466" actId="47"/>
        <pc:sldMkLst>
          <pc:docMk/>
          <pc:sldMk cId="3067559003" sldId="1012"/>
        </pc:sldMkLst>
        <pc:spChg chg="del">
          <ac:chgData name="Vanessa Cave" userId="85a1eb4a-cb55-4d80-a819-1dbaa8a63a76" providerId="ADAL" clId="{DFE3955C-564A-40AC-A5F1-332753CB92F5}" dt="2023-11-16T03:23:49.943" v="16267" actId="478"/>
          <ac:spMkLst>
            <pc:docMk/>
            <pc:sldMk cId="3067559003" sldId="1012"/>
            <ac:spMk id="2" creationId="{DA2BA4B9-9358-1EE7-8553-DA7E1F05F2C5}"/>
          </ac:spMkLst>
        </pc:spChg>
        <pc:spChg chg="del">
          <ac:chgData name="Vanessa Cave" userId="85a1eb4a-cb55-4d80-a819-1dbaa8a63a76" providerId="ADAL" clId="{DFE3955C-564A-40AC-A5F1-332753CB92F5}" dt="2023-11-16T03:23:46.477" v="16266"/>
          <ac:spMkLst>
            <pc:docMk/>
            <pc:sldMk cId="3067559003" sldId="1012"/>
            <ac:spMk id="3" creationId="{C65DB084-5369-1A5F-E13E-82CE05EEC651}"/>
          </ac:spMkLst>
        </pc:spChg>
        <pc:picChg chg="add mod">
          <ac:chgData name="Vanessa Cave" userId="85a1eb4a-cb55-4d80-a819-1dbaa8a63a76" providerId="ADAL" clId="{DFE3955C-564A-40AC-A5F1-332753CB92F5}" dt="2023-11-16T03:24:00.541" v="16271" actId="14100"/>
          <ac:picMkLst>
            <pc:docMk/>
            <pc:sldMk cId="3067559003" sldId="1012"/>
            <ac:picMk id="2050" creationId="{CEE409DA-2ED3-D583-6E04-3E42CD7DA243}"/>
          </ac:picMkLst>
        </pc:picChg>
      </pc:sldChg>
      <pc:sldChg chg="add del">
        <pc:chgData name="Vanessa Cave" userId="85a1eb4a-cb55-4d80-a819-1dbaa8a63a76" providerId="ADAL" clId="{DFE3955C-564A-40AC-A5F1-332753CB92F5}" dt="2023-11-16T02:31:41.223" v="12535" actId="47"/>
        <pc:sldMkLst>
          <pc:docMk/>
          <pc:sldMk cId="4132096522" sldId="1012"/>
        </pc:sldMkLst>
      </pc:sldChg>
      <pc:sldChg chg="add del">
        <pc:chgData name="Vanessa Cave" userId="85a1eb4a-cb55-4d80-a819-1dbaa8a63a76" providerId="ADAL" clId="{DFE3955C-564A-40AC-A5F1-332753CB92F5}" dt="2023-11-16T02:49:48.510" v="13314"/>
        <pc:sldMkLst>
          <pc:docMk/>
          <pc:sldMk cId="2687155269" sldId="1013"/>
        </pc:sldMkLst>
      </pc:sldChg>
      <pc:sldChg chg="addSp delSp modSp new mod modNotesTx">
        <pc:chgData name="Vanessa Cave" userId="85a1eb4a-cb55-4d80-a819-1dbaa8a63a76" providerId="ADAL" clId="{DFE3955C-564A-40AC-A5F1-332753CB92F5}" dt="2023-11-17T00:24:31.824" v="23465" actId="20577"/>
        <pc:sldMkLst>
          <pc:docMk/>
          <pc:sldMk cId="3402084015" sldId="1013"/>
        </pc:sldMkLst>
        <pc:spChg chg="del">
          <ac:chgData name="Vanessa Cave" userId="85a1eb4a-cb55-4d80-a819-1dbaa8a63a76" providerId="ADAL" clId="{DFE3955C-564A-40AC-A5F1-332753CB92F5}" dt="2023-11-16T03:25:22" v="16356" actId="478"/>
          <ac:spMkLst>
            <pc:docMk/>
            <pc:sldMk cId="3402084015" sldId="1013"/>
            <ac:spMk id="2" creationId="{BBB95140-3B36-5B64-6304-85B0138466AA}"/>
          </ac:spMkLst>
        </pc:spChg>
        <pc:spChg chg="del">
          <ac:chgData name="Vanessa Cave" userId="85a1eb4a-cb55-4d80-a819-1dbaa8a63a76" providerId="ADAL" clId="{DFE3955C-564A-40AC-A5F1-332753CB92F5}" dt="2023-11-16T03:25:24.339" v="16357" actId="478"/>
          <ac:spMkLst>
            <pc:docMk/>
            <pc:sldMk cId="3402084015" sldId="1013"/>
            <ac:spMk id="3" creationId="{303E9FBB-7FEA-F2CD-FC20-FA7D13F36A5C}"/>
          </ac:spMkLst>
        </pc:spChg>
        <pc:picChg chg="add mod">
          <ac:chgData name="Vanessa Cave" userId="85a1eb4a-cb55-4d80-a819-1dbaa8a63a76" providerId="ADAL" clId="{DFE3955C-564A-40AC-A5F1-332753CB92F5}" dt="2023-11-16T03:25:37.130" v="16363" actId="1076"/>
          <ac:picMkLst>
            <pc:docMk/>
            <pc:sldMk cId="3402084015" sldId="1013"/>
            <ac:picMk id="3074" creationId="{9AA10BE5-FE03-B4CA-44E9-50B091FBFE5B}"/>
          </ac:picMkLst>
        </pc:picChg>
      </pc:sldChg>
      <pc:sldChg chg="addSp modSp new mod modNotesTx">
        <pc:chgData name="Vanessa Cave" userId="85a1eb4a-cb55-4d80-a819-1dbaa8a63a76" providerId="ADAL" clId="{DFE3955C-564A-40AC-A5F1-332753CB92F5}" dt="2023-11-17T02:04:45.628" v="26486" actId="20577"/>
        <pc:sldMkLst>
          <pc:docMk/>
          <pc:sldMk cId="337717660" sldId="1014"/>
        </pc:sldMkLst>
        <pc:spChg chg="mod">
          <ac:chgData name="Vanessa Cave" userId="85a1eb4a-cb55-4d80-a819-1dbaa8a63a76" providerId="ADAL" clId="{DFE3955C-564A-40AC-A5F1-332753CB92F5}" dt="2023-11-16T10:55:16.279" v="21588" actId="20577"/>
          <ac:spMkLst>
            <pc:docMk/>
            <pc:sldMk cId="337717660" sldId="1014"/>
            <ac:spMk id="2" creationId="{DA1B34B0-7733-6BCE-BE29-97D69EBA5B24}"/>
          </ac:spMkLst>
        </pc:spChg>
        <pc:spChg chg="mod">
          <ac:chgData name="Vanessa Cave" userId="85a1eb4a-cb55-4d80-a819-1dbaa8a63a76" providerId="ADAL" clId="{DFE3955C-564A-40AC-A5F1-332753CB92F5}" dt="2023-11-16T11:01:14.772" v="21774" actId="20577"/>
          <ac:spMkLst>
            <pc:docMk/>
            <pc:sldMk cId="337717660" sldId="1014"/>
            <ac:spMk id="3" creationId="{A2FBE1D1-1159-8456-E9EA-75F3D267EF17}"/>
          </ac:spMkLst>
        </pc:spChg>
        <pc:picChg chg="add mod">
          <ac:chgData name="Vanessa Cave" userId="85a1eb4a-cb55-4d80-a819-1dbaa8a63a76" providerId="ADAL" clId="{DFE3955C-564A-40AC-A5F1-332753CB92F5}" dt="2023-11-17T02:00:26.407" v="26080" actId="1076"/>
          <ac:picMkLst>
            <pc:docMk/>
            <pc:sldMk cId="337717660" sldId="1014"/>
            <ac:picMk id="5" creationId="{FA41FB81-36E6-99CD-AFE0-D7765D60BDE9}"/>
          </ac:picMkLst>
        </pc:picChg>
      </pc:sldChg>
      <pc:sldChg chg="new del">
        <pc:chgData name="Vanessa Cave" userId="85a1eb4a-cb55-4d80-a819-1dbaa8a63a76" providerId="ADAL" clId="{DFE3955C-564A-40AC-A5F1-332753CB92F5}" dt="2023-11-16T03:50:47.859" v="18308" actId="47"/>
        <pc:sldMkLst>
          <pc:docMk/>
          <pc:sldMk cId="1606726349" sldId="1014"/>
        </pc:sldMkLst>
      </pc:sldChg>
      <pc:sldChg chg="add del">
        <pc:chgData name="Vanessa Cave" userId="85a1eb4a-cb55-4d80-a819-1dbaa8a63a76" providerId="ADAL" clId="{DFE3955C-564A-40AC-A5F1-332753CB92F5}" dt="2023-11-16T02:49:48.510" v="13314"/>
        <pc:sldMkLst>
          <pc:docMk/>
          <pc:sldMk cId="3586990266" sldId="1014"/>
        </pc:sldMkLst>
      </pc:sldChg>
      <pc:sldChg chg="new del">
        <pc:chgData name="Vanessa Cave" userId="85a1eb4a-cb55-4d80-a819-1dbaa8a63a76" providerId="ADAL" clId="{DFE3955C-564A-40AC-A5F1-332753CB92F5}" dt="2023-11-16T03:27:43.335" v="16370" actId="47"/>
        <pc:sldMkLst>
          <pc:docMk/>
          <pc:sldMk cId="3988341933" sldId="1014"/>
        </pc:sldMkLst>
      </pc:sldChg>
      <pc:sldChg chg="new del">
        <pc:chgData name="Vanessa Cave" userId="85a1eb4a-cb55-4d80-a819-1dbaa8a63a76" providerId="ADAL" clId="{DFE3955C-564A-40AC-A5F1-332753CB92F5}" dt="2023-11-16T23:38:36.287" v="21828" actId="2696"/>
        <pc:sldMkLst>
          <pc:docMk/>
          <pc:sldMk cId="314590102" sldId="1015"/>
        </pc:sldMkLst>
      </pc:sldChg>
      <pc:sldChg chg="addSp delSp modSp new del mod">
        <pc:chgData name="Vanessa Cave" userId="85a1eb4a-cb55-4d80-a819-1dbaa8a63a76" providerId="ADAL" clId="{DFE3955C-564A-40AC-A5F1-332753CB92F5}" dt="2023-11-17T01:32:46.190" v="25240" actId="47"/>
        <pc:sldMkLst>
          <pc:docMk/>
          <pc:sldMk cId="3395346857" sldId="1015"/>
        </pc:sldMkLst>
        <pc:spChg chg="del">
          <ac:chgData name="Vanessa Cave" userId="85a1eb4a-cb55-4d80-a819-1dbaa8a63a76" providerId="ADAL" clId="{DFE3955C-564A-40AC-A5F1-332753CB92F5}" dt="2023-11-17T01:29:47.292" v="25203" actId="478"/>
          <ac:spMkLst>
            <pc:docMk/>
            <pc:sldMk cId="3395346857" sldId="1015"/>
            <ac:spMk id="2" creationId="{8B1C483F-C1D3-DABF-F5E6-BD2F3FF429D7}"/>
          </ac:spMkLst>
        </pc:spChg>
        <pc:spChg chg="del">
          <ac:chgData name="Vanessa Cave" userId="85a1eb4a-cb55-4d80-a819-1dbaa8a63a76" providerId="ADAL" clId="{DFE3955C-564A-40AC-A5F1-332753CB92F5}" dt="2023-11-17T01:29:49.867" v="25204" actId="478"/>
          <ac:spMkLst>
            <pc:docMk/>
            <pc:sldMk cId="3395346857" sldId="1015"/>
            <ac:spMk id="3" creationId="{E6C1E344-ED99-62CF-EFC9-0D8A1F4E37AC}"/>
          </ac:spMkLst>
        </pc:spChg>
        <pc:picChg chg="add mod">
          <ac:chgData name="Vanessa Cave" userId="85a1eb4a-cb55-4d80-a819-1dbaa8a63a76" providerId="ADAL" clId="{DFE3955C-564A-40AC-A5F1-332753CB92F5}" dt="2023-11-17T01:29:50.597" v="25205"/>
          <ac:picMkLst>
            <pc:docMk/>
            <pc:sldMk cId="3395346857" sldId="1015"/>
            <ac:picMk id="4" creationId="{4B6D43B6-8583-04F4-DE63-6F8AD85AFD2A}"/>
          </ac:picMkLst>
        </pc:picChg>
        <pc:picChg chg="add mod modCrop">
          <ac:chgData name="Vanessa Cave" userId="85a1eb4a-cb55-4d80-a819-1dbaa8a63a76" providerId="ADAL" clId="{DFE3955C-564A-40AC-A5F1-332753CB92F5}" dt="2023-11-17T01:31:47.590" v="25212" actId="1076"/>
          <ac:picMkLst>
            <pc:docMk/>
            <pc:sldMk cId="3395346857" sldId="1015"/>
            <ac:picMk id="5" creationId="{B64D8057-A399-7884-3097-409828AC734D}"/>
          </ac:picMkLst>
        </pc:picChg>
      </pc:sldChg>
      <pc:sldChg chg="add del">
        <pc:chgData name="Vanessa Cave" userId="85a1eb4a-cb55-4d80-a819-1dbaa8a63a76" providerId="ADAL" clId="{DFE3955C-564A-40AC-A5F1-332753CB92F5}" dt="2023-11-16T02:49:48.510" v="13314"/>
        <pc:sldMkLst>
          <pc:docMk/>
          <pc:sldMk cId="3763503407" sldId="1015"/>
        </pc:sldMkLst>
      </pc:sldChg>
      <pc:sldChg chg="addSp modSp add mod modNotesTx">
        <pc:chgData name="Vanessa Cave" userId="85a1eb4a-cb55-4d80-a819-1dbaa8a63a76" providerId="ADAL" clId="{DFE3955C-564A-40AC-A5F1-332753CB92F5}" dt="2023-11-17T02:01:04.366" v="26086" actId="20577"/>
        <pc:sldMkLst>
          <pc:docMk/>
          <pc:sldMk cId="2366645661" sldId="1016"/>
        </pc:sldMkLst>
        <pc:spChg chg="mod">
          <ac:chgData name="Vanessa Cave" userId="85a1eb4a-cb55-4d80-a819-1dbaa8a63a76" providerId="ADAL" clId="{DFE3955C-564A-40AC-A5F1-332753CB92F5}" dt="2023-11-17T01:32:19.923" v="25236" actId="20577"/>
          <ac:spMkLst>
            <pc:docMk/>
            <pc:sldMk cId="2366645661" sldId="1016"/>
            <ac:spMk id="2" creationId="{13098889-A9B2-B9A8-5BA8-24EDE04D0CB1}"/>
          </ac:spMkLst>
        </pc:spChg>
        <pc:spChg chg="mod">
          <ac:chgData name="Vanessa Cave" userId="85a1eb4a-cb55-4d80-a819-1dbaa8a63a76" providerId="ADAL" clId="{DFE3955C-564A-40AC-A5F1-332753CB92F5}" dt="2023-11-17T01:53:13.852" v="25911" actId="20577"/>
          <ac:spMkLst>
            <pc:docMk/>
            <pc:sldMk cId="2366645661" sldId="1016"/>
            <ac:spMk id="10" creationId="{32F4207F-5E70-FE9D-887B-85B2DAB5FA79}"/>
          </ac:spMkLst>
        </pc:spChg>
        <pc:picChg chg="add mod">
          <ac:chgData name="Vanessa Cave" userId="85a1eb4a-cb55-4d80-a819-1dbaa8a63a76" providerId="ADAL" clId="{DFE3955C-564A-40AC-A5F1-332753CB92F5}" dt="2023-11-17T01:54:27.514" v="26018" actId="1076"/>
          <ac:picMkLst>
            <pc:docMk/>
            <pc:sldMk cId="2366645661" sldId="1016"/>
            <ac:picMk id="3" creationId="{55436156-6BB9-8CBF-E927-075A762D18BD}"/>
          </ac:picMkLst>
        </pc:picChg>
      </pc:sldChg>
    </pc:docChg>
  </pc:docChgLst>
  <pc:docChgLst>
    <pc:chgData name="Vanessa Cave" userId="85a1eb4a-cb55-4d80-a819-1dbaa8a63a76" providerId="ADAL" clId="{5722142E-5ADE-4F27-A903-EEF9D2351DB1}"/>
    <pc:docChg chg="undo redo custSel addSld delSld modSld sldOrd">
      <pc:chgData name="Vanessa Cave" userId="85a1eb4a-cb55-4d80-a819-1dbaa8a63a76" providerId="ADAL" clId="{5722142E-5ADE-4F27-A903-EEF9D2351DB1}" dt="2022-11-20T23:14:31.242" v="19187" actId="20577"/>
      <pc:docMkLst>
        <pc:docMk/>
      </pc:docMkLst>
      <pc:sldChg chg="modSp add del mod">
        <pc:chgData name="Vanessa Cave" userId="85a1eb4a-cb55-4d80-a819-1dbaa8a63a76" providerId="ADAL" clId="{5722142E-5ADE-4F27-A903-EEF9D2351DB1}" dt="2022-11-14T23:33:25.020" v="3688" actId="47"/>
        <pc:sldMkLst>
          <pc:docMk/>
          <pc:sldMk cId="1952685386" sldId="256"/>
        </pc:sldMkLst>
        <pc:spChg chg="mod">
          <ac:chgData name="Vanessa Cave" userId="85a1eb4a-cb55-4d80-a819-1dbaa8a63a76" providerId="ADAL" clId="{5722142E-5ADE-4F27-A903-EEF9D2351DB1}" dt="2022-11-14T23:32:12.304" v="3678" actId="20577"/>
          <ac:spMkLst>
            <pc:docMk/>
            <pc:sldMk cId="1952685386" sldId="256"/>
            <ac:spMk id="5" creationId="{FA0D63C3-5793-6D78-96A8-EBBA9EF39215}"/>
          </ac:spMkLst>
        </pc:spChg>
        <pc:spChg chg="mod">
          <ac:chgData name="Vanessa Cave" userId="85a1eb4a-cb55-4d80-a819-1dbaa8a63a76" providerId="ADAL" clId="{5722142E-5ADE-4F27-A903-EEF9D2351DB1}" dt="2022-11-14T23:32:27.135" v="3683" actId="20577"/>
          <ac:spMkLst>
            <pc:docMk/>
            <pc:sldMk cId="1952685386" sldId="256"/>
            <ac:spMk id="23" creationId="{4F54491D-7861-E1D8-3D78-03240533D73B}"/>
          </ac:spMkLst>
        </pc:spChg>
      </pc:sldChg>
      <pc:sldChg chg="addSp delSp modSp mod modNotesTx">
        <pc:chgData name="Vanessa Cave" userId="85a1eb4a-cb55-4d80-a819-1dbaa8a63a76" providerId="ADAL" clId="{5722142E-5ADE-4F27-A903-EEF9D2351DB1}" dt="2022-11-16T01:43:39.853" v="6011" actId="20577"/>
        <pc:sldMkLst>
          <pc:docMk/>
          <pc:sldMk cId="1221066108" sldId="791"/>
        </pc:sldMkLst>
        <pc:spChg chg="mod">
          <ac:chgData name="Vanessa Cave" userId="85a1eb4a-cb55-4d80-a819-1dbaa8a63a76" providerId="ADAL" clId="{5722142E-5ADE-4F27-A903-EEF9D2351DB1}" dt="2022-11-16T01:43:21.795" v="6002"/>
          <ac:spMkLst>
            <pc:docMk/>
            <pc:sldMk cId="1221066108" sldId="791"/>
            <ac:spMk id="2" creationId="{9506F84B-4AD6-468E-B1E3-4D80F79EA9E6}"/>
          </ac:spMkLst>
        </pc:spChg>
        <pc:spChg chg="add del mod">
          <ac:chgData name="Vanessa Cave" userId="85a1eb4a-cb55-4d80-a819-1dbaa8a63a76" providerId="ADAL" clId="{5722142E-5ADE-4F27-A903-EEF9D2351DB1}" dt="2022-11-16T01:43:08.247" v="5998" actId="478"/>
          <ac:spMkLst>
            <pc:docMk/>
            <pc:sldMk cId="1221066108" sldId="791"/>
            <ac:spMk id="4" creationId="{A6E4D35B-A5C8-411E-8064-2A328A61C03B}"/>
          </ac:spMkLst>
        </pc:spChg>
        <pc:spChg chg="add del mod">
          <ac:chgData name="Vanessa Cave" userId="85a1eb4a-cb55-4d80-a819-1dbaa8a63a76" providerId="ADAL" clId="{5722142E-5ADE-4F27-A903-EEF9D2351DB1}" dt="2022-11-16T01:43:39.853" v="6011" actId="20577"/>
          <ac:spMkLst>
            <pc:docMk/>
            <pc:sldMk cId="1221066108" sldId="791"/>
            <ac:spMk id="29" creationId="{BB875C86-F430-4ED3-A765-CF37F2D3D229}"/>
          </ac:spMkLst>
        </pc:spChg>
      </pc:sldChg>
      <pc:sldChg chg="addSp delSp modSp mod modNotesTx">
        <pc:chgData name="Vanessa Cave" userId="85a1eb4a-cb55-4d80-a819-1dbaa8a63a76" providerId="ADAL" clId="{5722142E-5ADE-4F27-A903-EEF9D2351DB1}" dt="2022-11-20T20:57:08.580" v="17784" actId="1076"/>
        <pc:sldMkLst>
          <pc:docMk/>
          <pc:sldMk cId="0" sldId="980"/>
        </pc:sldMkLst>
        <pc:spChg chg="mod">
          <ac:chgData name="Vanessa Cave" userId="85a1eb4a-cb55-4d80-a819-1dbaa8a63a76" providerId="ADAL" clId="{5722142E-5ADE-4F27-A903-EEF9D2351DB1}" dt="2022-11-20T20:57:00.868" v="17780" actId="1076"/>
          <ac:spMkLst>
            <pc:docMk/>
            <pc:sldMk cId="0" sldId="980"/>
            <ac:spMk id="6147" creationId="{8E624321-3699-4604-9949-2A72DB5DD9D3}"/>
          </ac:spMkLst>
        </pc:spChg>
        <pc:spChg chg="mod">
          <ac:chgData name="Vanessa Cave" userId="85a1eb4a-cb55-4d80-a819-1dbaa8a63a76" providerId="ADAL" clId="{5722142E-5ADE-4F27-A903-EEF9D2351DB1}" dt="2022-11-20T20:51:10.422" v="17750" actId="20577"/>
          <ac:spMkLst>
            <pc:docMk/>
            <pc:sldMk cId="0" sldId="980"/>
            <ac:spMk id="6148" creationId="{79BFE520-54D1-4204-A4E3-306B72166960}"/>
          </ac:spMkLst>
        </pc:spChg>
        <pc:grpChg chg="add mod">
          <ac:chgData name="Vanessa Cave" userId="85a1eb4a-cb55-4d80-a819-1dbaa8a63a76" providerId="ADAL" clId="{5722142E-5ADE-4F27-A903-EEF9D2351DB1}" dt="2022-11-20T20:57:08.580" v="17784" actId="1076"/>
          <ac:grpSpMkLst>
            <pc:docMk/>
            <pc:sldMk cId="0" sldId="980"/>
            <ac:grpSpMk id="4" creationId="{E888490A-13AB-4116-AA47-23ED1CF6EA5B}"/>
          </ac:grpSpMkLst>
        </pc:grpChg>
        <pc:picChg chg="add mod modCrop">
          <ac:chgData name="Vanessa Cave" userId="85a1eb4a-cb55-4d80-a819-1dbaa8a63a76" providerId="ADAL" clId="{5722142E-5ADE-4F27-A903-EEF9D2351DB1}" dt="2022-11-20T20:57:08.580" v="17784" actId="1076"/>
          <ac:picMkLst>
            <pc:docMk/>
            <pc:sldMk cId="0" sldId="980"/>
            <ac:picMk id="2" creationId="{99A45AD1-B331-4E18-B764-F43894573420}"/>
          </ac:picMkLst>
        </pc:picChg>
        <pc:picChg chg="del">
          <ac:chgData name="Vanessa Cave" userId="85a1eb4a-cb55-4d80-a819-1dbaa8a63a76" providerId="ADAL" clId="{5722142E-5ADE-4F27-A903-EEF9D2351DB1}" dt="2022-11-20T20:55:14.412" v="17764" actId="478"/>
          <ac:picMkLst>
            <pc:docMk/>
            <pc:sldMk cId="0" sldId="980"/>
            <ac:picMk id="3" creationId="{5388CC5E-05CF-4489-A40E-16A45508E86D}"/>
          </ac:picMkLst>
        </pc:picChg>
        <pc:picChg chg="add mod">
          <ac:chgData name="Vanessa Cave" userId="85a1eb4a-cb55-4d80-a819-1dbaa8a63a76" providerId="ADAL" clId="{5722142E-5ADE-4F27-A903-EEF9D2351DB1}" dt="2022-11-20T20:57:08.580" v="17784" actId="1076"/>
          <ac:picMkLst>
            <pc:docMk/>
            <pc:sldMk cId="0" sldId="980"/>
            <ac:picMk id="1026" creationId="{D484669F-A9A8-46F4-A2F0-C1F716C2A728}"/>
          </ac:picMkLst>
        </pc:picChg>
      </pc:sldChg>
      <pc:sldChg chg="modSp mod modNotesTx">
        <pc:chgData name="Vanessa Cave" userId="85a1eb4a-cb55-4d80-a819-1dbaa8a63a76" providerId="ADAL" clId="{5722142E-5ADE-4F27-A903-EEF9D2351DB1}" dt="2022-11-20T21:09:53.178" v="17795" actId="20577"/>
        <pc:sldMkLst>
          <pc:docMk/>
          <pc:sldMk cId="3636356966" sldId="986"/>
        </pc:sldMkLst>
        <pc:spChg chg="mod">
          <ac:chgData name="Vanessa Cave" userId="85a1eb4a-cb55-4d80-a819-1dbaa8a63a76" providerId="ADAL" clId="{5722142E-5ADE-4F27-A903-EEF9D2351DB1}" dt="2022-11-16T01:42:45.663" v="5996" actId="20577"/>
          <ac:spMkLst>
            <pc:docMk/>
            <pc:sldMk cId="3636356966" sldId="986"/>
            <ac:spMk id="2" creationId="{9506F84B-4AD6-468E-B1E3-4D80F79EA9E6}"/>
          </ac:spMkLst>
        </pc:spChg>
        <pc:spChg chg="mod">
          <ac:chgData name="Vanessa Cave" userId="85a1eb4a-cb55-4d80-a819-1dbaa8a63a76" providerId="ADAL" clId="{5722142E-5ADE-4F27-A903-EEF9D2351DB1}" dt="2022-11-14T21:44:33.159" v="833" actId="20577"/>
          <ac:spMkLst>
            <pc:docMk/>
            <pc:sldMk cId="3636356966" sldId="986"/>
            <ac:spMk id="3" creationId="{6F8F6D84-BEC0-498B-BBCB-85C619A65AF7}"/>
          </ac:spMkLst>
        </pc:spChg>
      </pc:sldChg>
      <pc:sldChg chg="modSp mod">
        <pc:chgData name="Vanessa Cave" userId="85a1eb4a-cb55-4d80-a819-1dbaa8a63a76" providerId="ADAL" clId="{5722142E-5ADE-4F27-A903-EEF9D2351DB1}" dt="2022-11-20T21:56:47.640" v="18587" actId="20577"/>
        <pc:sldMkLst>
          <pc:docMk/>
          <pc:sldMk cId="1938089055" sldId="988"/>
        </pc:sldMkLst>
        <pc:spChg chg="mod">
          <ac:chgData name="Vanessa Cave" userId="85a1eb4a-cb55-4d80-a819-1dbaa8a63a76" providerId="ADAL" clId="{5722142E-5ADE-4F27-A903-EEF9D2351DB1}" dt="2022-11-20T21:56:47.640" v="18587" actId="20577"/>
          <ac:spMkLst>
            <pc:docMk/>
            <pc:sldMk cId="1938089055" sldId="988"/>
            <ac:spMk id="3" creationId="{B19BB407-A921-AC76-D300-7642465BE3D1}"/>
          </ac:spMkLst>
        </pc:spChg>
      </pc:sldChg>
      <pc:sldChg chg="addSp delSp modSp new mod modNotesTx">
        <pc:chgData name="Vanessa Cave" userId="85a1eb4a-cb55-4d80-a819-1dbaa8a63a76" providerId="ADAL" clId="{5722142E-5ADE-4F27-A903-EEF9D2351DB1}" dt="2022-11-16T01:45:00.199" v="6032" actId="27636"/>
        <pc:sldMkLst>
          <pc:docMk/>
          <pc:sldMk cId="1712951945" sldId="1004"/>
        </pc:sldMkLst>
        <pc:spChg chg="mod">
          <ac:chgData name="Vanessa Cave" userId="85a1eb4a-cb55-4d80-a819-1dbaa8a63a76" providerId="ADAL" clId="{5722142E-5ADE-4F27-A903-EEF9D2351DB1}" dt="2022-11-16T01:45:00.199" v="6032" actId="27636"/>
          <ac:spMkLst>
            <pc:docMk/>
            <pc:sldMk cId="1712951945" sldId="1004"/>
            <ac:spMk id="2" creationId="{8BAF1F54-AD6D-43BB-9ACB-08F25A2AAEFE}"/>
          </ac:spMkLst>
        </pc:spChg>
        <pc:spChg chg="del">
          <ac:chgData name="Vanessa Cave" userId="85a1eb4a-cb55-4d80-a819-1dbaa8a63a76" providerId="ADAL" clId="{5722142E-5ADE-4F27-A903-EEF9D2351DB1}" dt="2022-11-14T21:34:16.264" v="2" actId="22"/>
          <ac:spMkLst>
            <pc:docMk/>
            <pc:sldMk cId="1712951945" sldId="1004"/>
            <ac:spMk id="3" creationId="{1C6F5C70-0356-476D-91AB-812A0AD92BB7}"/>
          </ac:spMkLst>
        </pc:spChg>
        <pc:spChg chg="add mod">
          <ac:chgData name="Vanessa Cave" userId="85a1eb4a-cb55-4d80-a819-1dbaa8a63a76" providerId="ADAL" clId="{5722142E-5ADE-4F27-A903-EEF9D2351DB1}" dt="2022-11-14T21:58:33.591" v="1895" actId="207"/>
          <ac:spMkLst>
            <pc:docMk/>
            <pc:sldMk cId="1712951945" sldId="1004"/>
            <ac:spMk id="9" creationId="{E415132E-8561-4287-808C-5F67FED39B90}"/>
          </ac:spMkLst>
        </pc:spChg>
        <pc:spChg chg="add mod">
          <ac:chgData name="Vanessa Cave" userId="85a1eb4a-cb55-4d80-a819-1dbaa8a63a76" providerId="ADAL" clId="{5722142E-5ADE-4F27-A903-EEF9D2351DB1}" dt="2022-11-14T21:58:41.900" v="1897" actId="1076"/>
          <ac:spMkLst>
            <pc:docMk/>
            <pc:sldMk cId="1712951945" sldId="1004"/>
            <ac:spMk id="10" creationId="{0AFEC6DE-F3D1-4BC6-BDFA-463DCFD311B3}"/>
          </ac:spMkLst>
        </pc:spChg>
        <pc:picChg chg="add mod ord">
          <ac:chgData name="Vanessa Cave" userId="85a1eb4a-cb55-4d80-a819-1dbaa8a63a76" providerId="ADAL" clId="{5722142E-5ADE-4F27-A903-EEF9D2351DB1}" dt="2022-11-14T21:58:01.660" v="1890" actId="1076"/>
          <ac:picMkLst>
            <pc:docMk/>
            <pc:sldMk cId="1712951945" sldId="1004"/>
            <ac:picMk id="5" creationId="{9906A5AE-2EC1-49AF-9A1E-8638DD465C2C}"/>
          </ac:picMkLst>
        </pc:picChg>
        <pc:picChg chg="add del mod">
          <ac:chgData name="Vanessa Cave" userId="85a1eb4a-cb55-4d80-a819-1dbaa8a63a76" providerId="ADAL" clId="{5722142E-5ADE-4F27-A903-EEF9D2351DB1}" dt="2022-11-14T21:56:29.829" v="1885" actId="478"/>
          <ac:picMkLst>
            <pc:docMk/>
            <pc:sldMk cId="1712951945" sldId="1004"/>
            <ac:picMk id="6" creationId="{D2CB8AF9-747B-4378-8566-ACA16B76062F}"/>
          </ac:picMkLst>
        </pc:picChg>
        <pc:picChg chg="add mod">
          <ac:chgData name="Vanessa Cave" userId="85a1eb4a-cb55-4d80-a819-1dbaa8a63a76" providerId="ADAL" clId="{5722142E-5ADE-4F27-A903-EEF9D2351DB1}" dt="2022-11-14T21:59:08.547" v="1898" actId="1076"/>
          <ac:picMkLst>
            <pc:docMk/>
            <pc:sldMk cId="1712951945" sldId="1004"/>
            <ac:picMk id="8" creationId="{38F7722D-CD8B-447E-B643-B0A69D2EB4C1}"/>
          </ac:picMkLst>
        </pc:picChg>
      </pc:sldChg>
      <pc:sldChg chg="addSp delSp modSp new mod modNotesTx">
        <pc:chgData name="Vanessa Cave" userId="85a1eb4a-cb55-4d80-a819-1dbaa8a63a76" providerId="ADAL" clId="{5722142E-5ADE-4F27-A903-EEF9D2351DB1}" dt="2022-11-14T22:46:25.685" v="2970" actId="1076"/>
        <pc:sldMkLst>
          <pc:docMk/>
          <pc:sldMk cId="4270628319" sldId="1005"/>
        </pc:sldMkLst>
        <pc:spChg chg="mod">
          <ac:chgData name="Vanessa Cave" userId="85a1eb4a-cb55-4d80-a819-1dbaa8a63a76" providerId="ADAL" clId="{5722142E-5ADE-4F27-A903-EEF9D2351DB1}" dt="2022-11-14T21:59:59.179" v="1949" actId="1076"/>
          <ac:spMkLst>
            <pc:docMk/>
            <pc:sldMk cId="4270628319" sldId="1005"/>
            <ac:spMk id="2" creationId="{A6024A26-81EC-47DD-A13C-87C53E61D744}"/>
          </ac:spMkLst>
        </pc:spChg>
        <pc:spChg chg="mod">
          <ac:chgData name="Vanessa Cave" userId="85a1eb4a-cb55-4d80-a819-1dbaa8a63a76" providerId="ADAL" clId="{5722142E-5ADE-4F27-A903-EEF9D2351DB1}" dt="2022-11-14T22:32:00.015" v="2470" actId="20577"/>
          <ac:spMkLst>
            <pc:docMk/>
            <pc:sldMk cId="4270628319" sldId="1005"/>
            <ac:spMk id="3" creationId="{551711D2-2468-4C17-8696-8EFDA2D4D693}"/>
          </ac:spMkLst>
        </pc:spChg>
        <pc:spChg chg="add mod">
          <ac:chgData name="Vanessa Cave" userId="85a1eb4a-cb55-4d80-a819-1dbaa8a63a76" providerId="ADAL" clId="{5722142E-5ADE-4F27-A903-EEF9D2351DB1}" dt="2022-11-14T22:44:34.399" v="2944" actId="14100"/>
          <ac:spMkLst>
            <pc:docMk/>
            <pc:sldMk cId="4270628319" sldId="1005"/>
            <ac:spMk id="8" creationId="{2D2E4F81-0DEA-4980-AC58-9158841BA255}"/>
          </ac:spMkLst>
        </pc:spChg>
        <pc:spChg chg="add mod">
          <ac:chgData name="Vanessa Cave" userId="85a1eb4a-cb55-4d80-a819-1dbaa8a63a76" providerId="ADAL" clId="{5722142E-5ADE-4F27-A903-EEF9D2351DB1}" dt="2022-11-14T22:44:44.459" v="2947" actId="14100"/>
          <ac:spMkLst>
            <pc:docMk/>
            <pc:sldMk cId="4270628319" sldId="1005"/>
            <ac:spMk id="9" creationId="{E7B8398B-1445-48FE-A1EE-283A19EF1FE8}"/>
          </ac:spMkLst>
        </pc:spChg>
        <pc:spChg chg="add mod">
          <ac:chgData name="Vanessa Cave" userId="85a1eb4a-cb55-4d80-a819-1dbaa8a63a76" providerId="ADAL" clId="{5722142E-5ADE-4F27-A903-EEF9D2351DB1}" dt="2022-11-14T22:45:39.771" v="2958" actId="207"/>
          <ac:spMkLst>
            <pc:docMk/>
            <pc:sldMk cId="4270628319" sldId="1005"/>
            <ac:spMk id="10" creationId="{876457CE-0A14-4DBB-ACE0-8CCB055685DF}"/>
          </ac:spMkLst>
        </pc:spChg>
        <pc:spChg chg="add del mod">
          <ac:chgData name="Vanessa Cave" userId="85a1eb4a-cb55-4d80-a819-1dbaa8a63a76" providerId="ADAL" clId="{5722142E-5ADE-4F27-A903-EEF9D2351DB1}" dt="2022-11-14T22:45:50.698" v="2961" actId="478"/>
          <ac:spMkLst>
            <pc:docMk/>
            <pc:sldMk cId="4270628319" sldId="1005"/>
            <ac:spMk id="11" creationId="{24D87AFA-AE5B-46F9-A1C9-4228A88D144C}"/>
          </ac:spMkLst>
        </pc:spChg>
        <pc:spChg chg="add mod">
          <ac:chgData name="Vanessa Cave" userId="85a1eb4a-cb55-4d80-a819-1dbaa8a63a76" providerId="ADAL" clId="{5722142E-5ADE-4F27-A903-EEF9D2351DB1}" dt="2022-11-14T22:46:25.685" v="2970" actId="1076"/>
          <ac:spMkLst>
            <pc:docMk/>
            <pc:sldMk cId="4270628319" sldId="1005"/>
            <ac:spMk id="12" creationId="{F155AB20-3B30-4AFD-8966-79BE8787D222}"/>
          </ac:spMkLst>
        </pc:spChg>
        <pc:picChg chg="add del mod modCrop">
          <ac:chgData name="Vanessa Cave" userId="85a1eb4a-cb55-4d80-a819-1dbaa8a63a76" providerId="ADAL" clId="{5722142E-5ADE-4F27-A903-EEF9D2351DB1}" dt="2022-11-14T22:43:28.464" v="2933" actId="478"/>
          <ac:picMkLst>
            <pc:docMk/>
            <pc:sldMk cId="4270628319" sldId="1005"/>
            <ac:picMk id="5" creationId="{CFC4F5CA-466A-4069-BBBF-89D1AF55F1EA}"/>
          </ac:picMkLst>
        </pc:picChg>
        <pc:picChg chg="add mod">
          <ac:chgData name="Vanessa Cave" userId="85a1eb4a-cb55-4d80-a819-1dbaa8a63a76" providerId="ADAL" clId="{5722142E-5ADE-4F27-A903-EEF9D2351DB1}" dt="2022-11-14T22:43:46.487" v="2938" actId="1076"/>
          <ac:picMkLst>
            <pc:docMk/>
            <pc:sldMk cId="4270628319" sldId="1005"/>
            <ac:picMk id="7" creationId="{14886132-8B47-4EDC-B985-C79EA3420F12}"/>
          </ac:picMkLst>
        </pc:picChg>
      </pc:sldChg>
      <pc:sldChg chg="addSp modSp add mod ord modNotesTx">
        <pc:chgData name="Vanessa Cave" userId="85a1eb4a-cb55-4d80-a819-1dbaa8a63a76" providerId="ADAL" clId="{5722142E-5ADE-4F27-A903-EEF9D2351DB1}" dt="2022-11-20T21:13:12.097" v="17814" actId="20577"/>
        <pc:sldMkLst>
          <pc:docMk/>
          <pc:sldMk cId="1509611858" sldId="1006"/>
        </pc:sldMkLst>
        <pc:spChg chg="mod">
          <ac:chgData name="Vanessa Cave" userId="85a1eb4a-cb55-4d80-a819-1dbaa8a63a76" providerId="ADAL" clId="{5722142E-5ADE-4F27-A903-EEF9D2351DB1}" dt="2022-11-20T21:11:36.592" v="17797" actId="207"/>
          <ac:spMkLst>
            <pc:docMk/>
            <pc:sldMk cId="1509611858" sldId="1006"/>
            <ac:spMk id="3" creationId="{551711D2-2468-4C17-8696-8EFDA2D4D693}"/>
          </ac:spMkLst>
        </pc:spChg>
        <pc:picChg chg="add mod">
          <ac:chgData name="Vanessa Cave" userId="85a1eb4a-cb55-4d80-a819-1dbaa8a63a76" providerId="ADAL" clId="{5722142E-5ADE-4F27-A903-EEF9D2351DB1}" dt="2022-11-14T22:27:31.298" v="2281" actId="1076"/>
          <ac:picMkLst>
            <pc:docMk/>
            <pc:sldMk cId="1509611858" sldId="1006"/>
            <ac:picMk id="4" creationId="{7F1C1C6D-A8DD-4225-8192-88A1CDB55645}"/>
          </ac:picMkLst>
        </pc:picChg>
      </pc:sldChg>
      <pc:sldChg chg="addSp delSp modSp new mod modAnim modNotesTx">
        <pc:chgData name="Vanessa Cave" userId="85a1eb4a-cb55-4d80-a819-1dbaa8a63a76" providerId="ADAL" clId="{5722142E-5ADE-4F27-A903-EEF9D2351DB1}" dt="2022-11-20T21:16:59.764" v="17820" actId="20577"/>
        <pc:sldMkLst>
          <pc:docMk/>
          <pc:sldMk cId="1009850950" sldId="1007"/>
        </pc:sldMkLst>
        <pc:spChg chg="del">
          <ac:chgData name="Vanessa Cave" userId="85a1eb4a-cb55-4d80-a819-1dbaa8a63a76" providerId="ADAL" clId="{5722142E-5ADE-4F27-A903-EEF9D2351DB1}" dt="2022-11-14T22:47:00.219" v="2974" actId="478"/>
          <ac:spMkLst>
            <pc:docMk/>
            <pc:sldMk cId="1009850950" sldId="1007"/>
            <ac:spMk id="2" creationId="{BA4B5031-05CE-44E7-A40E-0DE46432D231}"/>
          </ac:spMkLst>
        </pc:spChg>
        <pc:spChg chg="mod">
          <ac:chgData name="Vanessa Cave" userId="85a1eb4a-cb55-4d80-a819-1dbaa8a63a76" providerId="ADAL" clId="{5722142E-5ADE-4F27-A903-EEF9D2351DB1}" dt="2022-11-20T21:16:36.179" v="17819" actId="20577"/>
          <ac:spMkLst>
            <pc:docMk/>
            <pc:sldMk cId="1009850950" sldId="1007"/>
            <ac:spMk id="3" creationId="{CE114EE0-9650-49CB-B601-019D55494908}"/>
          </ac:spMkLst>
        </pc:spChg>
        <pc:spChg chg="add del mod">
          <ac:chgData name="Vanessa Cave" userId="85a1eb4a-cb55-4d80-a819-1dbaa8a63a76" providerId="ADAL" clId="{5722142E-5ADE-4F27-A903-EEF9D2351DB1}" dt="2022-11-14T22:46:56.962" v="2973"/>
          <ac:spMkLst>
            <pc:docMk/>
            <pc:sldMk cId="1009850950" sldId="1007"/>
            <ac:spMk id="4" creationId="{4276F59F-CE30-4236-A35B-E064A5C11FDE}"/>
          </ac:spMkLst>
        </pc:spChg>
        <pc:spChg chg="add mod">
          <ac:chgData name="Vanessa Cave" userId="85a1eb4a-cb55-4d80-a819-1dbaa8a63a76" providerId="ADAL" clId="{5722142E-5ADE-4F27-A903-EEF9D2351DB1}" dt="2022-11-14T22:47:01.131" v="2975"/>
          <ac:spMkLst>
            <pc:docMk/>
            <pc:sldMk cId="1009850950" sldId="1007"/>
            <ac:spMk id="5" creationId="{039B4C78-DB30-47C2-885B-FA3A126DB31F}"/>
          </ac:spMkLst>
        </pc:spChg>
        <pc:spChg chg="add del">
          <ac:chgData name="Vanessa Cave" userId="85a1eb4a-cb55-4d80-a819-1dbaa8a63a76" providerId="ADAL" clId="{5722142E-5ADE-4F27-A903-EEF9D2351DB1}" dt="2022-11-14T22:52:07.193" v="2977" actId="22"/>
          <ac:spMkLst>
            <pc:docMk/>
            <pc:sldMk cId="1009850950" sldId="1007"/>
            <ac:spMk id="7" creationId="{34F0D225-C143-403C-BA26-9E560D8922DD}"/>
          </ac:spMkLst>
        </pc:spChg>
        <pc:spChg chg="add mod">
          <ac:chgData name="Vanessa Cave" userId="85a1eb4a-cb55-4d80-a819-1dbaa8a63a76" providerId="ADAL" clId="{5722142E-5ADE-4F27-A903-EEF9D2351DB1}" dt="2022-11-14T23:38:50.116" v="3744" actId="1076"/>
          <ac:spMkLst>
            <pc:docMk/>
            <pc:sldMk cId="1009850950" sldId="1007"/>
            <ac:spMk id="8" creationId="{50653683-650A-490E-AD9B-68DA6EA10BB7}"/>
          </ac:spMkLst>
        </pc:spChg>
        <pc:spChg chg="add mod">
          <ac:chgData name="Vanessa Cave" userId="85a1eb4a-cb55-4d80-a819-1dbaa8a63a76" providerId="ADAL" clId="{5722142E-5ADE-4F27-A903-EEF9D2351DB1}" dt="2022-11-14T23:38:50.116" v="3744" actId="1076"/>
          <ac:spMkLst>
            <pc:docMk/>
            <pc:sldMk cId="1009850950" sldId="1007"/>
            <ac:spMk id="9" creationId="{EB4E9EF3-9CC9-4576-91C9-7D10A658982C}"/>
          </ac:spMkLst>
        </pc:spChg>
        <pc:spChg chg="add mod">
          <ac:chgData name="Vanessa Cave" userId="85a1eb4a-cb55-4d80-a819-1dbaa8a63a76" providerId="ADAL" clId="{5722142E-5ADE-4F27-A903-EEF9D2351DB1}" dt="2022-11-14T23:38:50.116" v="3744" actId="1076"/>
          <ac:spMkLst>
            <pc:docMk/>
            <pc:sldMk cId="1009850950" sldId="1007"/>
            <ac:spMk id="11" creationId="{65EBEFDC-46F3-4DE0-81D4-9F0ED82CD4BC}"/>
          </ac:spMkLst>
        </pc:spChg>
        <pc:spChg chg="add mod">
          <ac:chgData name="Vanessa Cave" userId="85a1eb4a-cb55-4d80-a819-1dbaa8a63a76" providerId="ADAL" clId="{5722142E-5ADE-4F27-A903-EEF9D2351DB1}" dt="2022-11-14T23:38:50.116" v="3744" actId="1076"/>
          <ac:spMkLst>
            <pc:docMk/>
            <pc:sldMk cId="1009850950" sldId="1007"/>
            <ac:spMk id="12" creationId="{7FAF0B8E-AA67-4B82-8B53-D7AC62F84D14}"/>
          </ac:spMkLst>
        </pc:spChg>
        <pc:spChg chg="add mod">
          <ac:chgData name="Vanessa Cave" userId="85a1eb4a-cb55-4d80-a819-1dbaa8a63a76" providerId="ADAL" clId="{5722142E-5ADE-4F27-A903-EEF9D2351DB1}" dt="2022-11-14T23:38:50.116" v="3744" actId="1076"/>
          <ac:spMkLst>
            <pc:docMk/>
            <pc:sldMk cId="1009850950" sldId="1007"/>
            <ac:spMk id="13" creationId="{D9991D8A-6030-44C0-B4EF-FEF44C154FFC}"/>
          </ac:spMkLst>
        </pc:spChg>
        <pc:spChg chg="add mod">
          <ac:chgData name="Vanessa Cave" userId="85a1eb4a-cb55-4d80-a819-1dbaa8a63a76" providerId="ADAL" clId="{5722142E-5ADE-4F27-A903-EEF9D2351DB1}" dt="2022-11-14T23:38:50.116" v="3744" actId="1076"/>
          <ac:spMkLst>
            <pc:docMk/>
            <pc:sldMk cId="1009850950" sldId="1007"/>
            <ac:spMk id="14" creationId="{36ECC145-A8B6-4919-98E8-A429B3F5ED2D}"/>
          </ac:spMkLst>
        </pc:spChg>
        <pc:spChg chg="add mod">
          <ac:chgData name="Vanessa Cave" userId="85a1eb4a-cb55-4d80-a819-1dbaa8a63a76" providerId="ADAL" clId="{5722142E-5ADE-4F27-A903-EEF9D2351DB1}" dt="2022-11-14T23:38:50.116" v="3744" actId="1076"/>
          <ac:spMkLst>
            <pc:docMk/>
            <pc:sldMk cId="1009850950" sldId="1007"/>
            <ac:spMk id="15" creationId="{E62D8B81-548E-47C0-A226-D06DE254041A}"/>
          </ac:spMkLst>
        </pc:spChg>
        <pc:spChg chg="add mod">
          <ac:chgData name="Vanessa Cave" userId="85a1eb4a-cb55-4d80-a819-1dbaa8a63a76" providerId="ADAL" clId="{5722142E-5ADE-4F27-A903-EEF9D2351DB1}" dt="2022-11-14T23:38:50.116" v="3744" actId="1076"/>
          <ac:spMkLst>
            <pc:docMk/>
            <pc:sldMk cId="1009850950" sldId="1007"/>
            <ac:spMk id="16" creationId="{41FB558D-2D4D-43B0-90EA-26F33C31533D}"/>
          </ac:spMkLst>
        </pc:spChg>
        <pc:spChg chg="add mod">
          <ac:chgData name="Vanessa Cave" userId="85a1eb4a-cb55-4d80-a819-1dbaa8a63a76" providerId="ADAL" clId="{5722142E-5ADE-4F27-A903-EEF9D2351DB1}" dt="2022-11-14T23:38:50.116" v="3744" actId="1076"/>
          <ac:spMkLst>
            <pc:docMk/>
            <pc:sldMk cId="1009850950" sldId="1007"/>
            <ac:spMk id="17" creationId="{C4EF715A-6AFE-43F1-A029-168AA86F0D30}"/>
          </ac:spMkLst>
        </pc:spChg>
        <pc:spChg chg="add mod">
          <ac:chgData name="Vanessa Cave" userId="85a1eb4a-cb55-4d80-a819-1dbaa8a63a76" providerId="ADAL" clId="{5722142E-5ADE-4F27-A903-EEF9D2351DB1}" dt="2022-11-14T23:38:50.116" v="3744" actId="1076"/>
          <ac:spMkLst>
            <pc:docMk/>
            <pc:sldMk cId="1009850950" sldId="1007"/>
            <ac:spMk id="18" creationId="{71C5B7ED-65F9-4E2E-8CA6-DF539D69077D}"/>
          </ac:spMkLst>
        </pc:spChg>
        <pc:spChg chg="add mod">
          <ac:chgData name="Vanessa Cave" userId="85a1eb4a-cb55-4d80-a819-1dbaa8a63a76" providerId="ADAL" clId="{5722142E-5ADE-4F27-A903-EEF9D2351DB1}" dt="2022-11-14T23:38:50.116" v="3744" actId="1076"/>
          <ac:spMkLst>
            <pc:docMk/>
            <pc:sldMk cId="1009850950" sldId="1007"/>
            <ac:spMk id="19" creationId="{7463F972-9A66-4F7C-89B3-A34222BE591C}"/>
          </ac:spMkLst>
        </pc:spChg>
        <pc:spChg chg="add mod">
          <ac:chgData name="Vanessa Cave" userId="85a1eb4a-cb55-4d80-a819-1dbaa8a63a76" providerId="ADAL" clId="{5722142E-5ADE-4F27-A903-EEF9D2351DB1}" dt="2022-11-14T23:38:50.116" v="3744" actId="1076"/>
          <ac:spMkLst>
            <pc:docMk/>
            <pc:sldMk cId="1009850950" sldId="1007"/>
            <ac:spMk id="20" creationId="{DFBEF766-00A2-40A2-979E-A83CE6ACBCFE}"/>
          </ac:spMkLst>
        </pc:spChg>
        <pc:spChg chg="add mod">
          <ac:chgData name="Vanessa Cave" userId="85a1eb4a-cb55-4d80-a819-1dbaa8a63a76" providerId="ADAL" clId="{5722142E-5ADE-4F27-A903-EEF9D2351DB1}" dt="2022-11-14T23:38:50.116" v="3744" actId="1076"/>
          <ac:spMkLst>
            <pc:docMk/>
            <pc:sldMk cId="1009850950" sldId="1007"/>
            <ac:spMk id="21" creationId="{E94EE24A-BA0F-49DC-9985-49BC5F1A4B9C}"/>
          </ac:spMkLst>
        </pc:spChg>
        <pc:spChg chg="add mod">
          <ac:chgData name="Vanessa Cave" userId="85a1eb4a-cb55-4d80-a819-1dbaa8a63a76" providerId="ADAL" clId="{5722142E-5ADE-4F27-A903-EEF9D2351DB1}" dt="2022-11-14T23:38:50.116" v="3744" actId="1076"/>
          <ac:spMkLst>
            <pc:docMk/>
            <pc:sldMk cId="1009850950" sldId="1007"/>
            <ac:spMk id="22" creationId="{D1ADDE0C-1CF8-4577-BE34-9309622670FF}"/>
          </ac:spMkLst>
        </pc:spChg>
        <pc:spChg chg="add mod">
          <ac:chgData name="Vanessa Cave" userId="85a1eb4a-cb55-4d80-a819-1dbaa8a63a76" providerId="ADAL" clId="{5722142E-5ADE-4F27-A903-EEF9D2351DB1}" dt="2022-11-14T23:38:50.116" v="3744" actId="1076"/>
          <ac:spMkLst>
            <pc:docMk/>
            <pc:sldMk cId="1009850950" sldId="1007"/>
            <ac:spMk id="23" creationId="{C453219D-CA3B-4FA1-A114-25CA10154D59}"/>
          </ac:spMkLst>
        </pc:spChg>
        <pc:spChg chg="add mod">
          <ac:chgData name="Vanessa Cave" userId="85a1eb4a-cb55-4d80-a819-1dbaa8a63a76" providerId="ADAL" clId="{5722142E-5ADE-4F27-A903-EEF9D2351DB1}" dt="2022-11-14T23:38:50.116" v="3744" actId="1076"/>
          <ac:spMkLst>
            <pc:docMk/>
            <pc:sldMk cId="1009850950" sldId="1007"/>
            <ac:spMk id="24" creationId="{A130A0B9-5764-4B73-B0D9-D7EAB464C8E9}"/>
          </ac:spMkLst>
        </pc:spChg>
        <pc:spChg chg="add mod">
          <ac:chgData name="Vanessa Cave" userId="85a1eb4a-cb55-4d80-a819-1dbaa8a63a76" providerId="ADAL" clId="{5722142E-5ADE-4F27-A903-EEF9D2351DB1}" dt="2022-11-14T23:35:44.913" v="3707" actId="571"/>
          <ac:spMkLst>
            <pc:docMk/>
            <pc:sldMk cId="1009850950" sldId="1007"/>
            <ac:spMk id="27" creationId="{427A85AF-41A1-49F4-83FB-3D5B60433126}"/>
          </ac:spMkLst>
        </pc:spChg>
        <pc:spChg chg="add mod">
          <ac:chgData name="Vanessa Cave" userId="85a1eb4a-cb55-4d80-a819-1dbaa8a63a76" providerId="ADAL" clId="{5722142E-5ADE-4F27-A903-EEF9D2351DB1}" dt="2022-11-14T23:35:44.913" v="3707" actId="571"/>
          <ac:spMkLst>
            <pc:docMk/>
            <pc:sldMk cId="1009850950" sldId="1007"/>
            <ac:spMk id="28" creationId="{D2A20F36-41F8-4B87-9EB9-1972A241880E}"/>
          </ac:spMkLst>
        </pc:spChg>
        <pc:spChg chg="add mod">
          <ac:chgData name="Vanessa Cave" userId="85a1eb4a-cb55-4d80-a819-1dbaa8a63a76" providerId="ADAL" clId="{5722142E-5ADE-4F27-A903-EEF9D2351DB1}" dt="2022-11-14T23:35:44.913" v="3707" actId="571"/>
          <ac:spMkLst>
            <pc:docMk/>
            <pc:sldMk cId="1009850950" sldId="1007"/>
            <ac:spMk id="30" creationId="{92B4E005-6E8C-455E-AF3C-C3EB04082B7D}"/>
          </ac:spMkLst>
        </pc:spChg>
        <pc:spChg chg="add mod">
          <ac:chgData name="Vanessa Cave" userId="85a1eb4a-cb55-4d80-a819-1dbaa8a63a76" providerId="ADAL" clId="{5722142E-5ADE-4F27-A903-EEF9D2351DB1}" dt="2022-11-14T23:35:44.913" v="3707" actId="571"/>
          <ac:spMkLst>
            <pc:docMk/>
            <pc:sldMk cId="1009850950" sldId="1007"/>
            <ac:spMk id="31" creationId="{AD17AE10-75CE-472D-9A45-CA2D6CF913AC}"/>
          </ac:spMkLst>
        </pc:spChg>
        <pc:spChg chg="add mod">
          <ac:chgData name="Vanessa Cave" userId="85a1eb4a-cb55-4d80-a819-1dbaa8a63a76" providerId="ADAL" clId="{5722142E-5ADE-4F27-A903-EEF9D2351DB1}" dt="2022-11-14T23:35:56.137" v="3709" actId="571"/>
          <ac:spMkLst>
            <pc:docMk/>
            <pc:sldMk cId="1009850950" sldId="1007"/>
            <ac:spMk id="32" creationId="{D3C65D1E-90A5-411C-95D3-8AE9984A5A44}"/>
          </ac:spMkLst>
        </pc:spChg>
        <pc:spChg chg="add mod">
          <ac:chgData name="Vanessa Cave" userId="85a1eb4a-cb55-4d80-a819-1dbaa8a63a76" providerId="ADAL" clId="{5722142E-5ADE-4F27-A903-EEF9D2351DB1}" dt="2022-11-14T23:35:56.137" v="3709" actId="571"/>
          <ac:spMkLst>
            <pc:docMk/>
            <pc:sldMk cId="1009850950" sldId="1007"/>
            <ac:spMk id="33" creationId="{826D441B-68BB-4D36-B99C-FE10C5A5FC5D}"/>
          </ac:spMkLst>
        </pc:spChg>
        <pc:spChg chg="add mod">
          <ac:chgData name="Vanessa Cave" userId="85a1eb4a-cb55-4d80-a819-1dbaa8a63a76" providerId="ADAL" clId="{5722142E-5ADE-4F27-A903-EEF9D2351DB1}" dt="2022-11-14T23:35:56.137" v="3709" actId="571"/>
          <ac:spMkLst>
            <pc:docMk/>
            <pc:sldMk cId="1009850950" sldId="1007"/>
            <ac:spMk id="35" creationId="{CC31BD82-F8BF-445A-B64D-828CEF47403D}"/>
          </ac:spMkLst>
        </pc:spChg>
        <pc:spChg chg="add mod">
          <ac:chgData name="Vanessa Cave" userId="85a1eb4a-cb55-4d80-a819-1dbaa8a63a76" providerId="ADAL" clId="{5722142E-5ADE-4F27-A903-EEF9D2351DB1}" dt="2022-11-14T23:35:56.137" v="3709" actId="571"/>
          <ac:spMkLst>
            <pc:docMk/>
            <pc:sldMk cId="1009850950" sldId="1007"/>
            <ac:spMk id="36" creationId="{2306B6FA-FCB0-4CC3-8D63-887A83E96021}"/>
          </ac:spMkLst>
        </pc:spChg>
        <pc:spChg chg="add mod">
          <ac:chgData name="Vanessa Cave" userId="85a1eb4a-cb55-4d80-a819-1dbaa8a63a76" providerId="ADAL" clId="{5722142E-5ADE-4F27-A903-EEF9D2351DB1}" dt="2022-11-14T23:35:56.137" v="3709" actId="571"/>
          <ac:spMkLst>
            <pc:docMk/>
            <pc:sldMk cId="1009850950" sldId="1007"/>
            <ac:spMk id="37" creationId="{86FD9832-31EF-4399-B1E8-77A6A3DD3463}"/>
          </ac:spMkLst>
        </pc:spChg>
        <pc:spChg chg="add mod">
          <ac:chgData name="Vanessa Cave" userId="85a1eb4a-cb55-4d80-a819-1dbaa8a63a76" providerId="ADAL" clId="{5722142E-5ADE-4F27-A903-EEF9D2351DB1}" dt="2022-11-14T23:35:56.137" v="3709" actId="571"/>
          <ac:spMkLst>
            <pc:docMk/>
            <pc:sldMk cId="1009850950" sldId="1007"/>
            <ac:spMk id="38" creationId="{9838E736-213B-4F5B-8E66-F9497FC3BAFB}"/>
          </ac:spMkLst>
        </pc:spChg>
        <pc:spChg chg="add mod">
          <ac:chgData name="Vanessa Cave" userId="85a1eb4a-cb55-4d80-a819-1dbaa8a63a76" providerId="ADAL" clId="{5722142E-5ADE-4F27-A903-EEF9D2351DB1}" dt="2022-11-14T23:35:56.137" v="3709" actId="571"/>
          <ac:spMkLst>
            <pc:docMk/>
            <pc:sldMk cId="1009850950" sldId="1007"/>
            <ac:spMk id="39" creationId="{C7D59B8C-35A3-4194-B1BB-20D1F9AC72C1}"/>
          </ac:spMkLst>
        </pc:spChg>
        <pc:spChg chg="add mod">
          <ac:chgData name="Vanessa Cave" userId="85a1eb4a-cb55-4d80-a819-1dbaa8a63a76" providerId="ADAL" clId="{5722142E-5ADE-4F27-A903-EEF9D2351DB1}" dt="2022-11-14T23:35:56.137" v="3709" actId="571"/>
          <ac:spMkLst>
            <pc:docMk/>
            <pc:sldMk cId="1009850950" sldId="1007"/>
            <ac:spMk id="40" creationId="{671CDC08-EC04-4234-A232-6394B1793440}"/>
          </ac:spMkLst>
        </pc:spChg>
        <pc:spChg chg="add mod">
          <ac:chgData name="Vanessa Cave" userId="85a1eb4a-cb55-4d80-a819-1dbaa8a63a76" providerId="ADAL" clId="{5722142E-5ADE-4F27-A903-EEF9D2351DB1}" dt="2022-11-14T23:35:56.137" v="3709" actId="571"/>
          <ac:spMkLst>
            <pc:docMk/>
            <pc:sldMk cId="1009850950" sldId="1007"/>
            <ac:spMk id="41" creationId="{BC93E86C-30FE-4750-B0F4-C330FF291B31}"/>
          </ac:spMkLst>
        </pc:spChg>
        <pc:spChg chg="add mod">
          <ac:chgData name="Vanessa Cave" userId="85a1eb4a-cb55-4d80-a819-1dbaa8a63a76" providerId="ADAL" clId="{5722142E-5ADE-4F27-A903-EEF9D2351DB1}" dt="2022-11-14T23:35:56.137" v="3709" actId="571"/>
          <ac:spMkLst>
            <pc:docMk/>
            <pc:sldMk cId="1009850950" sldId="1007"/>
            <ac:spMk id="42" creationId="{D57FA46F-262E-492C-BF42-EB99D363065D}"/>
          </ac:spMkLst>
        </pc:spChg>
        <pc:spChg chg="add mod">
          <ac:chgData name="Vanessa Cave" userId="85a1eb4a-cb55-4d80-a819-1dbaa8a63a76" providerId="ADAL" clId="{5722142E-5ADE-4F27-A903-EEF9D2351DB1}" dt="2022-11-14T23:35:56.137" v="3709" actId="571"/>
          <ac:spMkLst>
            <pc:docMk/>
            <pc:sldMk cId="1009850950" sldId="1007"/>
            <ac:spMk id="43" creationId="{7F237FA3-0763-46F8-B6CA-CB1CF70945AD}"/>
          </ac:spMkLst>
        </pc:spChg>
        <pc:spChg chg="add mod">
          <ac:chgData name="Vanessa Cave" userId="85a1eb4a-cb55-4d80-a819-1dbaa8a63a76" providerId="ADAL" clId="{5722142E-5ADE-4F27-A903-EEF9D2351DB1}" dt="2022-11-14T23:35:56.137" v="3709" actId="571"/>
          <ac:spMkLst>
            <pc:docMk/>
            <pc:sldMk cId="1009850950" sldId="1007"/>
            <ac:spMk id="44" creationId="{2F672AE9-B206-447F-A5DC-5488430610FB}"/>
          </ac:spMkLst>
        </pc:spChg>
        <pc:spChg chg="add mod">
          <ac:chgData name="Vanessa Cave" userId="85a1eb4a-cb55-4d80-a819-1dbaa8a63a76" providerId="ADAL" clId="{5722142E-5ADE-4F27-A903-EEF9D2351DB1}" dt="2022-11-14T23:35:56.137" v="3709" actId="571"/>
          <ac:spMkLst>
            <pc:docMk/>
            <pc:sldMk cId="1009850950" sldId="1007"/>
            <ac:spMk id="45" creationId="{02368348-5CF2-4972-9D7E-256F8FA1A642}"/>
          </ac:spMkLst>
        </pc:spChg>
        <pc:spChg chg="add mod">
          <ac:chgData name="Vanessa Cave" userId="85a1eb4a-cb55-4d80-a819-1dbaa8a63a76" providerId="ADAL" clId="{5722142E-5ADE-4F27-A903-EEF9D2351DB1}" dt="2022-11-14T23:35:56.137" v="3709" actId="571"/>
          <ac:spMkLst>
            <pc:docMk/>
            <pc:sldMk cId="1009850950" sldId="1007"/>
            <ac:spMk id="46" creationId="{59C3E843-3768-495F-83C6-528B97213CDD}"/>
          </ac:spMkLst>
        </pc:spChg>
        <pc:spChg chg="add mod">
          <ac:chgData name="Vanessa Cave" userId="85a1eb4a-cb55-4d80-a819-1dbaa8a63a76" providerId="ADAL" clId="{5722142E-5ADE-4F27-A903-EEF9D2351DB1}" dt="2022-11-14T23:38:43.971" v="3743" actId="571"/>
          <ac:spMkLst>
            <pc:docMk/>
            <pc:sldMk cId="1009850950" sldId="1007"/>
            <ac:spMk id="48" creationId="{B08C8DC3-86B2-44D4-8519-6FE1D34CE54F}"/>
          </ac:spMkLst>
        </pc:spChg>
        <pc:spChg chg="add mod">
          <ac:chgData name="Vanessa Cave" userId="85a1eb4a-cb55-4d80-a819-1dbaa8a63a76" providerId="ADAL" clId="{5722142E-5ADE-4F27-A903-EEF9D2351DB1}" dt="2022-11-14T23:38:43.971" v="3743" actId="571"/>
          <ac:spMkLst>
            <pc:docMk/>
            <pc:sldMk cId="1009850950" sldId="1007"/>
            <ac:spMk id="49" creationId="{E61318D2-2463-4ADB-AF52-279D4B3AD425}"/>
          </ac:spMkLst>
        </pc:spChg>
        <pc:spChg chg="add mod">
          <ac:chgData name="Vanessa Cave" userId="85a1eb4a-cb55-4d80-a819-1dbaa8a63a76" providerId="ADAL" clId="{5722142E-5ADE-4F27-A903-EEF9D2351DB1}" dt="2022-11-14T23:38:43.971" v="3743" actId="571"/>
          <ac:spMkLst>
            <pc:docMk/>
            <pc:sldMk cId="1009850950" sldId="1007"/>
            <ac:spMk id="51" creationId="{7C82FBBC-E26C-4BA5-A831-0AA0C56ED345}"/>
          </ac:spMkLst>
        </pc:spChg>
        <pc:spChg chg="add mod">
          <ac:chgData name="Vanessa Cave" userId="85a1eb4a-cb55-4d80-a819-1dbaa8a63a76" providerId="ADAL" clId="{5722142E-5ADE-4F27-A903-EEF9D2351DB1}" dt="2022-11-14T23:38:43.971" v="3743" actId="571"/>
          <ac:spMkLst>
            <pc:docMk/>
            <pc:sldMk cId="1009850950" sldId="1007"/>
            <ac:spMk id="52" creationId="{912AC59C-46CF-4F16-A0DB-57994E90AA1C}"/>
          </ac:spMkLst>
        </pc:spChg>
        <pc:spChg chg="add mod">
          <ac:chgData name="Vanessa Cave" userId="85a1eb4a-cb55-4d80-a819-1dbaa8a63a76" providerId="ADAL" clId="{5722142E-5ADE-4F27-A903-EEF9D2351DB1}" dt="2022-11-14T23:38:43.971" v="3743" actId="571"/>
          <ac:spMkLst>
            <pc:docMk/>
            <pc:sldMk cId="1009850950" sldId="1007"/>
            <ac:spMk id="53" creationId="{020E1E94-D258-4CFE-9833-2893B6B4D334}"/>
          </ac:spMkLst>
        </pc:spChg>
        <pc:spChg chg="add mod">
          <ac:chgData name="Vanessa Cave" userId="85a1eb4a-cb55-4d80-a819-1dbaa8a63a76" providerId="ADAL" clId="{5722142E-5ADE-4F27-A903-EEF9D2351DB1}" dt="2022-11-14T23:38:43.971" v="3743" actId="571"/>
          <ac:spMkLst>
            <pc:docMk/>
            <pc:sldMk cId="1009850950" sldId="1007"/>
            <ac:spMk id="54" creationId="{7C53701F-18AF-497A-979C-7DC5499D97A5}"/>
          </ac:spMkLst>
        </pc:spChg>
        <pc:spChg chg="add mod">
          <ac:chgData name="Vanessa Cave" userId="85a1eb4a-cb55-4d80-a819-1dbaa8a63a76" providerId="ADAL" clId="{5722142E-5ADE-4F27-A903-EEF9D2351DB1}" dt="2022-11-14T23:38:43.971" v="3743" actId="571"/>
          <ac:spMkLst>
            <pc:docMk/>
            <pc:sldMk cId="1009850950" sldId="1007"/>
            <ac:spMk id="55" creationId="{6D9CA94C-C6AA-49E9-8910-E2F7B91291D2}"/>
          </ac:spMkLst>
        </pc:spChg>
        <pc:spChg chg="add mod">
          <ac:chgData name="Vanessa Cave" userId="85a1eb4a-cb55-4d80-a819-1dbaa8a63a76" providerId="ADAL" clId="{5722142E-5ADE-4F27-A903-EEF9D2351DB1}" dt="2022-11-14T23:38:43.971" v="3743" actId="571"/>
          <ac:spMkLst>
            <pc:docMk/>
            <pc:sldMk cId="1009850950" sldId="1007"/>
            <ac:spMk id="56" creationId="{C874C142-6D40-4871-ADA0-2F0709FA5737}"/>
          </ac:spMkLst>
        </pc:spChg>
        <pc:spChg chg="add mod">
          <ac:chgData name="Vanessa Cave" userId="85a1eb4a-cb55-4d80-a819-1dbaa8a63a76" providerId="ADAL" clId="{5722142E-5ADE-4F27-A903-EEF9D2351DB1}" dt="2022-11-14T23:38:43.971" v="3743" actId="571"/>
          <ac:spMkLst>
            <pc:docMk/>
            <pc:sldMk cId="1009850950" sldId="1007"/>
            <ac:spMk id="57" creationId="{2D5B0323-08F1-4E4D-9571-36707C098E0F}"/>
          </ac:spMkLst>
        </pc:spChg>
        <pc:spChg chg="add mod">
          <ac:chgData name="Vanessa Cave" userId="85a1eb4a-cb55-4d80-a819-1dbaa8a63a76" providerId="ADAL" clId="{5722142E-5ADE-4F27-A903-EEF9D2351DB1}" dt="2022-11-14T23:38:43.971" v="3743" actId="571"/>
          <ac:spMkLst>
            <pc:docMk/>
            <pc:sldMk cId="1009850950" sldId="1007"/>
            <ac:spMk id="58" creationId="{90381E87-887C-4E5C-ABFF-2E19D02DD236}"/>
          </ac:spMkLst>
        </pc:spChg>
        <pc:spChg chg="add mod">
          <ac:chgData name="Vanessa Cave" userId="85a1eb4a-cb55-4d80-a819-1dbaa8a63a76" providerId="ADAL" clId="{5722142E-5ADE-4F27-A903-EEF9D2351DB1}" dt="2022-11-14T23:38:43.971" v="3743" actId="571"/>
          <ac:spMkLst>
            <pc:docMk/>
            <pc:sldMk cId="1009850950" sldId="1007"/>
            <ac:spMk id="59" creationId="{DCE807EA-E752-4EA6-A7D0-81F76F49FB9E}"/>
          </ac:spMkLst>
        </pc:spChg>
        <pc:spChg chg="add mod">
          <ac:chgData name="Vanessa Cave" userId="85a1eb4a-cb55-4d80-a819-1dbaa8a63a76" providerId="ADAL" clId="{5722142E-5ADE-4F27-A903-EEF9D2351DB1}" dt="2022-11-14T23:38:43.971" v="3743" actId="571"/>
          <ac:spMkLst>
            <pc:docMk/>
            <pc:sldMk cId="1009850950" sldId="1007"/>
            <ac:spMk id="60" creationId="{B143F76C-10EB-4C0A-A515-2D3832E7DD43}"/>
          </ac:spMkLst>
        </pc:spChg>
        <pc:spChg chg="add mod">
          <ac:chgData name="Vanessa Cave" userId="85a1eb4a-cb55-4d80-a819-1dbaa8a63a76" providerId="ADAL" clId="{5722142E-5ADE-4F27-A903-EEF9D2351DB1}" dt="2022-11-14T23:38:43.971" v="3743" actId="571"/>
          <ac:spMkLst>
            <pc:docMk/>
            <pc:sldMk cId="1009850950" sldId="1007"/>
            <ac:spMk id="61" creationId="{4EEAEE8B-AEA8-4DE9-A795-C4E79B25C58D}"/>
          </ac:spMkLst>
        </pc:spChg>
        <pc:spChg chg="add mod">
          <ac:chgData name="Vanessa Cave" userId="85a1eb4a-cb55-4d80-a819-1dbaa8a63a76" providerId="ADAL" clId="{5722142E-5ADE-4F27-A903-EEF9D2351DB1}" dt="2022-11-14T23:38:43.971" v="3743" actId="571"/>
          <ac:spMkLst>
            <pc:docMk/>
            <pc:sldMk cId="1009850950" sldId="1007"/>
            <ac:spMk id="62" creationId="{2216268E-C93B-4FF4-A8B1-BBF4F01BBC9A}"/>
          </ac:spMkLst>
        </pc:spChg>
        <pc:spChg chg="add mod">
          <ac:chgData name="Vanessa Cave" userId="85a1eb4a-cb55-4d80-a819-1dbaa8a63a76" providerId="ADAL" clId="{5722142E-5ADE-4F27-A903-EEF9D2351DB1}" dt="2022-11-14T23:38:43.971" v="3743" actId="571"/>
          <ac:spMkLst>
            <pc:docMk/>
            <pc:sldMk cId="1009850950" sldId="1007"/>
            <ac:spMk id="63" creationId="{311FE4AF-FA9A-4F4B-ADCD-08FF238ED7DB}"/>
          </ac:spMkLst>
        </pc:spChg>
        <pc:spChg chg="add mod">
          <ac:chgData name="Vanessa Cave" userId="85a1eb4a-cb55-4d80-a819-1dbaa8a63a76" providerId="ADAL" clId="{5722142E-5ADE-4F27-A903-EEF9D2351DB1}" dt="2022-11-14T23:38:43.971" v="3743" actId="571"/>
          <ac:spMkLst>
            <pc:docMk/>
            <pc:sldMk cId="1009850950" sldId="1007"/>
            <ac:spMk id="64" creationId="{C9062298-EE41-4451-879D-079A949BF67B}"/>
          </ac:spMkLst>
        </pc:spChg>
        <pc:grpChg chg="add mod">
          <ac:chgData name="Vanessa Cave" userId="85a1eb4a-cb55-4d80-a819-1dbaa8a63a76" providerId="ADAL" clId="{5722142E-5ADE-4F27-A903-EEF9D2351DB1}" dt="2022-11-14T23:34:25.386" v="3694" actId="164"/>
          <ac:grpSpMkLst>
            <pc:docMk/>
            <pc:sldMk cId="1009850950" sldId="1007"/>
            <ac:grpSpMk id="25" creationId="{70DBEA3D-922E-4A84-A38C-D88A7F8742FF}"/>
          </ac:grpSpMkLst>
        </pc:grpChg>
        <pc:cxnChg chg="add mod">
          <ac:chgData name="Vanessa Cave" userId="85a1eb4a-cb55-4d80-a819-1dbaa8a63a76" providerId="ADAL" clId="{5722142E-5ADE-4F27-A903-EEF9D2351DB1}" dt="2022-11-14T23:38:50.116" v="3744" actId="1076"/>
          <ac:cxnSpMkLst>
            <pc:docMk/>
            <pc:sldMk cId="1009850950" sldId="1007"/>
            <ac:cxnSpMk id="10" creationId="{EA849EE5-537B-4468-A3E4-6DE9480C5790}"/>
          </ac:cxnSpMkLst>
        </pc:cxnChg>
        <pc:cxnChg chg="add mod">
          <ac:chgData name="Vanessa Cave" userId="85a1eb4a-cb55-4d80-a819-1dbaa8a63a76" providerId="ADAL" clId="{5722142E-5ADE-4F27-A903-EEF9D2351DB1}" dt="2022-11-14T23:35:44.913" v="3707" actId="571"/>
          <ac:cxnSpMkLst>
            <pc:docMk/>
            <pc:sldMk cId="1009850950" sldId="1007"/>
            <ac:cxnSpMk id="29" creationId="{464897F2-B749-47BC-8470-5B22ED86DA0D}"/>
          </ac:cxnSpMkLst>
        </pc:cxnChg>
        <pc:cxnChg chg="add mod">
          <ac:chgData name="Vanessa Cave" userId="85a1eb4a-cb55-4d80-a819-1dbaa8a63a76" providerId="ADAL" clId="{5722142E-5ADE-4F27-A903-EEF9D2351DB1}" dt="2022-11-14T23:35:56.137" v="3709" actId="571"/>
          <ac:cxnSpMkLst>
            <pc:docMk/>
            <pc:sldMk cId="1009850950" sldId="1007"/>
            <ac:cxnSpMk id="34" creationId="{2742A910-18DA-409B-B155-C1BD0B0FAF55}"/>
          </ac:cxnSpMkLst>
        </pc:cxnChg>
        <pc:cxnChg chg="add mod">
          <ac:chgData name="Vanessa Cave" userId="85a1eb4a-cb55-4d80-a819-1dbaa8a63a76" providerId="ADAL" clId="{5722142E-5ADE-4F27-A903-EEF9D2351DB1}" dt="2022-11-14T23:38:43.971" v="3743" actId="571"/>
          <ac:cxnSpMkLst>
            <pc:docMk/>
            <pc:sldMk cId="1009850950" sldId="1007"/>
            <ac:cxnSpMk id="50" creationId="{75382EF4-0D88-4D43-878A-E9858D89490D}"/>
          </ac:cxnSpMkLst>
        </pc:cxnChg>
      </pc:sldChg>
      <pc:sldChg chg="addSp delSp modSp new mod modNotesTx">
        <pc:chgData name="Vanessa Cave" userId="85a1eb4a-cb55-4d80-a819-1dbaa8a63a76" providerId="ADAL" clId="{5722142E-5ADE-4F27-A903-EEF9D2351DB1}" dt="2022-11-20T21:18:19.676" v="17826" actId="20577"/>
        <pc:sldMkLst>
          <pc:docMk/>
          <pc:sldMk cId="1319171149" sldId="1008"/>
        </pc:sldMkLst>
        <pc:spChg chg="mod">
          <ac:chgData name="Vanessa Cave" userId="85a1eb4a-cb55-4d80-a819-1dbaa8a63a76" providerId="ADAL" clId="{5722142E-5ADE-4F27-A903-EEF9D2351DB1}" dt="2022-11-14T23:44:28.065" v="3805" actId="20577"/>
          <ac:spMkLst>
            <pc:docMk/>
            <pc:sldMk cId="1319171149" sldId="1008"/>
            <ac:spMk id="2" creationId="{00A890A7-9A17-4FD1-A645-EED65B81F5CC}"/>
          </ac:spMkLst>
        </pc:spChg>
        <pc:spChg chg="del">
          <ac:chgData name="Vanessa Cave" userId="85a1eb4a-cb55-4d80-a819-1dbaa8a63a76" providerId="ADAL" clId="{5722142E-5ADE-4F27-A903-EEF9D2351DB1}" dt="2022-11-14T23:45:25.539" v="3806" actId="478"/>
          <ac:spMkLst>
            <pc:docMk/>
            <pc:sldMk cId="1319171149" sldId="1008"/>
            <ac:spMk id="3" creationId="{81621F2F-A819-475B-9FD4-6391902F0C95}"/>
          </ac:spMkLst>
        </pc:spChg>
        <pc:spChg chg="add del">
          <ac:chgData name="Vanessa Cave" userId="85a1eb4a-cb55-4d80-a819-1dbaa8a63a76" providerId="ADAL" clId="{5722142E-5ADE-4F27-A903-EEF9D2351DB1}" dt="2022-11-14T23:47:35.192" v="3817" actId="478"/>
          <ac:spMkLst>
            <pc:docMk/>
            <pc:sldMk cId="1319171149" sldId="1008"/>
            <ac:spMk id="8" creationId="{D3DBE73B-4CD5-4BF9-90EC-9F77CAB85343}"/>
          </ac:spMkLst>
        </pc:spChg>
        <pc:spChg chg="add mod">
          <ac:chgData name="Vanessa Cave" userId="85a1eb4a-cb55-4d80-a819-1dbaa8a63a76" providerId="ADAL" clId="{5722142E-5ADE-4F27-A903-EEF9D2351DB1}" dt="2022-11-14T23:48:21.438" v="3821" actId="14100"/>
          <ac:spMkLst>
            <pc:docMk/>
            <pc:sldMk cId="1319171149" sldId="1008"/>
            <ac:spMk id="9" creationId="{80920B6A-8EE5-4836-A3F9-658C3915BA1C}"/>
          </ac:spMkLst>
        </pc:spChg>
        <pc:spChg chg="add mod">
          <ac:chgData name="Vanessa Cave" userId="85a1eb4a-cb55-4d80-a819-1dbaa8a63a76" providerId="ADAL" clId="{5722142E-5ADE-4F27-A903-EEF9D2351DB1}" dt="2022-11-20T21:18:00.668" v="17822" actId="207"/>
          <ac:spMkLst>
            <pc:docMk/>
            <pc:sldMk cId="1319171149" sldId="1008"/>
            <ac:spMk id="10" creationId="{ECF04CC9-B9A5-4ACB-8F4D-A7530DF1DFC3}"/>
          </ac:spMkLst>
        </pc:spChg>
        <pc:spChg chg="add mod">
          <ac:chgData name="Vanessa Cave" userId="85a1eb4a-cb55-4d80-a819-1dbaa8a63a76" providerId="ADAL" clId="{5722142E-5ADE-4F27-A903-EEF9D2351DB1}" dt="2022-11-14T23:54:52.129" v="4092" actId="1076"/>
          <ac:spMkLst>
            <pc:docMk/>
            <pc:sldMk cId="1319171149" sldId="1008"/>
            <ac:spMk id="11" creationId="{2B68295D-9BA7-49DB-824A-927D02413516}"/>
          </ac:spMkLst>
        </pc:spChg>
        <pc:picChg chg="add del mod">
          <ac:chgData name="Vanessa Cave" userId="85a1eb4a-cb55-4d80-a819-1dbaa8a63a76" providerId="ADAL" clId="{5722142E-5ADE-4F27-A903-EEF9D2351DB1}" dt="2022-11-14T23:46:37.492" v="3812" actId="478"/>
          <ac:picMkLst>
            <pc:docMk/>
            <pc:sldMk cId="1319171149" sldId="1008"/>
            <ac:picMk id="5" creationId="{E10F77EA-039D-4E22-BFF3-B73789101CAA}"/>
          </ac:picMkLst>
        </pc:picChg>
        <pc:picChg chg="add mod">
          <ac:chgData name="Vanessa Cave" userId="85a1eb4a-cb55-4d80-a819-1dbaa8a63a76" providerId="ADAL" clId="{5722142E-5ADE-4F27-A903-EEF9D2351DB1}" dt="2022-11-14T23:50:30.442" v="3992" actId="1076"/>
          <ac:picMkLst>
            <pc:docMk/>
            <pc:sldMk cId="1319171149" sldId="1008"/>
            <ac:picMk id="7" creationId="{B58CCA8D-CC84-4E03-A47D-8E467D33A20B}"/>
          </ac:picMkLst>
        </pc:picChg>
      </pc:sldChg>
      <pc:sldChg chg="modSp add mod modNotesTx">
        <pc:chgData name="Vanessa Cave" userId="85a1eb4a-cb55-4d80-a819-1dbaa8a63a76" providerId="ADAL" clId="{5722142E-5ADE-4F27-A903-EEF9D2351DB1}" dt="2022-11-20T21:19:06.862" v="17829" actId="114"/>
        <pc:sldMkLst>
          <pc:docMk/>
          <pc:sldMk cId="3682826890" sldId="1009"/>
        </pc:sldMkLst>
        <pc:spChg chg="mod">
          <ac:chgData name="Vanessa Cave" userId="85a1eb4a-cb55-4d80-a819-1dbaa8a63a76" providerId="ADAL" clId="{5722142E-5ADE-4F27-A903-EEF9D2351DB1}" dt="2022-11-14T23:56:03.597" v="4113" actId="14100"/>
          <ac:spMkLst>
            <pc:docMk/>
            <pc:sldMk cId="3682826890" sldId="1009"/>
            <ac:spMk id="9" creationId="{80920B6A-8EE5-4836-A3F9-658C3915BA1C}"/>
          </ac:spMkLst>
        </pc:spChg>
        <pc:spChg chg="mod">
          <ac:chgData name="Vanessa Cave" userId="85a1eb4a-cb55-4d80-a819-1dbaa8a63a76" providerId="ADAL" clId="{5722142E-5ADE-4F27-A903-EEF9D2351DB1}" dt="2022-11-20T21:19:06.862" v="17829" actId="114"/>
          <ac:spMkLst>
            <pc:docMk/>
            <pc:sldMk cId="3682826890" sldId="1009"/>
            <ac:spMk id="10" creationId="{ECF04CC9-B9A5-4ACB-8F4D-A7530DF1DFC3}"/>
          </ac:spMkLst>
        </pc:spChg>
      </pc:sldChg>
      <pc:sldChg chg="addSp modSp add mod modNotesTx">
        <pc:chgData name="Vanessa Cave" userId="85a1eb4a-cb55-4d80-a819-1dbaa8a63a76" providerId="ADAL" clId="{5722142E-5ADE-4F27-A903-EEF9D2351DB1}" dt="2022-11-20T21:19:59.441" v="17839" actId="20577"/>
        <pc:sldMkLst>
          <pc:docMk/>
          <pc:sldMk cId="1495818678" sldId="1010"/>
        </pc:sldMkLst>
        <pc:spChg chg="mod">
          <ac:chgData name="Vanessa Cave" userId="85a1eb4a-cb55-4d80-a819-1dbaa8a63a76" providerId="ADAL" clId="{5722142E-5ADE-4F27-A903-EEF9D2351DB1}" dt="2022-11-15T00:19:07.145" v="4680" actId="14100"/>
          <ac:spMkLst>
            <pc:docMk/>
            <pc:sldMk cId="1495818678" sldId="1010"/>
            <ac:spMk id="9" creationId="{80920B6A-8EE5-4836-A3F9-658C3915BA1C}"/>
          </ac:spMkLst>
        </pc:spChg>
        <pc:spChg chg="mod">
          <ac:chgData name="Vanessa Cave" userId="85a1eb4a-cb55-4d80-a819-1dbaa8a63a76" providerId="ADAL" clId="{5722142E-5ADE-4F27-A903-EEF9D2351DB1}" dt="2022-11-16T01:49:25.955" v="6097" actId="20577"/>
          <ac:spMkLst>
            <pc:docMk/>
            <pc:sldMk cId="1495818678" sldId="1010"/>
            <ac:spMk id="10" creationId="{ECF04CC9-B9A5-4ACB-8F4D-A7530DF1DFC3}"/>
          </ac:spMkLst>
        </pc:spChg>
        <pc:spChg chg="mod">
          <ac:chgData name="Vanessa Cave" userId="85a1eb4a-cb55-4d80-a819-1dbaa8a63a76" providerId="ADAL" clId="{5722142E-5ADE-4F27-A903-EEF9D2351DB1}" dt="2022-11-15T00:26:32.740" v="5098" actId="1076"/>
          <ac:spMkLst>
            <pc:docMk/>
            <pc:sldMk cId="1495818678" sldId="1010"/>
            <ac:spMk id="11" creationId="{2B68295D-9BA7-49DB-824A-927D02413516}"/>
          </ac:spMkLst>
        </pc:spChg>
        <pc:picChg chg="add mod">
          <ac:chgData name="Vanessa Cave" userId="85a1eb4a-cb55-4d80-a819-1dbaa8a63a76" providerId="ADAL" clId="{5722142E-5ADE-4F27-A903-EEF9D2351DB1}" dt="2022-11-16T01:49:03.250" v="6081" actId="1076"/>
          <ac:picMkLst>
            <pc:docMk/>
            <pc:sldMk cId="1495818678" sldId="1010"/>
            <ac:picMk id="1026" creationId="{38407977-5D0F-49DA-978D-35E4B0DCDB42}"/>
          </ac:picMkLst>
        </pc:picChg>
      </pc:sldChg>
      <pc:sldChg chg="addSp modSp new mod modAnim modNotesTx">
        <pc:chgData name="Vanessa Cave" userId="85a1eb4a-cb55-4d80-a819-1dbaa8a63a76" providerId="ADAL" clId="{5722142E-5ADE-4F27-A903-EEF9D2351DB1}" dt="2022-11-20T23:07:37.770" v="18822"/>
        <pc:sldMkLst>
          <pc:docMk/>
          <pc:sldMk cId="2254834952" sldId="1011"/>
        </pc:sldMkLst>
        <pc:spChg chg="mod">
          <ac:chgData name="Vanessa Cave" userId="85a1eb4a-cb55-4d80-a819-1dbaa8a63a76" providerId="ADAL" clId="{5722142E-5ADE-4F27-A903-EEF9D2351DB1}" dt="2022-11-15T00:36:36.101" v="5221" actId="20577"/>
          <ac:spMkLst>
            <pc:docMk/>
            <pc:sldMk cId="2254834952" sldId="1011"/>
            <ac:spMk id="2" creationId="{EC955496-FCFC-4B06-A745-65A7AFD60F24}"/>
          </ac:spMkLst>
        </pc:spChg>
        <pc:spChg chg="mod">
          <ac:chgData name="Vanessa Cave" userId="85a1eb4a-cb55-4d80-a819-1dbaa8a63a76" providerId="ADAL" clId="{5722142E-5ADE-4F27-A903-EEF9D2351DB1}" dt="2022-11-20T23:07:22.856" v="18819" actId="1076"/>
          <ac:spMkLst>
            <pc:docMk/>
            <pc:sldMk cId="2254834952" sldId="1011"/>
            <ac:spMk id="3" creationId="{54844ECB-404F-48B1-8CA9-EFCE27E85771}"/>
          </ac:spMkLst>
        </pc:spChg>
        <pc:spChg chg="add mod">
          <ac:chgData name="Vanessa Cave" userId="85a1eb4a-cb55-4d80-a819-1dbaa8a63a76" providerId="ADAL" clId="{5722142E-5ADE-4F27-A903-EEF9D2351DB1}" dt="2022-11-20T23:06:25.598" v="18816" actId="1076"/>
          <ac:spMkLst>
            <pc:docMk/>
            <pc:sldMk cId="2254834952" sldId="1011"/>
            <ac:spMk id="4" creationId="{4D985EED-7FA9-4899-B37B-4DD493EA6FDB}"/>
          </ac:spMkLst>
        </pc:spChg>
        <pc:spChg chg="add mod">
          <ac:chgData name="Vanessa Cave" userId="85a1eb4a-cb55-4d80-a819-1dbaa8a63a76" providerId="ADAL" clId="{5722142E-5ADE-4F27-A903-EEF9D2351DB1}" dt="2022-11-15T00:52:48.122" v="5743" actId="1076"/>
          <ac:spMkLst>
            <pc:docMk/>
            <pc:sldMk cId="2254834952" sldId="1011"/>
            <ac:spMk id="8" creationId="{E2F4943B-406B-41CC-9253-2CF4F9C3DC5B}"/>
          </ac:spMkLst>
        </pc:spChg>
        <pc:grpChg chg="add mod">
          <ac:chgData name="Vanessa Cave" userId="85a1eb4a-cb55-4d80-a819-1dbaa8a63a76" providerId="ADAL" clId="{5722142E-5ADE-4F27-A903-EEF9D2351DB1}" dt="2022-11-15T00:51:16.690" v="5720" actId="1076"/>
          <ac:grpSpMkLst>
            <pc:docMk/>
            <pc:sldMk cId="2254834952" sldId="1011"/>
            <ac:grpSpMk id="9" creationId="{BAC8A5A9-5FD8-4489-BF60-6408C2C223E8}"/>
          </ac:grpSpMkLst>
        </pc:grpChg>
        <pc:picChg chg="add mod">
          <ac:chgData name="Vanessa Cave" userId="85a1eb4a-cb55-4d80-a819-1dbaa8a63a76" providerId="ADAL" clId="{5722142E-5ADE-4F27-A903-EEF9D2351DB1}" dt="2022-11-15T00:52:44.138" v="5742" actId="14100"/>
          <ac:picMkLst>
            <pc:docMk/>
            <pc:sldMk cId="2254834952" sldId="1011"/>
            <ac:picMk id="5" creationId="{4DB920C3-87B0-4B68-B18A-E21C8FB608D7}"/>
          </ac:picMkLst>
        </pc:picChg>
        <pc:picChg chg="add mod">
          <ac:chgData name="Vanessa Cave" userId="85a1eb4a-cb55-4d80-a819-1dbaa8a63a76" providerId="ADAL" clId="{5722142E-5ADE-4F27-A903-EEF9D2351DB1}" dt="2022-11-15T00:53:18.938" v="5830" actId="1076"/>
          <ac:picMkLst>
            <pc:docMk/>
            <pc:sldMk cId="2254834952" sldId="1011"/>
            <ac:picMk id="7" creationId="{DCFCE446-D085-421F-9586-540F8F7165E8}"/>
          </ac:picMkLst>
        </pc:picChg>
        <pc:picChg chg="add mod">
          <ac:chgData name="Vanessa Cave" userId="85a1eb4a-cb55-4d80-a819-1dbaa8a63a76" providerId="ADAL" clId="{5722142E-5ADE-4F27-A903-EEF9D2351DB1}" dt="2022-11-20T23:07:29.597" v="18820" actId="1076"/>
          <ac:picMkLst>
            <pc:docMk/>
            <pc:sldMk cId="2254834952" sldId="1011"/>
            <ac:picMk id="1026" creationId="{E392CD00-325A-41EE-AFBF-98C7FC92DC88}"/>
          </ac:picMkLst>
        </pc:picChg>
      </pc:sldChg>
      <pc:sldChg chg="addSp delSp modSp new mod modAnim modNotesTx">
        <pc:chgData name="Vanessa Cave" userId="85a1eb4a-cb55-4d80-a819-1dbaa8a63a76" providerId="ADAL" clId="{5722142E-5ADE-4F27-A903-EEF9D2351DB1}" dt="2022-11-20T21:22:20.369" v="17844" actId="20577"/>
        <pc:sldMkLst>
          <pc:docMk/>
          <pc:sldMk cId="302783309" sldId="1014"/>
        </pc:sldMkLst>
        <pc:spChg chg="mod">
          <ac:chgData name="Vanessa Cave" userId="85a1eb4a-cb55-4d80-a819-1dbaa8a63a76" providerId="ADAL" clId="{5722142E-5ADE-4F27-A903-EEF9D2351DB1}" dt="2022-11-16T01:49:41.306" v="6113" actId="20577"/>
          <ac:spMkLst>
            <pc:docMk/>
            <pc:sldMk cId="302783309" sldId="1014"/>
            <ac:spMk id="2" creationId="{2D83CFDE-9499-40E8-9352-009A61204CFA}"/>
          </ac:spMkLst>
        </pc:spChg>
        <pc:spChg chg="mod ord">
          <ac:chgData name="Vanessa Cave" userId="85a1eb4a-cb55-4d80-a819-1dbaa8a63a76" providerId="ADAL" clId="{5722142E-5ADE-4F27-A903-EEF9D2351DB1}" dt="2022-11-20T21:21:15.222" v="17843" actId="20577"/>
          <ac:spMkLst>
            <pc:docMk/>
            <pc:sldMk cId="302783309" sldId="1014"/>
            <ac:spMk id="3" creationId="{8D14CD97-0D39-4E30-B4EE-7D9B76E9AFC9}"/>
          </ac:spMkLst>
        </pc:spChg>
        <pc:spChg chg="add mod">
          <ac:chgData name="Vanessa Cave" userId="85a1eb4a-cb55-4d80-a819-1dbaa8a63a76" providerId="ADAL" clId="{5722142E-5ADE-4F27-A903-EEF9D2351DB1}" dt="2022-11-16T02:31:15.140" v="7278" actId="164"/>
          <ac:spMkLst>
            <pc:docMk/>
            <pc:sldMk cId="302783309" sldId="1014"/>
            <ac:spMk id="7" creationId="{A2C11194-BEB9-4EBA-A8D4-FE452593050E}"/>
          </ac:spMkLst>
        </pc:spChg>
        <pc:spChg chg="add mod">
          <ac:chgData name="Vanessa Cave" userId="85a1eb4a-cb55-4d80-a819-1dbaa8a63a76" providerId="ADAL" clId="{5722142E-5ADE-4F27-A903-EEF9D2351DB1}" dt="2022-11-16T02:31:15.140" v="7278" actId="164"/>
          <ac:spMkLst>
            <pc:docMk/>
            <pc:sldMk cId="302783309" sldId="1014"/>
            <ac:spMk id="8" creationId="{9EE4AB36-6B15-4CE4-809C-5302486E7F5B}"/>
          </ac:spMkLst>
        </pc:spChg>
        <pc:spChg chg="add mod">
          <ac:chgData name="Vanessa Cave" userId="85a1eb4a-cb55-4d80-a819-1dbaa8a63a76" providerId="ADAL" clId="{5722142E-5ADE-4F27-A903-EEF9D2351DB1}" dt="2022-11-16T02:31:15.140" v="7278" actId="164"/>
          <ac:spMkLst>
            <pc:docMk/>
            <pc:sldMk cId="302783309" sldId="1014"/>
            <ac:spMk id="9" creationId="{701C33D8-1ECA-4560-8CCD-EC5160772949}"/>
          </ac:spMkLst>
        </pc:spChg>
        <pc:spChg chg="add mod">
          <ac:chgData name="Vanessa Cave" userId="85a1eb4a-cb55-4d80-a819-1dbaa8a63a76" providerId="ADAL" clId="{5722142E-5ADE-4F27-A903-EEF9D2351DB1}" dt="2022-11-16T02:31:15.140" v="7278" actId="164"/>
          <ac:spMkLst>
            <pc:docMk/>
            <pc:sldMk cId="302783309" sldId="1014"/>
            <ac:spMk id="10" creationId="{DCA6F1A9-2D69-40E0-98FE-2A1E31FF91C2}"/>
          </ac:spMkLst>
        </pc:spChg>
        <pc:spChg chg="add mod">
          <ac:chgData name="Vanessa Cave" userId="85a1eb4a-cb55-4d80-a819-1dbaa8a63a76" providerId="ADAL" clId="{5722142E-5ADE-4F27-A903-EEF9D2351DB1}" dt="2022-11-16T02:38:10.655" v="7388" actId="14100"/>
          <ac:spMkLst>
            <pc:docMk/>
            <pc:sldMk cId="302783309" sldId="1014"/>
            <ac:spMk id="13" creationId="{078D6EB6-E864-4469-BDA7-B6772909F740}"/>
          </ac:spMkLst>
        </pc:spChg>
        <pc:spChg chg="add mod">
          <ac:chgData name="Vanessa Cave" userId="85a1eb4a-cb55-4d80-a819-1dbaa8a63a76" providerId="ADAL" clId="{5722142E-5ADE-4F27-A903-EEF9D2351DB1}" dt="2022-11-16T02:36:14.855" v="7338" actId="1076"/>
          <ac:spMkLst>
            <pc:docMk/>
            <pc:sldMk cId="302783309" sldId="1014"/>
            <ac:spMk id="14" creationId="{F0871627-D88D-4DBC-950F-FB1FDABADFA0}"/>
          </ac:spMkLst>
        </pc:spChg>
        <pc:grpChg chg="add mod">
          <ac:chgData name="Vanessa Cave" userId="85a1eb4a-cb55-4d80-a819-1dbaa8a63a76" providerId="ADAL" clId="{5722142E-5ADE-4F27-A903-EEF9D2351DB1}" dt="2022-11-16T02:29:53.406" v="7213" actId="164"/>
          <ac:grpSpMkLst>
            <pc:docMk/>
            <pc:sldMk cId="302783309" sldId="1014"/>
            <ac:grpSpMk id="11" creationId="{CF1CD764-B5B6-43EE-9651-F51BD513DFAB}"/>
          </ac:grpSpMkLst>
        </pc:grpChg>
        <pc:grpChg chg="add mod">
          <ac:chgData name="Vanessa Cave" userId="85a1eb4a-cb55-4d80-a819-1dbaa8a63a76" providerId="ADAL" clId="{5722142E-5ADE-4F27-A903-EEF9D2351DB1}" dt="2022-11-16T02:34:45.122" v="7328" actId="11530"/>
          <ac:grpSpMkLst>
            <pc:docMk/>
            <pc:sldMk cId="302783309" sldId="1014"/>
            <ac:grpSpMk id="12" creationId="{A4EB226F-9152-4385-8E4F-EF5111B259AC}"/>
          </ac:grpSpMkLst>
        </pc:grpChg>
        <pc:picChg chg="add del mod">
          <ac:chgData name="Vanessa Cave" userId="85a1eb4a-cb55-4d80-a819-1dbaa8a63a76" providerId="ADAL" clId="{5722142E-5ADE-4F27-A903-EEF9D2351DB1}" dt="2022-11-16T02:13:01.434" v="6820" actId="478"/>
          <ac:picMkLst>
            <pc:docMk/>
            <pc:sldMk cId="302783309" sldId="1014"/>
            <ac:picMk id="4" creationId="{7705F925-7BE9-42AC-B0E2-5ACF4C3CB980}"/>
          </ac:picMkLst>
        </pc:picChg>
        <pc:picChg chg="add mod ord">
          <ac:chgData name="Vanessa Cave" userId="85a1eb4a-cb55-4d80-a819-1dbaa8a63a76" providerId="ADAL" clId="{5722142E-5ADE-4F27-A903-EEF9D2351DB1}" dt="2022-11-16T02:31:15.140" v="7278" actId="164"/>
          <ac:picMkLst>
            <pc:docMk/>
            <pc:sldMk cId="302783309" sldId="1014"/>
            <ac:picMk id="6" creationId="{EED224C7-FAD1-4235-BA8A-B1DBD64AD375}"/>
          </ac:picMkLst>
        </pc:picChg>
        <pc:picChg chg="add mod">
          <ac:chgData name="Vanessa Cave" userId="85a1eb4a-cb55-4d80-a819-1dbaa8a63a76" providerId="ADAL" clId="{5722142E-5ADE-4F27-A903-EEF9D2351DB1}" dt="2022-11-16T02:36:07.683" v="7337" actId="1038"/>
          <ac:picMkLst>
            <pc:docMk/>
            <pc:sldMk cId="302783309" sldId="1014"/>
            <ac:picMk id="16" creationId="{79F580C9-E834-494A-A58D-EDBCC46163DA}"/>
          </ac:picMkLst>
        </pc:picChg>
      </pc:sldChg>
      <pc:sldChg chg="modSp mod">
        <pc:chgData name="Vanessa Cave" userId="85a1eb4a-cb55-4d80-a819-1dbaa8a63a76" providerId="ADAL" clId="{5722142E-5ADE-4F27-A903-EEF9D2351DB1}" dt="2022-11-20T21:58:47.893" v="18588" actId="20577"/>
        <pc:sldMkLst>
          <pc:docMk/>
          <pc:sldMk cId="1601201854" sldId="1024"/>
        </pc:sldMkLst>
        <pc:spChg chg="mod">
          <ac:chgData name="Vanessa Cave" userId="85a1eb4a-cb55-4d80-a819-1dbaa8a63a76" providerId="ADAL" clId="{5722142E-5ADE-4F27-A903-EEF9D2351DB1}" dt="2022-11-20T21:58:47.893" v="18588" actId="20577"/>
          <ac:spMkLst>
            <pc:docMk/>
            <pc:sldMk cId="1601201854" sldId="1024"/>
            <ac:spMk id="3" creationId="{5F507FF5-AC7B-D38B-5877-DE0475F06933}"/>
          </ac:spMkLst>
        </pc:spChg>
      </pc:sldChg>
      <pc:sldChg chg="addSp delSp modSp add mod addAnim delAnim modAnim modNotesTx">
        <pc:chgData name="Vanessa Cave" userId="85a1eb4a-cb55-4d80-a819-1dbaa8a63a76" providerId="ADAL" clId="{5722142E-5ADE-4F27-A903-EEF9D2351DB1}" dt="2022-11-20T21:25:10.423" v="17862" actId="5793"/>
        <pc:sldMkLst>
          <pc:docMk/>
          <pc:sldMk cId="4260744902" sldId="1029"/>
        </pc:sldMkLst>
        <pc:spChg chg="mod">
          <ac:chgData name="Vanessa Cave" userId="85a1eb4a-cb55-4d80-a819-1dbaa8a63a76" providerId="ADAL" clId="{5722142E-5ADE-4F27-A903-EEF9D2351DB1}" dt="2022-11-16T03:03:06.779" v="8325" actId="20577"/>
          <ac:spMkLst>
            <pc:docMk/>
            <pc:sldMk cId="4260744902" sldId="1029"/>
            <ac:spMk id="2" creationId="{2D83CFDE-9499-40E8-9352-009A61204CFA}"/>
          </ac:spMkLst>
        </pc:spChg>
        <pc:spChg chg="mod">
          <ac:chgData name="Vanessa Cave" userId="85a1eb4a-cb55-4d80-a819-1dbaa8a63a76" providerId="ADAL" clId="{5722142E-5ADE-4F27-A903-EEF9D2351DB1}" dt="2022-11-16T02:42:07.181" v="7813" actId="20577"/>
          <ac:spMkLst>
            <pc:docMk/>
            <pc:sldMk cId="4260744902" sldId="1029"/>
            <ac:spMk id="3" creationId="{8D14CD97-0D39-4E30-B4EE-7D9B76E9AFC9}"/>
          </ac:spMkLst>
        </pc:spChg>
        <pc:spChg chg="add del mod">
          <ac:chgData name="Vanessa Cave" userId="85a1eb4a-cb55-4d80-a819-1dbaa8a63a76" providerId="ADAL" clId="{5722142E-5ADE-4F27-A903-EEF9D2351DB1}" dt="2022-11-16T02:54:22.056" v="8255" actId="478"/>
          <ac:spMkLst>
            <pc:docMk/>
            <pc:sldMk cId="4260744902" sldId="1029"/>
            <ac:spMk id="4" creationId="{6D002753-4914-4295-97A5-9F9F9605CAF4}"/>
          </ac:spMkLst>
        </pc:spChg>
        <pc:spChg chg="add del mod">
          <ac:chgData name="Vanessa Cave" userId="85a1eb4a-cb55-4d80-a819-1dbaa8a63a76" providerId="ADAL" clId="{5722142E-5ADE-4F27-A903-EEF9D2351DB1}" dt="2022-11-16T02:57:19.209" v="8293" actId="478"/>
          <ac:spMkLst>
            <pc:docMk/>
            <pc:sldMk cId="4260744902" sldId="1029"/>
            <ac:spMk id="5" creationId="{ABB0E877-314C-4409-9EE5-3276CFCCB95E}"/>
          </ac:spMkLst>
        </pc:spChg>
        <pc:spChg chg="del">
          <ac:chgData name="Vanessa Cave" userId="85a1eb4a-cb55-4d80-a819-1dbaa8a63a76" providerId="ADAL" clId="{5722142E-5ADE-4F27-A903-EEF9D2351DB1}" dt="2022-11-16T02:18:15.418" v="6854" actId="478"/>
          <ac:spMkLst>
            <pc:docMk/>
            <pc:sldMk cId="4260744902" sldId="1029"/>
            <ac:spMk id="7" creationId="{A2C11194-BEB9-4EBA-A8D4-FE452593050E}"/>
          </ac:spMkLst>
        </pc:spChg>
        <pc:spChg chg="del">
          <ac:chgData name="Vanessa Cave" userId="85a1eb4a-cb55-4d80-a819-1dbaa8a63a76" providerId="ADAL" clId="{5722142E-5ADE-4F27-A903-EEF9D2351DB1}" dt="2022-11-16T02:18:17.808" v="6856" actId="478"/>
          <ac:spMkLst>
            <pc:docMk/>
            <pc:sldMk cId="4260744902" sldId="1029"/>
            <ac:spMk id="8" creationId="{9EE4AB36-6B15-4CE4-809C-5302486E7F5B}"/>
          </ac:spMkLst>
        </pc:spChg>
        <pc:spChg chg="del">
          <ac:chgData name="Vanessa Cave" userId="85a1eb4a-cb55-4d80-a819-1dbaa8a63a76" providerId="ADAL" clId="{5722142E-5ADE-4F27-A903-EEF9D2351DB1}" dt="2022-11-16T02:18:16.663" v="6855" actId="478"/>
          <ac:spMkLst>
            <pc:docMk/>
            <pc:sldMk cId="4260744902" sldId="1029"/>
            <ac:spMk id="9" creationId="{701C33D8-1ECA-4560-8CCD-EC5160772949}"/>
          </ac:spMkLst>
        </pc:spChg>
        <pc:spChg chg="del">
          <ac:chgData name="Vanessa Cave" userId="85a1eb4a-cb55-4d80-a819-1dbaa8a63a76" providerId="ADAL" clId="{5722142E-5ADE-4F27-A903-EEF9D2351DB1}" dt="2022-11-16T02:18:18.661" v="6857" actId="478"/>
          <ac:spMkLst>
            <pc:docMk/>
            <pc:sldMk cId="4260744902" sldId="1029"/>
            <ac:spMk id="10" creationId="{DCA6F1A9-2D69-40E0-98FE-2A1E31FF91C2}"/>
          </ac:spMkLst>
        </pc:spChg>
        <pc:spChg chg="add mod">
          <ac:chgData name="Vanessa Cave" userId="85a1eb4a-cb55-4d80-a819-1dbaa8a63a76" providerId="ADAL" clId="{5722142E-5ADE-4F27-A903-EEF9D2351DB1}" dt="2022-11-20T21:25:10.423" v="17862" actId="5793"/>
          <ac:spMkLst>
            <pc:docMk/>
            <pc:sldMk cId="4260744902" sldId="1029"/>
            <ac:spMk id="13" creationId="{DCD43E5A-36BC-4993-A01D-A06E3CC8D8DB}"/>
          </ac:spMkLst>
        </pc:spChg>
        <pc:spChg chg="add mod">
          <ac:chgData name="Vanessa Cave" userId="85a1eb4a-cb55-4d80-a819-1dbaa8a63a76" providerId="ADAL" clId="{5722142E-5ADE-4F27-A903-EEF9D2351DB1}" dt="2022-11-16T03:12:55.638" v="9024" actId="14100"/>
          <ac:spMkLst>
            <pc:docMk/>
            <pc:sldMk cId="4260744902" sldId="1029"/>
            <ac:spMk id="14" creationId="{4FF02D80-3731-46C7-AA8F-C5108CDA4CDC}"/>
          </ac:spMkLst>
        </pc:spChg>
        <pc:spChg chg="add del mod">
          <ac:chgData name="Vanessa Cave" userId="85a1eb4a-cb55-4d80-a819-1dbaa8a63a76" providerId="ADAL" clId="{5722142E-5ADE-4F27-A903-EEF9D2351DB1}" dt="2022-11-16T03:13:15.518" v="9028" actId="1076"/>
          <ac:spMkLst>
            <pc:docMk/>
            <pc:sldMk cId="4260744902" sldId="1029"/>
            <ac:spMk id="15" creationId="{656A2F98-E2E9-41E3-B880-8B11824297B2}"/>
          </ac:spMkLst>
        </pc:spChg>
        <pc:spChg chg="add mod">
          <ac:chgData name="Vanessa Cave" userId="85a1eb4a-cb55-4d80-a819-1dbaa8a63a76" providerId="ADAL" clId="{5722142E-5ADE-4F27-A903-EEF9D2351DB1}" dt="2022-11-16T02:57:35.130" v="8295" actId="571"/>
          <ac:spMkLst>
            <pc:docMk/>
            <pc:sldMk cId="4260744902" sldId="1029"/>
            <ac:spMk id="16" creationId="{03EAC8C3-FF41-4DF9-BA26-CC9135A30ACF}"/>
          </ac:spMkLst>
        </pc:spChg>
        <pc:spChg chg="add mod">
          <ac:chgData name="Vanessa Cave" userId="85a1eb4a-cb55-4d80-a819-1dbaa8a63a76" providerId="ADAL" clId="{5722142E-5ADE-4F27-A903-EEF9D2351DB1}" dt="2022-11-16T02:57:35.130" v="8295" actId="571"/>
          <ac:spMkLst>
            <pc:docMk/>
            <pc:sldMk cId="4260744902" sldId="1029"/>
            <ac:spMk id="17" creationId="{FC7B7690-D654-4930-9041-46C703027C06}"/>
          </ac:spMkLst>
        </pc:spChg>
        <pc:spChg chg="add del mod">
          <ac:chgData name="Vanessa Cave" userId="85a1eb4a-cb55-4d80-a819-1dbaa8a63a76" providerId="ADAL" clId="{5722142E-5ADE-4F27-A903-EEF9D2351DB1}" dt="2022-11-16T02:57:40.973" v="8297" actId="478"/>
          <ac:spMkLst>
            <pc:docMk/>
            <pc:sldMk cId="4260744902" sldId="1029"/>
            <ac:spMk id="18" creationId="{7361511F-0758-4907-8CBC-FEC2B72BDDCE}"/>
          </ac:spMkLst>
        </pc:spChg>
        <pc:spChg chg="add del mod">
          <ac:chgData name="Vanessa Cave" userId="85a1eb4a-cb55-4d80-a819-1dbaa8a63a76" providerId="ADAL" clId="{5722142E-5ADE-4F27-A903-EEF9D2351DB1}" dt="2022-11-16T02:57:40.973" v="8297" actId="478"/>
          <ac:spMkLst>
            <pc:docMk/>
            <pc:sldMk cId="4260744902" sldId="1029"/>
            <ac:spMk id="19" creationId="{125A70BD-576F-4843-81B7-6722FF210C98}"/>
          </ac:spMkLst>
        </pc:spChg>
        <pc:picChg chg="del">
          <ac:chgData name="Vanessa Cave" userId="85a1eb4a-cb55-4d80-a819-1dbaa8a63a76" providerId="ADAL" clId="{5722142E-5ADE-4F27-A903-EEF9D2351DB1}" dt="2022-11-16T02:18:13.321" v="6853" actId="478"/>
          <ac:picMkLst>
            <pc:docMk/>
            <pc:sldMk cId="4260744902" sldId="1029"/>
            <ac:picMk id="6" creationId="{EED224C7-FAD1-4235-BA8A-B1DBD64AD375}"/>
          </ac:picMkLst>
        </pc:picChg>
        <pc:picChg chg="add mod">
          <ac:chgData name="Vanessa Cave" userId="85a1eb4a-cb55-4d80-a819-1dbaa8a63a76" providerId="ADAL" clId="{5722142E-5ADE-4F27-A903-EEF9D2351DB1}" dt="2022-11-16T02:55:13.842" v="8270" actId="1076"/>
          <ac:picMkLst>
            <pc:docMk/>
            <pc:sldMk cId="4260744902" sldId="1029"/>
            <ac:picMk id="11" creationId="{39F11144-2EE1-4D92-A502-C7946BB8F6EA}"/>
          </ac:picMkLst>
        </pc:picChg>
        <pc:picChg chg="add del mod">
          <ac:chgData name="Vanessa Cave" userId="85a1eb4a-cb55-4d80-a819-1dbaa8a63a76" providerId="ADAL" clId="{5722142E-5ADE-4F27-A903-EEF9D2351DB1}" dt="2022-11-16T02:42:27.599" v="7816" actId="478"/>
          <ac:picMkLst>
            <pc:docMk/>
            <pc:sldMk cId="4260744902" sldId="1029"/>
            <ac:picMk id="12" creationId="{8E1C7787-6EE2-49BB-8CA1-7CB945644A85}"/>
          </ac:picMkLst>
        </pc:picChg>
      </pc:sldChg>
      <pc:sldChg chg="modSp new del mod">
        <pc:chgData name="Vanessa Cave" userId="85a1eb4a-cb55-4d80-a819-1dbaa8a63a76" providerId="ADAL" clId="{5722142E-5ADE-4F27-A903-EEF9D2351DB1}" dt="2022-11-16T04:16:16.313" v="10360" actId="47"/>
        <pc:sldMkLst>
          <pc:docMk/>
          <pc:sldMk cId="1488538431" sldId="1030"/>
        </pc:sldMkLst>
        <pc:spChg chg="mod">
          <ac:chgData name="Vanessa Cave" userId="85a1eb4a-cb55-4d80-a819-1dbaa8a63a76" providerId="ADAL" clId="{5722142E-5ADE-4F27-A903-EEF9D2351DB1}" dt="2022-11-16T02:30:28.172" v="7251" actId="20577"/>
          <ac:spMkLst>
            <pc:docMk/>
            <pc:sldMk cId="1488538431" sldId="1030"/>
            <ac:spMk id="2" creationId="{9DE2FFC7-D829-4655-997E-84E38E9E16D2}"/>
          </ac:spMkLst>
        </pc:spChg>
        <pc:spChg chg="mod">
          <ac:chgData name="Vanessa Cave" userId="85a1eb4a-cb55-4d80-a819-1dbaa8a63a76" providerId="ADAL" clId="{5722142E-5ADE-4F27-A903-EEF9D2351DB1}" dt="2022-11-16T02:42:52.641" v="7821" actId="20577"/>
          <ac:spMkLst>
            <pc:docMk/>
            <pc:sldMk cId="1488538431" sldId="1030"/>
            <ac:spMk id="3" creationId="{78583604-830C-4A44-81C9-2915509DE054}"/>
          </ac:spMkLst>
        </pc:spChg>
      </pc:sldChg>
      <pc:sldChg chg="addSp delSp modSp add mod ord modAnim modNotesTx">
        <pc:chgData name="Vanessa Cave" userId="85a1eb4a-cb55-4d80-a819-1dbaa8a63a76" providerId="ADAL" clId="{5722142E-5ADE-4F27-A903-EEF9D2351DB1}" dt="2022-11-16T04:07:55.727" v="10046" actId="20577"/>
        <pc:sldMkLst>
          <pc:docMk/>
          <pc:sldMk cId="1482940986" sldId="1031"/>
        </pc:sldMkLst>
        <pc:spChg chg="mod">
          <ac:chgData name="Vanessa Cave" userId="85a1eb4a-cb55-4d80-a819-1dbaa8a63a76" providerId="ADAL" clId="{5722142E-5ADE-4F27-A903-EEF9D2351DB1}" dt="2022-11-16T03:22:28.676" v="9304" actId="20577"/>
          <ac:spMkLst>
            <pc:docMk/>
            <pc:sldMk cId="1482940986" sldId="1031"/>
            <ac:spMk id="2" creationId="{2D83CFDE-9499-40E8-9352-009A61204CFA}"/>
          </ac:spMkLst>
        </pc:spChg>
        <pc:spChg chg="mod">
          <ac:chgData name="Vanessa Cave" userId="85a1eb4a-cb55-4d80-a819-1dbaa8a63a76" providerId="ADAL" clId="{5722142E-5ADE-4F27-A903-EEF9D2351DB1}" dt="2022-11-16T03:21:33.061" v="9273" actId="20577"/>
          <ac:spMkLst>
            <pc:docMk/>
            <pc:sldMk cId="1482940986" sldId="1031"/>
            <ac:spMk id="3" creationId="{8D14CD97-0D39-4E30-B4EE-7D9B76E9AFC9}"/>
          </ac:spMkLst>
        </pc:spChg>
        <pc:spChg chg="add mod">
          <ac:chgData name="Vanessa Cave" userId="85a1eb4a-cb55-4d80-a819-1dbaa8a63a76" providerId="ADAL" clId="{5722142E-5ADE-4F27-A903-EEF9D2351DB1}" dt="2022-11-16T03:32:38.944" v="9572" actId="114"/>
          <ac:spMkLst>
            <pc:docMk/>
            <pc:sldMk cId="1482940986" sldId="1031"/>
            <ac:spMk id="10" creationId="{B431DEF9-372D-447D-B895-8FB82A4B39D2}"/>
          </ac:spMkLst>
        </pc:spChg>
        <pc:spChg chg="mod">
          <ac:chgData name="Vanessa Cave" userId="85a1eb4a-cb55-4d80-a819-1dbaa8a63a76" providerId="ADAL" clId="{5722142E-5ADE-4F27-A903-EEF9D2351DB1}" dt="2022-11-16T04:07:55.727" v="10046" actId="20577"/>
          <ac:spMkLst>
            <pc:docMk/>
            <pc:sldMk cId="1482940986" sldId="1031"/>
            <ac:spMk id="13" creationId="{DCD43E5A-36BC-4993-A01D-A06E3CC8D8DB}"/>
          </ac:spMkLst>
        </pc:spChg>
        <pc:picChg chg="add del mod">
          <ac:chgData name="Vanessa Cave" userId="85a1eb4a-cb55-4d80-a819-1dbaa8a63a76" providerId="ADAL" clId="{5722142E-5ADE-4F27-A903-EEF9D2351DB1}" dt="2022-11-16T03:26:36.565" v="9366" actId="478"/>
          <ac:picMkLst>
            <pc:docMk/>
            <pc:sldMk cId="1482940986" sldId="1031"/>
            <ac:picMk id="5" creationId="{ADAA2823-31E0-48FC-A9B9-E3CA0CD01076}"/>
          </ac:picMkLst>
        </pc:picChg>
        <pc:picChg chg="add del mod">
          <ac:chgData name="Vanessa Cave" userId="85a1eb4a-cb55-4d80-a819-1dbaa8a63a76" providerId="ADAL" clId="{5722142E-5ADE-4F27-A903-EEF9D2351DB1}" dt="2022-11-16T03:27:08.083" v="9369" actId="478"/>
          <ac:picMkLst>
            <pc:docMk/>
            <pc:sldMk cId="1482940986" sldId="1031"/>
            <ac:picMk id="7" creationId="{C3228417-FDA0-4F11-B832-81A60CB0F1AB}"/>
          </ac:picMkLst>
        </pc:picChg>
        <pc:picChg chg="add mod">
          <ac:chgData name="Vanessa Cave" userId="85a1eb4a-cb55-4d80-a819-1dbaa8a63a76" providerId="ADAL" clId="{5722142E-5ADE-4F27-A903-EEF9D2351DB1}" dt="2022-11-16T03:27:49.620" v="9374" actId="1076"/>
          <ac:picMkLst>
            <pc:docMk/>
            <pc:sldMk cId="1482940986" sldId="1031"/>
            <ac:picMk id="9" creationId="{EF27D7B7-0FE9-4889-A21A-622FE6FE658B}"/>
          </ac:picMkLst>
        </pc:picChg>
        <pc:picChg chg="del">
          <ac:chgData name="Vanessa Cave" userId="85a1eb4a-cb55-4d80-a819-1dbaa8a63a76" providerId="ADAL" clId="{5722142E-5ADE-4F27-A903-EEF9D2351DB1}" dt="2022-11-16T02:45:35.647" v="7945" actId="478"/>
          <ac:picMkLst>
            <pc:docMk/>
            <pc:sldMk cId="1482940986" sldId="1031"/>
            <ac:picMk id="11" creationId="{39F11144-2EE1-4D92-A502-C7946BB8F6EA}"/>
          </ac:picMkLst>
        </pc:picChg>
      </pc:sldChg>
      <pc:sldChg chg="modSp add del">
        <pc:chgData name="Vanessa Cave" userId="85a1eb4a-cb55-4d80-a819-1dbaa8a63a76" providerId="ADAL" clId="{5722142E-5ADE-4F27-A903-EEF9D2351DB1}" dt="2022-11-16T03:11:14.587" v="8937" actId="47"/>
        <pc:sldMkLst>
          <pc:docMk/>
          <pc:sldMk cId="2766972873" sldId="1032"/>
        </pc:sldMkLst>
        <pc:spChg chg="mod">
          <ac:chgData name="Vanessa Cave" userId="85a1eb4a-cb55-4d80-a819-1dbaa8a63a76" providerId="ADAL" clId="{5722142E-5ADE-4F27-A903-EEF9D2351DB1}" dt="2022-11-16T03:10:36.007" v="8934" actId="20577"/>
          <ac:spMkLst>
            <pc:docMk/>
            <pc:sldMk cId="2766972873" sldId="1032"/>
            <ac:spMk id="13" creationId="{DCD43E5A-36BC-4993-A01D-A06E3CC8D8DB}"/>
          </ac:spMkLst>
        </pc:spChg>
      </pc:sldChg>
      <pc:sldChg chg="addSp modSp add mod modAnim modNotesTx">
        <pc:chgData name="Vanessa Cave" userId="85a1eb4a-cb55-4d80-a819-1dbaa8a63a76" providerId="ADAL" clId="{5722142E-5ADE-4F27-A903-EEF9D2351DB1}" dt="2022-11-16T03:21:10.604" v="9271"/>
        <pc:sldMkLst>
          <pc:docMk/>
          <pc:sldMk cId="2822295889" sldId="1033"/>
        </pc:sldMkLst>
        <pc:spChg chg="mod">
          <ac:chgData name="Vanessa Cave" userId="85a1eb4a-cb55-4d80-a819-1dbaa8a63a76" providerId="ADAL" clId="{5722142E-5ADE-4F27-A903-EEF9D2351DB1}" dt="2022-11-16T03:15:01.530" v="9045" actId="20577"/>
          <ac:spMkLst>
            <pc:docMk/>
            <pc:sldMk cId="2822295889" sldId="1033"/>
            <ac:spMk id="3" creationId="{8D14CD97-0D39-4E30-B4EE-7D9B76E9AFC9}"/>
          </ac:spMkLst>
        </pc:spChg>
        <pc:spChg chg="add mod">
          <ac:chgData name="Vanessa Cave" userId="85a1eb4a-cb55-4d80-a819-1dbaa8a63a76" providerId="ADAL" clId="{5722142E-5ADE-4F27-A903-EEF9D2351DB1}" dt="2022-11-16T03:14:46.037" v="9041" actId="14100"/>
          <ac:spMkLst>
            <pc:docMk/>
            <pc:sldMk cId="2822295889" sldId="1033"/>
            <ac:spMk id="8" creationId="{EB1E219E-5053-4638-BDE0-117048E01844}"/>
          </ac:spMkLst>
        </pc:spChg>
        <pc:spChg chg="add mod">
          <ac:chgData name="Vanessa Cave" userId="85a1eb4a-cb55-4d80-a819-1dbaa8a63a76" providerId="ADAL" clId="{5722142E-5ADE-4F27-A903-EEF9D2351DB1}" dt="2022-11-16T03:14:57.094" v="9044" actId="14100"/>
          <ac:spMkLst>
            <pc:docMk/>
            <pc:sldMk cId="2822295889" sldId="1033"/>
            <ac:spMk id="9" creationId="{FC0CBA47-01F4-4FDA-8ECB-3428A6D982F9}"/>
          </ac:spMkLst>
        </pc:spChg>
        <pc:spChg chg="mod">
          <ac:chgData name="Vanessa Cave" userId="85a1eb4a-cb55-4d80-a819-1dbaa8a63a76" providerId="ADAL" clId="{5722142E-5ADE-4F27-A903-EEF9D2351DB1}" dt="2022-11-16T03:15:09.308" v="9049" actId="5793"/>
          <ac:spMkLst>
            <pc:docMk/>
            <pc:sldMk cId="2822295889" sldId="1033"/>
            <ac:spMk id="13" creationId="{DCD43E5A-36BC-4993-A01D-A06E3CC8D8DB}"/>
          </ac:spMkLst>
        </pc:spChg>
        <pc:spChg chg="mod">
          <ac:chgData name="Vanessa Cave" userId="85a1eb4a-cb55-4d80-a819-1dbaa8a63a76" providerId="ADAL" clId="{5722142E-5ADE-4F27-A903-EEF9D2351DB1}" dt="2022-11-16T03:14:32.424" v="9039" actId="1076"/>
          <ac:spMkLst>
            <pc:docMk/>
            <pc:sldMk cId="2822295889" sldId="1033"/>
            <ac:spMk id="14" creationId="{4FF02D80-3731-46C7-AA8F-C5108CDA4CDC}"/>
          </ac:spMkLst>
        </pc:spChg>
        <pc:spChg chg="mod">
          <ac:chgData name="Vanessa Cave" userId="85a1eb4a-cb55-4d80-a819-1dbaa8a63a76" providerId="ADAL" clId="{5722142E-5ADE-4F27-A903-EEF9D2351DB1}" dt="2022-11-16T03:12:32.710" v="9023" actId="14100"/>
          <ac:spMkLst>
            <pc:docMk/>
            <pc:sldMk cId="2822295889" sldId="1033"/>
            <ac:spMk id="15" creationId="{656A2F98-E2E9-41E3-B880-8B11824297B2}"/>
          </ac:spMkLst>
        </pc:spChg>
        <pc:picChg chg="mod">
          <ac:chgData name="Vanessa Cave" userId="85a1eb4a-cb55-4d80-a819-1dbaa8a63a76" providerId="ADAL" clId="{5722142E-5ADE-4F27-A903-EEF9D2351DB1}" dt="2022-11-16T03:18:08.292" v="9260" actId="1076"/>
          <ac:picMkLst>
            <pc:docMk/>
            <pc:sldMk cId="2822295889" sldId="1033"/>
            <ac:picMk id="11" creationId="{39F11144-2EE1-4D92-A502-C7946BB8F6EA}"/>
          </ac:picMkLst>
        </pc:picChg>
      </pc:sldChg>
      <pc:sldChg chg="modSp new del">
        <pc:chgData name="Vanessa Cave" userId="85a1eb4a-cb55-4d80-a819-1dbaa8a63a76" providerId="ADAL" clId="{5722142E-5ADE-4F27-A903-EEF9D2351DB1}" dt="2022-11-16T04:16:55.841" v="10382" actId="47"/>
        <pc:sldMkLst>
          <pc:docMk/>
          <pc:sldMk cId="2968644567" sldId="1034"/>
        </pc:sldMkLst>
        <pc:spChg chg="mod">
          <ac:chgData name="Vanessa Cave" userId="85a1eb4a-cb55-4d80-a819-1dbaa8a63a76" providerId="ADAL" clId="{5722142E-5ADE-4F27-A903-EEF9D2351DB1}" dt="2022-11-16T04:16:48.163" v="10381" actId="20577"/>
          <ac:spMkLst>
            <pc:docMk/>
            <pc:sldMk cId="2968644567" sldId="1034"/>
            <ac:spMk id="2" creationId="{27CECD2F-CBC8-49C0-845D-86A0CEC59CE9}"/>
          </ac:spMkLst>
        </pc:spChg>
      </pc:sldChg>
      <pc:sldChg chg="addSp delSp modSp add mod ord delAnim modAnim modNotesTx">
        <pc:chgData name="Vanessa Cave" userId="85a1eb4a-cb55-4d80-a819-1dbaa8a63a76" providerId="ADAL" clId="{5722142E-5ADE-4F27-A903-EEF9D2351DB1}" dt="2022-11-16T04:15:13.210" v="10357"/>
        <pc:sldMkLst>
          <pc:docMk/>
          <pc:sldMk cId="565139496" sldId="1035"/>
        </pc:sldMkLst>
        <pc:spChg chg="mod">
          <ac:chgData name="Vanessa Cave" userId="85a1eb4a-cb55-4d80-a819-1dbaa8a63a76" providerId="ADAL" clId="{5722142E-5ADE-4F27-A903-EEF9D2351DB1}" dt="2022-11-16T03:58:30.316" v="9711" actId="20577"/>
          <ac:spMkLst>
            <pc:docMk/>
            <pc:sldMk cId="565139496" sldId="1035"/>
            <ac:spMk id="2" creationId="{2D83CFDE-9499-40E8-9352-009A61204CFA}"/>
          </ac:spMkLst>
        </pc:spChg>
        <pc:spChg chg="mod">
          <ac:chgData name="Vanessa Cave" userId="85a1eb4a-cb55-4d80-a819-1dbaa8a63a76" providerId="ADAL" clId="{5722142E-5ADE-4F27-A903-EEF9D2351DB1}" dt="2022-11-16T04:08:08.017" v="10051" actId="207"/>
          <ac:spMkLst>
            <pc:docMk/>
            <pc:sldMk cId="565139496" sldId="1035"/>
            <ac:spMk id="13" creationId="{DCD43E5A-36BC-4993-A01D-A06E3CC8D8DB}"/>
          </ac:spMkLst>
        </pc:spChg>
        <pc:picChg chg="add mod">
          <ac:chgData name="Vanessa Cave" userId="85a1eb4a-cb55-4d80-a819-1dbaa8a63a76" providerId="ADAL" clId="{5722142E-5ADE-4F27-A903-EEF9D2351DB1}" dt="2022-11-16T04:01:32.132" v="9905" actId="1076"/>
          <ac:picMkLst>
            <pc:docMk/>
            <pc:sldMk cId="565139496" sldId="1035"/>
            <ac:picMk id="5" creationId="{2A0A7B7B-57FE-45AC-9F99-A8F977975D51}"/>
          </ac:picMkLst>
        </pc:picChg>
        <pc:picChg chg="del">
          <ac:chgData name="Vanessa Cave" userId="85a1eb4a-cb55-4d80-a819-1dbaa8a63a76" providerId="ADAL" clId="{5722142E-5ADE-4F27-A903-EEF9D2351DB1}" dt="2022-11-16T04:01:03.640" v="9898" actId="478"/>
          <ac:picMkLst>
            <pc:docMk/>
            <pc:sldMk cId="565139496" sldId="1035"/>
            <ac:picMk id="9" creationId="{EF27D7B7-0FE9-4889-A21A-622FE6FE658B}"/>
          </ac:picMkLst>
        </pc:picChg>
      </pc:sldChg>
      <pc:sldChg chg="addSp delSp modSp add mod delAnim modAnim modNotesTx">
        <pc:chgData name="Vanessa Cave" userId="85a1eb4a-cb55-4d80-a819-1dbaa8a63a76" providerId="ADAL" clId="{5722142E-5ADE-4F27-A903-EEF9D2351DB1}" dt="2022-11-20T21:27:37.736" v="17868" actId="20577"/>
        <pc:sldMkLst>
          <pc:docMk/>
          <pc:sldMk cId="2102813387" sldId="1036"/>
        </pc:sldMkLst>
        <pc:spChg chg="mod">
          <ac:chgData name="Vanessa Cave" userId="85a1eb4a-cb55-4d80-a819-1dbaa8a63a76" providerId="ADAL" clId="{5722142E-5ADE-4F27-A903-EEF9D2351DB1}" dt="2022-11-16T04:02:20.767" v="9922" actId="20577"/>
          <ac:spMkLst>
            <pc:docMk/>
            <pc:sldMk cId="2102813387" sldId="1036"/>
            <ac:spMk id="2" creationId="{2D83CFDE-9499-40E8-9352-009A61204CFA}"/>
          </ac:spMkLst>
        </pc:spChg>
        <pc:spChg chg="mod">
          <ac:chgData name="Vanessa Cave" userId="85a1eb4a-cb55-4d80-a819-1dbaa8a63a76" providerId="ADAL" clId="{5722142E-5ADE-4F27-A903-EEF9D2351DB1}" dt="2022-11-16T04:09:19.578" v="10086" actId="20577"/>
          <ac:spMkLst>
            <pc:docMk/>
            <pc:sldMk cId="2102813387" sldId="1036"/>
            <ac:spMk id="13" creationId="{DCD43E5A-36BC-4993-A01D-A06E3CC8D8DB}"/>
          </ac:spMkLst>
        </pc:spChg>
        <pc:picChg chg="add mod">
          <ac:chgData name="Vanessa Cave" userId="85a1eb4a-cb55-4d80-a819-1dbaa8a63a76" providerId="ADAL" clId="{5722142E-5ADE-4F27-A903-EEF9D2351DB1}" dt="2022-11-16T04:12:13.098" v="10251" actId="1076"/>
          <ac:picMkLst>
            <pc:docMk/>
            <pc:sldMk cId="2102813387" sldId="1036"/>
            <ac:picMk id="5" creationId="{11BB1DF3-5075-4E5C-9BED-73CC3EE7B51A}"/>
          </ac:picMkLst>
        </pc:picChg>
        <pc:picChg chg="del">
          <ac:chgData name="Vanessa Cave" userId="85a1eb4a-cb55-4d80-a819-1dbaa8a63a76" providerId="ADAL" clId="{5722142E-5ADE-4F27-A903-EEF9D2351DB1}" dt="2022-11-16T04:11:58.609" v="10245" actId="478"/>
          <ac:picMkLst>
            <pc:docMk/>
            <pc:sldMk cId="2102813387" sldId="1036"/>
            <ac:picMk id="9" creationId="{EF27D7B7-0FE9-4889-A21A-622FE6FE658B}"/>
          </ac:picMkLst>
        </pc:picChg>
      </pc:sldChg>
      <pc:sldChg chg="addSp delSp modSp add mod modAnim modNotesTx">
        <pc:chgData name="Vanessa Cave" userId="85a1eb4a-cb55-4d80-a819-1dbaa8a63a76" providerId="ADAL" clId="{5722142E-5ADE-4F27-A903-EEF9D2351DB1}" dt="2022-11-16T04:15:01.499" v="10356" actId="207"/>
        <pc:sldMkLst>
          <pc:docMk/>
          <pc:sldMk cId="1521561480" sldId="1037"/>
        </pc:sldMkLst>
        <pc:spChg chg="mod">
          <ac:chgData name="Vanessa Cave" userId="85a1eb4a-cb55-4d80-a819-1dbaa8a63a76" providerId="ADAL" clId="{5722142E-5ADE-4F27-A903-EEF9D2351DB1}" dt="2022-11-16T04:12:26.877" v="10262" actId="20577"/>
          <ac:spMkLst>
            <pc:docMk/>
            <pc:sldMk cId="1521561480" sldId="1037"/>
            <ac:spMk id="2" creationId="{2D83CFDE-9499-40E8-9352-009A61204CFA}"/>
          </ac:spMkLst>
        </pc:spChg>
        <pc:spChg chg="mod">
          <ac:chgData name="Vanessa Cave" userId="85a1eb4a-cb55-4d80-a819-1dbaa8a63a76" providerId="ADAL" clId="{5722142E-5ADE-4F27-A903-EEF9D2351DB1}" dt="2022-11-16T04:15:01.499" v="10356" actId="207"/>
          <ac:spMkLst>
            <pc:docMk/>
            <pc:sldMk cId="1521561480" sldId="1037"/>
            <ac:spMk id="13" creationId="{DCD43E5A-36BC-4993-A01D-A06E3CC8D8DB}"/>
          </ac:spMkLst>
        </pc:spChg>
        <pc:picChg chg="del">
          <ac:chgData name="Vanessa Cave" userId="85a1eb4a-cb55-4d80-a819-1dbaa8a63a76" providerId="ADAL" clId="{5722142E-5ADE-4F27-A903-EEF9D2351DB1}" dt="2022-11-16T04:13:57.278" v="10318" actId="478"/>
          <ac:picMkLst>
            <pc:docMk/>
            <pc:sldMk cId="1521561480" sldId="1037"/>
            <ac:picMk id="5" creationId="{11BB1DF3-5075-4E5C-9BED-73CC3EE7B51A}"/>
          </ac:picMkLst>
        </pc:picChg>
        <pc:picChg chg="add mod">
          <ac:chgData name="Vanessa Cave" userId="85a1eb4a-cb55-4d80-a819-1dbaa8a63a76" providerId="ADAL" clId="{5722142E-5ADE-4F27-A903-EEF9D2351DB1}" dt="2022-11-16T04:14:29.754" v="10325" actId="14100"/>
          <ac:picMkLst>
            <pc:docMk/>
            <pc:sldMk cId="1521561480" sldId="1037"/>
            <ac:picMk id="6" creationId="{CCEF8ABF-7A9C-4DDC-B0DB-3A567BEB6B31}"/>
          </ac:picMkLst>
        </pc:picChg>
      </pc:sldChg>
      <pc:sldChg chg="addSp delSp modSp new mod modNotesTx">
        <pc:chgData name="Vanessa Cave" userId="85a1eb4a-cb55-4d80-a819-1dbaa8a63a76" providerId="ADAL" clId="{5722142E-5ADE-4F27-A903-EEF9D2351DB1}" dt="2022-11-20T21:31:27.186" v="17876" actId="20577"/>
        <pc:sldMkLst>
          <pc:docMk/>
          <pc:sldMk cId="112504211" sldId="1038"/>
        </pc:sldMkLst>
        <pc:spChg chg="mod">
          <ac:chgData name="Vanessa Cave" userId="85a1eb4a-cb55-4d80-a819-1dbaa8a63a76" providerId="ADAL" clId="{5722142E-5ADE-4F27-A903-EEF9D2351DB1}" dt="2022-11-18T00:25:34.090" v="10431" actId="1076"/>
          <ac:spMkLst>
            <pc:docMk/>
            <pc:sldMk cId="112504211" sldId="1038"/>
            <ac:spMk id="2" creationId="{7BEF2EC5-D005-4D61-9A2E-893C5736BDC8}"/>
          </ac:spMkLst>
        </pc:spChg>
        <pc:spChg chg="mod">
          <ac:chgData name="Vanessa Cave" userId="85a1eb4a-cb55-4d80-a819-1dbaa8a63a76" providerId="ADAL" clId="{5722142E-5ADE-4F27-A903-EEF9D2351DB1}" dt="2022-11-18T02:49:39.060" v="13444" actId="20577"/>
          <ac:spMkLst>
            <pc:docMk/>
            <pc:sldMk cId="112504211" sldId="1038"/>
            <ac:spMk id="3" creationId="{7816BC29-3EE1-4895-AC11-C9AC94DC77D3}"/>
          </ac:spMkLst>
        </pc:spChg>
        <pc:spChg chg="add del mod">
          <ac:chgData name="Vanessa Cave" userId="85a1eb4a-cb55-4d80-a819-1dbaa8a63a76" providerId="ADAL" clId="{5722142E-5ADE-4F27-A903-EEF9D2351DB1}" dt="2022-11-18T00:31:33.581" v="10588" actId="478"/>
          <ac:spMkLst>
            <pc:docMk/>
            <pc:sldMk cId="112504211" sldId="1038"/>
            <ac:spMk id="6" creationId="{9CC1E4B7-5375-4480-8EAE-D51A58543FBD}"/>
          </ac:spMkLst>
        </pc:spChg>
        <pc:spChg chg="add del mod">
          <ac:chgData name="Vanessa Cave" userId="85a1eb4a-cb55-4d80-a819-1dbaa8a63a76" providerId="ADAL" clId="{5722142E-5ADE-4F27-A903-EEF9D2351DB1}" dt="2022-11-18T00:31:33.581" v="10588" actId="478"/>
          <ac:spMkLst>
            <pc:docMk/>
            <pc:sldMk cId="112504211" sldId="1038"/>
            <ac:spMk id="7" creationId="{9C85B39D-834D-4EED-ADF4-9ACFCCAF5255}"/>
          </ac:spMkLst>
        </pc:spChg>
        <pc:spChg chg="add mod">
          <ac:chgData name="Vanessa Cave" userId="85a1eb4a-cb55-4d80-a819-1dbaa8a63a76" providerId="ADAL" clId="{5722142E-5ADE-4F27-A903-EEF9D2351DB1}" dt="2022-11-18T00:36:27.586" v="10731" actId="1076"/>
          <ac:spMkLst>
            <pc:docMk/>
            <pc:sldMk cId="112504211" sldId="1038"/>
            <ac:spMk id="10" creationId="{827CCE97-0C1D-497E-B174-17E93188CC66}"/>
          </ac:spMkLst>
        </pc:spChg>
        <pc:spChg chg="add mod">
          <ac:chgData name="Vanessa Cave" userId="85a1eb4a-cb55-4d80-a819-1dbaa8a63a76" providerId="ADAL" clId="{5722142E-5ADE-4F27-A903-EEF9D2351DB1}" dt="2022-11-18T00:36:27.586" v="10731" actId="1076"/>
          <ac:spMkLst>
            <pc:docMk/>
            <pc:sldMk cId="112504211" sldId="1038"/>
            <ac:spMk id="11" creationId="{1DA1B8CC-0968-40E3-BA2F-E2068E9CF74D}"/>
          </ac:spMkLst>
        </pc:spChg>
        <pc:spChg chg="add mod">
          <ac:chgData name="Vanessa Cave" userId="85a1eb4a-cb55-4d80-a819-1dbaa8a63a76" providerId="ADAL" clId="{5722142E-5ADE-4F27-A903-EEF9D2351DB1}" dt="2022-11-18T00:36:27.586" v="10731" actId="1076"/>
          <ac:spMkLst>
            <pc:docMk/>
            <pc:sldMk cId="112504211" sldId="1038"/>
            <ac:spMk id="12" creationId="{6FB9136F-8833-47EE-9E52-E0CACFA2308A}"/>
          </ac:spMkLst>
        </pc:spChg>
        <pc:spChg chg="add mod">
          <ac:chgData name="Vanessa Cave" userId="85a1eb4a-cb55-4d80-a819-1dbaa8a63a76" providerId="ADAL" clId="{5722142E-5ADE-4F27-A903-EEF9D2351DB1}" dt="2022-11-18T00:36:27.586" v="10731" actId="1076"/>
          <ac:spMkLst>
            <pc:docMk/>
            <pc:sldMk cId="112504211" sldId="1038"/>
            <ac:spMk id="13" creationId="{2BA46C1F-6CC0-48CE-BFA3-10B5912B9CDA}"/>
          </ac:spMkLst>
        </pc:spChg>
        <pc:spChg chg="add mod">
          <ac:chgData name="Vanessa Cave" userId="85a1eb4a-cb55-4d80-a819-1dbaa8a63a76" providerId="ADAL" clId="{5722142E-5ADE-4F27-A903-EEF9D2351DB1}" dt="2022-11-18T00:36:27.586" v="10731" actId="1076"/>
          <ac:spMkLst>
            <pc:docMk/>
            <pc:sldMk cId="112504211" sldId="1038"/>
            <ac:spMk id="14" creationId="{3E31728D-0428-4E03-8BDE-72DEBD4021D5}"/>
          </ac:spMkLst>
        </pc:spChg>
        <pc:spChg chg="add mod">
          <ac:chgData name="Vanessa Cave" userId="85a1eb4a-cb55-4d80-a819-1dbaa8a63a76" providerId="ADAL" clId="{5722142E-5ADE-4F27-A903-EEF9D2351DB1}" dt="2022-11-18T00:32:37.863" v="10604" actId="571"/>
          <ac:spMkLst>
            <pc:docMk/>
            <pc:sldMk cId="112504211" sldId="1038"/>
            <ac:spMk id="16" creationId="{BB8C3354-B8FB-4E53-9B0A-4EC8456D224C}"/>
          </ac:spMkLst>
        </pc:spChg>
        <pc:spChg chg="add mod">
          <ac:chgData name="Vanessa Cave" userId="85a1eb4a-cb55-4d80-a819-1dbaa8a63a76" providerId="ADAL" clId="{5722142E-5ADE-4F27-A903-EEF9D2351DB1}" dt="2022-11-18T00:32:37.863" v="10604" actId="571"/>
          <ac:spMkLst>
            <pc:docMk/>
            <pc:sldMk cId="112504211" sldId="1038"/>
            <ac:spMk id="17" creationId="{626ED16F-ACE7-460E-8B03-7E7B81E31518}"/>
          </ac:spMkLst>
        </pc:spChg>
        <pc:spChg chg="add mod">
          <ac:chgData name="Vanessa Cave" userId="85a1eb4a-cb55-4d80-a819-1dbaa8a63a76" providerId="ADAL" clId="{5722142E-5ADE-4F27-A903-EEF9D2351DB1}" dt="2022-11-18T00:32:37.863" v="10604" actId="571"/>
          <ac:spMkLst>
            <pc:docMk/>
            <pc:sldMk cId="112504211" sldId="1038"/>
            <ac:spMk id="18" creationId="{D545210E-7FF1-441E-8BCB-9F35A7A997CB}"/>
          </ac:spMkLst>
        </pc:spChg>
        <pc:spChg chg="add mod">
          <ac:chgData name="Vanessa Cave" userId="85a1eb4a-cb55-4d80-a819-1dbaa8a63a76" providerId="ADAL" clId="{5722142E-5ADE-4F27-A903-EEF9D2351DB1}" dt="2022-11-18T00:32:37.863" v="10604" actId="571"/>
          <ac:spMkLst>
            <pc:docMk/>
            <pc:sldMk cId="112504211" sldId="1038"/>
            <ac:spMk id="19" creationId="{E22473C8-2626-42D3-9782-313BB24360E8}"/>
          </ac:spMkLst>
        </pc:spChg>
        <pc:spChg chg="add mod">
          <ac:chgData name="Vanessa Cave" userId="85a1eb4a-cb55-4d80-a819-1dbaa8a63a76" providerId="ADAL" clId="{5722142E-5ADE-4F27-A903-EEF9D2351DB1}" dt="2022-11-18T00:32:37.863" v="10604" actId="571"/>
          <ac:spMkLst>
            <pc:docMk/>
            <pc:sldMk cId="112504211" sldId="1038"/>
            <ac:spMk id="20" creationId="{E74F30E8-5842-4E7C-B79C-DFF06926870C}"/>
          </ac:spMkLst>
        </pc:spChg>
        <pc:spChg chg="add del">
          <ac:chgData name="Vanessa Cave" userId="85a1eb4a-cb55-4d80-a819-1dbaa8a63a76" providerId="ADAL" clId="{5722142E-5ADE-4F27-A903-EEF9D2351DB1}" dt="2022-11-18T00:41:38.359" v="10824" actId="22"/>
          <ac:spMkLst>
            <pc:docMk/>
            <pc:sldMk cId="112504211" sldId="1038"/>
            <ac:spMk id="23" creationId="{0CFC6E42-581B-474F-8A36-A38E71CA2DD7}"/>
          </ac:spMkLst>
        </pc:spChg>
        <pc:spChg chg="add del">
          <ac:chgData name="Vanessa Cave" userId="85a1eb4a-cb55-4d80-a819-1dbaa8a63a76" providerId="ADAL" clId="{5722142E-5ADE-4F27-A903-EEF9D2351DB1}" dt="2022-11-18T00:41:42.406" v="10826" actId="22"/>
          <ac:spMkLst>
            <pc:docMk/>
            <pc:sldMk cId="112504211" sldId="1038"/>
            <ac:spMk id="25" creationId="{D4BC8106-9ED2-4CC9-831A-1080BCE80BD1}"/>
          </ac:spMkLst>
        </pc:spChg>
        <pc:spChg chg="add mod">
          <ac:chgData name="Vanessa Cave" userId="85a1eb4a-cb55-4d80-a819-1dbaa8a63a76" providerId="ADAL" clId="{5722142E-5ADE-4F27-A903-EEF9D2351DB1}" dt="2022-11-18T02:49:32.178" v="13443" actId="207"/>
          <ac:spMkLst>
            <pc:docMk/>
            <pc:sldMk cId="112504211" sldId="1038"/>
            <ac:spMk id="28" creationId="{7FE3B8F1-C462-4E1C-B115-F0C9663958BA}"/>
          </ac:spMkLst>
        </pc:spChg>
        <pc:grpChg chg="add del mod">
          <ac:chgData name="Vanessa Cave" userId="85a1eb4a-cb55-4d80-a819-1dbaa8a63a76" providerId="ADAL" clId="{5722142E-5ADE-4F27-A903-EEF9D2351DB1}" dt="2022-11-18T00:42:16.102" v="10863" actId="478"/>
          <ac:grpSpMkLst>
            <pc:docMk/>
            <pc:sldMk cId="112504211" sldId="1038"/>
            <ac:grpSpMk id="21" creationId="{11410969-A98C-40C7-BA66-E54B3D9CAB63}"/>
          </ac:grpSpMkLst>
        </pc:grpChg>
        <pc:picChg chg="add del mod">
          <ac:chgData name="Vanessa Cave" userId="85a1eb4a-cb55-4d80-a819-1dbaa8a63a76" providerId="ADAL" clId="{5722142E-5ADE-4F27-A903-EEF9D2351DB1}" dt="2022-11-18T00:31:33.581" v="10588" actId="478"/>
          <ac:picMkLst>
            <pc:docMk/>
            <pc:sldMk cId="112504211" sldId="1038"/>
            <ac:picMk id="4" creationId="{CC3EAC99-6C7E-470C-BCE4-FD25EA296F6B}"/>
          </ac:picMkLst>
        </pc:picChg>
        <pc:picChg chg="add del mod">
          <ac:chgData name="Vanessa Cave" userId="85a1eb4a-cb55-4d80-a819-1dbaa8a63a76" providerId="ADAL" clId="{5722142E-5ADE-4F27-A903-EEF9D2351DB1}" dt="2022-11-18T00:31:33.581" v="10588" actId="478"/>
          <ac:picMkLst>
            <pc:docMk/>
            <pc:sldMk cId="112504211" sldId="1038"/>
            <ac:picMk id="5" creationId="{15E7BF06-9438-43BA-B48D-B7058A642E6E}"/>
          </ac:picMkLst>
        </pc:picChg>
        <pc:picChg chg="add mod">
          <ac:chgData name="Vanessa Cave" userId="85a1eb4a-cb55-4d80-a819-1dbaa8a63a76" providerId="ADAL" clId="{5722142E-5ADE-4F27-A903-EEF9D2351DB1}" dt="2022-11-18T00:36:27.586" v="10731" actId="1076"/>
          <ac:picMkLst>
            <pc:docMk/>
            <pc:sldMk cId="112504211" sldId="1038"/>
            <ac:picMk id="8" creationId="{5F12EC47-68B0-4398-BD1A-13383833B077}"/>
          </ac:picMkLst>
        </pc:picChg>
        <pc:picChg chg="add mod">
          <ac:chgData name="Vanessa Cave" userId="85a1eb4a-cb55-4d80-a819-1dbaa8a63a76" providerId="ADAL" clId="{5722142E-5ADE-4F27-A903-EEF9D2351DB1}" dt="2022-11-18T00:36:27.586" v="10731" actId="1076"/>
          <ac:picMkLst>
            <pc:docMk/>
            <pc:sldMk cId="112504211" sldId="1038"/>
            <ac:picMk id="9" creationId="{546EF806-3D77-49E8-A750-0B5AEB6513AD}"/>
          </ac:picMkLst>
        </pc:picChg>
        <pc:picChg chg="add mod">
          <ac:chgData name="Vanessa Cave" userId="85a1eb4a-cb55-4d80-a819-1dbaa8a63a76" providerId="ADAL" clId="{5722142E-5ADE-4F27-A903-EEF9D2351DB1}" dt="2022-11-18T00:32:37.863" v="10604" actId="571"/>
          <ac:picMkLst>
            <pc:docMk/>
            <pc:sldMk cId="112504211" sldId="1038"/>
            <ac:picMk id="15" creationId="{768250AC-A4C2-47D6-A252-4A06A2176368}"/>
          </ac:picMkLst>
        </pc:picChg>
        <pc:picChg chg="add mod">
          <ac:chgData name="Vanessa Cave" userId="85a1eb4a-cb55-4d80-a819-1dbaa8a63a76" providerId="ADAL" clId="{5722142E-5ADE-4F27-A903-EEF9D2351DB1}" dt="2022-11-18T02:48:33.868" v="13437" actId="1076"/>
          <ac:picMkLst>
            <pc:docMk/>
            <pc:sldMk cId="112504211" sldId="1038"/>
            <ac:picMk id="1026" creationId="{85DA52BD-2AFC-44D7-AE22-829D87BB8F13}"/>
          </ac:picMkLst>
        </pc:picChg>
      </pc:sldChg>
      <pc:sldChg chg="modSp mod">
        <pc:chgData name="Vanessa Cave" userId="85a1eb4a-cb55-4d80-a819-1dbaa8a63a76" providerId="ADAL" clId="{5722142E-5ADE-4F27-A903-EEF9D2351DB1}" dt="2022-11-20T21:59:25.402" v="18590" actId="20577"/>
        <pc:sldMkLst>
          <pc:docMk/>
          <pc:sldMk cId="93296909" sldId="1039"/>
        </pc:sldMkLst>
        <pc:spChg chg="mod">
          <ac:chgData name="Vanessa Cave" userId="85a1eb4a-cb55-4d80-a819-1dbaa8a63a76" providerId="ADAL" clId="{5722142E-5ADE-4F27-A903-EEF9D2351DB1}" dt="2022-11-20T21:59:25.402" v="18590" actId="20577"/>
          <ac:spMkLst>
            <pc:docMk/>
            <pc:sldMk cId="93296909" sldId="1039"/>
            <ac:spMk id="3" creationId="{726FF38B-5A24-0108-5699-B0DA22393F27}"/>
          </ac:spMkLst>
        </pc:spChg>
      </pc:sldChg>
      <pc:sldChg chg="modSp mod">
        <pc:chgData name="Vanessa Cave" userId="85a1eb4a-cb55-4d80-a819-1dbaa8a63a76" providerId="ADAL" clId="{5722142E-5ADE-4F27-A903-EEF9D2351DB1}" dt="2022-11-20T21:59:20.501" v="18589" actId="20577"/>
        <pc:sldMkLst>
          <pc:docMk/>
          <pc:sldMk cId="3830923699" sldId="1040"/>
        </pc:sldMkLst>
        <pc:spChg chg="mod">
          <ac:chgData name="Vanessa Cave" userId="85a1eb4a-cb55-4d80-a819-1dbaa8a63a76" providerId="ADAL" clId="{5722142E-5ADE-4F27-A903-EEF9D2351DB1}" dt="2022-11-20T21:59:20.501" v="18589" actId="20577"/>
          <ac:spMkLst>
            <pc:docMk/>
            <pc:sldMk cId="3830923699" sldId="1040"/>
            <ac:spMk id="3" creationId="{726FF38B-5A24-0108-5699-B0DA22393F27}"/>
          </ac:spMkLst>
        </pc:spChg>
      </pc:sldChg>
      <pc:sldChg chg="addSp modSp add mod modNotesTx">
        <pc:chgData name="Vanessa Cave" userId="85a1eb4a-cb55-4d80-a819-1dbaa8a63a76" providerId="ADAL" clId="{5722142E-5ADE-4F27-A903-EEF9D2351DB1}" dt="2022-11-20T21:32:38.961" v="17879" actId="20577"/>
        <pc:sldMkLst>
          <pc:docMk/>
          <pc:sldMk cId="2070188122" sldId="1041"/>
        </pc:sldMkLst>
        <pc:spChg chg="mod">
          <ac:chgData name="Vanessa Cave" userId="85a1eb4a-cb55-4d80-a819-1dbaa8a63a76" providerId="ADAL" clId="{5722142E-5ADE-4F27-A903-EEF9D2351DB1}" dt="2022-11-18T00:58:14.774" v="11578" actId="1076"/>
          <ac:spMkLst>
            <pc:docMk/>
            <pc:sldMk cId="2070188122" sldId="1041"/>
            <ac:spMk id="2" creationId="{7BEF2EC5-D005-4D61-9A2E-893C5736BDC8}"/>
          </ac:spMkLst>
        </pc:spChg>
        <pc:spChg chg="mod">
          <ac:chgData name="Vanessa Cave" userId="85a1eb4a-cb55-4d80-a819-1dbaa8a63a76" providerId="ADAL" clId="{5722142E-5ADE-4F27-A903-EEF9D2351DB1}" dt="2022-11-18T01:09:24.209" v="11777" actId="1076"/>
          <ac:spMkLst>
            <pc:docMk/>
            <pc:sldMk cId="2070188122" sldId="1041"/>
            <ac:spMk id="3" creationId="{7816BC29-3EE1-4895-AC11-C9AC94DC77D3}"/>
          </ac:spMkLst>
        </pc:spChg>
        <pc:spChg chg="add mod">
          <ac:chgData name="Vanessa Cave" userId="85a1eb4a-cb55-4d80-a819-1dbaa8a63a76" providerId="ADAL" clId="{5722142E-5ADE-4F27-A903-EEF9D2351DB1}" dt="2022-11-20T21:32:38.961" v="17879" actId="20577"/>
          <ac:spMkLst>
            <pc:docMk/>
            <pc:sldMk cId="2070188122" sldId="1041"/>
            <ac:spMk id="4" creationId="{B72C7CED-57A4-418B-A8F1-2C4D24CF70D7}"/>
          </ac:spMkLst>
        </pc:spChg>
        <pc:spChg chg="mod">
          <ac:chgData name="Vanessa Cave" userId="85a1eb4a-cb55-4d80-a819-1dbaa8a63a76" providerId="ADAL" clId="{5722142E-5ADE-4F27-A903-EEF9D2351DB1}" dt="2022-11-18T01:04:41.145" v="11673" actId="1076"/>
          <ac:spMkLst>
            <pc:docMk/>
            <pc:sldMk cId="2070188122" sldId="1041"/>
            <ac:spMk id="10" creationId="{827CCE97-0C1D-497E-B174-17E93188CC66}"/>
          </ac:spMkLst>
        </pc:spChg>
        <pc:spChg chg="mod">
          <ac:chgData name="Vanessa Cave" userId="85a1eb4a-cb55-4d80-a819-1dbaa8a63a76" providerId="ADAL" clId="{5722142E-5ADE-4F27-A903-EEF9D2351DB1}" dt="2022-11-18T01:04:41.145" v="11673" actId="1076"/>
          <ac:spMkLst>
            <pc:docMk/>
            <pc:sldMk cId="2070188122" sldId="1041"/>
            <ac:spMk id="11" creationId="{1DA1B8CC-0968-40E3-BA2F-E2068E9CF74D}"/>
          </ac:spMkLst>
        </pc:spChg>
        <pc:spChg chg="mod">
          <ac:chgData name="Vanessa Cave" userId="85a1eb4a-cb55-4d80-a819-1dbaa8a63a76" providerId="ADAL" clId="{5722142E-5ADE-4F27-A903-EEF9D2351DB1}" dt="2022-11-18T01:04:41.145" v="11673" actId="1076"/>
          <ac:spMkLst>
            <pc:docMk/>
            <pc:sldMk cId="2070188122" sldId="1041"/>
            <ac:spMk id="12" creationId="{6FB9136F-8833-47EE-9E52-E0CACFA2308A}"/>
          </ac:spMkLst>
        </pc:spChg>
        <pc:spChg chg="mod">
          <ac:chgData name="Vanessa Cave" userId="85a1eb4a-cb55-4d80-a819-1dbaa8a63a76" providerId="ADAL" clId="{5722142E-5ADE-4F27-A903-EEF9D2351DB1}" dt="2022-11-18T01:04:41.145" v="11673" actId="1076"/>
          <ac:spMkLst>
            <pc:docMk/>
            <pc:sldMk cId="2070188122" sldId="1041"/>
            <ac:spMk id="13" creationId="{2BA46C1F-6CC0-48CE-BFA3-10B5912B9CDA}"/>
          </ac:spMkLst>
        </pc:spChg>
        <pc:spChg chg="mod">
          <ac:chgData name="Vanessa Cave" userId="85a1eb4a-cb55-4d80-a819-1dbaa8a63a76" providerId="ADAL" clId="{5722142E-5ADE-4F27-A903-EEF9D2351DB1}" dt="2022-11-18T01:04:41.145" v="11673" actId="1076"/>
          <ac:spMkLst>
            <pc:docMk/>
            <pc:sldMk cId="2070188122" sldId="1041"/>
            <ac:spMk id="14" creationId="{3E31728D-0428-4E03-8BDE-72DEBD4021D5}"/>
          </ac:spMkLst>
        </pc:spChg>
        <pc:grpChg chg="mod">
          <ac:chgData name="Vanessa Cave" userId="85a1eb4a-cb55-4d80-a819-1dbaa8a63a76" providerId="ADAL" clId="{5722142E-5ADE-4F27-A903-EEF9D2351DB1}" dt="2022-11-18T01:04:41.145" v="11673" actId="1076"/>
          <ac:grpSpMkLst>
            <pc:docMk/>
            <pc:sldMk cId="2070188122" sldId="1041"/>
            <ac:grpSpMk id="21" creationId="{11410969-A98C-40C7-BA66-E54B3D9CAB63}"/>
          </ac:grpSpMkLst>
        </pc:grpChg>
        <pc:picChg chg="mod">
          <ac:chgData name="Vanessa Cave" userId="85a1eb4a-cb55-4d80-a819-1dbaa8a63a76" providerId="ADAL" clId="{5722142E-5ADE-4F27-A903-EEF9D2351DB1}" dt="2022-11-18T01:04:41.145" v="11673" actId="1076"/>
          <ac:picMkLst>
            <pc:docMk/>
            <pc:sldMk cId="2070188122" sldId="1041"/>
            <ac:picMk id="8" creationId="{5F12EC47-68B0-4398-BD1A-13383833B077}"/>
          </ac:picMkLst>
        </pc:picChg>
        <pc:picChg chg="mod">
          <ac:chgData name="Vanessa Cave" userId="85a1eb4a-cb55-4d80-a819-1dbaa8a63a76" providerId="ADAL" clId="{5722142E-5ADE-4F27-A903-EEF9D2351DB1}" dt="2022-11-18T01:04:41.145" v="11673" actId="1076"/>
          <ac:picMkLst>
            <pc:docMk/>
            <pc:sldMk cId="2070188122" sldId="1041"/>
            <ac:picMk id="9" creationId="{546EF806-3D77-49E8-A750-0B5AEB6513AD}"/>
          </ac:picMkLst>
        </pc:picChg>
      </pc:sldChg>
      <pc:sldChg chg="new add del">
        <pc:chgData name="Vanessa Cave" userId="85a1eb4a-cb55-4d80-a819-1dbaa8a63a76" providerId="ADAL" clId="{5722142E-5ADE-4F27-A903-EEF9D2351DB1}" dt="2022-11-18T04:33:14.740" v="16753" actId="47"/>
        <pc:sldMkLst>
          <pc:docMk/>
          <pc:sldMk cId="543454905" sldId="1042"/>
        </pc:sldMkLst>
      </pc:sldChg>
      <pc:sldChg chg="addSp delSp modSp add mod ord modNotesTx">
        <pc:chgData name="Vanessa Cave" userId="85a1eb4a-cb55-4d80-a819-1dbaa8a63a76" providerId="ADAL" clId="{5722142E-5ADE-4F27-A903-EEF9D2351DB1}" dt="2022-11-20T21:46:54.614" v="18298" actId="20577"/>
        <pc:sldMkLst>
          <pc:docMk/>
          <pc:sldMk cId="3694520949" sldId="1043"/>
        </pc:sldMkLst>
        <pc:spChg chg="mod">
          <ac:chgData name="Vanessa Cave" userId="85a1eb4a-cb55-4d80-a819-1dbaa8a63a76" providerId="ADAL" clId="{5722142E-5ADE-4F27-A903-EEF9D2351DB1}" dt="2022-11-18T02:51:32.933" v="13479" actId="20577"/>
          <ac:spMkLst>
            <pc:docMk/>
            <pc:sldMk cId="3694520949" sldId="1043"/>
            <ac:spMk id="2" creationId="{7BEF2EC5-D005-4D61-9A2E-893C5736BDC8}"/>
          </ac:spMkLst>
        </pc:spChg>
        <pc:spChg chg="mod">
          <ac:chgData name="Vanessa Cave" userId="85a1eb4a-cb55-4d80-a819-1dbaa8a63a76" providerId="ADAL" clId="{5722142E-5ADE-4F27-A903-EEF9D2351DB1}" dt="2022-11-18T05:01:11.342" v="17731" actId="947"/>
          <ac:spMkLst>
            <pc:docMk/>
            <pc:sldMk cId="3694520949" sldId="1043"/>
            <ac:spMk id="3" creationId="{7816BC29-3EE1-4895-AC11-C9AC94DC77D3}"/>
          </ac:spMkLst>
        </pc:spChg>
        <pc:spChg chg="mod">
          <ac:chgData name="Vanessa Cave" userId="85a1eb4a-cb55-4d80-a819-1dbaa8a63a76" providerId="ADAL" clId="{5722142E-5ADE-4F27-A903-EEF9D2351DB1}" dt="2022-11-18T02:59:59.850" v="13858" actId="1076"/>
          <ac:spMkLst>
            <pc:docMk/>
            <pc:sldMk cId="3694520949" sldId="1043"/>
            <ac:spMk id="16" creationId="{E7F0D466-D192-404E-9325-BA55D18D4C18}"/>
          </ac:spMkLst>
        </pc:spChg>
        <pc:spChg chg="mod">
          <ac:chgData name="Vanessa Cave" userId="85a1eb4a-cb55-4d80-a819-1dbaa8a63a76" providerId="ADAL" clId="{5722142E-5ADE-4F27-A903-EEF9D2351DB1}" dt="2022-11-18T02:59:59.850" v="13858" actId="1076"/>
          <ac:spMkLst>
            <pc:docMk/>
            <pc:sldMk cId="3694520949" sldId="1043"/>
            <ac:spMk id="17" creationId="{23488C5B-2AD8-492D-AAF1-2B50F364D2A6}"/>
          </ac:spMkLst>
        </pc:spChg>
        <pc:spChg chg="mod">
          <ac:chgData name="Vanessa Cave" userId="85a1eb4a-cb55-4d80-a819-1dbaa8a63a76" providerId="ADAL" clId="{5722142E-5ADE-4F27-A903-EEF9D2351DB1}" dt="2022-11-18T02:59:59.850" v="13858" actId="1076"/>
          <ac:spMkLst>
            <pc:docMk/>
            <pc:sldMk cId="3694520949" sldId="1043"/>
            <ac:spMk id="18" creationId="{4D144F03-5EC7-4CD7-9B80-CF4F8C3DC1B8}"/>
          </ac:spMkLst>
        </pc:spChg>
        <pc:spChg chg="mod">
          <ac:chgData name="Vanessa Cave" userId="85a1eb4a-cb55-4d80-a819-1dbaa8a63a76" providerId="ADAL" clId="{5722142E-5ADE-4F27-A903-EEF9D2351DB1}" dt="2022-11-18T02:59:59.850" v="13858" actId="1076"/>
          <ac:spMkLst>
            <pc:docMk/>
            <pc:sldMk cId="3694520949" sldId="1043"/>
            <ac:spMk id="20" creationId="{2E5EC67D-AD81-486C-BCAC-200F23EC55D1}"/>
          </ac:spMkLst>
        </pc:spChg>
        <pc:spChg chg="mod">
          <ac:chgData name="Vanessa Cave" userId="85a1eb4a-cb55-4d80-a819-1dbaa8a63a76" providerId="ADAL" clId="{5722142E-5ADE-4F27-A903-EEF9D2351DB1}" dt="2022-11-18T02:59:59.850" v="13858" actId="1076"/>
          <ac:spMkLst>
            <pc:docMk/>
            <pc:sldMk cId="3694520949" sldId="1043"/>
            <ac:spMk id="22" creationId="{1668D3EC-EF5F-483A-AC9B-A276E9B7837A}"/>
          </ac:spMkLst>
        </pc:spChg>
        <pc:spChg chg="add mod">
          <ac:chgData name="Vanessa Cave" userId="85a1eb4a-cb55-4d80-a819-1dbaa8a63a76" providerId="ADAL" clId="{5722142E-5ADE-4F27-A903-EEF9D2351DB1}" dt="2022-11-18T03:09:26.498" v="13983" actId="1076"/>
          <ac:spMkLst>
            <pc:docMk/>
            <pc:sldMk cId="3694520949" sldId="1043"/>
            <ac:spMk id="24" creationId="{CD6D23FF-9116-46B7-B764-73760F541414}"/>
          </ac:spMkLst>
        </pc:spChg>
        <pc:spChg chg="add mod">
          <ac:chgData name="Vanessa Cave" userId="85a1eb4a-cb55-4d80-a819-1dbaa8a63a76" providerId="ADAL" clId="{5722142E-5ADE-4F27-A903-EEF9D2351DB1}" dt="2022-11-18T05:01:11.342" v="17731" actId="947"/>
          <ac:spMkLst>
            <pc:docMk/>
            <pc:sldMk cId="3694520949" sldId="1043"/>
            <ac:spMk id="25" creationId="{C50FCD2D-7B81-4145-A262-06E605766EEA}"/>
          </ac:spMkLst>
        </pc:spChg>
        <pc:spChg chg="mod">
          <ac:chgData name="Vanessa Cave" userId="85a1eb4a-cb55-4d80-a819-1dbaa8a63a76" providerId="ADAL" clId="{5722142E-5ADE-4F27-A903-EEF9D2351DB1}" dt="2022-11-18T03:12:00.580" v="14013" actId="478"/>
          <ac:spMkLst>
            <pc:docMk/>
            <pc:sldMk cId="3694520949" sldId="1043"/>
            <ac:spMk id="27" creationId="{59DCFD20-D283-4555-AF6E-D902FEECF093}"/>
          </ac:spMkLst>
        </pc:spChg>
        <pc:spChg chg="mod">
          <ac:chgData name="Vanessa Cave" userId="85a1eb4a-cb55-4d80-a819-1dbaa8a63a76" providerId="ADAL" clId="{5722142E-5ADE-4F27-A903-EEF9D2351DB1}" dt="2022-11-18T03:12:00.580" v="14013" actId="478"/>
          <ac:spMkLst>
            <pc:docMk/>
            <pc:sldMk cId="3694520949" sldId="1043"/>
            <ac:spMk id="28" creationId="{C1921C48-20E1-4C5A-9C19-CA5064DF0A01}"/>
          </ac:spMkLst>
        </pc:spChg>
        <pc:spChg chg="mod">
          <ac:chgData name="Vanessa Cave" userId="85a1eb4a-cb55-4d80-a819-1dbaa8a63a76" providerId="ADAL" clId="{5722142E-5ADE-4F27-A903-EEF9D2351DB1}" dt="2022-11-18T03:12:00.580" v="14013" actId="478"/>
          <ac:spMkLst>
            <pc:docMk/>
            <pc:sldMk cId="3694520949" sldId="1043"/>
            <ac:spMk id="29" creationId="{095C20BA-E0E1-4E19-8FFC-9602EC02806A}"/>
          </ac:spMkLst>
        </pc:spChg>
        <pc:spChg chg="del mod">
          <ac:chgData name="Vanessa Cave" userId="85a1eb4a-cb55-4d80-a819-1dbaa8a63a76" providerId="ADAL" clId="{5722142E-5ADE-4F27-A903-EEF9D2351DB1}" dt="2022-11-18T03:11:45.993" v="14009" actId="478"/>
          <ac:spMkLst>
            <pc:docMk/>
            <pc:sldMk cId="3694520949" sldId="1043"/>
            <ac:spMk id="31" creationId="{EA00AAAE-8F88-4B02-921D-E91156C52F1A}"/>
          </ac:spMkLst>
        </pc:spChg>
        <pc:spChg chg="del mod">
          <ac:chgData name="Vanessa Cave" userId="85a1eb4a-cb55-4d80-a819-1dbaa8a63a76" providerId="ADAL" clId="{5722142E-5ADE-4F27-A903-EEF9D2351DB1}" dt="2022-11-18T03:11:43.245" v="14008" actId="478"/>
          <ac:spMkLst>
            <pc:docMk/>
            <pc:sldMk cId="3694520949" sldId="1043"/>
            <ac:spMk id="32" creationId="{0C736E6B-3749-4E70-92B7-708C33B2B8A6}"/>
          </ac:spMkLst>
        </pc:spChg>
        <pc:grpChg chg="add del mod">
          <ac:chgData name="Vanessa Cave" userId="85a1eb4a-cb55-4d80-a819-1dbaa8a63a76" providerId="ADAL" clId="{5722142E-5ADE-4F27-A903-EEF9D2351DB1}" dt="2022-11-18T03:08:13.482" v="13929" actId="478"/>
          <ac:grpSpMkLst>
            <pc:docMk/>
            <pc:sldMk cId="3694520949" sldId="1043"/>
            <ac:grpSpMk id="15" creationId="{10ED48E4-620A-49B6-9E02-3BFBBE7AF8E6}"/>
          </ac:grpSpMkLst>
        </pc:grpChg>
        <pc:grpChg chg="del">
          <ac:chgData name="Vanessa Cave" userId="85a1eb4a-cb55-4d80-a819-1dbaa8a63a76" providerId="ADAL" clId="{5722142E-5ADE-4F27-A903-EEF9D2351DB1}" dt="2022-11-18T02:52:01.916" v="13501" actId="478"/>
          <ac:grpSpMkLst>
            <pc:docMk/>
            <pc:sldMk cId="3694520949" sldId="1043"/>
            <ac:grpSpMk id="21" creationId="{11410969-A98C-40C7-BA66-E54B3D9CAB63}"/>
          </ac:grpSpMkLst>
        </pc:grpChg>
        <pc:grpChg chg="add del mod">
          <ac:chgData name="Vanessa Cave" userId="85a1eb4a-cb55-4d80-a819-1dbaa8a63a76" providerId="ADAL" clId="{5722142E-5ADE-4F27-A903-EEF9D2351DB1}" dt="2022-11-18T03:12:02.082" v="14014" actId="478"/>
          <ac:grpSpMkLst>
            <pc:docMk/>
            <pc:sldMk cId="3694520949" sldId="1043"/>
            <ac:grpSpMk id="26" creationId="{16B58EEA-093E-4F08-B302-391DEACDF4BB}"/>
          </ac:grpSpMkLst>
        </pc:grpChg>
        <pc:picChg chg="mod">
          <ac:chgData name="Vanessa Cave" userId="85a1eb4a-cb55-4d80-a819-1dbaa8a63a76" providerId="ADAL" clId="{5722142E-5ADE-4F27-A903-EEF9D2351DB1}" dt="2022-11-18T02:59:59.850" v="13858" actId="1076"/>
          <ac:picMkLst>
            <pc:docMk/>
            <pc:sldMk cId="3694520949" sldId="1043"/>
            <ac:picMk id="19" creationId="{4B11AEA1-8B8F-49B3-9ABD-23AD269B448A}"/>
          </ac:picMkLst>
        </pc:picChg>
        <pc:picChg chg="mod">
          <ac:chgData name="Vanessa Cave" userId="85a1eb4a-cb55-4d80-a819-1dbaa8a63a76" providerId="ADAL" clId="{5722142E-5ADE-4F27-A903-EEF9D2351DB1}" dt="2022-11-18T02:59:59.850" v="13858" actId="1076"/>
          <ac:picMkLst>
            <pc:docMk/>
            <pc:sldMk cId="3694520949" sldId="1043"/>
            <ac:picMk id="23" creationId="{91C3C215-BA59-4778-B930-F03A0E0E3144}"/>
          </ac:picMkLst>
        </pc:picChg>
        <pc:picChg chg="mod">
          <ac:chgData name="Vanessa Cave" userId="85a1eb4a-cb55-4d80-a819-1dbaa8a63a76" providerId="ADAL" clId="{5722142E-5ADE-4F27-A903-EEF9D2351DB1}" dt="2022-11-18T03:12:00.580" v="14013" actId="478"/>
          <ac:picMkLst>
            <pc:docMk/>
            <pc:sldMk cId="3694520949" sldId="1043"/>
            <ac:picMk id="30" creationId="{C84B259D-B547-4B41-A623-21DBC8FA80D3}"/>
          </ac:picMkLst>
        </pc:picChg>
        <pc:picChg chg="del mod">
          <ac:chgData name="Vanessa Cave" userId="85a1eb4a-cb55-4d80-a819-1dbaa8a63a76" providerId="ADAL" clId="{5722142E-5ADE-4F27-A903-EEF9D2351DB1}" dt="2022-11-18T03:12:00.580" v="14013" actId="478"/>
          <ac:picMkLst>
            <pc:docMk/>
            <pc:sldMk cId="3694520949" sldId="1043"/>
            <ac:picMk id="33" creationId="{D4D1318F-E5D6-4AAD-B13B-7ACC7B5FEE69}"/>
          </ac:picMkLst>
        </pc:picChg>
      </pc:sldChg>
      <pc:sldChg chg="addSp delSp modSp add mod modNotesTx">
        <pc:chgData name="Vanessa Cave" userId="85a1eb4a-cb55-4d80-a819-1dbaa8a63a76" providerId="ADAL" clId="{5722142E-5ADE-4F27-A903-EEF9D2351DB1}" dt="2022-11-20T21:46:01.750" v="18297" actId="20577"/>
        <pc:sldMkLst>
          <pc:docMk/>
          <pc:sldMk cId="601643508" sldId="1044"/>
        </pc:sldMkLst>
        <pc:spChg chg="mod">
          <ac:chgData name="Vanessa Cave" userId="85a1eb4a-cb55-4d80-a819-1dbaa8a63a76" providerId="ADAL" clId="{5722142E-5ADE-4F27-A903-EEF9D2351DB1}" dt="2022-11-20T21:45:01.818" v="18288" actId="20577"/>
          <ac:spMkLst>
            <pc:docMk/>
            <pc:sldMk cId="601643508" sldId="1044"/>
            <ac:spMk id="3" creationId="{7816BC29-3EE1-4895-AC11-C9AC94DC77D3}"/>
          </ac:spMkLst>
        </pc:spChg>
        <pc:spChg chg="del">
          <ac:chgData name="Vanessa Cave" userId="85a1eb4a-cb55-4d80-a819-1dbaa8a63a76" providerId="ADAL" clId="{5722142E-5ADE-4F27-A903-EEF9D2351DB1}" dt="2022-11-18T01:13:13.354" v="11816" actId="478"/>
          <ac:spMkLst>
            <pc:docMk/>
            <pc:sldMk cId="601643508" sldId="1044"/>
            <ac:spMk id="4" creationId="{B72C7CED-57A4-418B-A8F1-2C4D24CF70D7}"/>
          </ac:spMkLst>
        </pc:spChg>
        <pc:spChg chg="add mod">
          <ac:chgData name="Vanessa Cave" userId="85a1eb4a-cb55-4d80-a819-1dbaa8a63a76" providerId="ADAL" clId="{5722142E-5ADE-4F27-A903-EEF9D2351DB1}" dt="2022-11-20T21:44:41.181" v="18284" actId="1582"/>
          <ac:spMkLst>
            <pc:docMk/>
            <pc:sldMk cId="601643508" sldId="1044"/>
            <ac:spMk id="4" creationId="{D862E146-EFAF-4D95-A31B-CCA7AECA03A9}"/>
          </ac:spMkLst>
        </pc:spChg>
        <pc:spChg chg="add mod">
          <ac:chgData name="Vanessa Cave" userId="85a1eb4a-cb55-4d80-a819-1dbaa8a63a76" providerId="ADAL" clId="{5722142E-5ADE-4F27-A903-EEF9D2351DB1}" dt="2022-11-20T21:44:58.883" v="18287" actId="1076"/>
          <ac:spMkLst>
            <pc:docMk/>
            <pc:sldMk cId="601643508" sldId="1044"/>
            <ac:spMk id="5" creationId="{1FA53A80-85D9-4368-B96E-1F466AC02850}"/>
          </ac:spMkLst>
        </pc:spChg>
        <pc:grpChg chg="del">
          <ac:chgData name="Vanessa Cave" userId="85a1eb4a-cb55-4d80-a819-1dbaa8a63a76" providerId="ADAL" clId="{5722142E-5ADE-4F27-A903-EEF9D2351DB1}" dt="2022-11-18T01:13:05.982" v="11815" actId="478"/>
          <ac:grpSpMkLst>
            <pc:docMk/>
            <pc:sldMk cId="601643508" sldId="1044"/>
            <ac:grpSpMk id="21" creationId="{11410969-A98C-40C7-BA66-E54B3D9CAB63}"/>
          </ac:grpSpMkLst>
        </pc:grpChg>
      </pc:sldChg>
      <pc:sldChg chg="addSp delSp modSp new mod modNotesTx">
        <pc:chgData name="Vanessa Cave" userId="85a1eb4a-cb55-4d80-a819-1dbaa8a63a76" providerId="ADAL" clId="{5722142E-5ADE-4F27-A903-EEF9D2351DB1}" dt="2022-11-20T21:48:50.588" v="18341" actId="20577"/>
        <pc:sldMkLst>
          <pc:docMk/>
          <pc:sldMk cId="4284742564" sldId="1045"/>
        </pc:sldMkLst>
        <pc:spChg chg="mod">
          <ac:chgData name="Vanessa Cave" userId="85a1eb4a-cb55-4d80-a819-1dbaa8a63a76" providerId="ADAL" clId="{5722142E-5ADE-4F27-A903-EEF9D2351DB1}" dt="2022-11-18T03:59:51.526" v="15672" actId="20577"/>
          <ac:spMkLst>
            <pc:docMk/>
            <pc:sldMk cId="4284742564" sldId="1045"/>
            <ac:spMk id="2" creationId="{2C84B780-55D0-4816-9168-40F553911C0D}"/>
          </ac:spMkLst>
        </pc:spChg>
        <pc:spChg chg="mod">
          <ac:chgData name="Vanessa Cave" userId="85a1eb4a-cb55-4d80-a819-1dbaa8a63a76" providerId="ADAL" clId="{5722142E-5ADE-4F27-A903-EEF9D2351DB1}" dt="2022-11-18T04:32:16.359" v="16694" actId="20577"/>
          <ac:spMkLst>
            <pc:docMk/>
            <pc:sldMk cId="4284742564" sldId="1045"/>
            <ac:spMk id="3" creationId="{E861C736-8878-4EFD-90C0-94F3654DABF9}"/>
          </ac:spMkLst>
        </pc:spChg>
        <pc:spChg chg="add del">
          <ac:chgData name="Vanessa Cave" userId="85a1eb4a-cb55-4d80-a819-1dbaa8a63a76" providerId="ADAL" clId="{5722142E-5ADE-4F27-A903-EEF9D2351DB1}" dt="2022-11-18T04:33:05.333" v="16751" actId="22"/>
          <ac:spMkLst>
            <pc:docMk/>
            <pc:sldMk cId="4284742564" sldId="1045"/>
            <ac:spMk id="8" creationId="{B698A435-A25D-4506-8EB8-EB793CDC01D3}"/>
          </ac:spMkLst>
        </pc:spChg>
        <pc:picChg chg="add del mod">
          <ac:chgData name="Vanessa Cave" userId="85a1eb4a-cb55-4d80-a819-1dbaa8a63a76" providerId="ADAL" clId="{5722142E-5ADE-4F27-A903-EEF9D2351DB1}" dt="2022-11-18T04:29:43.438" v="16608" actId="1076"/>
          <ac:picMkLst>
            <pc:docMk/>
            <pc:sldMk cId="4284742564" sldId="1045"/>
            <ac:picMk id="4" creationId="{B9E68CE5-9743-41A0-B012-2E83533CE0DF}"/>
          </ac:picMkLst>
        </pc:picChg>
        <pc:picChg chg="add mod">
          <ac:chgData name="Vanessa Cave" userId="85a1eb4a-cb55-4d80-a819-1dbaa8a63a76" providerId="ADAL" clId="{5722142E-5ADE-4F27-A903-EEF9D2351DB1}" dt="2022-11-18T04:29:35.678" v="16607" actId="1076"/>
          <ac:picMkLst>
            <pc:docMk/>
            <pc:sldMk cId="4284742564" sldId="1045"/>
            <ac:picMk id="6" creationId="{94B22FED-0BBC-4EAB-987F-41E67FA59E1E}"/>
          </ac:picMkLst>
        </pc:picChg>
      </pc:sldChg>
      <pc:sldChg chg="addSp delSp modSp add mod ord modNotesTx">
        <pc:chgData name="Vanessa Cave" userId="85a1eb4a-cb55-4d80-a819-1dbaa8a63a76" providerId="ADAL" clId="{5722142E-5ADE-4F27-A903-EEF9D2351DB1}" dt="2022-11-18T03:29:09.521" v="14731" actId="164"/>
        <pc:sldMkLst>
          <pc:docMk/>
          <pc:sldMk cId="1671816159" sldId="1046"/>
        </pc:sldMkLst>
        <pc:spChg chg="mod">
          <ac:chgData name="Vanessa Cave" userId="85a1eb4a-cb55-4d80-a819-1dbaa8a63a76" providerId="ADAL" clId="{5722142E-5ADE-4F27-A903-EEF9D2351DB1}" dt="2022-11-18T03:23:41.174" v="14702" actId="114"/>
          <ac:spMkLst>
            <pc:docMk/>
            <pc:sldMk cId="1671816159" sldId="1046"/>
            <ac:spMk id="3" creationId="{7816BC29-3EE1-4895-AC11-C9AC94DC77D3}"/>
          </ac:spMkLst>
        </pc:spChg>
        <pc:spChg chg="add mod ord topLvl">
          <ac:chgData name="Vanessa Cave" userId="85a1eb4a-cb55-4d80-a819-1dbaa8a63a76" providerId="ADAL" clId="{5722142E-5ADE-4F27-A903-EEF9D2351DB1}" dt="2022-11-18T03:28:30.608" v="14722" actId="164"/>
          <ac:spMkLst>
            <pc:docMk/>
            <pc:sldMk cId="1671816159" sldId="1046"/>
            <ac:spMk id="8" creationId="{4B5C38A9-9D4F-43DB-AFD0-B3BB9D33B6AA}"/>
          </ac:spMkLst>
        </pc:spChg>
        <pc:spChg chg="add mod topLvl">
          <ac:chgData name="Vanessa Cave" userId="85a1eb4a-cb55-4d80-a819-1dbaa8a63a76" providerId="ADAL" clId="{5722142E-5ADE-4F27-A903-EEF9D2351DB1}" dt="2022-11-18T03:28:30.608" v="14722" actId="164"/>
          <ac:spMkLst>
            <pc:docMk/>
            <pc:sldMk cId="1671816159" sldId="1046"/>
            <ac:spMk id="9" creationId="{0D50A62A-57A5-4067-9186-23B658B945EE}"/>
          </ac:spMkLst>
        </pc:spChg>
        <pc:spChg chg="add mod">
          <ac:chgData name="Vanessa Cave" userId="85a1eb4a-cb55-4d80-a819-1dbaa8a63a76" providerId="ADAL" clId="{5722142E-5ADE-4F27-A903-EEF9D2351DB1}" dt="2022-11-18T03:29:09.521" v="14731" actId="164"/>
          <ac:spMkLst>
            <pc:docMk/>
            <pc:sldMk cId="1671816159" sldId="1046"/>
            <ac:spMk id="18" creationId="{C817B2A8-81B6-4D8C-A923-3F9A324EF590}"/>
          </ac:spMkLst>
        </pc:spChg>
        <pc:spChg chg="add mod">
          <ac:chgData name="Vanessa Cave" userId="85a1eb4a-cb55-4d80-a819-1dbaa8a63a76" providerId="ADAL" clId="{5722142E-5ADE-4F27-A903-EEF9D2351DB1}" dt="2022-11-18T03:29:09.521" v="14731" actId="164"/>
          <ac:spMkLst>
            <pc:docMk/>
            <pc:sldMk cId="1671816159" sldId="1046"/>
            <ac:spMk id="19" creationId="{450FCDE1-EA5D-4D03-9A70-7C4D555602B7}"/>
          </ac:spMkLst>
        </pc:spChg>
        <pc:spChg chg="del">
          <ac:chgData name="Vanessa Cave" userId="85a1eb4a-cb55-4d80-a819-1dbaa8a63a76" providerId="ADAL" clId="{5722142E-5ADE-4F27-A903-EEF9D2351DB1}" dt="2022-11-18T03:19:11.854" v="14570" actId="478"/>
          <ac:spMkLst>
            <pc:docMk/>
            <pc:sldMk cId="1671816159" sldId="1046"/>
            <ac:spMk id="28" creationId="{7FE3B8F1-C462-4E1C-B115-F0C9663958BA}"/>
          </ac:spMkLst>
        </pc:spChg>
        <pc:grpChg chg="add del mod">
          <ac:chgData name="Vanessa Cave" userId="85a1eb4a-cb55-4d80-a819-1dbaa8a63a76" providerId="ADAL" clId="{5722142E-5ADE-4F27-A903-EEF9D2351DB1}" dt="2022-11-18T03:27:46.050" v="14710" actId="165"/>
          <ac:grpSpMkLst>
            <pc:docMk/>
            <pc:sldMk cId="1671816159" sldId="1046"/>
            <ac:grpSpMk id="6" creationId="{73371040-509E-4FE3-B77A-47C3D0DB2194}"/>
          </ac:grpSpMkLst>
        </pc:grpChg>
        <pc:grpChg chg="add mod">
          <ac:chgData name="Vanessa Cave" userId="85a1eb4a-cb55-4d80-a819-1dbaa8a63a76" providerId="ADAL" clId="{5722142E-5ADE-4F27-A903-EEF9D2351DB1}" dt="2022-11-18T03:28:30.608" v="14722" actId="164"/>
          <ac:grpSpMkLst>
            <pc:docMk/>
            <pc:sldMk cId="1671816159" sldId="1046"/>
            <ac:grpSpMk id="15" creationId="{C4B04B8D-EE07-417E-A32A-9BE5FD5709DA}"/>
          </ac:grpSpMkLst>
        </pc:grpChg>
        <pc:grpChg chg="add mod">
          <ac:chgData name="Vanessa Cave" userId="85a1eb4a-cb55-4d80-a819-1dbaa8a63a76" providerId="ADAL" clId="{5722142E-5ADE-4F27-A903-EEF9D2351DB1}" dt="2022-11-18T03:29:09.521" v="14731" actId="164"/>
          <ac:grpSpMkLst>
            <pc:docMk/>
            <pc:sldMk cId="1671816159" sldId="1046"/>
            <ac:grpSpMk id="16" creationId="{06D8E2C0-6308-494B-AF05-7CD6E1CF76B4}"/>
          </ac:grpSpMkLst>
        </pc:grpChg>
        <pc:picChg chg="add del mod topLvl">
          <ac:chgData name="Vanessa Cave" userId="85a1eb4a-cb55-4d80-a819-1dbaa8a63a76" providerId="ADAL" clId="{5722142E-5ADE-4F27-A903-EEF9D2351DB1}" dt="2022-11-18T03:27:48.818" v="14712" actId="478"/>
          <ac:picMkLst>
            <pc:docMk/>
            <pc:sldMk cId="1671816159" sldId="1046"/>
            <ac:picMk id="5" creationId="{51FA71C2-BD15-4ED7-80AB-F81B8B36CAB2}"/>
          </ac:picMkLst>
        </pc:picChg>
        <pc:picChg chg="add del mod">
          <ac:chgData name="Vanessa Cave" userId="85a1eb4a-cb55-4d80-a819-1dbaa8a63a76" providerId="ADAL" clId="{5722142E-5ADE-4F27-A903-EEF9D2351DB1}" dt="2022-11-18T03:27:01.266" v="14706" actId="478"/>
          <ac:picMkLst>
            <pc:docMk/>
            <pc:sldMk cId="1671816159" sldId="1046"/>
            <ac:picMk id="10" creationId="{22EF462B-98FB-41F4-8372-DA0DB7FF2D9C}"/>
          </ac:picMkLst>
        </pc:picChg>
        <pc:picChg chg="add mod">
          <ac:chgData name="Vanessa Cave" userId="85a1eb4a-cb55-4d80-a819-1dbaa8a63a76" providerId="ADAL" clId="{5722142E-5ADE-4F27-A903-EEF9D2351DB1}" dt="2022-11-18T03:29:09.521" v="14731" actId="164"/>
          <ac:picMkLst>
            <pc:docMk/>
            <pc:sldMk cId="1671816159" sldId="1046"/>
            <ac:picMk id="12" creationId="{5BADAFD1-B237-4774-9C32-92B1A948A9FA}"/>
          </ac:picMkLst>
        </pc:picChg>
        <pc:picChg chg="add mod ord">
          <ac:chgData name="Vanessa Cave" userId="85a1eb4a-cb55-4d80-a819-1dbaa8a63a76" providerId="ADAL" clId="{5722142E-5ADE-4F27-A903-EEF9D2351DB1}" dt="2022-11-18T03:28:30.608" v="14722" actId="164"/>
          <ac:picMkLst>
            <pc:docMk/>
            <pc:sldMk cId="1671816159" sldId="1046"/>
            <ac:picMk id="14" creationId="{1306D91D-1CF1-48A7-A64F-70631D0CACBE}"/>
          </ac:picMkLst>
        </pc:picChg>
        <pc:picChg chg="del">
          <ac:chgData name="Vanessa Cave" userId="85a1eb4a-cb55-4d80-a819-1dbaa8a63a76" providerId="ADAL" clId="{5722142E-5ADE-4F27-A903-EEF9D2351DB1}" dt="2022-11-18T03:18:11.159" v="14461" actId="478"/>
          <ac:picMkLst>
            <pc:docMk/>
            <pc:sldMk cId="1671816159" sldId="1046"/>
            <ac:picMk id="1026" creationId="{85DA52BD-2AFC-44D7-AE22-829D87BB8F13}"/>
          </ac:picMkLst>
        </pc:picChg>
      </pc:sldChg>
      <pc:sldChg chg="addSp delSp modSp add mod addAnim delAnim modAnim modNotesTx">
        <pc:chgData name="Vanessa Cave" userId="85a1eb4a-cb55-4d80-a819-1dbaa8a63a76" providerId="ADAL" clId="{5722142E-5ADE-4F27-A903-EEF9D2351DB1}" dt="2022-11-20T21:53:10.827" v="18485" actId="208"/>
        <pc:sldMkLst>
          <pc:docMk/>
          <pc:sldMk cId="819758688" sldId="1047"/>
        </pc:sldMkLst>
        <pc:spChg chg="del mod">
          <ac:chgData name="Vanessa Cave" userId="85a1eb4a-cb55-4d80-a819-1dbaa8a63a76" providerId="ADAL" clId="{5722142E-5ADE-4F27-A903-EEF9D2351DB1}" dt="2022-11-18T04:35:50.925" v="16896" actId="22"/>
          <ac:spMkLst>
            <pc:docMk/>
            <pc:sldMk cId="819758688" sldId="1047"/>
            <ac:spMk id="3" creationId="{E861C736-8878-4EFD-90C0-94F3654DABF9}"/>
          </ac:spMkLst>
        </pc:spChg>
        <pc:spChg chg="add mod">
          <ac:chgData name="Vanessa Cave" userId="85a1eb4a-cb55-4d80-a819-1dbaa8a63a76" providerId="ADAL" clId="{5722142E-5ADE-4F27-A903-EEF9D2351DB1}" dt="2022-11-18T04:44:51.502" v="17152" actId="1076"/>
          <ac:spMkLst>
            <pc:docMk/>
            <pc:sldMk cId="819758688" sldId="1047"/>
            <ac:spMk id="8" creationId="{DDFD331D-5B41-42B4-947A-D23903030D50}"/>
          </ac:spMkLst>
        </pc:spChg>
        <pc:spChg chg="add del mod">
          <ac:chgData name="Vanessa Cave" userId="85a1eb4a-cb55-4d80-a819-1dbaa8a63a76" providerId="ADAL" clId="{5722142E-5ADE-4F27-A903-EEF9D2351DB1}" dt="2022-11-18T04:37:04.839" v="16905" actId="478"/>
          <ac:spMkLst>
            <pc:docMk/>
            <pc:sldMk cId="819758688" sldId="1047"/>
            <ac:spMk id="9" creationId="{8B608115-2D9B-4062-BA1D-EF373E29BF57}"/>
          </ac:spMkLst>
        </pc:spChg>
        <pc:spChg chg="add mod">
          <ac:chgData name="Vanessa Cave" userId="85a1eb4a-cb55-4d80-a819-1dbaa8a63a76" providerId="ADAL" clId="{5722142E-5ADE-4F27-A903-EEF9D2351DB1}" dt="2022-11-20T21:53:02.266" v="18483" actId="208"/>
          <ac:spMkLst>
            <pc:docMk/>
            <pc:sldMk cId="819758688" sldId="1047"/>
            <ac:spMk id="9" creationId="{D323BE71-CD7B-4A22-A0E0-0614262781C6}"/>
          </ac:spMkLst>
        </pc:spChg>
        <pc:spChg chg="add del mod">
          <ac:chgData name="Vanessa Cave" userId="85a1eb4a-cb55-4d80-a819-1dbaa8a63a76" providerId="ADAL" clId="{5722142E-5ADE-4F27-A903-EEF9D2351DB1}" dt="2022-11-18T04:45:45.046" v="17190" actId="1076"/>
          <ac:spMkLst>
            <pc:docMk/>
            <pc:sldMk cId="819758688" sldId="1047"/>
            <ac:spMk id="10" creationId="{D2635D31-056F-48C3-A4EF-34926ED97F09}"/>
          </ac:spMkLst>
        </pc:spChg>
        <pc:spChg chg="add del mod">
          <ac:chgData name="Vanessa Cave" userId="85a1eb4a-cb55-4d80-a819-1dbaa8a63a76" providerId="ADAL" clId="{5722142E-5ADE-4F27-A903-EEF9D2351DB1}" dt="2022-11-18T04:37:30.875" v="16910"/>
          <ac:spMkLst>
            <pc:docMk/>
            <pc:sldMk cId="819758688" sldId="1047"/>
            <ac:spMk id="11" creationId="{48056D05-68BD-4A19-9D61-895CB991639A}"/>
          </ac:spMkLst>
        </pc:spChg>
        <pc:spChg chg="add mod">
          <ac:chgData name="Vanessa Cave" userId="85a1eb4a-cb55-4d80-a819-1dbaa8a63a76" providerId="ADAL" clId="{5722142E-5ADE-4F27-A903-EEF9D2351DB1}" dt="2022-11-20T21:51:41.921" v="18480" actId="14100"/>
          <ac:spMkLst>
            <pc:docMk/>
            <pc:sldMk cId="819758688" sldId="1047"/>
            <ac:spMk id="11" creationId="{E77A1187-3D08-4A11-9EA7-80DDC14FC230}"/>
          </ac:spMkLst>
        </pc:spChg>
        <pc:spChg chg="add del mod">
          <ac:chgData name="Vanessa Cave" userId="85a1eb4a-cb55-4d80-a819-1dbaa8a63a76" providerId="ADAL" clId="{5722142E-5ADE-4F27-A903-EEF9D2351DB1}" dt="2022-11-18T04:43:10.801" v="17051"/>
          <ac:spMkLst>
            <pc:docMk/>
            <pc:sldMk cId="819758688" sldId="1047"/>
            <ac:spMk id="13" creationId="{9417A977-3624-4D8F-B0D9-BFCC4CDC11DD}"/>
          </ac:spMkLst>
        </pc:spChg>
        <pc:spChg chg="add mod">
          <ac:chgData name="Vanessa Cave" userId="85a1eb4a-cb55-4d80-a819-1dbaa8a63a76" providerId="ADAL" clId="{5722142E-5ADE-4F27-A903-EEF9D2351DB1}" dt="2022-11-20T21:53:10.827" v="18485" actId="208"/>
          <ac:spMkLst>
            <pc:docMk/>
            <pc:sldMk cId="819758688" sldId="1047"/>
            <ac:spMk id="14" creationId="{1631860F-EE12-4877-B671-899223CB681F}"/>
          </ac:spMkLst>
        </pc:spChg>
        <pc:spChg chg="add mod">
          <ac:chgData name="Vanessa Cave" userId="85a1eb4a-cb55-4d80-a819-1dbaa8a63a76" providerId="ADAL" clId="{5722142E-5ADE-4F27-A903-EEF9D2351DB1}" dt="2022-11-18T04:46:38.223" v="17249" actId="20577"/>
          <ac:spMkLst>
            <pc:docMk/>
            <pc:sldMk cId="819758688" sldId="1047"/>
            <ac:spMk id="15" creationId="{E6869496-7267-42B4-AC89-FAE147D2B752}"/>
          </ac:spMkLst>
        </pc:spChg>
        <pc:spChg chg="add mod">
          <ac:chgData name="Vanessa Cave" userId="85a1eb4a-cb55-4d80-a819-1dbaa8a63a76" providerId="ADAL" clId="{5722142E-5ADE-4F27-A903-EEF9D2351DB1}" dt="2022-11-20T21:51:46.409" v="18481" actId="1076"/>
          <ac:spMkLst>
            <pc:docMk/>
            <pc:sldMk cId="819758688" sldId="1047"/>
            <ac:spMk id="16" creationId="{5F36D56C-B460-4B2B-891E-F8BB45A80803}"/>
          </ac:spMkLst>
        </pc:spChg>
        <pc:picChg chg="del">
          <ac:chgData name="Vanessa Cave" userId="85a1eb4a-cb55-4d80-a819-1dbaa8a63a76" providerId="ADAL" clId="{5722142E-5ADE-4F27-A903-EEF9D2351DB1}" dt="2022-11-18T04:34:07.656" v="16895" actId="478"/>
          <ac:picMkLst>
            <pc:docMk/>
            <pc:sldMk cId="819758688" sldId="1047"/>
            <ac:picMk id="4" creationId="{B9E68CE5-9743-41A0-B012-2E83533CE0DF}"/>
          </ac:picMkLst>
        </pc:picChg>
        <pc:picChg chg="del">
          <ac:chgData name="Vanessa Cave" userId="85a1eb4a-cb55-4d80-a819-1dbaa8a63a76" providerId="ADAL" clId="{5722142E-5ADE-4F27-A903-EEF9D2351DB1}" dt="2022-11-18T04:33:31.822" v="16756" actId="478"/>
          <ac:picMkLst>
            <pc:docMk/>
            <pc:sldMk cId="819758688" sldId="1047"/>
            <ac:picMk id="6" creationId="{94B22FED-0BBC-4EAB-987F-41E67FA59E1E}"/>
          </ac:picMkLst>
        </pc:picChg>
        <pc:picChg chg="add mod ord">
          <ac:chgData name="Vanessa Cave" userId="85a1eb4a-cb55-4d80-a819-1dbaa8a63a76" providerId="ADAL" clId="{5722142E-5ADE-4F27-A903-EEF9D2351DB1}" dt="2022-11-18T04:44:06.495" v="17098" actId="1076"/>
          <ac:picMkLst>
            <pc:docMk/>
            <pc:sldMk cId="819758688" sldId="1047"/>
            <ac:picMk id="7" creationId="{292C7832-9062-4F56-8475-C36DF74C4439}"/>
          </ac:picMkLst>
        </pc:picChg>
        <pc:picChg chg="add del mod">
          <ac:chgData name="Vanessa Cave" userId="85a1eb4a-cb55-4d80-a819-1dbaa8a63a76" providerId="ADAL" clId="{5722142E-5ADE-4F27-A903-EEF9D2351DB1}" dt="2022-11-18T04:43:12.553" v="17054"/>
          <ac:picMkLst>
            <pc:docMk/>
            <pc:sldMk cId="819758688" sldId="1047"/>
            <ac:picMk id="12" creationId="{D46A6F4D-2456-4B1A-A6FE-1272BEA049EA}"/>
          </ac:picMkLst>
        </pc:picChg>
      </pc:sldChg>
      <pc:sldChg chg="addSp delSp modSp new mod modNotesTx">
        <pc:chgData name="Vanessa Cave" userId="85a1eb4a-cb55-4d80-a819-1dbaa8a63a76" providerId="ADAL" clId="{5722142E-5ADE-4F27-A903-EEF9D2351DB1}" dt="2022-11-20T23:14:31.242" v="19187" actId="20577"/>
        <pc:sldMkLst>
          <pc:docMk/>
          <pc:sldMk cId="1356957049" sldId="1048"/>
        </pc:sldMkLst>
        <pc:spChg chg="mod">
          <ac:chgData name="Vanessa Cave" userId="85a1eb4a-cb55-4d80-a819-1dbaa8a63a76" providerId="ADAL" clId="{5722142E-5ADE-4F27-A903-EEF9D2351DB1}" dt="2022-11-18T04:49:26.882" v="17420" actId="20577"/>
          <ac:spMkLst>
            <pc:docMk/>
            <pc:sldMk cId="1356957049" sldId="1048"/>
            <ac:spMk id="2" creationId="{58AEB662-E16A-4E17-AFAD-A29B6FCDD73A}"/>
          </ac:spMkLst>
        </pc:spChg>
        <pc:spChg chg="del">
          <ac:chgData name="Vanessa Cave" userId="85a1eb4a-cb55-4d80-a819-1dbaa8a63a76" providerId="ADAL" clId="{5722142E-5ADE-4F27-A903-EEF9D2351DB1}" dt="2022-11-18T04:50:13.908" v="17421" actId="478"/>
          <ac:spMkLst>
            <pc:docMk/>
            <pc:sldMk cId="1356957049" sldId="1048"/>
            <ac:spMk id="3" creationId="{85BB73C7-EF57-42E5-9B5E-A7E1353974C1}"/>
          </ac:spMkLst>
        </pc:spChg>
        <pc:spChg chg="add mod">
          <ac:chgData name="Vanessa Cave" userId="85a1eb4a-cb55-4d80-a819-1dbaa8a63a76" providerId="ADAL" clId="{5722142E-5ADE-4F27-A903-EEF9D2351DB1}" dt="2022-11-18T05:03:51.069" v="17749" actId="14100"/>
          <ac:spMkLst>
            <pc:docMk/>
            <pc:sldMk cId="1356957049" sldId="1048"/>
            <ac:spMk id="10" creationId="{AE20335C-3731-4D40-88CE-0AA04109DE5A}"/>
          </ac:spMkLst>
        </pc:spChg>
        <pc:spChg chg="add mod">
          <ac:chgData name="Vanessa Cave" userId="85a1eb4a-cb55-4d80-a819-1dbaa8a63a76" providerId="ADAL" clId="{5722142E-5ADE-4F27-A903-EEF9D2351DB1}" dt="2022-11-18T04:53:00.301" v="17443" actId="14100"/>
          <ac:spMkLst>
            <pc:docMk/>
            <pc:sldMk cId="1356957049" sldId="1048"/>
            <ac:spMk id="11" creationId="{1AE24BE4-CEE9-4AC1-BB21-CC9DBEDA75C9}"/>
          </ac:spMkLst>
        </pc:spChg>
        <pc:spChg chg="add mod">
          <ac:chgData name="Vanessa Cave" userId="85a1eb4a-cb55-4d80-a819-1dbaa8a63a76" providerId="ADAL" clId="{5722142E-5ADE-4F27-A903-EEF9D2351DB1}" dt="2022-11-18T04:53:38.540" v="17450" actId="1582"/>
          <ac:spMkLst>
            <pc:docMk/>
            <pc:sldMk cId="1356957049" sldId="1048"/>
            <ac:spMk id="12" creationId="{F78D315E-202F-49FA-9E4A-D7E916D4AE5C}"/>
          </ac:spMkLst>
        </pc:spChg>
        <pc:spChg chg="add mod">
          <ac:chgData name="Vanessa Cave" userId="85a1eb4a-cb55-4d80-a819-1dbaa8a63a76" providerId="ADAL" clId="{5722142E-5ADE-4F27-A903-EEF9D2351DB1}" dt="2022-11-18T04:53:48.814" v="17452" actId="1076"/>
          <ac:spMkLst>
            <pc:docMk/>
            <pc:sldMk cId="1356957049" sldId="1048"/>
            <ac:spMk id="13" creationId="{75FCAD69-8DED-4D46-AB85-98C889A33387}"/>
          </ac:spMkLst>
        </pc:spChg>
        <pc:picChg chg="add del mod">
          <ac:chgData name="Vanessa Cave" userId="85a1eb4a-cb55-4d80-a819-1dbaa8a63a76" providerId="ADAL" clId="{5722142E-5ADE-4F27-A903-EEF9D2351DB1}" dt="2022-11-18T04:50:52.442" v="17426" actId="478"/>
          <ac:picMkLst>
            <pc:docMk/>
            <pc:sldMk cId="1356957049" sldId="1048"/>
            <ac:picMk id="5" creationId="{00E42D02-BE17-48B0-A230-3B0AED5E08FA}"/>
          </ac:picMkLst>
        </pc:picChg>
        <pc:picChg chg="add mod">
          <ac:chgData name="Vanessa Cave" userId="85a1eb4a-cb55-4d80-a819-1dbaa8a63a76" providerId="ADAL" clId="{5722142E-5ADE-4F27-A903-EEF9D2351DB1}" dt="2022-11-18T04:51:01.565" v="17429" actId="1076"/>
          <ac:picMkLst>
            <pc:docMk/>
            <pc:sldMk cId="1356957049" sldId="1048"/>
            <ac:picMk id="7" creationId="{AD5B1B64-1067-41D5-BFBA-3F2ECE3D9CE8}"/>
          </ac:picMkLst>
        </pc:picChg>
        <pc:picChg chg="add mod">
          <ac:chgData name="Vanessa Cave" userId="85a1eb4a-cb55-4d80-a819-1dbaa8a63a76" providerId="ADAL" clId="{5722142E-5ADE-4F27-A903-EEF9D2351DB1}" dt="2022-11-18T04:51:57.061" v="17436" actId="1076"/>
          <ac:picMkLst>
            <pc:docMk/>
            <pc:sldMk cId="1356957049" sldId="1048"/>
            <ac:picMk id="9" creationId="{9A85E2A8-548A-4F79-B1B6-C47FC05A3D8F}"/>
          </ac:picMkLst>
        </pc:picChg>
      </pc:sldChg>
    </pc:docChg>
  </pc:docChgLst>
  <pc:docChgLst>
    <pc:chgData name="Vanessa Cave" userId="85a1eb4a-cb55-4d80-a819-1dbaa8a63a76" providerId="ADAL" clId="{5629CF78-CF0A-4B34-892C-875D77B8AFA6}"/>
    <pc:docChg chg="undo custSel addSld delSld modSld sldOrd">
      <pc:chgData name="Vanessa Cave" userId="85a1eb4a-cb55-4d80-a819-1dbaa8a63a76" providerId="ADAL" clId="{5629CF78-CF0A-4B34-892C-875D77B8AFA6}" dt="2023-11-08T00:33:05.859" v="788" actId="1076"/>
      <pc:docMkLst>
        <pc:docMk/>
      </pc:docMkLst>
      <pc:sldChg chg="del">
        <pc:chgData name="Vanessa Cave" userId="85a1eb4a-cb55-4d80-a819-1dbaa8a63a76" providerId="ADAL" clId="{5629CF78-CF0A-4B34-892C-875D77B8AFA6}" dt="2023-11-05T19:41:40.443" v="2" actId="47"/>
        <pc:sldMkLst>
          <pc:docMk/>
          <pc:sldMk cId="1221066108" sldId="791"/>
        </pc:sldMkLst>
      </pc:sldChg>
      <pc:sldChg chg="addSp delSp modSp mod modNotesTx">
        <pc:chgData name="Vanessa Cave" userId="85a1eb4a-cb55-4d80-a819-1dbaa8a63a76" providerId="ADAL" clId="{5629CF78-CF0A-4B34-892C-875D77B8AFA6}" dt="2023-11-06T00:16:04.559" v="212" actId="1076"/>
        <pc:sldMkLst>
          <pc:docMk/>
          <pc:sldMk cId="0" sldId="980"/>
        </pc:sldMkLst>
        <pc:spChg chg="add mod">
          <ac:chgData name="Vanessa Cave" userId="85a1eb4a-cb55-4d80-a819-1dbaa8a63a76" providerId="ADAL" clId="{5629CF78-CF0A-4B34-892C-875D77B8AFA6}" dt="2023-11-06T00:05:36.824" v="147" actId="21"/>
          <ac:spMkLst>
            <pc:docMk/>
            <pc:sldMk cId="0" sldId="980"/>
            <ac:spMk id="3" creationId="{2F198E8D-16F1-D430-FCF8-D3925A511F57}"/>
          </ac:spMkLst>
        </pc:spChg>
        <pc:spChg chg="mod">
          <ac:chgData name="Vanessa Cave" userId="85a1eb4a-cb55-4d80-a819-1dbaa8a63a76" providerId="ADAL" clId="{5629CF78-CF0A-4B34-892C-875D77B8AFA6}" dt="2023-11-06T00:11:10.964" v="187" actId="12788"/>
          <ac:spMkLst>
            <pc:docMk/>
            <pc:sldMk cId="0" sldId="980"/>
            <ac:spMk id="6146" creationId="{C957C627-F517-4F5E-B7BE-62B676A07D80}"/>
          </ac:spMkLst>
        </pc:spChg>
        <pc:spChg chg="mod">
          <ac:chgData name="Vanessa Cave" userId="85a1eb4a-cb55-4d80-a819-1dbaa8a63a76" providerId="ADAL" clId="{5629CF78-CF0A-4B34-892C-875D77B8AFA6}" dt="2023-11-06T00:11:10.964" v="187" actId="12788"/>
          <ac:spMkLst>
            <pc:docMk/>
            <pc:sldMk cId="0" sldId="980"/>
            <ac:spMk id="6147" creationId="{8E624321-3699-4604-9949-2A72DB5DD9D3}"/>
          </ac:spMkLst>
        </pc:spChg>
        <pc:spChg chg="del mod">
          <ac:chgData name="Vanessa Cave" userId="85a1eb4a-cb55-4d80-a819-1dbaa8a63a76" providerId="ADAL" clId="{5629CF78-CF0A-4B34-892C-875D77B8AFA6}" dt="2023-11-06T00:10:50.223" v="183" actId="478"/>
          <ac:spMkLst>
            <pc:docMk/>
            <pc:sldMk cId="0" sldId="980"/>
            <ac:spMk id="6148" creationId="{79BFE520-54D1-4204-A4E3-306B72166960}"/>
          </ac:spMkLst>
        </pc:spChg>
        <pc:grpChg chg="del">
          <ac:chgData name="Vanessa Cave" userId="85a1eb4a-cb55-4d80-a819-1dbaa8a63a76" providerId="ADAL" clId="{5629CF78-CF0A-4B34-892C-875D77B8AFA6}" dt="2023-11-05T19:44:16.051" v="57" actId="478"/>
          <ac:grpSpMkLst>
            <pc:docMk/>
            <pc:sldMk cId="0" sldId="980"/>
            <ac:grpSpMk id="4" creationId="{E888490A-13AB-4116-AA47-23ED1CF6EA5B}"/>
          </ac:grpSpMkLst>
        </pc:grpChg>
        <pc:picChg chg="add del">
          <ac:chgData name="Vanessa Cave" userId="85a1eb4a-cb55-4d80-a819-1dbaa8a63a76" providerId="ADAL" clId="{5629CF78-CF0A-4B34-892C-875D77B8AFA6}" dt="2023-11-06T00:09:04.941" v="169" actId="22"/>
          <ac:picMkLst>
            <pc:docMk/>
            <pc:sldMk cId="0" sldId="980"/>
            <ac:picMk id="6" creationId="{2DBABC74-ABD6-B474-FE4D-85DF0CD12B8E}"/>
          </ac:picMkLst>
        </pc:picChg>
        <pc:picChg chg="add mod modCrop">
          <ac:chgData name="Vanessa Cave" userId="85a1eb4a-cb55-4d80-a819-1dbaa8a63a76" providerId="ADAL" clId="{5629CF78-CF0A-4B34-892C-875D77B8AFA6}" dt="2023-11-06T00:16:04.559" v="212" actId="1076"/>
          <ac:picMkLst>
            <pc:docMk/>
            <pc:sldMk cId="0" sldId="980"/>
            <ac:picMk id="8" creationId="{AA6D7741-77EC-BC97-03B3-9A8675934D3E}"/>
          </ac:picMkLst>
        </pc:picChg>
        <pc:picChg chg="add mod">
          <ac:chgData name="Vanessa Cave" userId="85a1eb4a-cb55-4d80-a819-1dbaa8a63a76" providerId="ADAL" clId="{5629CF78-CF0A-4B34-892C-875D77B8AFA6}" dt="2023-11-06T00:15:56.152" v="211" actId="732"/>
          <ac:picMkLst>
            <pc:docMk/>
            <pc:sldMk cId="0" sldId="980"/>
            <ac:picMk id="9" creationId="{9306827F-D154-296D-9424-00F1F04CFDD2}"/>
          </ac:picMkLst>
        </pc:picChg>
      </pc:sldChg>
      <pc:sldChg chg="del">
        <pc:chgData name="Vanessa Cave" userId="85a1eb4a-cb55-4d80-a819-1dbaa8a63a76" providerId="ADAL" clId="{5629CF78-CF0A-4B34-892C-875D77B8AFA6}" dt="2023-11-05T19:41:39.565" v="1" actId="47"/>
        <pc:sldMkLst>
          <pc:docMk/>
          <pc:sldMk cId="3636356966" sldId="986"/>
        </pc:sldMkLst>
      </pc:sldChg>
      <pc:sldChg chg="add del">
        <pc:chgData name="Vanessa Cave" userId="85a1eb4a-cb55-4d80-a819-1dbaa8a63a76" providerId="ADAL" clId="{5629CF78-CF0A-4B34-892C-875D77B8AFA6}" dt="2023-11-05T19:44:06.485" v="56" actId="47"/>
        <pc:sldMkLst>
          <pc:docMk/>
          <pc:sldMk cId="2181178995" sldId="987"/>
        </pc:sldMkLst>
      </pc:sldChg>
      <pc:sldChg chg="del">
        <pc:chgData name="Vanessa Cave" userId="85a1eb4a-cb55-4d80-a819-1dbaa8a63a76" providerId="ADAL" clId="{5629CF78-CF0A-4B34-892C-875D77B8AFA6}" dt="2023-11-05T19:43:59.940" v="55" actId="47"/>
        <pc:sldMkLst>
          <pc:docMk/>
          <pc:sldMk cId="1938089055" sldId="988"/>
        </pc:sldMkLst>
      </pc:sldChg>
      <pc:sldChg chg="modNotesTx">
        <pc:chgData name="Vanessa Cave" userId="85a1eb4a-cb55-4d80-a819-1dbaa8a63a76" providerId="ADAL" clId="{5629CF78-CF0A-4B34-892C-875D77B8AFA6}" dt="2023-11-06T00:18:13.236" v="281" actId="20577"/>
        <pc:sldMkLst>
          <pc:docMk/>
          <pc:sldMk cId="1538478302" sldId="989"/>
        </pc:sldMkLst>
      </pc:sldChg>
      <pc:sldChg chg="del">
        <pc:chgData name="Vanessa Cave" userId="85a1eb4a-cb55-4d80-a819-1dbaa8a63a76" providerId="ADAL" clId="{5629CF78-CF0A-4B34-892C-875D77B8AFA6}" dt="2023-11-05T19:43:54.475" v="51" actId="47"/>
        <pc:sldMkLst>
          <pc:docMk/>
          <pc:sldMk cId="2845700286" sldId="995"/>
        </pc:sldMkLst>
      </pc:sldChg>
      <pc:sldChg chg="addSp delSp modSp new mod ord">
        <pc:chgData name="Vanessa Cave" userId="85a1eb4a-cb55-4d80-a819-1dbaa8a63a76" providerId="ADAL" clId="{5629CF78-CF0A-4B34-892C-875D77B8AFA6}" dt="2023-11-06T00:17:02.126" v="234"/>
        <pc:sldMkLst>
          <pc:docMk/>
          <pc:sldMk cId="3317557489" sldId="995"/>
        </pc:sldMkLst>
        <pc:spChg chg="del">
          <ac:chgData name="Vanessa Cave" userId="85a1eb4a-cb55-4d80-a819-1dbaa8a63a76" providerId="ADAL" clId="{5629CF78-CF0A-4B34-892C-875D77B8AFA6}" dt="2023-11-05T19:48:28.185" v="129" actId="478"/>
          <ac:spMkLst>
            <pc:docMk/>
            <pc:sldMk cId="3317557489" sldId="995"/>
            <ac:spMk id="2" creationId="{001940D4-6B76-AA0A-418C-2F70179BF86D}"/>
          </ac:spMkLst>
        </pc:spChg>
        <pc:spChg chg="del">
          <ac:chgData name="Vanessa Cave" userId="85a1eb4a-cb55-4d80-a819-1dbaa8a63a76" providerId="ADAL" clId="{5629CF78-CF0A-4B34-892C-875D77B8AFA6}" dt="2023-11-05T19:48:30.858" v="130" actId="478"/>
          <ac:spMkLst>
            <pc:docMk/>
            <pc:sldMk cId="3317557489" sldId="995"/>
            <ac:spMk id="3" creationId="{0E51EB39-7D9D-348A-A126-2DEE10491A2F}"/>
          </ac:spMkLst>
        </pc:spChg>
        <pc:picChg chg="add mod modCrop">
          <ac:chgData name="Vanessa Cave" userId="85a1eb4a-cb55-4d80-a819-1dbaa8a63a76" providerId="ADAL" clId="{5629CF78-CF0A-4B34-892C-875D77B8AFA6}" dt="2023-11-05T19:50:09.734" v="137" actId="1076"/>
          <ac:picMkLst>
            <pc:docMk/>
            <pc:sldMk cId="3317557489" sldId="995"/>
            <ac:picMk id="5" creationId="{491493DA-9B29-A6FD-E6E2-5BA52E3CC49C}"/>
          </ac:picMkLst>
        </pc:picChg>
      </pc:sldChg>
      <pc:sldChg chg="addSp delSp modSp add del mod modNotesTx">
        <pc:chgData name="Vanessa Cave" userId="85a1eb4a-cb55-4d80-a819-1dbaa8a63a76" providerId="ADAL" clId="{5629CF78-CF0A-4B34-892C-875D77B8AFA6}" dt="2023-11-07T22:16:12.105" v="752" actId="2696"/>
        <pc:sldMkLst>
          <pc:docMk/>
          <pc:sldMk cId="3281012338" sldId="996"/>
        </pc:sldMkLst>
        <pc:spChg chg="mod">
          <ac:chgData name="Vanessa Cave" userId="85a1eb4a-cb55-4d80-a819-1dbaa8a63a76" providerId="ADAL" clId="{5629CF78-CF0A-4B34-892C-875D77B8AFA6}" dt="2023-11-06T00:16:55.987" v="232" actId="122"/>
          <ac:spMkLst>
            <pc:docMk/>
            <pc:sldMk cId="3281012338" sldId="996"/>
            <ac:spMk id="2" creationId="{DD4C4304-553C-A216-A3CC-BCA9DD1091BB}"/>
          </ac:spMkLst>
        </pc:spChg>
        <pc:spChg chg="del mod">
          <ac:chgData name="Vanessa Cave" userId="85a1eb4a-cb55-4d80-a819-1dbaa8a63a76" providerId="ADAL" clId="{5629CF78-CF0A-4B34-892C-875D77B8AFA6}" dt="2023-11-06T00:19:15.715" v="282" actId="478"/>
          <ac:spMkLst>
            <pc:docMk/>
            <pc:sldMk cId="3281012338" sldId="996"/>
            <ac:spMk id="3" creationId="{E09886A0-D41A-1AFF-B4A8-4352EAE80176}"/>
          </ac:spMkLst>
        </pc:spChg>
        <pc:spChg chg="add mod">
          <ac:chgData name="Vanessa Cave" userId="85a1eb4a-cb55-4d80-a819-1dbaa8a63a76" providerId="ADAL" clId="{5629CF78-CF0A-4B34-892C-875D77B8AFA6}" dt="2023-11-06T00:25:50.931" v="373" actId="20577"/>
          <ac:spMkLst>
            <pc:docMk/>
            <pc:sldMk cId="3281012338" sldId="996"/>
            <ac:spMk id="12" creationId="{65D4551D-5C56-D849-93A9-81E7A95FDD55}"/>
          </ac:spMkLst>
        </pc:spChg>
        <pc:spChg chg="add del mod">
          <ac:chgData name="Vanessa Cave" userId="85a1eb4a-cb55-4d80-a819-1dbaa8a63a76" providerId="ADAL" clId="{5629CF78-CF0A-4B34-892C-875D77B8AFA6}" dt="2023-11-06T00:26:53.140" v="381"/>
          <ac:spMkLst>
            <pc:docMk/>
            <pc:sldMk cId="3281012338" sldId="996"/>
            <ac:spMk id="13" creationId="{4AD3C482-0BEC-EF64-DAB9-5C549C782A18}"/>
          </ac:spMkLst>
        </pc:spChg>
        <pc:spChg chg="add mod">
          <ac:chgData name="Vanessa Cave" userId="85a1eb4a-cb55-4d80-a819-1dbaa8a63a76" providerId="ADAL" clId="{5629CF78-CF0A-4B34-892C-875D77B8AFA6}" dt="2023-11-06T00:27:35.758" v="388" actId="164"/>
          <ac:spMkLst>
            <pc:docMk/>
            <pc:sldMk cId="3281012338" sldId="996"/>
            <ac:spMk id="14" creationId="{11CF7700-338F-7D5E-F3BD-3088C1983509}"/>
          </ac:spMkLst>
        </pc:spChg>
        <pc:spChg chg="add mod">
          <ac:chgData name="Vanessa Cave" userId="85a1eb4a-cb55-4d80-a819-1dbaa8a63a76" providerId="ADAL" clId="{5629CF78-CF0A-4B34-892C-875D77B8AFA6}" dt="2023-11-06T00:27:35.758" v="388" actId="164"/>
          <ac:spMkLst>
            <pc:docMk/>
            <pc:sldMk cId="3281012338" sldId="996"/>
            <ac:spMk id="15" creationId="{078DD4FE-9F96-EFE5-269A-04D643676C46}"/>
          </ac:spMkLst>
        </pc:spChg>
        <pc:spChg chg="add mod">
          <ac:chgData name="Vanessa Cave" userId="85a1eb4a-cb55-4d80-a819-1dbaa8a63a76" providerId="ADAL" clId="{5629CF78-CF0A-4B34-892C-875D77B8AFA6}" dt="2023-11-06T00:28:59.673" v="515" actId="113"/>
          <ac:spMkLst>
            <pc:docMk/>
            <pc:sldMk cId="3281012338" sldId="996"/>
            <ac:spMk id="17" creationId="{A10F64D2-DA79-615B-40D2-6570C1977F61}"/>
          </ac:spMkLst>
        </pc:spChg>
        <pc:grpChg chg="add mod">
          <ac:chgData name="Vanessa Cave" userId="85a1eb4a-cb55-4d80-a819-1dbaa8a63a76" providerId="ADAL" clId="{5629CF78-CF0A-4B34-892C-875D77B8AFA6}" dt="2023-11-06T00:28:49.333" v="514" actId="164"/>
          <ac:grpSpMkLst>
            <pc:docMk/>
            <pc:sldMk cId="3281012338" sldId="996"/>
            <ac:grpSpMk id="16" creationId="{86BD2AD3-951E-93CE-0423-ABFDEF808E57}"/>
          </ac:grpSpMkLst>
        </pc:grpChg>
        <pc:grpChg chg="add mod">
          <ac:chgData name="Vanessa Cave" userId="85a1eb4a-cb55-4d80-a819-1dbaa8a63a76" providerId="ADAL" clId="{5629CF78-CF0A-4B34-892C-875D77B8AFA6}" dt="2023-11-06T00:28:49.333" v="514" actId="164"/>
          <ac:grpSpMkLst>
            <pc:docMk/>
            <pc:sldMk cId="3281012338" sldId="996"/>
            <ac:grpSpMk id="18" creationId="{073F9DA6-60D1-0536-20C2-E34A8D5B5C01}"/>
          </ac:grpSpMkLst>
        </pc:grpChg>
        <pc:picChg chg="add mod modCrop">
          <ac:chgData name="Vanessa Cave" userId="85a1eb4a-cb55-4d80-a819-1dbaa8a63a76" providerId="ADAL" clId="{5629CF78-CF0A-4B34-892C-875D77B8AFA6}" dt="2023-11-06T00:27:35.758" v="388" actId="164"/>
          <ac:picMkLst>
            <pc:docMk/>
            <pc:sldMk cId="3281012338" sldId="996"/>
            <ac:picMk id="5" creationId="{A284FC36-20D4-1DAE-322C-C35E69A113DB}"/>
          </ac:picMkLst>
        </pc:picChg>
        <pc:picChg chg="add mod ord modCrop">
          <ac:chgData name="Vanessa Cave" userId="85a1eb4a-cb55-4d80-a819-1dbaa8a63a76" providerId="ADAL" clId="{5629CF78-CF0A-4B34-892C-875D77B8AFA6}" dt="2023-11-06T00:27:35.758" v="388" actId="164"/>
          <ac:picMkLst>
            <pc:docMk/>
            <pc:sldMk cId="3281012338" sldId="996"/>
            <ac:picMk id="7" creationId="{0D639975-5FEE-698B-9199-31F08418D34A}"/>
          </ac:picMkLst>
        </pc:picChg>
        <pc:picChg chg="add mod ord modCrop">
          <ac:chgData name="Vanessa Cave" userId="85a1eb4a-cb55-4d80-a819-1dbaa8a63a76" providerId="ADAL" clId="{5629CF78-CF0A-4B34-892C-875D77B8AFA6}" dt="2023-11-06T00:27:35.758" v="388" actId="164"/>
          <ac:picMkLst>
            <pc:docMk/>
            <pc:sldMk cId="3281012338" sldId="996"/>
            <ac:picMk id="9" creationId="{ED3D8415-85DE-0ED1-096B-32C851C65C3F}"/>
          </ac:picMkLst>
        </pc:picChg>
        <pc:picChg chg="add del mod">
          <ac:chgData name="Vanessa Cave" userId="85a1eb4a-cb55-4d80-a819-1dbaa8a63a76" providerId="ADAL" clId="{5629CF78-CF0A-4B34-892C-875D77B8AFA6}" dt="2023-11-06T00:20:43.653" v="307" actId="478"/>
          <ac:picMkLst>
            <pc:docMk/>
            <pc:sldMk cId="3281012338" sldId="996"/>
            <ac:picMk id="11" creationId="{AF1B9138-B059-73DE-BAE9-14754B1D1C47}"/>
          </ac:picMkLst>
        </pc:picChg>
      </pc:sldChg>
      <pc:sldChg chg="addSp modSp add mod">
        <pc:chgData name="Vanessa Cave" userId="85a1eb4a-cb55-4d80-a819-1dbaa8a63a76" providerId="ADAL" clId="{5629CF78-CF0A-4B34-892C-875D77B8AFA6}" dt="2023-11-06T01:23:50.211" v="751" actId="164"/>
        <pc:sldMkLst>
          <pc:docMk/>
          <pc:sldMk cId="1373697874" sldId="997"/>
        </pc:sldMkLst>
        <pc:spChg chg="add mod">
          <ac:chgData name="Vanessa Cave" userId="85a1eb4a-cb55-4d80-a819-1dbaa8a63a76" providerId="ADAL" clId="{5629CF78-CF0A-4B34-892C-875D77B8AFA6}" dt="2023-11-06T01:23:50.211" v="751" actId="164"/>
          <ac:spMkLst>
            <pc:docMk/>
            <pc:sldMk cId="1373697874" sldId="997"/>
            <ac:spMk id="3" creationId="{FBE8A2DD-48E9-F7A9-F2FC-8496BBFBE303}"/>
          </ac:spMkLst>
        </pc:spChg>
        <pc:spChg chg="mod">
          <ac:chgData name="Vanessa Cave" userId="85a1eb4a-cb55-4d80-a819-1dbaa8a63a76" providerId="ADAL" clId="{5629CF78-CF0A-4B34-892C-875D77B8AFA6}" dt="2023-11-06T00:31:03.534" v="568" actId="20577"/>
          <ac:spMkLst>
            <pc:docMk/>
            <pc:sldMk cId="1373697874" sldId="997"/>
            <ac:spMk id="17" creationId="{A10F64D2-DA79-615B-40D2-6570C1977F61}"/>
          </ac:spMkLst>
        </pc:spChg>
        <pc:grpChg chg="add mod">
          <ac:chgData name="Vanessa Cave" userId="85a1eb4a-cb55-4d80-a819-1dbaa8a63a76" providerId="ADAL" clId="{5629CF78-CF0A-4B34-892C-875D77B8AFA6}" dt="2023-11-06T01:23:50.211" v="751" actId="164"/>
          <ac:grpSpMkLst>
            <pc:docMk/>
            <pc:sldMk cId="1373697874" sldId="997"/>
            <ac:grpSpMk id="4" creationId="{3E1C8237-8E72-B1F2-C5ED-EC8B57A63C8A}"/>
          </ac:grpSpMkLst>
        </pc:grpChg>
        <pc:grpChg chg="mod ord">
          <ac:chgData name="Vanessa Cave" userId="85a1eb4a-cb55-4d80-a819-1dbaa8a63a76" providerId="ADAL" clId="{5629CF78-CF0A-4B34-892C-875D77B8AFA6}" dt="2023-11-06T01:23:50.211" v="751" actId="164"/>
          <ac:grpSpMkLst>
            <pc:docMk/>
            <pc:sldMk cId="1373697874" sldId="997"/>
            <ac:grpSpMk id="18" creationId="{073F9DA6-60D1-0536-20C2-E34A8D5B5C01}"/>
          </ac:grpSpMkLst>
        </pc:grpChg>
        <pc:picChg chg="ord">
          <ac:chgData name="Vanessa Cave" userId="85a1eb4a-cb55-4d80-a819-1dbaa8a63a76" providerId="ADAL" clId="{5629CF78-CF0A-4B34-892C-875D77B8AFA6}" dt="2023-11-06T00:29:45.152" v="523" actId="167"/>
          <ac:picMkLst>
            <pc:docMk/>
            <pc:sldMk cId="1373697874" sldId="997"/>
            <ac:picMk id="5" creationId="{A284FC36-20D4-1DAE-322C-C35E69A113DB}"/>
          </ac:picMkLst>
        </pc:picChg>
        <pc:picChg chg="mod">
          <ac:chgData name="Vanessa Cave" userId="85a1eb4a-cb55-4d80-a819-1dbaa8a63a76" providerId="ADAL" clId="{5629CF78-CF0A-4B34-892C-875D77B8AFA6}" dt="2023-11-06T00:29:22.543" v="519" actId="1076"/>
          <ac:picMkLst>
            <pc:docMk/>
            <pc:sldMk cId="1373697874" sldId="997"/>
            <ac:picMk id="7" creationId="{0D639975-5FEE-698B-9199-31F08418D34A}"/>
          </ac:picMkLst>
        </pc:picChg>
        <pc:picChg chg="mod ord">
          <ac:chgData name="Vanessa Cave" userId="85a1eb4a-cb55-4d80-a819-1dbaa8a63a76" providerId="ADAL" clId="{5629CF78-CF0A-4B34-892C-875D77B8AFA6}" dt="2023-11-06T00:29:35.439" v="521" actId="167"/>
          <ac:picMkLst>
            <pc:docMk/>
            <pc:sldMk cId="1373697874" sldId="997"/>
            <ac:picMk id="9" creationId="{ED3D8415-85DE-0ED1-096B-32C851C65C3F}"/>
          </ac:picMkLst>
        </pc:picChg>
      </pc:sldChg>
      <pc:sldChg chg="del">
        <pc:chgData name="Vanessa Cave" userId="85a1eb4a-cb55-4d80-a819-1dbaa8a63a76" providerId="ADAL" clId="{5629CF78-CF0A-4B34-892C-875D77B8AFA6}" dt="2023-11-05T19:43:56.133" v="52" actId="47"/>
        <pc:sldMkLst>
          <pc:docMk/>
          <pc:sldMk cId="1764862363" sldId="997"/>
        </pc:sldMkLst>
      </pc:sldChg>
      <pc:sldChg chg="modSp new mod">
        <pc:chgData name="Vanessa Cave" userId="85a1eb4a-cb55-4d80-a819-1dbaa8a63a76" providerId="ADAL" clId="{5629CF78-CF0A-4B34-892C-875D77B8AFA6}" dt="2023-11-08T00:00:01.178" v="778" actId="20577"/>
        <pc:sldMkLst>
          <pc:docMk/>
          <pc:sldMk cId="3415757129" sldId="998"/>
        </pc:sldMkLst>
        <pc:spChg chg="mod">
          <ac:chgData name="Vanessa Cave" userId="85a1eb4a-cb55-4d80-a819-1dbaa8a63a76" providerId="ADAL" clId="{5629CF78-CF0A-4B34-892C-875D77B8AFA6}" dt="2023-11-08T00:00:01.178" v="778" actId="20577"/>
          <ac:spMkLst>
            <pc:docMk/>
            <pc:sldMk cId="3415757129" sldId="998"/>
            <ac:spMk id="3" creationId="{1AC20237-CFC9-9475-E74E-8ACF5D50A70A}"/>
          </ac:spMkLst>
        </pc:spChg>
      </pc:sldChg>
      <pc:sldChg chg="del">
        <pc:chgData name="Vanessa Cave" userId="85a1eb4a-cb55-4d80-a819-1dbaa8a63a76" providerId="ADAL" clId="{5629CF78-CF0A-4B34-892C-875D77B8AFA6}" dt="2023-11-05T19:43:57.103" v="53" actId="47"/>
        <pc:sldMkLst>
          <pc:docMk/>
          <pc:sldMk cId="3856489766" sldId="998"/>
        </pc:sldMkLst>
      </pc:sldChg>
      <pc:sldChg chg="addSp delSp modSp new mod">
        <pc:chgData name="Vanessa Cave" userId="85a1eb4a-cb55-4d80-a819-1dbaa8a63a76" providerId="ADAL" clId="{5629CF78-CF0A-4B34-892C-875D77B8AFA6}" dt="2023-11-08T00:33:05.859" v="788" actId="1076"/>
        <pc:sldMkLst>
          <pc:docMk/>
          <pc:sldMk cId="1956412358" sldId="999"/>
        </pc:sldMkLst>
        <pc:spChg chg="del">
          <ac:chgData name="Vanessa Cave" userId="85a1eb4a-cb55-4d80-a819-1dbaa8a63a76" providerId="ADAL" clId="{5629CF78-CF0A-4B34-892C-875D77B8AFA6}" dt="2023-11-08T00:32:52.636" v="780" actId="931"/>
          <ac:spMkLst>
            <pc:docMk/>
            <pc:sldMk cId="1956412358" sldId="999"/>
            <ac:spMk id="3" creationId="{EDD5A6B9-DAF2-CB6F-3C8B-7E933C5B893D}"/>
          </ac:spMkLst>
        </pc:spChg>
        <pc:picChg chg="add mod">
          <ac:chgData name="Vanessa Cave" userId="85a1eb4a-cb55-4d80-a819-1dbaa8a63a76" providerId="ADAL" clId="{5629CF78-CF0A-4B34-892C-875D77B8AFA6}" dt="2023-11-08T00:33:05.859" v="788" actId="1076"/>
          <ac:picMkLst>
            <pc:docMk/>
            <pc:sldMk cId="1956412358" sldId="999"/>
            <ac:picMk id="5" creationId="{BA549F73-34F1-B214-092C-A3661A89A2A0}"/>
          </ac:picMkLst>
        </pc:picChg>
      </pc:sldChg>
      <pc:sldChg chg="del">
        <pc:chgData name="Vanessa Cave" userId="85a1eb4a-cb55-4d80-a819-1dbaa8a63a76" providerId="ADAL" clId="{5629CF78-CF0A-4B34-892C-875D77B8AFA6}" dt="2023-11-05T19:43:13.726" v="50" actId="47"/>
        <pc:sldMkLst>
          <pc:docMk/>
          <pc:sldMk cId="2325673415" sldId="999"/>
        </pc:sldMkLst>
      </pc:sldChg>
      <pc:sldChg chg="del">
        <pc:chgData name="Vanessa Cave" userId="85a1eb4a-cb55-4d80-a819-1dbaa8a63a76" providerId="ADAL" clId="{5629CF78-CF0A-4B34-892C-875D77B8AFA6}" dt="2023-11-05T19:43:58.885" v="54" actId="47"/>
        <pc:sldMkLst>
          <pc:docMk/>
          <pc:sldMk cId="4044283736" sldId="1000"/>
        </pc:sldMkLst>
      </pc:sldChg>
      <pc:sldChg chg="del">
        <pc:chgData name="Vanessa Cave" userId="85a1eb4a-cb55-4d80-a819-1dbaa8a63a76" providerId="ADAL" clId="{5629CF78-CF0A-4B34-892C-875D77B8AFA6}" dt="2023-11-05T19:42:24.728" v="49" actId="47"/>
        <pc:sldMkLst>
          <pc:docMk/>
          <pc:sldMk cId="3682944222" sldId="1001"/>
        </pc:sldMkLst>
      </pc:sldChg>
      <pc:sldChg chg="del">
        <pc:chgData name="Vanessa Cave" userId="85a1eb4a-cb55-4d80-a819-1dbaa8a63a76" providerId="ADAL" clId="{5629CF78-CF0A-4B34-892C-875D77B8AFA6}" dt="2023-11-05T19:42:24.474" v="48" actId="47"/>
        <pc:sldMkLst>
          <pc:docMk/>
          <pc:sldMk cId="1811882747" sldId="1002"/>
        </pc:sldMkLst>
      </pc:sldChg>
      <pc:sldChg chg="del">
        <pc:chgData name="Vanessa Cave" userId="85a1eb4a-cb55-4d80-a819-1dbaa8a63a76" providerId="ADAL" clId="{5629CF78-CF0A-4B34-892C-875D77B8AFA6}" dt="2023-11-05T19:42:24.211" v="47" actId="47"/>
        <pc:sldMkLst>
          <pc:docMk/>
          <pc:sldMk cId="2414056265" sldId="1003"/>
        </pc:sldMkLst>
      </pc:sldChg>
      <pc:sldChg chg="del">
        <pc:chgData name="Vanessa Cave" userId="85a1eb4a-cb55-4d80-a819-1dbaa8a63a76" providerId="ADAL" clId="{5629CF78-CF0A-4B34-892C-875D77B8AFA6}" dt="2023-11-05T19:41:41.393" v="3" actId="47"/>
        <pc:sldMkLst>
          <pc:docMk/>
          <pc:sldMk cId="1712951945" sldId="1004"/>
        </pc:sldMkLst>
      </pc:sldChg>
      <pc:sldChg chg="del">
        <pc:chgData name="Vanessa Cave" userId="85a1eb4a-cb55-4d80-a819-1dbaa8a63a76" providerId="ADAL" clId="{5629CF78-CF0A-4B34-892C-875D77B8AFA6}" dt="2023-11-05T19:41:43.313" v="5" actId="47"/>
        <pc:sldMkLst>
          <pc:docMk/>
          <pc:sldMk cId="4270628319" sldId="1005"/>
        </pc:sldMkLst>
      </pc:sldChg>
      <pc:sldChg chg="del">
        <pc:chgData name="Vanessa Cave" userId="85a1eb4a-cb55-4d80-a819-1dbaa8a63a76" providerId="ADAL" clId="{5629CF78-CF0A-4B34-892C-875D77B8AFA6}" dt="2023-11-05T19:41:42.296" v="4" actId="47"/>
        <pc:sldMkLst>
          <pc:docMk/>
          <pc:sldMk cId="1509611858" sldId="1006"/>
        </pc:sldMkLst>
      </pc:sldChg>
      <pc:sldChg chg="del">
        <pc:chgData name="Vanessa Cave" userId="85a1eb4a-cb55-4d80-a819-1dbaa8a63a76" providerId="ADAL" clId="{5629CF78-CF0A-4B34-892C-875D77B8AFA6}" dt="2023-11-05T19:41:44.147" v="6" actId="47"/>
        <pc:sldMkLst>
          <pc:docMk/>
          <pc:sldMk cId="1009850950" sldId="1007"/>
        </pc:sldMkLst>
      </pc:sldChg>
      <pc:sldChg chg="del">
        <pc:chgData name="Vanessa Cave" userId="85a1eb4a-cb55-4d80-a819-1dbaa8a63a76" providerId="ADAL" clId="{5629CF78-CF0A-4B34-892C-875D77B8AFA6}" dt="2023-11-05T19:41:44.748" v="7" actId="47"/>
        <pc:sldMkLst>
          <pc:docMk/>
          <pc:sldMk cId="1319171149" sldId="1008"/>
        </pc:sldMkLst>
      </pc:sldChg>
      <pc:sldChg chg="del">
        <pc:chgData name="Vanessa Cave" userId="85a1eb4a-cb55-4d80-a819-1dbaa8a63a76" providerId="ADAL" clId="{5629CF78-CF0A-4B34-892C-875D77B8AFA6}" dt="2023-11-05T19:41:45.249" v="8" actId="47"/>
        <pc:sldMkLst>
          <pc:docMk/>
          <pc:sldMk cId="3682826890" sldId="1009"/>
        </pc:sldMkLst>
      </pc:sldChg>
      <pc:sldChg chg="del">
        <pc:chgData name="Vanessa Cave" userId="85a1eb4a-cb55-4d80-a819-1dbaa8a63a76" providerId="ADAL" clId="{5629CF78-CF0A-4B34-892C-875D77B8AFA6}" dt="2023-11-05T19:41:45.735" v="9" actId="47"/>
        <pc:sldMkLst>
          <pc:docMk/>
          <pc:sldMk cId="1495818678" sldId="1010"/>
        </pc:sldMkLst>
      </pc:sldChg>
      <pc:sldChg chg="del">
        <pc:chgData name="Vanessa Cave" userId="85a1eb4a-cb55-4d80-a819-1dbaa8a63a76" providerId="ADAL" clId="{5629CF78-CF0A-4B34-892C-875D77B8AFA6}" dt="2023-11-05T19:41:46.374" v="10" actId="47"/>
        <pc:sldMkLst>
          <pc:docMk/>
          <pc:sldMk cId="2254834952" sldId="1011"/>
        </pc:sldMkLst>
      </pc:sldChg>
      <pc:sldChg chg="del">
        <pc:chgData name="Vanessa Cave" userId="85a1eb4a-cb55-4d80-a819-1dbaa8a63a76" providerId="ADAL" clId="{5629CF78-CF0A-4B34-892C-875D77B8AFA6}" dt="2023-11-05T19:42:17.140" v="32" actId="47"/>
        <pc:sldMkLst>
          <pc:docMk/>
          <pc:sldMk cId="2680381186" sldId="1012"/>
        </pc:sldMkLst>
      </pc:sldChg>
      <pc:sldChg chg="del">
        <pc:chgData name="Vanessa Cave" userId="85a1eb4a-cb55-4d80-a819-1dbaa8a63a76" providerId="ADAL" clId="{5629CF78-CF0A-4B34-892C-875D77B8AFA6}" dt="2023-11-05T19:42:17.827" v="33" actId="47"/>
        <pc:sldMkLst>
          <pc:docMk/>
          <pc:sldMk cId="2623796816" sldId="1013"/>
        </pc:sldMkLst>
      </pc:sldChg>
      <pc:sldChg chg="del">
        <pc:chgData name="Vanessa Cave" userId="85a1eb4a-cb55-4d80-a819-1dbaa8a63a76" providerId="ADAL" clId="{5629CF78-CF0A-4B34-892C-875D77B8AFA6}" dt="2023-11-05T19:41:47.270" v="11" actId="47"/>
        <pc:sldMkLst>
          <pc:docMk/>
          <pc:sldMk cId="302783309" sldId="1014"/>
        </pc:sldMkLst>
      </pc:sldChg>
      <pc:sldChg chg="del">
        <pc:chgData name="Vanessa Cave" userId="85a1eb4a-cb55-4d80-a819-1dbaa8a63a76" providerId="ADAL" clId="{5629CF78-CF0A-4B34-892C-875D77B8AFA6}" dt="2023-11-05T19:42:18.196" v="34" actId="47"/>
        <pc:sldMkLst>
          <pc:docMk/>
          <pc:sldMk cId="2502229094" sldId="1015"/>
        </pc:sldMkLst>
      </pc:sldChg>
      <pc:sldChg chg="del">
        <pc:chgData name="Vanessa Cave" userId="85a1eb4a-cb55-4d80-a819-1dbaa8a63a76" providerId="ADAL" clId="{5629CF78-CF0A-4B34-892C-875D77B8AFA6}" dt="2023-11-05T19:42:18.613" v="35" actId="47"/>
        <pc:sldMkLst>
          <pc:docMk/>
          <pc:sldMk cId="3343679735" sldId="1016"/>
        </pc:sldMkLst>
      </pc:sldChg>
      <pc:sldChg chg="del">
        <pc:chgData name="Vanessa Cave" userId="85a1eb4a-cb55-4d80-a819-1dbaa8a63a76" providerId="ADAL" clId="{5629CF78-CF0A-4B34-892C-875D77B8AFA6}" dt="2023-11-05T19:42:19.076" v="36" actId="47"/>
        <pc:sldMkLst>
          <pc:docMk/>
          <pc:sldMk cId="4088429434" sldId="1017"/>
        </pc:sldMkLst>
      </pc:sldChg>
      <pc:sldChg chg="del">
        <pc:chgData name="Vanessa Cave" userId="85a1eb4a-cb55-4d80-a819-1dbaa8a63a76" providerId="ADAL" clId="{5629CF78-CF0A-4B34-892C-875D77B8AFA6}" dt="2023-11-05T19:42:19.599" v="37" actId="47"/>
        <pc:sldMkLst>
          <pc:docMk/>
          <pc:sldMk cId="917651364" sldId="1018"/>
        </pc:sldMkLst>
      </pc:sldChg>
      <pc:sldChg chg="del">
        <pc:chgData name="Vanessa Cave" userId="85a1eb4a-cb55-4d80-a819-1dbaa8a63a76" providerId="ADAL" clId="{5629CF78-CF0A-4B34-892C-875D77B8AFA6}" dt="2023-11-05T19:42:16.683" v="30" actId="47"/>
        <pc:sldMkLst>
          <pc:docMk/>
          <pc:sldMk cId="1344617659" sldId="1019"/>
        </pc:sldMkLst>
      </pc:sldChg>
      <pc:sldChg chg="del">
        <pc:chgData name="Vanessa Cave" userId="85a1eb4a-cb55-4d80-a819-1dbaa8a63a76" providerId="ADAL" clId="{5629CF78-CF0A-4B34-892C-875D77B8AFA6}" dt="2023-11-05T19:42:16.924" v="31" actId="47"/>
        <pc:sldMkLst>
          <pc:docMk/>
          <pc:sldMk cId="3508453273" sldId="1020"/>
        </pc:sldMkLst>
      </pc:sldChg>
      <pc:sldChg chg="del">
        <pc:chgData name="Vanessa Cave" userId="85a1eb4a-cb55-4d80-a819-1dbaa8a63a76" providerId="ADAL" clId="{5629CF78-CF0A-4B34-892C-875D77B8AFA6}" dt="2023-11-05T19:42:20.095" v="38" actId="47"/>
        <pc:sldMkLst>
          <pc:docMk/>
          <pc:sldMk cId="1931134559" sldId="1021"/>
        </pc:sldMkLst>
      </pc:sldChg>
      <pc:sldChg chg="del">
        <pc:chgData name="Vanessa Cave" userId="85a1eb4a-cb55-4d80-a819-1dbaa8a63a76" providerId="ADAL" clId="{5629CF78-CF0A-4B34-892C-875D77B8AFA6}" dt="2023-11-05T19:42:20.480" v="39" actId="47"/>
        <pc:sldMkLst>
          <pc:docMk/>
          <pc:sldMk cId="1424003883" sldId="1022"/>
        </pc:sldMkLst>
      </pc:sldChg>
      <pc:sldChg chg="del">
        <pc:chgData name="Vanessa Cave" userId="85a1eb4a-cb55-4d80-a819-1dbaa8a63a76" providerId="ADAL" clId="{5629CF78-CF0A-4B34-892C-875D77B8AFA6}" dt="2023-11-05T19:42:20.935" v="40" actId="47"/>
        <pc:sldMkLst>
          <pc:docMk/>
          <pc:sldMk cId="1758256268" sldId="1023"/>
        </pc:sldMkLst>
      </pc:sldChg>
      <pc:sldChg chg="del">
        <pc:chgData name="Vanessa Cave" userId="85a1eb4a-cb55-4d80-a819-1dbaa8a63a76" providerId="ADAL" clId="{5629CF78-CF0A-4B34-892C-875D77B8AFA6}" dt="2023-11-05T19:42:21.335" v="41" actId="47"/>
        <pc:sldMkLst>
          <pc:docMk/>
          <pc:sldMk cId="1601201854" sldId="1024"/>
        </pc:sldMkLst>
      </pc:sldChg>
      <pc:sldChg chg="del">
        <pc:chgData name="Vanessa Cave" userId="85a1eb4a-cb55-4d80-a819-1dbaa8a63a76" providerId="ADAL" clId="{5629CF78-CF0A-4B34-892C-875D77B8AFA6}" dt="2023-11-05T19:41:38.663" v="0" actId="47"/>
        <pc:sldMkLst>
          <pc:docMk/>
          <pc:sldMk cId="3419845407" sldId="1025"/>
        </pc:sldMkLst>
      </pc:sldChg>
      <pc:sldChg chg="del">
        <pc:chgData name="Vanessa Cave" userId="85a1eb4a-cb55-4d80-a819-1dbaa8a63a76" providerId="ADAL" clId="{5629CF78-CF0A-4B34-892C-875D77B8AFA6}" dt="2023-11-05T19:42:22.121" v="42" actId="47"/>
        <pc:sldMkLst>
          <pc:docMk/>
          <pc:sldMk cId="3091706504" sldId="1026"/>
        </pc:sldMkLst>
      </pc:sldChg>
      <pc:sldChg chg="del">
        <pc:chgData name="Vanessa Cave" userId="85a1eb4a-cb55-4d80-a819-1dbaa8a63a76" providerId="ADAL" clId="{5629CF78-CF0A-4B34-892C-875D77B8AFA6}" dt="2023-11-05T19:42:22.739" v="45" actId="47"/>
        <pc:sldMkLst>
          <pc:docMk/>
          <pc:sldMk cId="4091163178" sldId="1027"/>
        </pc:sldMkLst>
      </pc:sldChg>
      <pc:sldChg chg="del">
        <pc:chgData name="Vanessa Cave" userId="85a1eb4a-cb55-4d80-a819-1dbaa8a63a76" providerId="ADAL" clId="{5629CF78-CF0A-4B34-892C-875D77B8AFA6}" dt="2023-11-05T19:42:23.726" v="46" actId="47"/>
        <pc:sldMkLst>
          <pc:docMk/>
          <pc:sldMk cId="40760337" sldId="1028"/>
        </pc:sldMkLst>
      </pc:sldChg>
      <pc:sldChg chg="del">
        <pc:chgData name="Vanessa Cave" userId="85a1eb4a-cb55-4d80-a819-1dbaa8a63a76" providerId="ADAL" clId="{5629CF78-CF0A-4B34-892C-875D77B8AFA6}" dt="2023-11-05T19:41:47.894" v="12" actId="47"/>
        <pc:sldMkLst>
          <pc:docMk/>
          <pc:sldMk cId="4260744902" sldId="1029"/>
        </pc:sldMkLst>
      </pc:sldChg>
      <pc:sldChg chg="del">
        <pc:chgData name="Vanessa Cave" userId="85a1eb4a-cb55-4d80-a819-1dbaa8a63a76" providerId="ADAL" clId="{5629CF78-CF0A-4B34-892C-875D77B8AFA6}" dt="2023-11-05T19:41:49.063" v="14" actId="47"/>
        <pc:sldMkLst>
          <pc:docMk/>
          <pc:sldMk cId="1482940986" sldId="1031"/>
        </pc:sldMkLst>
      </pc:sldChg>
      <pc:sldChg chg="del">
        <pc:chgData name="Vanessa Cave" userId="85a1eb4a-cb55-4d80-a819-1dbaa8a63a76" providerId="ADAL" clId="{5629CF78-CF0A-4B34-892C-875D77B8AFA6}" dt="2023-11-05T19:41:48.442" v="13" actId="47"/>
        <pc:sldMkLst>
          <pc:docMk/>
          <pc:sldMk cId="2822295889" sldId="1033"/>
        </pc:sldMkLst>
      </pc:sldChg>
      <pc:sldChg chg="del">
        <pc:chgData name="Vanessa Cave" userId="85a1eb4a-cb55-4d80-a819-1dbaa8a63a76" providerId="ADAL" clId="{5629CF78-CF0A-4B34-892C-875D77B8AFA6}" dt="2023-11-05T19:41:49.636" v="15" actId="47"/>
        <pc:sldMkLst>
          <pc:docMk/>
          <pc:sldMk cId="565139496" sldId="1035"/>
        </pc:sldMkLst>
      </pc:sldChg>
      <pc:sldChg chg="del">
        <pc:chgData name="Vanessa Cave" userId="85a1eb4a-cb55-4d80-a819-1dbaa8a63a76" providerId="ADAL" clId="{5629CF78-CF0A-4B34-892C-875D77B8AFA6}" dt="2023-11-05T19:41:50.275" v="16" actId="47"/>
        <pc:sldMkLst>
          <pc:docMk/>
          <pc:sldMk cId="2102813387" sldId="1036"/>
        </pc:sldMkLst>
      </pc:sldChg>
      <pc:sldChg chg="del">
        <pc:chgData name="Vanessa Cave" userId="85a1eb4a-cb55-4d80-a819-1dbaa8a63a76" providerId="ADAL" clId="{5629CF78-CF0A-4B34-892C-875D77B8AFA6}" dt="2023-11-05T19:41:51.162" v="17" actId="47"/>
        <pc:sldMkLst>
          <pc:docMk/>
          <pc:sldMk cId="1521561480" sldId="1037"/>
        </pc:sldMkLst>
      </pc:sldChg>
      <pc:sldChg chg="del">
        <pc:chgData name="Vanessa Cave" userId="85a1eb4a-cb55-4d80-a819-1dbaa8a63a76" providerId="ADAL" clId="{5629CF78-CF0A-4B34-892C-875D77B8AFA6}" dt="2023-11-05T19:41:51.694" v="18" actId="47"/>
        <pc:sldMkLst>
          <pc:docMk/>
          <pc:sldMk cId="112504211" sldId="1038"/>
        </pc:sldMkLst>
      </pc:sldChg>
      <pc:sldChg chg="del">
        <pc:chgData name="Vanessa Cave" userId="85a1eb4a-cb55-4d80-a819-1dbaa8a63a76" providerId="ADAL" clId="{5629CF78-CF0A-4B34-892C-875D77B8AFA6}" dt="2023-11-05T19:42:22.353" v="43" actId="47"/>
        <pc:sldMkLst>
          <pc:docMk/>
          <pc:sldMk cId="93296909" sldId="1039"/>
        </pc:sldMkLst>
      </pc:sldChg>
      <pc:sldChg chg="del">
        <pc:chgData name="Vanessa Cave" userId="85a1eb4a-cb55-4d80-a819-1dbaa8a63a76" providerId="ADAL" clId="{5629CF78-CF0A-4B34-892C-875D77B8AFA6}" dt="2023-11-05T19:42:22.538" v="44" actId="47"/>
        <pc:sldMkLst>
          <pc:docMk/>
          <pc:sldMk cId="3830923699" sldId="1040"/>
        </pc:sldMkLst>
      </pc:sldChg>
      <pc:sldChg chg="del">
        <pc:chgData name="Vanessa Cave" userId="85a1eb4a-cb55-4d80-a819-1dbaa8a63a76" providerId="ADAL" clId="{5629CF78-CF0A-4B34-892C-875D77B8AFA6}" dt="2023-11-05T19:41:52.227" v="19" actId="47"/>
        <pc:sldMkLst>
          <pc:docMk/>
          <pc:sldMk cId="2070188122" sldId="1041"/>
        </pc:sldMkLst>
      </pc:sldChg>
      <pc:sldChg chg="del">
        <pc:chgData name="Vanessa Cave" userId="85a1eb4a-cb55-4d80-a819-1dbaa8a63a76" providerId="ADAL" clId="{5629CF78-CF0A-4B34-892C-875D77B8AFA6}" dt="2023-11-05T19:41:53.861" v="21" actId="47"/>
        <pc:sldMkLst>
          <pc:docMk/>
          <pc:sldMk cId="3694520949" sldId="1043"/>
        </pc:sldMkLst>
      </pc:sldChg>
      <pc:sldChg chg="del">
        <pc:chgData name="Vanessa Cave" userId="85a1eb4a-cb55-4d80-a819-1dbaa8a63a76" providerId="ADAL" clId="{5629CF78-CF0A-4B34-892C-875D77B8AFA6}" dt="2023-11-05T19:41:53.648" v="20" actId="47"/>
        <pc:sldMkLst>
          <pc:docMk/>
          <pc:sldMk cId="601643508" sldId="1044"/>
        </pc:sldMkLst>
      </pc:sldChg>
      <pc:sldChg chg="del">
        <pc:chgData name="Vanessa Cave" userId="85a1eb4a-cb55-4d80-a819-1dbaa8a63a76" providerId="ADAL" clId="{5629CF78-CF0A-4B34-892C-875D77B8AFA6}" dt="2023-11-05T19:41:54.493" v="23" actId="47"/>
        <pc:sldMkLst>
          <pc:docMk/>
          <pc:sldMk cId="4284742564" sldId="1045"/>
        </pc:sldMkLst>
      </pc:sldChg>
      <pc:sldChg chg="del">
        <pc:chgData name="Vanessa Cave" userId="85a1eb4a-cb55-4d80-a819-1dbaa8a63a76" providerId="ADAL" clId="{5629CF78-CF0A-4B34-892C-875D77B8AFA6}" dt="2023-11-05T19:41:54.099" v="22" actId="47"/>
        <pc:sldMkLst>
          <pc:docMk/>
          <pc:sldMk cId="1671816159" sldId="1046"/>
        </pc:sldMkLst>
      </pc:sldChg>
      <pc:sldChg chg="del">
        <pc:chgData name="Vanessa Cave" userId="85a1eb4a-cb55-4d80-a819-1dbaa8a63a76" providerId="ADAL" clId="{5629CF78-CF0A-4B34-892C-875D77B8AFA6}" dt="2023-11-05T19:41:54.678" v="24" actId="47"/>
        <pc:sldMkLst>
          <pc:docMk/>
          <pc:sldMk cId="819758688" sldId="1047"/>
        </pc:sldMkLst>
      </pc:sldChg>
      <pc:sldChg chg="add del">
        <pc:chgData name="Vanessa Cave" userId="85a1eb4a-cb55-4d80-a819-1dbaa8a63a76" providerId="ADAL" clId="{5629CF78-CF0A-4B34-892C-875D77B8AFA6}" dt="2023-11-05T19:42:02.395" v="29" actId="47"/>
        <pc:sldMkLst>
          <pc:docMk/>
          <pc:sldMk cId="1356957049" sldId="1048"/>
        </pc:sldMkLst>
      </pc:sldChg>
    </pc:docChg>
  </pc:docChgLst>
  <pc:docChgLst>
    <pc:chgData name="Vanessa Cave" userId="85a1eb4a-cb55-4d80-a819-1dbaa8a63a76" providerId="ADAL" clId="{26FECC7D-503A-4B67-8A46-ECA40CE2DA87}"/>
    <pc:docChg chg="undo custSel modSld">
      <pc:chgData name="Vanessa Cave" userId="85a1eb4a-cb55-4d80-a819-1dbaa8a63a76" providerId="ADAL" clId="{26FECC7D-503A-4B67-8A46-ECA40CE2DA87}" dt="2022-12-20T02:54:13.027" v="16" actId="14100"/>
      <pc:docMkLst>
        <pc:docMk/>
      </pc:docMkLst>
      <pc:sldChg chg="modSp">
        <pc:chgData name="Vanessa Cave" userId="85a1eb4a-cb55-4d80-a819-1dbaa8a63a76" providerId="ADAL" clId="{26FECC7D-503A-4B67-8A46-ECA40CE2DA87}" dt="2022-12-20T00:14:45.854" v="2" actId="1076"/>
        <pc:sldMkLst>
          <pc:docMk/>
          <pc:sldMk cId="112504211" sldId="1038"/>
        </pc:sldMkLst>
        <pc:picChg chg="mod">
          <ac:chgData name="Vanessa Cave" userId="85a1eb4a-cb55-4d80-a819-1dbaa8a63a76" providerId="ADAL" clId="{26FECC7D-503A-4B67-8A46-ECA40CE2DA87}" dt="2022-12-20T00:14:45.854" v="2" actId="1076"/>
          <ac:picMkLst>
            <pc:docMk/>
            <pc:sldMk cId="112504211" sldId="1038"/>
            <ac:picMk id="1026" creationId="{85DA52BD-2AFC-44D7-AE22-829D87BB8F13}"/>
          </ac:picMkLst>
        </pc:picChg>
      </pc:sldChg>
      <pc:sldChg chg="addSp delSp modSp mod">
        <pc:chgData name="Vanessa Cave" userId="85a1eb4a-cb55-4d80-a819-1dbaa8a63a76" providerId="ADAL" clId="{26FECC7D-503A-4B67-8A46-ECA40CE2DA87}" dt="2022-12-20T02:54:13.027" v="16" actId="14100"/>
        <pc:sldMkLst>
          <pc:docMk/>
          <pc:sldMk cId="819758688" sldId="1047"/>
        </pc:sldMkLst>
        <pc:spChg chg="mod">
          <ac:chgData name="Vanessa Cave" userId="85a1eb4a-cb55-4d80-a819-1dbaa8a63a76" providerId="ADAL" clId="{26FECC7D-503A-4B67-8A46-ECA40CE2DA87}" dt="2022-12-20T01:51:01.137" v="4" actId="27636"/>
          <ac:spMkLst>
            <pc:docMk/>
            <pc:sldMk cId="819758688" sldId="1047"/>
            <ac:spMk id="10" creationId="{D2635D31-056F-48C3-A4EF-34926ED97F09}"/>
          </ac:spMkLst>
        </pc:spChg>
        <pc:spChg chg="add del mod">
          <ac:chgData name="Vanessa Cave" userId="85a1eb4a-cb55-4d80-a819-1dbaa8a63a76" providerId="ADAL" clId="{26FECC7D-503A-4B67-8A46-ECA40CE2DA87}" dt="2022-12-20T02:54:00.258" v="13"/>
          <ac:spMkLst>
            <pc:docMk/>
            <pc:sldMk cId="819758688" sldId="1047"/>
            <ac:spMk id="12" creationId="{055311C9-90DE-4D50-86B8-CAAECE839B4A}"/>
          </ac:spMkLst>
        </pc:spChg>
        <pc:spChg chg="add del mod">
          <ac:chgData name="Vanessa Cave" userId="85a1eb4a-cb55-4d80-a819-1dbaa8a63a76" providerId="ADAL" clId="{26FECC7D-503A-4B67-8A46-ECA40CE2DA87}" dt="2022-12-20T02:53:59.523" v="12"/>
          <ac:spMkLst>
            <pc:docMk/>
            <pc:sldMk cId="819758688" sldId="1047"/>
            <ac:spMk id="13" creationId="{8DF3CCE1-BDFC-45B9-9F13-8EC7392E79E2}"/>
          </ac:spMkLst>
        </pc:spChg>
        <pc:spChg chg="add mod">
          <ac:chgData name="Vanessa Cave" userId="85a1eb4a-cb55-4d80-a819-1dbaa8a63a76" providerId="ADAL" clId="{26FECC7D-503A-4B67-8A46-ECA40CE2DA87}" dt="2022-12-20T02:54:13.027" v="16" actId="14100"/>
          <ac:spMkLst>
            <pc:docMk/>
            <pc:sldMk cId="819758688" sldId="1047"/>
            <ac:spMk id="17" creationId="{FBBA6522-4E62-45F0-89BB-F5DC74A8880F}"/>
          </ac:spMkLst>
        </pc:spChg>
        <pc:picChg chg="mod">
          <ac:chgData name="Vanessa Cave" userId="85a1eb4a-cb55-4d80-a819-1dbaa8a63a76" providerId="ADAL" clId="{26FECC7D-503A-4B67-8A46-ECA40CE2DA87}" dt="2022-12-20T02:53:50.670" v="9" actId="1076"/>
          <ac:picMkLst>
            <pc:docMk/>
            <pc:sldMk cId="819758688" sldId="1047"/>
            <ac:picMk id="7" creationId="{292C7832-9062-4F56-8475-C36DF74C4439}"/>
          </ac:picMkLst>
        </pc:picChg>
      </pc:sldChg>
      <pc:sldChg chg="modSp mod">
        <pc:chgData name="Vanessa Cave" userId="85a1eb4a-cb55-4d80-a819-1dbaa8a63a76" providerId="ADAL" clId="{26FECC7D-503A-4B67-8A46-ECA40CE2DA87}" dt="2022-12-20T01:52:09.593" v="6" actId="1076"/>
        <pc:sldMkLst>
          <pc:docMk/>
          <pc:sldMk cId="1356957049" sldId="1048"/>
        </pc:sldMkLst>
        <pc:picChg chg="mod">
          <ac:chgData name="Vanessa Cave" userId="85a1eb4a-cb55-4d80-a819-1dbaa8a63a76" providerId="ADAL" clId="{26FECC7D-503A-4B67-8A46-ECA40CE2DA87}" dt="2022-12-20T01:52:09.593" v="6" actId="1076"/>
          <ac:picMkLst>
            <pc:docMk/>
            <pc:sldMk cId="1356957049" sldId="1048"/>
            <ac:picMk id="7" creationId="{AD5B1B64-1067-41D5-BFBA-3F2ECE3D9CE8}"/>
          </ac:picMkLst>
        </pc:picChg>
      </pc:sldChg>
    </pc:docChg>
  </pc:docChgLst>
  <pc:docChgLst>
    <pc:chgData name="Vanessa Cave" userId="85a1eb4a-cb55-4d80-a819-1dbaa8a63a76" providerId="ADAL" clId="{8C3324BE-F286-4637-8912-545EF064C02E}"/>
    <pc:docChg chg="undo redo custSel addSld modSld sldOrd">
      <pc:chgData name="Vanessa Cave" userId="85a1eb4a-cb55-4d80-a819-1dbaa8a63a76" providerId="ADAL" clId="{8C3324BE-F286-4637-8912-545EF064C02E}" dt="2023-11-24T00:23:55.553" v="8081" actId="20577"/>
      <pc:docMkLst>
        <pc:docMk/>
      </pc:docMkLst>
      <pc:sldChg chg="addSp delSp modSp mod">
        <pc:chgData name="Vanessa Cave" userId="85a1eb4a-cb55-4d80-a819-1dbaa8a63a76" providerId="ADAL" clId="{8C3324BE-F286-4637-8912-545EF064C02E}" dt="2023-11-20T01:18:14.991" v="4407" actId="20577"/>
        <pc:sldMkLst>
          <pc:docMk/>
          <pc:sldMk cId="0" sldId="980"/>
        </pc:sldMkLst>
        <pc:spChg chg="add del mod">
          <ac:chgData name="Vanessa Cave" userId="85a1eb4a-cb55-4d80-a819-1dbaa8a63a76" providerId="ADAL" clId="{8C3324BE-F286-4637-8912-545EF064C02E}" dt="2023-11-20T01:18:11.785" v="4406" actId="478"/>
          <ac:spMkLst>
            <pc:docMk/>
            <pc:sldMk cId="0" sldId="980"/>
            <ac:spMk id="2" creationId="{3D8768B9-6A15-3DA7-F8ED-74D9F13237F4}"/>
          </ac:spMkLst>
        </pc:spChg>
        <pc:spChg chg="mod">
          <ac:chgData name="Vanessa Cave" userId="85a1eb4a-cb55-4d80-a819-1dbaa8a63a76" providerId="ADAL" clId="{8C3324BE-F286-4637-8912-545EF064C02E}" dt="2023-11-13T20:42:16.882" v="50" actId="2711"/>
          <ac:spMkLst>
            <pc:docMk/>
            <pc:sldMk cId="0" sldId="980"/>
            <ac:spMk id="6146" creationId="{C957C627-F517-4F5E-B7BE-62B676A07D80}"/>
          </ac:spMkLst>
        </pc:spChg>
        <pc:spChg chg="mod">
          <ac:chgData name="Vanessa Cave" userId="85a1eb4a-cb55-4d80-a819-1dbaa8a63a76" providerId="ADAL" clId="{8C3324BE-F286-4637-8912-545EF064C02E}" dt="2023-11-20T01:18:14.991" v="4407" actId="20577"/>
          <ac:spMkLst>
            <pc:docMk/>
            <pc:sldMk cId="0" sldId="980"/>
            <ac:spMk id="6147" creationId="{8E624321-3699-4604-9949-2A72DB5DD9D3}"/>
          </ac:spMkLst>
        </pc:spChg>
      </pc:sldChg>
      <pc:sldChg chg="modNotesTx">
        <pc:chgData name="Vanessa Cave" userId="85a1eb4a-cb55-4d80-a819-1dbaa8a63a76" providerId="ADAL" clId="{8C3324BE-F286-4637-8912-545EF064C02E}" dt="2023-11-23T05:07:26.643" v="8008" actId="20577"/>
        <pc:sldMkLst>
          <pc:docMk/>
          <pc:sldMk cId="1538478302" sldId="989"/>
        </pc:sldMkLst>
      </pc:sldChg>
      <pc:sldChg chg="modNotesTx">
        <pc:chgData name="Vanessa Cave" userId="85a1eb4a-cb55-4d80-a819-1dbaa8a63a76" providerId="ADAL" clId="{8C3324BE-F286-4637-8912-545EF064C02E}" dt="2023-11-21T03:38:47.535" v="6672" actId="20577"/>
        <pc:sldMkLst>
          <pc:docMk/>
          <pc:sldMk cId="2714054378" sldId="990"/>
        </pc:sldMkLst>
      </pc:sldChg>
      <pc:sldChg chg="modNotesTx">
        <pc:chgData name="Vanessa Cave" userId="85a1eb4a-cb55-4d80-a819-1dbaa8a63a76" providerId="ADAL" clId="{8C3324BE-F286-4637-8912-545EF064C02E}" dt="2023-11-21T04:16:39.478" v="7260" actId="20577"/>
        <pc:sldMkLst>
          <pc:docMk/>
          <pc:sldMk cId="3468057062" sldId="991"/>
        </pc:sldMkLst>
      </pc:sldChg>
      <pc:sldChg chg="modNotesTx">
        <pc:chgData name="Vanessa Cave" userId="85a1eb4a-cb55-4d80-a819-1dbaa8a63a76" providerId="ADAL" clId="{8C3324BE-F286-4637-8912-545EF064C02E}" dt="2023-11-23T04:00:27.239" v="7622" actId="20577"/>
        <pc:sldMkLst>
          <pc:docMk/>
          <pc:sldMk cId="3751888320" sldId="993"/>
        </pc:sldMkLst>
      </pc:sldChg>
      <pc:sldChg chg="modNotesTx">
        <pc:chgData name="Vanessa Cave" userId="85a1eb4a-cb55-4d80-a819-1dbaa8a63a76" providerId="ADAL" clId="{8C3324BE-F286-4637-8912-545EF064C02E}" dt="2023-11-21T03:39:36.774" v="6674" actId="20577"/>
        <pc:sldMkLst>
          <pc:docMk/>
          <pc:sldMk cId="2103419124" sldId="994"/>
        </pc:sldMkLst>
      </pc:sldChg>
      <pc:sldChg chg="modNotesTx">
        <pc:chgData name="Vanessa Cave" userId="85a1eb4a-cb55-4d80-a819-1dbaa8a63a76" providerId="ADAL" clId="{8C3324BE-F286-4637-8912-545EF064C02E}" dt="2023-11-23T05:03:25.715" v="8003" actId="20577"/>
        <pc:sldMkLst>
          <pc:docMk/>
          <pc:sldMk cId="1061296445" sldId="995"/>
        </pc:sldMkLst>
      </pc:sldChg>
      <pc:sldChg chg="ord">
        <pc:chgData name="Vanessa Cave" userId="85a1eb4a-cb55-4d80-a819-1dbaa8a63a76" providerId="ADAL" clId="{8C3324BE-F286-4637-8912-545EF064C02E}" dt="2023-11-13T21:11:20.675" v="841"/>
        <pc:sldMkLst>
          <pc:docMk/>
          <pc:sldMk cId="3317557489" sldId="995"/>
        </pc:sldMkLst>
      </pc:sldChg>
      <pc:sldChg chg="modNotesTx">
        <pc:chgData name="Vanessa Cave" userId="85a1eb4a-cb55-4d80-a819-1dbaa8a63a76" providerId="ADAL" clId="{8C3324BE-F286-4637-8912-545EF064C02E}" dt="2023-11-23T04:29:47.757" v="7900" actId="20577"/>
        <pc:sldMkLst>
          <pc:docMk/>
          <pc:sldMk cId="1373697874" sldId="997"/>
        </pc:sldMkLst>
      </pc:sldChg>
      <pc:sldChg chg="addSp delSp modSp mod modNotesTx">
        <pc:chgData name="Vanessa Cave" userId="85a1eb4a-cb55-4d80-a819-1dbaa8a63a76" providerId="ADAL" clId="{8C3324BE-F286-4637-8912-545EF064C02E}" dt="2023-11-21T03:43:32.113" v="6787" actId="20577"/>
        <pc:sldMkLst>
          <pc:docMk/>
          <pc:sldMk cId="1956412358" sldId="999"/>
        </pc:sldMkLst>
        <pc:spChg chg="add del mod">
          <ac:chgData name="Vanessa Cave" userId="85a1eb4a-cb55-4d80-a819-1dbaa8a63a76" providerId="ADAL" clId="{8C3324BE-F286-4637-8912-545EF064C02E}" dt="2023-11-14T01:50:58.598" v="2809" actId="22"/>
          <ac:spMkLst>
            <pc:docMk/>
            <pc:sldMk cId="1956412358" sldId="999"/>
            <ac:spMk id="4" creationId="{00F0316C-EE75-CAFA-8FDF-667CA36BC570}"/>
          </ac:spMkLst>
        </pc:spChg>
        <pc:spChg chg="add del mod">
          <ac:chgData name="Vanessa Cave" userId="85a1eb4a-cb55-4d80-a819-1dbaa8a63a76" providerId="ADAL" clId="{8C3324BE-F286-4637-8912-545EF064C02E}" dt="2023-11-14T01:51:16.351" v="2812" actId="931"/>
          <ac:spMkLst>
            <pc:docMk/>
            <pc:sldMk cId="1956412358" sldId="999"/>
            <ac:spMk id="9" creationId="{C7FDA76B-8F8A-B0EA-278D-7CB0DC69F73D}"/>
          </ac:spMkLst>
        </pc:spChg>
        <pc:picChg chg="del">
          <ac:chgData name="Vanessa Cave" userId="85a1eb4a-cb55-4d80-a819-1dbaa8a63a76" providerId="ADAL" clId="{8C3324BE-F286-4637-8912-545EF064C02E}" dt="2023-11-14T01:50:55.660" v="2808" actId="478"/>
          <ac:picMkLst>
            <pc:docMk/>
            <pc:sldMk cId="1956412358" sldId="999"/>
            <ac:picMk id="5" creationId="{BA549F73-34F1-B214-092C-A3661A89A2A0}"/>
          </ac:picMkLst>
        </pc:picChg>
        <pc:picChg chg="add del mod ord">
          <ac:chgData name="Vanessa Cave" userId="85a1eb4a-cb55-4d80-a819-1dbaa8a63a76" providerId="ADAL" clId="{8C3324BE-F286-4637-8912-545EF064C02E}" dt="2023-11-14T01:51:03.678" v="2811" actId="478"/>
          <ac:picMkLst>
            <pc:docMk/>
            <pc:sldMk cId="1956412358" sldId="999"/>
            <ac:picMk id="7" creationId="{AD70CD3B-8838-E128-3382-791FB016D36B}"/>
          </ac:picMkLst>
        </pc:picChg>
        <pc:picChg chg="add mod">
          <ac:chgData name="Vanessa Cave" userId="85a1eb4a-cb55-4d80-a819-1dbaa8a63a76" providerId="ADAL" clId="{8C3324BE-F286-4637-8912-545EF064C02E}" dt="2023-11-14T01:51:19.023" v="2815" actId="962"/>
          <ac:picMkLst>
            <pc:docMk/>
            <pc:sldMk cId="1956412358" sldId="999"/>
            <ac:picMk id="11" creationId="{22E0EA8C-94C3-2FDC-B846-0CFAE60B396A}"/>
          </ac:picMkLst>
        </pc:picChg>
      </pc:sldChg>
      <pc:sldChg chg="addSp delSp modSp new mod setBg modNotesTx">
        <pc:chgData name="Vanessa Cave" userId="85a1eb4a-cb55-4d80-a819-1dbaa8a63a76" providerId="ADAL" clId="{8C3324BE-F286-4637-8912-545EF064C02E}" dt="2023-11-14T01:16:02.336" v="2202" actId="207"/>
        <pc:sldMkLst>
          <pc:docMk/>
          <pc:sldMk cId="432770339" sldId="1000"/>
        </pc:sldMkLst>
        <pc:spChg chg="mod">
          <ac:chgData name="Vanessa Cave" userId="85a1eb4a-cb55-4d80-a819-1dbaa8a63a76" providerId="ADAL" clId="{8C3324BE-F286-4637-8912-545EF064C02E}" dt="2023-11-14T01:09:47.929" v="2193" actId="26606"/>
          <ac:spMkLst>
            <pc:docMk/>
            <pc:sldMk cId="432770339" sldId="1000"/>
            <ac:spMk id="2" creationId="{13630584-8F52-0D10-5590-FD7EF924575C}"/>
          </ac:spMkLst>
        </pc:spChg>
        <pc:spChg chg="mod">
          <ac:chgData name="Vanessa Cave" userId="85a1eb4a-cb55-4d80-a819-1dbaa8a63a76" providerId="ADAL" clId="{8C3324BE-F286-4637-8912-545EF064C02E}" dt="2023-11-14T01:16:02.336" v="2202" actId="207"/>
          <ac:spMkLst>
            <pc:docMk/>
            <pc:sldMk cId="432770339" sldId="1000"/>
            <ac:spMk id="3" creationId="{B9EB9436-9500-13E4-511A-E9DD07A8F1F8}"/>
          </ac:spMkLst>
        </pc:spChg>
        <pc:spChg chg="add del">
          <ac:chgData name="Vanessa Cave" userId="85a1eb4a-cb55-4d80-a819-1dbaa8a63a76" providerId="ADAL" clId="{8C3324BE-F286-4637-8912-545EF064C02E}" dt="2023-11-14T01:09:47.929" v="2193" actId="26606"/>
          <ac:spMkLst>
            <pc:docMk/>
            <pc:sldMk cId="432770339" sldId="1000"/>
            <ac:spMk id="9" creationId="{7FF47CB7-972F-479F-A36D-9E72D26EC8DA}"/>
          </ac:spMkLst>
        </pc:spChg>
        <pc:spChg chg="add del">
          <ac:chgData name="Vanessa Cave" userId="85a1eb4a-cb55-4d80-a819-1dbaa8a63a76" providerId="ADAL" clId="{8C3324BE-F286-4637-8912-545EF064C02E}" dt="2023-11-14T01:09:47.929" v="2193" actId="26606"/>
          <ac:spMkLst>
            <pc:docMk/>
            <pc:sldMk cId="432770339" sldId="1000"/>
            <ac:spMk id="11" creationId="{0D153B68-5844-490D-8E67-F616D6D721CA}"/>
          </ac:spMkLst>
        </pc:spChg>
        <pc:spChg chg="add del">
          <ac:chgData name="Vanessa Cave" userId="85a1eb4a-cb55-4d80-a819-1dbaa8a63a76" providerId="ADAL" clId="{8C3324BE-F286-4637-8912-545EF064C02E}" dt="2023-11-14T01:09:47.929" v="2193" actId="26606"/>
          <ac:spMkLst>
            <pc:docMk/>
            <pc:sldMk cId="432770339" sldId="1000"/>
            <ac:spMk id="13" creationId="{9A0D773F-7A7D-4DBB-9DEA-86BB8B8F4BC8}"/>
          </ac:spMkLst>
        </pc:spChg>
        <pc:picChg chg="add mod">
          <ac:chgData name="Vanessa Cave" userId="85a1eb4a-cb55-4d80-a819-1dbaa8a63a76" providerId="ADAL" clId="{8C3324BE-F286-4637-8912-545EF064C02E}" dt="2023-11-14T01:09:47.929" v="2193" actId="26606"/>
          <ac:picMkLst>
            <pc:docMk/>
            <pc:sldMk cId="432770339" sldId="1000"/>
            <ac:picMk id="4" creationId="{8E3BF53A-F9F9-7C07-E2D7-3CBF019FCFEE}"/>
          </ac:picMkLst>
        </pc:picChg>
      </pc:sldChg>
      <pc:sldChg chg="modSp mod modNotesTx">
        <pc:chgData name="Vanessa Cave" userId="85a1eb4a-cb55-4d80-a819-1dbaa8a63a76" providerId="ADAL" clId="{8C3324BE-F286-4637-8912-545EF064C02E}" dt="2023-11-23T04:58:56.238" v="7971" actId="20577"/>
        <pc:sldMkLst>
          <pc:docMk/>
          <pc:sldMk cId="1654836855" sldId="1000"/>
        </pc:sldMkLst>
        <pc:spChg chg="mod">
          <ac:chgData name="Vanessa Cave" userId="85a1eb4a-cb55-4d80-a819-1dbaa8a63a76" providerId="ADAL" clId="{8C3324BE-F286-4637-8912-545EF064C02E}" dt="2023-11-20T00:51:05.961" v="3296" actId="20577"/>
          <ac:spMkLst>
            <pc:docMk/>
            <pc:sldMk cId="1654836855" sldId="1000"/>
            <ac:spMk id="3" creationId="{B9EB9436-9500-13E4-511A-E9DD07A8F1F8}"/>
          </ac:spMkLst>
        </pc:spChg>
      </pc:sldChg>
      <pc:sldChg chg="modSp mod modNotesTx">
        <pc:chgData name="Vanessa Cave" userId="85a1eb4a-cb55-4d80-a819-1dbaa8a63a76" providerId="ADAL" clId="{8C3324BE-F286-4637-8912-545EF064C02E}" dt="2023-11-24T00:23:55.553" v="8081" actId="20577"/>
        <pc:sldMkLst>
          <pc:docMk/>
          <pc:sldMk cId="462665331" sldId="1001"/>
        </pc:sldMkLst>
        <pc:spChg chg="mod">
          <ac:chgData name="Vanessa Cave" userId="85a1eb4a-cb55-4d80-a819-1dbaa8a63a76" providerId="ADAL" clId="{8C3324BE-F286-4637-8912-545EF064C02E}" dt="2023-11-20T00:51:17.354" v="3302" actId="20577"/>
          <ac:spMkLst>
            <pc:docMk/>
            <pc:sldMk cId="462665331" sldId="1001"/>
            <ac:spMk id="10" creationId="{32F4207F-5E70-FE9D-887B-85B2DAB5FA79}"/>
          </ac:spMkLst>
        </pc:spChg>
      </pc:sldChg>
      <pc:sldChg chg="addSp delSp modSp new mod modNotesTx">
        <pc:chgData name="Vanessa Cave" userId="85a1eb4a-cb55-4d80-a819-1dbaa8a63a76" providerId="ADAL" clId="{8C3324BE-F286-4637-8912-545EF064C02E}" dt="2023-11-13T22:55:50.668" v="1691" actId="20577"/>
        <pc:sldMkLst>
          <pc:docMk/>
          <pc:sldMk cId="3290943805" sldId="1001"/>
        </pc:sldMkLst>
        <pc:spChg chg="mod">
          <ac:chgData name="Vanessa Cave" userId="85a1eb4a-cb55-4d80-a819-1dbaa8a63a76" providerId="ADAL" clId="{8C3324BE-F286-4637-8912-545EF064C02E}" dt="2023-11-13T21:11:17.219" v="839" actId="20577"/>
          <ac:spMkLst>
            <pc:docMk/>
            <pc:sldMk cId="3290943805" sldId="1001"/>
            <ac:spMk id="2" creationId="{13098889-A9B2-B9A8-5BA8-24EDE04D0CB1}"/>
          </ac:spMkLst>
        </pc:spChg>
        <pc:spChg chg="del">
          <ac:chgData name="Vanessa Cave" userId="85a1eb4a-cb55-4d80-a819-1dbaa8a63a76" providerId="ADAL" clId="{8C3324BE-F286-4637-8912-545EF064C02E}" dt="2023-11-13T21:12:56.726" v="842"/>
          <ac:spMkLst>
            <pc:docMk/>
            <pc:sldMk cId="3290943805" sldId="1001"/>
            <ac:spMk id="3" creationId="{D53BC05D-0BA3-4456-A9AC-A46033D861BD}"/>
          </ac:spMkLst>
        </pc:spChg>
        <pc:spChg chg="add del mod">
          <ac:chgData name="Vanessa Cave" userId="85a1eb4a-cb55-4d80-a819-1dbaa8a63a76" providerId="ADAL" clId="{8C3324BE-F286-4637-8912-545EF064C02E}" dt="2023-11-13T21:17:39.602" v="844" actId="478"/>
          <ac:spMkLst>
            <pc:docMk/>
            <pc:sldMk cId="3290943805" sldId="1001"/>
            <ac:spMk id="6" creationId="{9DA40168-0148-98D0-98F2-FE8996EABC7D}"/>
          </ac:spMkLst>
        </pc:spChg>
        <pc:spChg chg="add mod">
          <ac:chgData name="Vanessa Cave" userId="85a1eb4a-cb55-4d80-a819-1dbaa8a63a76" providerId="ADAL" clId="{8C3324BE-F286-4637-8912-545EF064C02E}" dt="2023-11-13T22:51:47.010" v="1448" actId="1076"/>
          <ac:spMkLst>
            <pc:docMk/>
            <pc:sldMk cId="3290943805" sldId="1001"/>
            <ac:spMk id="10" creationId="{32F4207F-5E70-FE9D-887B-85B2DAB5FA79}"/>
          </ac:spMkLst>
        </pc:spChg>
        <pc:spChg chg="add del mod">
          <ac:chgData name="Vanessa Cave" userId="85a1eb4a-cb55-4d80-a819-1dbaa8a63a76" providerId="ADAL" clId="{8C3324BE-F286-4637-8912-545EF064C02E}" dt="2023-11-13T22:12:18.010" v="1398" actId="478"/>
          <ac:spMkLst>
            <pc:docMk/>
            <pc:sldMk cId="3290943805" sldId="1001"/>
            <ac:spMk id="11" creationId="{0FEE0F4A-3EDE-AF2A-94E7-CBCD7EE891B1}"/>
          </ac:spMkLst>
        </pc:spChg>
        <pc:spChg chg="add del mod">
          <ac:chgData name="Vanessa Cave" userId="85a1eb4a-cb55-4d80-a819-1dbaa8a63a76" providerId="ADAL" clId="{8C3324BE-F286-4637-8912-545EF064C02E}" dt="2023-11-13T22:10:58.869" v="1393"/>
          <ac:spMkLst>
            <pc:docMk/>
            <pc:sldMk cId="3290943805" sldId="1001"/>
            <ac:spMk id="13" creationId="{5CCD64BD-E35A-164D-DDD2-AC5BD45C4066}"/>
          </ac:spMkLst>
        </pc:spChg>
        <pc:spChg chg="add del mod">
          <ac:chgData name="Vanessa Cave" userId="85a1eb4a-cb55-4d80-a819-1dbaa8a63a76" providerId="ADAL" clId="{8C3324BE-F286-4637-8912-545EF064C02E}" dt="2023-11-13T22:10:58.869" v="1393"/>
          <ac:spMkLst>
            <pc:docMk/>
            <pc:sldMk cId="3290943805" sldId="1001"/>
            <ac:spMk id="15" creationId="{2B33FB78-1E7B-4CC0-9511-9D3113B72FAE}"/>
          </ac:spMkLst>
        </pc:spChg>
        <pc:spChg chg="add del mod">
          <ac:chgData name="Vanessa Cave" userId="85a1eb4a-cb55-4d80-a819-1dbaa8a63a76" providerId="ADAL" clId="{8C3324BE-F286-4637-8912-545EF064C02E}" dt="2023-11-13T22:54:19.198" v="1513" actId="478"/>
          <ac:spMkLst>
            <pc:docMk/>
            <pc:sldMk cId="3290943805" sldId="1001"/>
            <ac:spMk id="46" creationId="{551E09A9-032E-F060-CC93-873E7BC10782}"/>
          </ac:spMkLst>
        </pc:spChg>
        <pc:graphicFrameChg chg="add del mod">
          <ac:chgData name="Vanessa Cave" userId="85a1eb4a-cb55-4d80-a819-1dbaa8a63a76" providerId="ADAL" clId="{8C3324BE-F286-4637-8912-545EF064C02E}" dt="2023-11-13T22:10:58.869" v="1393"/>
          <ac:graphicFrameMkLst>
            <pc:docMk/>
            <pc:sldMk cId="3290943805" sldId="1001"/>
            <ac:graphicFrameMk id="12" creationId="{A36AE47A-4C90-C18D-FDC1-74FCFCFA180B}"/>
          </ac:graphicFrameMkLst>
        </pc:graphicFrameChg>
        <pc:picChg chg="add del mod">
          <ac:chgData name="Vanessa Cave" userId="85a1eb4a-cb55-4d80-a819-1dbaa8a63a76" providerId="ADAL" clId="{8C3324BE-F286-4637-8912-545EF064C02E}" dt="2023-11-13T21:13:03.914" v="843" actId="478"/>
          <ac:picMkLst>
            <pc:docMk/>
            <pc:sldMk cId="3290943805" sldId="1001"/>
            <ac:picMk id="4" creationId="{ED486D35-BE07-F725-A89F-467C5925BFB6}"/>
          </ac:picMkLst>
        </pc:picChg>
        <pc:picChg chg="add del">
          <ac:chgData name="Vanessa Cave" userId="85a1eb4a-cb55-4d80-a819-1dbaa8a63a76" providerId="ADAL" clId="{8C3324BE-F286-4637-8912-545EF064C02E}" dt="2023-11-13T21:17:50.392" v="846" actId="478"/>
          <ac:picMkLst>
            <pc:docMk/>
            <pc:sldMk cId="3290943805" sldId="1001"/>
            <ac:picMk id="7" creationId="{ECE2182E-8A6F-99A7-BD0A-5A71AEB2F580}"/>
          </ac:picMkLst>
        </pc:picChg>
        <pc:picChg chg="add del mod">
          <ac:chgData name="Vanessa Cave" userId="85a1eb4a-cb55-4d80-a819-1dbaa8a63a76" providerId="ADAL" clId="{8C3324BE-F286-4637-8912-545EF064C02E}" dt="2023-11-13T21:19:19.637" v="857" actId="478"/>
          <ac:picMkLst>
            <pc:docMk/>
            <pc:sldMk cId="3290943805" sldId="1001"/>
            <ac:picMk id="8" creationId="{BAD11228-EEC7-DABA-1733-766A550F779F}"/>
          </ac:picMkLst>
        </pc:picChg>
        <pc:picChg chg="add del mod">
          <ac:chgData name="Vanessa Cave" userId="85a1eb4a-cb55-4d80-a819-1dbaa8a63a76" providerId="ADAL" clId="{8C3324BE-F286-4637-8912-545EF064C02E}" dt="2023-11-13T22:09:21.796" v="1385" actId="478"/>
          <ac:picMkLst>
            <pc:docMk/>
            <pc:sldMk cId="3290943805" sldId="1001"/>
            <ac:picMk id="9" creationId="{D1622DF9-0F70-0882-95AB-679EA462E93C}"/>
          </ac:picMkLst>
        </pc:picChg>
        <pc:picChg chg="add del mod">
          <ac:chgData name="Vanessa Cave" userId="85a1eb4a-cb55-4d80-a819-1dbaa8a63a76" providerId="ADAL" clId="{8C3324BE-F286-4637-8912-545EF064C02E}" dt="2023-11-13T22:10:58.869" v="1393"/>
          <ac:picMkLst>
            <pc:docMk/>
            <pc:sldMk cId="3290943805" sldId="1001"/>
            <ac:picMk id="14" creationId="{0DEBF800-3A98-469B-9AEE-ABEF7201F285}"/>
          </ac:picMkLst>
        </pc:picChg>
        <pc:picChg chg="add del mod">
          <ac:chgData name="Vanessa Cave" userId="85a1eb4a-cb55-4d80-a819-1dbaa8a63a76" providerId="ADAL" clId="{8C3324BE-F286-4637-8912-545EF064C02E}" dt="2023-11-13T22:10:58.869" v="1393"/>
          <ac:picMkLst>
            <pc:docMk/>
            <pc:sldMk cId="3290943805" sldId="1001"/>
            <ac:picMk id="16" creationId="{9F494C75-8747-4991-8047-4FB1C5C7CC55}"/>
          </ac:picMkLst>
        </pc:picChg>
        <pc:picChg chg="add del mod">
          <ac:chgData name="Vanessa Cave" userId="85a1eb4a-cb55-4d80-a819-1dbaa8a63a76" providerId="ADAL" clId="{8C3324BE-F286-4637-8912-545EF064C02E}" dt="2023-11-13T22:10:58.869" v="1393"/>
          <ac:picMkLst>
            <pc:docMk/>
            <pc:sldMk cId="3290943805" sldId="1001"/>
            <ac:picMk id="17" creationId="{034CC4DE-CA96-4C8E-BDAB-896D59581F5E}"/>
          </ac:picMkLst>
        </pc:picChg>
        <pc:picChg chg="add del mod">
          <ac:chgData name="Vanessa Cave" userId="85a1eb4a-cb55-4d80-a819-1dbaa8a63a76" providerId="ADAL" clId="{8C3324BE-F286-4637-8912-545EF064C02E}" dt="2023-11-13T22:10:58.869" v="1393"/>
          <ac:picMkLst>
            <pc:docMk/>
            <pc:sldMk cId="3290943805" sldId="1001"/>
            <ac:picMk id="18" creationId="{3B23B155-37D9-44FD-9A75-9448BA2511A1}"/>
          </ac:picMkLst>
        </pc:picChg>
        <pc:picChg chg="add del mod">
          <ac:chgData name="Vanessa Cave" userId="85a1eb4a-cb55-4d80-a819-1dbaa8a63a76" providerId="ADAL" clId="{8C3324BE-F286-4637-8912-545EF064C02E}" dt="2023-11-13T22:10:58.869" v="1393"/>
          <ac:picMkLst>
            <pc:docMk/>
            <pc:sldMk cId="3290943805" sldId="1001"/>
            <ac:picMk id="19" creationId="{5A1B04D0-BEEF-454C-9C73-AAE432122C97}"/>
          </ac:picMkLst>
        </pc:picChg>
        <pc:picChg chg="add del mod">
          <ac:chgData name="Vanessa Cave" userId="85a1eb4a-cb55-4d80-a819-1dbaa8a63a76" providerId="ADAL" clId="{8C3324BE-F286-4637-8912-545EF064C02E}" dt="2023-11-13T22:10:58.869" v="1393"/>
          <ac:picMkLst>
            <pc:docMk/>
            <pc:sldMk cId="3290943805" sldId="1001"/>
            <ac:picMk id="20" creationId="{0035ED25-7DD6-448A-99D0-03C46050BEAD}"/>
          </ac:picMkLst>
        </pc:picChg>
        <pc:picChg chg="add del mod">
          <ac:chgData name="Vanessa Cave" userId="85a1eb4a-cb55-4d80-a819-1dbaa8a63a76" providerId="ADAL" clId="{8C3324BE-F286-4637-8912-545EF064C02E}" dt="2023-11-13T22:10:58.869" v="1393"/>
          <ac:picMkLst>
            <pc:docMk/>
            <pc:sldMk cId="3290943805" sldId="1001"/>
            <ac:picMk id="21" creationId="{DF4F7F5F-B1E6-444F-8F00-98DC0698DCE2}"/>
          </ac:picMkLst>
        </pc:picChg>
        <pc:picChg chg="add del mod">
          <ac:chgData name="Vanessa Cave" userId="85a1eb4a-cb55-4d80-a819-1dbaa8a63a76" providerId="ADAL" clId="{8C3324BE-F286-4637-8912-545EF064C02E}" dt="2023-11-13T22:10:58.869" v="1393"/>
          <ac:picMkLst>
            <pc:docMk/>
            <pc:sldMk cId="3290943805" sldId="1001"/>
            <ac:picMk id="22" creationId="{124CF738-2FAD-4037-A692-A5882429FD26}"/>
          </ac:picMkLst>
        </pc:picChg>
        <pc:picChg chg="add del mod">
          <ac:chgData name="Vanessa Cave" userId="85a1eb4a-cb55-4d80-a819-1dbaa8a63a76" providerId="ADAL" clId="{8C3324BE-F286-4637-8912-545EF064C02E}" dt="2023-11-13T22:10:58.869" v="1393"/>
          <ac:picMkLst>
            <pc:docMk/>
            <pc:sldMk cId="3290943805" sldId="1001"/>
            <ac:picMk id="23" creationId="{314AF8E0-09F3-41AB-970E-2344BF9E3444}"/>
          </ac:picMkLst>
        </pc:picChg>
        <pc:picChg chg="add del mod">
          <ac:chgData name="Vanessa Cave" userId="85a1eb4a-cb55-4d80-a819-1dbaa8a63a76" providerId="ADAL" clId="{8C3324BE-F286-4637-8912-545EF064C02E}" dt="2023-11-13T22:10:58.869" v="1393"/>
          <ac:picMkLst>
            <pc:docMk/>
            <pc:sldMk cId="3290943805" sldId="1001"/>
            <ac:picMk id="24" creationId="{0F6C06FE-13D3-4161-BE1C-CB88831B268B}"/>
          </ac:picMkLst>
        </pc:picChg>
        <pc:picChg chg="add del mod">
          <ac:chgData name="Vanessa Cave" userId="85a1eb4a-cb55-4d80-a819-1dbaa8a63a76" providerId="ADAL" clId="{8C3324BE-F286-4637-8912-545EF064C02E}" dt="2023-11-13T22:10:58.869" v="1393"/>
          <ac:picMkLst>
            <pc:docMk/>
            <pc:sldMk cId="3290943805" sldId="1001"/>
            <ac:picMk id="25" creationId="{2E62B968-DAC1-4F22-9068-8AD7140B48D1}"/>
          </ac:picMkLst>
        </pc:picChg>
        <pc:picChg chg="add del mod">
          <ac:chgData name="Vanessa Cave" userId="85a1eb4a-cb55-4d80-a819-1dbaa8a63a76" providerId="ADAL" clId="{8C3324BE-F286-4637-8912-545EF064C02E}" dt="2023-11-13T22:10:58.869" v="1393"/>
          <ac:picMkLst>
            <pc:docMk/>
            <pc:sldMk cId="3290943805" sldId="1001"/>
            <ac:picMk id="26" creationId="{63F731B2-78FB-498C-9057-E2780AC19DE2}"/>
          </ac:picMkLst>
        </pc:picChg>
        <pc:picChg chg="add del mod">
          <ac:chgData name="Vanessa Cave" userId="85a1eb4a-cb55-4d80-a819-1dbaa8a63a76" providerId="ADAL" clId="{8C3324BE-F286-4637-8912-545EF064C02E}" dt="2023-11-13T22:10:58.869" v="1393"/>
          <ac:picMkLst>
            <pc:docMk/>
            <pc:sldMk cId="3290943805" sldId="1001"/>
            <ac:picMk id="27" creationId="{1AE5BAC5-6DB3-425B-8AB9-E78889C05FBD}"/>
          </ac:picMkLst>
        </pc:picChg>
        <pc:picChg chg="add del mod">
          <ac:chgData name="Vanessa Cave" userId="85a1eb4a-cb55-4d80-a819-1dbaa8a63a76" providerId="ADAL" clId="{8C3324BE-F286-4637-8912-545EF064C02E}" dt="2023-11-13T22:10:58.869" v="1393"/>
          <ac:picMkLst>
            <pc:docMk/>
            <pc:sldMk cId="3290943805" sldId="1001"/>
            <ac:picMk id="28" creationId="{BD1FD7FA-B829-4AEF-A751-31AB433C4ABB}"/>
          </ac:picMkLst>
        </pc:picChg>
        <pc:picChg chg="add del mod">
          <ac:chgData name="Vanessa Cave" userId="85a1eb4a-cb55-4d80-a819-1dbaa8a63a76" providerId="ADAL" clId="{8C3324BE-F286-4637-8912-545EF064C02E}" dt="2023-11-13T22:10:58.869" v="1393"/>
          <ac:picMkLst>
            <pc:docMk/>
            <pc:sldMk cId="3290943805" sldId="1001"/>
            <ac:picMk id="29" creationId="{17E79941-54D1-43A9-999A-6C409A3936E1}"/>
          </ac:picMkLst>
        </pc:picChg>
        <pc:picChg chg="add del mod">
          <ac:chgData name="Vanessa Cave" userId="85a1eb4a-cb55-4d80-a819-1dbaa8a63a76" providerId="ADAL" clId="{8C3324BE-F286-4637-8912-545EF064C02E}" dt="2023-11-13T22:10:58.869" v="1393"/>
          <ac:picMkLst>
            <pc:docMk/>
            <pc:sldMk cId="3290943805" sldId="1001"/>
            <ac:picMk id="30" creationId="{48CFD27C-67AD-49E3-BBF8-360A68A406C2}"/>
          </ac:picMkLst>
        </pc:picChg>
        <pc:picChg chg="add del mod">
          <ac:chgData name="Vanessa Cave" userId="85a1eb4a-cb55-4d80-a819-1dbaa8a63a76" providerId="ADAL" clId="{8C3324BE-F286-4637-8912-545EF064C02E}" dt="2023-11-13T22:10:58.869" v="1393"/>
          <ac:picMkLst>
            <pc:docMk/>
            <pc:sldMk cId="3290943805" sldId="1001"/>
            <ac:picMk id="31" creationId="{B878EBB3-62B6-4E36-A05E-782E0029C5FF}"/>
          </ac:picMkLst>
        </pc:picChg>
        <pc:picChg chg="add del mod">
          <ac:chgData name="Vanessa Cave" userId="85a1eb4a-cb55-4d80-a819-1dbaa8a63a76" providerId="ADAL" clId="{8C3324BE-F286-4637-8912-545EF064C02E}" dt="2023-11-13T22:10:58.869" v="1393"/>
          <ac:picMkLst>
            <pc:docMk/>
            <pc:sldMk cId="3290943805" sldId="1001"/>
            <ac:picMk id="32" creationId="{D07DDFDE-95CB-43F4-8B7E-84BA77024274}"/>
          </ac:picMkLst>
        </pc:picChg>
        <pc:picChg chg="add del mod">
          <ac:chgData name="Vanessa Cave" userId="85a1eb4a-cb55-4d80-a819-1dbaa8a63a76" providerId="ADAL" clId="{8C3324BE-F286-4637-8912-545EF064C02E}" dt="2023-11-13T22:10:58.869" v="1393"/>
          <ac:picMkLst>
            <pc:docMk/>
            <pc:sldMk cId="3290943805" sldId="1001"/>
            <ac:picMk id="33" creationId="{4D969AD8-01BA-4C84-8FEC-32213AAEC8D8}"/>
          </ac:picMkLst>
        </pc:picChg>
        <pc:picChg chg="add del mod">
          <ac:chgData name="Vanessa Cave" userId="85a1eb4a-cb55-4d80-a819-1dbaa8a63a76" providerId="ADAL" clId="{8C3324BE-F286-4637-8912-545EF064C02E}" dt="2023-11-13T22:10:58.869" v="1393"/>
          <ac:picMkLst>
            <pc:docMk/>
            <pc:sldMk cId="3290943805" sldId="1001"/>
            <ac:picMk id="34" creationId="{C9B0B1E9-A2D3-49E6-9769-816B5FEBA44D}"/>
          </ac:picMkLst>
        </pc:picChg>
        <pc:picChg chg="add del mod">
          <ac:chgData name="Vanessa Cave" userId="85a1eb4a-cb55-4d80-a819-1dbaa8a63a76" providerId="ADAL" clId="{8C3324BE-F286-4637-8912-545EF064C02E}" dt="2023-11-13T22:10:58.869" v="1393"/>
          <ac:picMkLst>
            <pc:docMk/>
            <pc:sldMk cId="3290943805" sldId="1001"/>
            <ac:picMk id="35" creationId="{09A2C2BD-34DE-40D2-8FCA-06B02FF8315A}"/>
          </ac:picMkLst>
        </pc:picChg>
        <pc:picChg chg="add del mod">
          <ac:chgData name="Vanessa Cave" userId="85a1eb4a-cb55-4d80-a819-1dbaa8a63a76" providerId="ADAL" clId="{8C3324BE-F286-4637-8912-545EF064C02E}" dt="2023-11-13T22:10:58.869" v="1393"/>
          <ac:picMkLst>
            <pc:docMk/>
            <pc:sldMk cId="3290943805" sldId="1001"/>
            <ac:picMk id="36" creationId="{D3C6D711-8764-4CAC-8B80-35EDC28D7736}"/>
          </ac:picMkLst>
        </pc:picChg>
        <pc:picChg chg="add del mod">
          <ac:chgData name="Vanessa Cave" userId="85a1eb4a-cb55-4d80-a819-1dbaa8a63a76" providerId="ADAL" clId="{8C3324BE-F286-4637-8912-545EF064C02E}" dt="2023-11-13T22:10:58.869" v="1393"/>
          <ac:picMkLst>
            <pc:docMk/>
            <pc:sldMk cId="3290943805" sldId="1001"/>
            <ac:picMk id="37" creationId="{78848990-1D71-409E-AE62-644C6B17942F}"/>
          </ac:picMkLst>
        </pc:picChg>
        <pc:picChg chg="add del mod">
          <ac:chgData name="Vanessa Cave" userId="85a1eb4a-cb55-4d80-a819-1dbaa8a63a76" providerId="ADAL" clId="{8C3324BE-F286-4637-8912-545EF064C02E}" dt="2023-11-13T22:10:58.869" v="1393"/>
          <ac:picMkLst>
            <pc:docMk/>
            <pc:sldMk cId="3290943805" sldId="1001"/>
            <ac:picMk id="38" creationId="{DA65B271-587F-4A78-AFC1-5C1F75BA69CD}"/>
          </ac:picMkLst>
        </pc:picChg>
        <pc:picChg chg="add mod modCrop">
          <ac:chgData name="Vanessa Cave" userId="85a1eb4a-cb55-4d80-a819-1dbaa8a63a76" providerId="ADAL" clId="{8C3324BE-F286-4637-8912-545EF064C02E}" dt="2023-11-13T22:11:41.949" v="1396" actId="732"/>
          <ac:picMkLst>
            <pc:docMk/>
            <pc:sldMk cId="3290943805" sldId="1001"/>
            <ac:picMk id="39" creationId="{BC1D3311-BB61-3E0C-91F3-EE13A768D2EA}"/>
          </ac:picMkLst>
        </pc:picChg>
        <pc:picChg chg="add mod">
          <ac:chgData name="Vanessa Cave" userId="85a1eb4a-cb55-4d80-a819-1dbaa8a63a76" providerId="ADAL" clId="{8C3324BE-F286-4637-8912-545EF064C02E}" dt="2023-11-13T22:53:01.520" v="1466" actId="408"/>
          <ac:picMkLst>
            <pc:docMk/>
            <pc:sldMk cId="3290943805" sldId="1001"/>
            <ac:picMk id="40" creationId="{4D969AD8-01BA-4C84-8FEC-32213AAEC8D8}"/>
          </ac:picMkLst>
        </pc:picChg>
        <pc:picChg chg="add mod">
          <ac:chgData name="Vanessa Cave" userId="85a1eb4a-cb55-4d80-a819-1dbaa8a63a76" providerId="ADAL" clId="{8C3324BE-F286-4637-8912-545EF064C02E}" dt="2023-11-13T22:52:59.226" v="1465" actId="12789"/>
          <ac:picMkLst>
            <pc:docMk/>
            <pc:sldMk cId="3290943805" sldId="1001"/>
            <ac:picMk id="41" creationId="{09A2C2BD-34DE-40D2-8FCA-06B02FF8315A}"/>
          </ac:picMkLst>
        </pc:picChg>
        <pc:picChg chg="add mod">
          <ac:chgData name="Vanessa Cave" userId="85a1eb4a-cb55-4d80-a819-1dbaa8a63a76" providerId="ADAL" clId="{8C3324BE-F286-4637-8912-545EF064C02E}" dt="2023-11-13T22:52:59.226" v="1465" actId="12789"/>
          <ac:picMkLst>
            <pc:docMk/>
            <pc:sldMk cId="3290943805" sldId="1001"/>
            <ac:picMk id="42" creationId="{78848990-1D71-409E-AE62-644C6B17942F}"/>
          </ac:picMkLst>
        </pc:picChg>
        <pc:picChg chg="add del mod">
          <ac:chgData name="Vanessa Cave" userId="85a1eb4a-cb55-4d80-a819-1dbaa8a63a76" providerId="ADAL" clId="{8C3324BE-F286-4637-8912-545EF064C02E}" dt="2023-11-13T22:50:37.223" v="1439"/>
          <ac:picMkLst>
            <pc:docMk/>
            <pc:sldMk cId="3290943805" sldId="1001"/>
            <ac:picMk id="43" creationId="{7B90D1EC-0C36-3568-ADC7-6DDF47E5C909}"/>
          </ac:picMkLst>
        </pc:picChg>
        <pc:picChg chg="add del mod">
          <ac:chgData name="Vanessa Cave" userId="85a1eb4a-cb55-4d80-a819-1dbaa8a63a76" providerId="ADAL" clId="{8C3324BE-F286-4637-8912-545EF064C02E}" dt="2023-11-13T22:50:37.223" v="1439"/>
          <ac:picMkLst>
            <pc:docMk/>
            <pc:sldMk cId="3290943805" sldId="1001"/>
            <ac:picMk id="44" creationId="{001882E6-01C4-2793-3BAC-4B2D63BA2783}"/>
          </ac:picMkLst>
        </pc:picChg>
        <pc:picChg chg="add del mod">
          <ac:chgData name="Vanessa Cave" userId="85a1eb4a-cb55-4d80-a819-1dbaa8a63a76" providerId="ADAL" clId="{8C3324BE-F286-4637-8912-545EF064C02E}" dt="2023-11-13T22:50:37.223" v="1439"/>
          <ac:picMkLst>
            <pc:docMk/>
            <pc:sldMk cId="3290943805" sldId="1001"/>
            <ac:picMk id="45" creationId="{BB0FC9E9-9775-2726-389E-1936850CF980}"/>
          </ac:picMkLst>
        </pc:picChg>
      </pc:sldChg>
      <pc:sldChg chg="modNotesTx">
        <pc:chgData name="Vanessa Cave" userId="85a1eb4a-cb55-4d80-a819-1dbaa8a63a76" providerId="ADAL" clId="{8C3324BE-F286-4637-8912-545EF064C02E}" dt="2023-11-21T04:06:23.318" v="7137" actId="20577"/>
        <pc:sldMkLst>
          <pc:docMk/>
          <pc:sldMk cId="1910475706" sldId="1002"/>
        </pc:sldMkLst>
      </pc:sldChg>
      <pc:sldChg chg="addSp modSp add mod">
        <pc:chgData name="Vanessa Cave" userId="85a1eb4a-cb55-4d80-a819-1dbaa8a63a76" providerId="ADAL" clId="{8C3324BE-F286-4637-8912-545EF064C02E}" dt="2023-11-13T22:54:39.719" v="1514" actId="1076"/>
        <pc:sldMkLst>
          <pc:docMk/>
          <pc:sldMk cId="4185595127" sldId="1002"/>
        </pc:sldMkLst>
        <pc:spChg chg="mod">
          <ac:chgData name="Vanessa Cave" userId="85a1eb4a-cb55-4d80-a819-1dbaa8a63a76" providerId="ADAL" clId="{8C3324BE-F286-4637-8912-545EF064C02E}" dt="2023-11-13T22:53:49.234" v="1506" actId="1038"/>
          <ac:spMkLst>
            <pc:docMk/>
            <pc:sldMk cId="4185595127" sldId="1002"/>
            <ac:spMk id="10" creationId="{32F4207F-5E70-FE9D-887B-85B2DAB5FA79}"/>
          </ac:spMkLst>
        </pc:spChg>
        <pc:spChg chg="mod">
          <ac:chgData name="Vanessa Cave" userId="85a1eb4a-cb55-4d80-a819-1dbaa8a63a76" providerId="ADAL" clId="{8C3324BE-F286-4637-8912-545EF064C02E}" dt="2023-11-13T22:54:39.719" v="1514" actId="1076"/>
          <ac:spMkLst>
            <pc:docMk/>
            <pc:sldMk cId="4185595127" sldId="1002"/>
            <ac:spMk id="11" creationId="{0FEE0F4A-3EDE-AF2A-94E7-CBCD7EE891B1}"/>
          </ac:spMkLst>
        </pc:spChg>
        <pc:picChg chg="add mod modCrop">
          <ac:chgData name="Vanessa Cave" userId="85a1eb4a-cb55-4d80-a819-1dbaa8a63a76" providerId="ADAL" clId="{8C3324BE-F286-4637-8912-545EF064C02E}" dt="2023-11-13T22:15:35.481" v="1414" actId="1076"/>
          <ac:picMkLst>
            <pc:docMk/>
            <pc:sldMk cId="4185595127" sldId="1002"/>
            <ac:picMk id="3" creationId="{33B8CB05-DB83-710C-9A8F-FFA099BE28C6}"/>
          </ac:picMkLst>
        </pc:picChg>
        <pc:picChg chg="add mod">
          <ac:chgData name="Vanessa Cave" userId="85a1eb4a-cb55-4d80-a819-1dbaa8a63a76" providerId="ADAL" clId="{8C3324BE-F286-4637-8912-545EF064C02E}" dt="2023-11-13T22:53:31.094" v="1495" actId="1037"/>
          <ac:picMkLst>
            <pc:docMk/>
            <pc:sldMk cId="4185595127" sldId="1002"/>
            <ac:picMk id="4" creationId="{34AC6670-3100-8D2E-B9B1-BD0BC643A45F}"/>
          </ac:picMkLst>
        </pc:picChg>
        <pc:picChg chg="add mod">
          <ac:chgData name="Vanessa Cave" userId="85a1eb4a-cb55-4d80-a819-1dbaa8a63a76" providerId="ADAL" clId="{8C3324BE-F286-4637-8912-545EF064C02E}" dt="2023-11-13T22:53:31.094" v="1495" actId="1037"/>
          <ac:picMkLst>
            <pc:docMk/>
            <pc:sldMk cId="4185595127" sldId="1002"/>
            <ac:picMk id="5" creationId="{CD7CEC80-E022-AD6D-0FA6-5953EE69C0B0}"/>
          </ac:picMkLst>
        </pc:picChg>
        <pc:picChg chg="add mod">
          <ac:chgData name="Vanessa Cave" userId="85a1eb4a-cb55-4d80-a819-1dbaa8a63a76" providerId="ADAL" clId="{8C3324BE-F286-4637-8912-545EF064C02E}" dt="2023-11-13T22:53:31.094" v="1495" actId="1037"/>
          <ac:picMkLst>
            <pc:docMk/>
            <pc:sldMk cId="4185595127" sldId="1002"/>
            <ac:picMk id="6" creationId="{BD82B520-85DB-247E-4066-13D40C669E69}"/>
          </ac:picMkLst>
        </pc:picChg>
      </pc:sldChg>
      <pc:sldChg chg="addSp delSp modSp new mod modNotesTx">
        <pc:chgData name="Vanessa Cave" userId="85a1eb4a-cb55-4d80-a819-1dbaa8a63a76" providerId="ADAL" clId="{8C3324BE-F286-4637-8912-545EF064C02E}" dt="2023-11-14T01:38:53.501" v="2807" actId="1076"/>
        <pc:sldMkLst>
          <pc:docMk/>
          <pc:sldMk cId="1206604815" sldId="1003"/>
        </pc:sldMkLst>
        <pc:spChg chg="mod">
          <ac:chgData name="Vanessa Cave" userId="85a1eb4a-cb55-4d80-a819-1dbaa8a63a76" providerId="ADAL" clId="{8C3324BE-F286-4637-8912-545EF064C02E}" dt="2023-11-14T01:38:53.501" v="2807" actId="1076"/>
          <ac:spMkLst>
            <pc:docMk/>
            <pc:sldMk cId="1206604815" sldId="1003"/>
            <ac:spMk id="2" creationId="{EE5329F1-B358-3B1E-DE5F-1D084C2AB339}"/>
          </ac:spMkLst>
        </pc:spChg>
        <pc:spChg chg="mod">
          <ac:chgData name="Vanessa Cave" userId="85a1eb4a-cb55-4d80-a819-1dbaa8a63a76" providerId="ADAL" clId="{8C3324BE-F286-4637-8912-545EF064C02E}" dt="2023-11-14T01:35:28.206" v="2685" actId="1076"/>
          <ac:spMkLst>
            <pc:docMk/>
            <pc:sldMk cId="1206604815" sldId="1003"/>
            <ac:spMk id="3" creationId="{354E5DB5-011B-4283-A239-99FCDBCF13E6}"/>
          </ac:spMkLst>
        </pc:spChg>
        <pc:graphicFrameChg chg="add del mod modGraphic">
          <ac:chgData name="Vanessa Cave" userId="85a1eb4a-cb55-4d80-a819-1dbaa8a63a76" providerId="ADAL" clId="{8C3324BE-F286-4637-8912-545EF064C02E}" dt="2023-11-14T01:38:00.927" v="2797" actId="478"/>
          <ac:graphicFrameMkLst>
            <pc:docMk/>
            <pc:sldMk cId="1206604815" sldId="1003"/>
            <ac:graphicFrameMk id="4" creationId="{7C565087-E3BA-1078-C3CE-6F979DABBBDB}"/>
          </ac:graphicFrameMkLst>
        </pc:graphicFrameChg>
        <pc:graphicFrameChg chg="add modGraphic">
          <ac:chgData name="Vanessa Cave" userId="85a1eb4a-cb55-4d80-a819-1dbaa8a63a76" providerId="ADAL" clId="{8C3324BE-F286-4637-8912-545EF064C02E}" dt="2023-11-14T01:38:53.015" v="2806" actId="14734"/>
          <ac:graphicFrameMkLst>
            <pc:docMk/>
            <pc:sldMk cId="1206604815" sldId="1003"/>
            <ac:graphicFrameMk id="5" creationId="{8CC7697A-C5DE-8AEC-D24C-33FB81B75494}"/>
          </ac:graphicFrameMkLst>
        </pc:graphicFrameChg>
        <pc:graphicFrameChg chg="add del">
          <ac:chgData name="Vanessa Cave" userId="85a1eb4a-cb55-4d80-a819-1dbaa8a63a76" providerId="ADAL" clId="{8C3324BE-F286-4637-8912-545EF064C02E}" dt="2023-11-14T01:36:13.623" v="2689"/>
          <ac:graphicFrameMkLst>
            <pc:docMk/>
            <pc:sldMk cId="1206604815" sldId="1003"/>
            <ac:graphicFrameMk id="6" creationId="{DA56EE69-7E8A-8364-824A-38575E19BFB1}"/>
          </ac:graphicFrameMkLst>
        </pc:graphicFrameChg>
      </pc:sldChg>
      <pc:sldChg chg="modNotesTx">
        <pc:chgData name="Vanessa Cave" userId="85a1eb4a-cb55-4d80-a819-1dbaa8a63a76" providerId="ADAL" clId="{8C3324BE-F286-4637-8912-545EF064C02E}" dt="2023-11-21T04:09:44.884" v="7140" actId="20577"/>
        <pc:sldMkLst>
          <pc:docMk/>
          <pc:sldMk cId="2606611028" sldId="1003"/>
        </pc:sldMkLst>
      </pc:sldChg>
      <pc:sldChg chg="addSp delSp modSp new mod modNotesTx">
        <pc:chgData name="Vanessa Cave" userId="85a1eb4a-cb55-4d80-a819-1dbaa8a63a76" providerId="ADAL" clId="{8C3324BE-F286-4637-8912-545EF064C02E}" dt="2023-11-23T05:12:03.592" v="8041" actId="20577"/>
        <pc:sldMkLst>
          <pc:docMk/>
          <pc:sldMk cId="4179861634" sldId="1004"/>
        </pc:sldMkLst>
        <pc:spChg chg="del">
          <ac:chgData name="Vanessa Cave" userId="85a1eb4a-cb55-4d80-a819-1dbaa8a63a76" providerId="ADAL" clId="{8C3324BE-F286-4637-8912-545EF064C02E}" dt="2023-11-14T01:57:00.241" v="2817" actId="931"/>
          <ac:spMkLst>
            <pc:docMk/>
            <pc:sldMk cId="4179861634" sldId="1004"/>
            <ac:spMk id="3" creationId="{1C609B17-9644-93B4-B0B0-A3C412EB551A}"/>
          </ac:spMkLst>
        </pc:spChg>
        <pc:graphicFrameChg chg="add del mod">
          <ac:chgData name="Vanessa Cave" userId="85a1eb4a-cb55-4d80-a819-1dbaa8a63a76" providerId="ADAL" clId="{8C3324BE-F286-4637-8912-545EF064C02E}" dt="2023-11-14T01:57:44.864" v="2921"/>
          <ac:graphicFrameMkLst>
            <pc:docMk/>
            <pc:sldMk cId="4179861634" sldId="1004"/>
            <ac:graphicFrameMk id="6" creationId="{010AB6A2-3693-A3BE-10BD-CB0C9CE8F368}"/>
          </ac:graphicFrameMkLst>
        </pc:graphicFrameChg>
        <pc:picChg chg="add mod">
          <ac:chgData name="Vanessa Cave" userId="85a1eb4a-cb55-4d80-a819-1dbaa8a63a76" providerId="ADAL" clId="{8C3324BE-F286-4637-8912-545EF064C02E}" dt="2023-11-14T01:57:02.197" v="2820" actId="1076"/>
          <ac:picMkLst>
            <pc:docMk/>
            <pc:sldMk cId="4179861634" sldId="1004"/>
            <ac:picMk id="5" creationId="{9124B238-0786-AF3B-F823-2956F3B2904C}"/>
          </ac:picMkLst>
        </pc:picChg>
      </pc:sldChg>
      <pc:sldChg chg="modSp new mod modNotesTx">
        <pc:chgData name="Vanessa Cave" userId="85a1eb4a-cb55-4d80-a819-1dbaa8a63a76" providerId="ADAL" clId="{8C3324BE-F286-4637-8912-545EF064C02E}" dt="2023-11-23T04:16:25.590" v="7879" actId="20577"/>
        <pc:sldMkLst>
          <pc:docMk/>
          <pc:sldMk cId="542084893" sldId="1005"/>
        </pc:sldMkLst>
        <pc:spChg chg="mod">
          <ac:chgData name="Vanessa Cave" userId="85a1eb4a-cb55-4d80-a819-1dbaa8a63a76" providerId="ADAL" clId="{8C3324BE-F286-4637-8912-545EF064C02E}" dt="2023-11-14T02:00:35.474" v="3293" actId="20577"/>
          <ac:spMkLst>
            <pc:docMk/>
            <pc:sldMk cId="542084893" sldId="1005"/>
            <ac:spMk id="3" creationId="{0C924B70-78D2-CF72-4A8F-786D1E524016}"/>
          </ac:spMkLst>
        </pc:spChg>
      </pc:sldChg>
      <pc:sldChg chg="addSp modSp modNotesTx">
        <pc:chgData name="Vanessa Cave" userId="85a1eb4a-cb55-4d80-a819-1dbaa8a63a76" providerId="ADAL" clId="{8C3324BE-F286-4637-8912-545EF064C02E}" dt="2023-11-21T03:40:43.092" v="6707" actId="20577"/>
        <pc:sldMkLst>
          <pc:docMk/>
          <pc:sldMk cId="55982074" sldId="1006"/>
        </pc:sldMkLst>
        <pc:picChg chg="add mod">
          <ac:chgData name="Vanessa Cave" userId="85a1eb4a-cb55-4d80-a819-1dbaa8a63a76" providerId="ADAL" clId="{8C3324BE-F286-4637-8912-545EF064C02E}" dt="2023-11-20T01:02:34.897" v="3471" actId="14100"/>
          <ac:picMkLst>
            <pc:docMk/>
            <pc:sldMk cId="55982074" sldId="1006"/>
            <ac:picMk id="1026" creationId="{E3622168-3C3D-719C-2CF9-300BC0E58B56}"/>
          </ac:picMkLst>
        </pc:picChg>
      </pc:sldChg>
      <pc:sldChg chg="modNotesTx">
        <pc:chgData name="Vanessa Cave" userId="85a1eb4a-cb55-4d80-a819-1dbaa8a63a76" providerId="ADAL" clId="{8C3324BE-F286-4637-8912-545EF064C02E}" dt="2023-11-23T05:13:43.603" v="8048" actId="20577"/>
        <pc:sldMkLst>
          <pc:docMk/>
          <pc:sldMk cId="157713069" sldId="1007"/>
        </pc:sldMkLst>
      </pc:sldChg>
      <pc:sldChg chg="modSp mod modNotesTx">
        <pc:chgData name="Vanessa Cave" userId="85a1eb4a-cb55-4d80-a819-1dbaa8a63a76" providerId="ADAL" clId="{8C3324BE-F286-4637-8912-545EF064C02E}" dt="2023-11-23T05:15:05.296" v="8062" actId="20577"/>
        <pc:sldMkLst>
          <pc:docMk/>
          <pc:sldMk cId="3419598284" sldId="1008"/>
        </pc:sldMkLst>
        <pc:spChg chg="mod">
          <ac:chgData name="Vanessa Cave" userId="85a1eb4a-cb55-4d80-a819-1dbaa8a63a76" providerId="ADAL" clId="{8C3324BE-F286-4637-8912-545EF064C02E}" dt="2023-11-20T01:13:39.617" v="4334" actId="1076"/>
          <ac:spMkLst>
            <pc:docMk/>
            <pc:sldMk cId="3419598284" sldId="1008"/>
            <ac:spMk id="3" creationId="{93199427-06AC-3D53-858E-E3B44F023743}"/>
          </ac:spMkLst>
        </pc:spChg>
        <pc:spChg chg="mod">
          <ac:chgData name="Vanessa Cave" userId="85a1eb4a-cb55-4d80-a819-1dbaa8a63a76" providerId="ADAL" clId="{8C3324BE-F286-4637-8912-545EF064C02E}" dt="2023-11-20T01:14:14.291" v="4347" actId="1076"/>
          <ac:spMkLst>
            <pc:docMk/>
            <pc:sldMk cId="3419598284" sldId="1008"/>
            <ac:spMk id="4" creationId="{2261E27E-15B1-7096-C1DC-EB4B1FAE43AA}"/>
          </ac:spMkLst>
        </pc:spChg>
        <pc:spChg chg="mod">
          <ac:chgData name="Vanessa Cave" userId="85a1eb4a-cb55-4d80-a819-1dbaa8a63a76" providerId="ADAL" clId="{8C3324BE-F286-4637-8912-545EF064C02E}" dt="2023-11-20T01:13:31.260" v="4332" actId="1076"/>
          <ac:spMkLst>
            <pc:docMk/>
            <pc:sldMk cId="3419598284" sldId="1008"/>
            <ac:spMk id="6" creationId="{081445C1-1858-9457-7850-C43F49C9366C}"/>
          </ac:spMkLst>
        </pc:spChg>
        <pc:spChg chg="mod">
          <ac:chgData name="Vanessa Cave" userId="85a1eb4a-cb55-4d80-a819-1dbaa8a63a76" providerId="ADAL" clId="{8C3324BE-F286-4637-8912-545EF064C02E}" dt="2023-11-20T01:13:35.359" v="4333" actId="1076"/>
          <ac:spMkLst>
            <pc:docMk/>
            <pc:sldMk cId="3419598284" sldId="1008"/>
            <ac:spMk id="7" creationId="{B4664250-8464-3AE2-E48E-60A90F90BEA3}"/>
          </ac:spMkLst>
        </pc:spChg>
        <pc:spChg chg="mod">
          <ac:chgData name="Vanessa Cave" userId="85a1eb4a-cb55-4d80-a819-1dbaa8a63a76" providerId="ADAL" clId="{8C3324BE-F286-4637-8912-545EF064C02E}" dt="2023-11-23T05:15:05.296" v="8062" actId="20577"/>
          <ac:spMkLst>
            <pc:docMk/>
            <pc:sldMk cId="3419598284" sldId="1008"/>
            <ac:spMk id="13" creationId="{D88178E0-DBF8-25A0-4F49-5C2751FBAE88}"/>
          </ac:spMkLst>
        </pc:spChg>
      </pc:sldChg>
      <pc:sldChg chg="modNotesTx">
        <pc:chgData name="Vanessa Cave" userId="85a1eb4a-cb55-4d80-a819-1dbaa8a63a76" providerId="ADAL" clId="{8C3324BE-F286-4637-8912-545EF064C02E}" dt="2023-11-23T03:57:51.521" v="7619" actId="20577"/>
        <pc:sldMkLst>
          <pc:docMk/>
          <pc:sldMk cId="2530684723" sldId="1009"/>
        </pc:sldMkLst>
      </pc:sldChg>
      <pc:sldChg chg="modNotesTx">
        <pc:chgData name="Vanessa Cave" userId="85a1eb4a-cb55-4d80-a819-1dbaa8a63a76" providerId="ADAL" clId="{8C3324BE-F286-4637-8912-545EF064C02E}" dt="2023-11-23T05:08:36.830" v="8021" actId="20577"/>
        <pc:sldMkLst>
          <pc:docMk/>
          <pc:sldMk cId="3123502306" sldId="1010"/>
        </pc:sldMkLst>
      </pc:sldChg>
      <pc:sldChg chg="modNotesTx">
        <pc:chgData name="Vanessa Cave" userId="85a1eb4a-cb55-4d80-a819-1dbaa8a63a76" providerId="ADAL" clId="{8C3324BE-F286-4637-8912-545EF064C02E}" dt="2023-11-21T02:53:59.188" v="5291" actId="20577"/>
        <pc:sldMkLst>
          <pc:docMk/>
          <pc:sldMk cId="3402084015" sldId="1013"/>
        </pc:sldMkLst>
      </pc:sldChg>
      <pc:sldChg chg="addSp modSp modNotesTx">
        <pc:chgData name="Vanessa Cave" userId="85a1eb4a-cb55-4d80-a819-1dbaa8a63a76" providerId="ADAL" clId="{8C3324BE-F286-4637-8912-545EF064C02E}" dt="2023-11-23T04:42:50.269" v="7947" actId="20577"/>
        <pc:sldMkLst>
          <pc:docMk/>
          <pc:sldMk cId="337717660" sldId="1014"/>
        </pc:sldMkLst>
        <pc:picChg chg="add mod">
          <ac:chgData name="Vanessa Cave" userId="85a1eb4a-cb55-4d80-a819-1dbaa8a63a76" providerId="ADAL" clId="{8C3324BE-F286-4637-8912-545EF064C02E}" dt="2023-11-20T01:03:27.920" v="3476" actId="1076"/>
          <ac:picMkLst>
            <pc:docMk/>
            <pc:sldMk cId="337717660" sldId="1014"/>
            <ac:picMk id="2050" creationId="{8D3A3B81-A6C4-9C85-56D5-3A12C13D741F}"/>
          </ac:picMkLst>
        </pc:picChg>
      </pc:sldChg>
      <pc:sldChg chg="modSp mod modNotesTx">
        <pc:chgData name="Vanessa Cave" userId="85a1eb4a-cb55-4d80-a819-1dbaa8a63a76" providerId="ADAL" clId="{8C3324BE-F286-4637-8912-545EF064C02E}" dt="2023-11-23T04:03:13.977" v="7655" actId="20577"/>
        <pc:sldMkLst>
          <pc:docMk/>
          <pc:sldMk cId="2366645661" sldId="1016"/>
        </pc:sldMkLst>
        <pc:spChg chg="mod">
          <ac:chgData name="Vanessa Cave" userId="85a1eb4a-cb55-4d80-a819-1dbaa8a63a76" providerId="ADAL" clId="{8C3324BE-F286-4637-8912-545EF064C02E}" dt="2023-11-20T00:51:34.059" v="3310" actId="20577"/>
          <ac:spMkLst>
            <pc:docMk/>
            <pc:sldMk cId="2366645661" sldId="1016"/>
            <ac:spMk id="10" creationId="{32F4207F-5E70-FE9D-887B-85B2DAB5FA79}"/>
          </ac:spMkLst>
        </pc:spChg>
      </pc:sldChg>
    </pc:docChg>
  </pc:docChgLst>
  <pc:docChgLst>
    <pc:chgData name="Guest User" userId="S::urn:spo:anon#e83752e222c171b6f2ea32075ab0180641b8283248a7c8e639f4ff913db54620::" providerId="AD" clId="Web-{59C578E9-5561-B71D-1144-015EB724CD7C}"/>
    <pc:docChg chg="addSld modSld">
      <pc:chgData name="Guest User" userId="S::urn:spo:anon#e83752e222c171b6f2ea32075ab0180641b8283248a7c8e639f4ff913db54620::" providerId="AD" clId="Web-{59C578E9-5561-B71D-1144-015EB724CD7C}" dt="2022-11-16T10:23:06.317" v="294" actId="20577"/>
      <pc:docMkLst>
        <pc:docMk/>
      </pc:docMkLst>
      <pc:sldChg chg="modSp">
        <pc:chgData name="Guest User" userId="S::urn:spo:anon#e83752e222c171b6f2ea32075ab0180641b8283248a7c8e639f4ff913db54620::" providerId="AD" clId="Web-{59C578E9-5561-B71D-1144-015EB724CD7C}" dt="2022-11-16T10:22:54.082" v="286" actId="20577"/>
        <pc:sldMkLst>
          <pc:docMk/>
          <pc:sldMk cId="4091163178" sldId="1027"/>
        </pc:sldMkLst>
        <pc:spChg chg="mod">
          <ac:chgData name="Guest User" userId="S::urn:spo:anon#e83752e222c171b6f2ea32075ab0180641b8283248a7c8e639f4ff913db54620::" providerId="AD" clId="Web-{59C578E9-5561-B71D-1144-015EB724CD7C}" dt="2022-11-16T10:22:54.082" v="286" actId="20577"/>
          <ac:spMkLst>
            <pc:docMk/>
            <pc:sldMk cId="4091163178" sldId="1027"/>
            <ac:spMk id="3" creationId="{31009231-0528-4250-C6BA-D33CC41166FF}"/>
          </ac:spMkLst>
        </pc:spChg>
      </pc:sldChg>
      <pc:sldChg chg="modSp">
        <pc:chgData name="Guest User" userId="S::urn:spo:anon#e83752e222c171b6f2ea32075ab0180641b8283248a7c8e639f4ff913db54620::" providerId="AD" clId="Web-{59C578E9-5561-B71D-1144-015EB724CD7C}" dt="2022-11-16T10:23:06.317" v="294" actId="20577"/>
        <pc:sldMkLst>
          <pc:docMk/>
          <pc:sldMk cId="40760337" sldId="1028"/>
        </pc:sldMkLst>
        <pc:spChg chg="mod">
          <ac:chgData name="Guest User" userId="S::urn:spo:anon#e83752e222c171b6f2ea32075ab0180641b8283248a7c8e639f4ff913db54620::" providerId="AD" clId="Web-{59C578E9-5561-B71D-1144-015EB724CD7C}" dt="2022-11-16T10:23:06.317" v="294" actId="20577"/>
          <ac:spMkLst>
            <pc:docMk/>
            <pc:sldMk cId="40760337" sldId="1028"/>
            <ac:spMk id="3" creationId="{2E1E4CD7-F2A1-4D12-AA54-A50754A4B4F7}"/>
          </ac:spMkLst>
        </pc:spChg>
      </pc:sldChg>
      <pc:sldChg chg="addSp modSp new">
        <pc:chgData name="Guest User" userId="S::urn:spo:anon#e83752e222c171b6f2ea32075ab0180641b8283248a7c8e639f4ff913db54620::" providerId="AD" clId="Web-{59C578E9-5561-B71D-1144-015EB724CD7C}" dt="2022-11-16T10:07:36.555" v="205" actId="14100"/>
        <pc:sldMkLst>
          <pc:docMk/>
          <pc:sldMk cId="93296909" sldId="1039"/>
        </pc:sldMkLst>
        <pc:spChg chg="mod">
          <ac:chgData name="Guest User" userId="S::urn:spo:anon#e83752e222c171b6f2ea32075ab0180641b8283248a7c8e639f4ff913db54620::" providerId="AD" clId="Web-{59C578E9-5561-B71D-1144-015EB724CD7C}" dt="2022-11-16T09:50:01.243" v="21" actId="20577"/>
          <ac:spMkLst>
            <pc:docMk/>
            <pc:sldMk cId="93296909" sldId="1039"/>
            <ac:spMk id="2" creationId="{66742B90-94E0-9A17-634A-B2D18E7B9030}"/>
          </ac:spMkLst>
        </pc:spChg>
        <pc:spChg chg="mod">
          <ac:chgData name="Guest User" userId="S::urn:spo:anon#e83752e222c171b6f2ea32075ab0180641b8283248a7c8e639f4ff913db54620::" providerId="AD" clId="Web-{59C578E9-5561-B71D-1144-015EB724CD7C}" dt="2022-11-16T10:07:36.555" v="205" actId="14100"/>
          <ac:spMkLst>
            <pc:docMk/>
            <pc:sldMk cId="93296909" sldId="1039"/>
            <ac:spMk id="3" creationId="{726FF38B-5A24-0108-5699-B0DA22393F27}"/>
          </ac:spMkLst>
        </pc:spChg>
        <pc:picChg chg="add mod">
          <ac:chgData name="Guest User" userId="S::urn:spo:anon#e83752e222c171b6f2ea32075ab0180641b8283248a7c8e639f4ff913db54620::" providerId="AD" clId="Web-{59C578E9-5561-B71D-1144-015EB724CD7C}" dt="2022-11-16T10:06:05.115" v="184" actId="14100"/>
          <ac:picMkLst>
            <pc:docMk/>
            <pc:sldMk cId="93296909" sldId="1039"/>
            <ac:picMk id="4" creationId="{5FA0748F-9607-38CF-C9EF-89CD9076C36E}"/>
          </ac:picMkLst>
        </pc:picChg>
      </pc:sldChg>
      <pc:sldChg chg="addSp delSp modSp add replId">
        <pc:chgData name="Guest User" userId="S::urn:spo:anon#e83752e222c171b6f2ea32075ab0180641b8283248a7c8e639f4ff913db54620::" providerId="AD" clId="Web-{59C578E9-5561-B71D-1144-015EB724CD7C}" dt="2022-11-16T10:20:21.999" v="260"/>
        <pc:sldMkLst>
          <pc:docMk/>
          <pc:sldMk cId="3830923699" sldId="1040"/>
        </pc:sldMkLst>
        <pc:spChg chg="mod">
          <ac:chgData name="Guest User" userId="S::urn:spo:anon#e83752e222c171b6f2ea32075ab0180641b8283248a7c8e639f4ff913db54620::" providerId="AD" clId="Web-{59C578E9-5561-B71D-1144-015EB724CD7C}" dt="2022-11-16T10:07:11.742" v="203" actId="20577"/>
          <ac:spMkLst>
            <pc:docMk/>
            <pc:sldMk cId="3830923699" sldId="1040"/>
            <ac:spMk id="2" creationId="{66742B90-94E0-9A17-634A-B2D18E7B9030}"/>
          </ac:spMkLst>
        </pc:spChg>
        <pc:spChg chg="mod">
          <ac:chgData name="Guest User" userId="S::urn:spo:anon#e83752e222c171b6f2ea32075ab0180641b8283248a7c8e639f4ff913db54620::" providerId="AD" clId="Web-{59C578E9-5561-B71D-1144-015EB724CD7C}" dt="2022-11-16T10:19:25.295" v="253" actId="20577"/>
          <ac:spMkLst>
            <pc:docMk/>
            <pc:sldMk cId="3830923699" sldId="1040"/>
            <ac:spMk id="3" creationId="{726FF38B-5A24-0108-5699-B0DA22393F27}"/>
          </ac:spMkLst>
        </pc:spChg>
        <pc:picChg chg="del">
          <ac:chgData name="Guest User" userId="S::urn:spo:anon#e83752e222c171b6f2ea32075ab0180641b8283248a7c8e639f4ff913db54620::" providerId="AD" clId="Web-{59C578E9-5561-B71D-1144-015EB724CD7C}" dt="2022-11-16T10:08:37.698" v="206"/>
          <ac:picMkLst>
            <pc:docMk/>
            <pc:sldMk cId="3830923699" sldId="1040"/>
            <ac:picMk id="4" creationId="{5FA0748F-9607-38CF-C9EF-89CD9076C36E}"/>
          </ac:picMkLst>
        </pc:picChg>
        <pc:picChg chg="add mod modCrop">
          <ac:chgData name="Guest User" userId="S::urn:spo:anon#e83752e222c171b6f2ea32075ab0180641b8283248a7c8e639f4ff913db54620::" providerId="AD" clId="Web-{59C578E9-5561-B71D-1144-015EB724CD7C}" dt="2022-11-16T10:20:21.999" v="260"/>
          <ac:picMkLst>
            <pc:docMk/>
            <pc:sldMk cId="3830923699" sldId="1040"/>
            <ac:picMk id="5" creationId="{A66BB33F-FF1A-4FFB-A502-5EB764DBB52D}"/>
          </ac:picMkLst>
        </pc:picChg>
      </pc:sldChg>
    </pc:docChg>
  </pc:docChgLst>
  <pc:docChgLst>
    <pc:chgData name="Guest User" userId="S::urn:spo:anon#e83752e222c171b6f2ea32075ab0180641b8283248a7c8e639f4ff913db54620::" providerId="AD" clId="Web-{9564F3AC-8D86-4973-4438-6F66CAFB2D9C}"/>
    <pc:docChg chg="addSld modSld sldOrd">
      <pc:chgData name="Guest User" userId="S::urn:spo:anon#e83752e222c171b6f2ea32075ab0180641b8283248a7c8e639f4ff913db54620::" providerId="AD" clId="Web-{9564F3AC-8D86-4973-4438-6F66CAFB2D9C}" dt="2022-11-15T03:58:52.652" v="1401" actId="20577"/>
      <pc:docMkLst>
        <pc:docMk/>
      </pc:docMkLst>
      <pc:sldChg chg="delAnim">
        <pc:chgData name="Guest User" userId="S::urn:spo:anon#e83752e222c171b6f2ea32075ab0180641b8283248a7c8e639f4ff913db54620::" providerId="AD" clId="Web-{9564F3AC-8D86-4973-4438-6F66CAFB2D9C}" dt="2022-11-15T02:36:28.608" v="588"/>
        <pc:sldMkLst>
          <pc:docMk/>
          <pc:sldMk cId="2714054378" sldId="990"/>
        </pc:sldMkLst>
      </pc:sldChg>
      <pc:sldChg chg="delAnim">
        <pc:chgData name="Guest User" userId="S::urn:spo:anon#e83752e222c171b6f2ea32075ab0180641b8283248a7c8e639f4ff913db54620::" providerId="AD" clId="Web-{9564F3AC-8D86-4973-4438-6F66CAFB2D9C}" dt="2022-11-15T02:36:38.765" v="589"/>
        <pc:sldMkLst>
          <pc:docMk/>
          <pc:sldMk cId="3468057062" sldId="991"/>
        </pc:sldMkLst>
      </pc:sldChg>
      <pc:sldChg chg="delAnim">
        <pc:chgData name="Guest User" userId="S::urn:spo:anon#e83752e222c171b6f2ea32075ab0180641b8283248a7c8e639f4ff913db54620::" providerId="AD" clId="Web-{9564F3AC-8D86-4973-4438-6F66CAFB2D9C}" dt="2022-11-15T02:36:46.610" v="590"/>
        <pc:sldMkLst>
          <pc:docMk/>
          <pc:sldMk cId="1238459672" sldId="992"/>
        </pc:sldMkLst>
      </pc:sldChg>
      <pc:sldChg chg="delAnim">
        <pc:chgData name="Guest User" userId="S::urn:spo:anon#e83752e222c171b6f2ea32075ab0180641b8283248a7c8e639f4ff913db54620::" providerId="AD" clId="Web-{9564F3AC-8D86-4973-4438-6F66CAFB2D9C}" dt="2022-11-15T02:36:57.845" v="591"/>
        <pc:sldMkLst>
          <pc:docMk/>
          <pc:sldMk cId="3751888320" sldId="993"/>
        </pc:sldMkLst>
      </pc:sldChg>
      <pc:sldChg chg="delAnim">
        <pc:chgData name="Guest User" userId="S::urn:spo:anon#e83752e222c171b6f2ea32075ab0180641b8283248a7c8e639f4ff913db54620::" providerId="AD" clId="Web-{9564F3AC-8D86-4973-4438-6F66CAFB2D9C}" dt="2022-11-15T02:37:13.658" v="592"/>
        <pc:sldMkLst>
          <pc:docMk/>
          <pc:sldMk cId="2103419124" sldId="994"/>
        </pc:sldMkLst>
      </pc:sldChg>
      <pc:sldChg chg="delAnim">
        <pc:chgData name="Guest User" userId="S::urn:spo:anon#e83752e222c171b6f2ea32075ab0180641b8283248a7c8e639f4ff913db54620::" providerId="AD" clId="Web-{9564F3AC-8D86-4973-4438-6F66CAFB2D9C}" dt="2022-11-15T02:37:54.192" v="593"/>
        <pc:sldMkLst>
          <pc:docMk/>
          <pc:sldMk cId="1764862363" sldId="997"/>
        </pc:sldMkLst>
      </pc:sldChg>
      <pc:sldChg chg="modSp new">
        <pc:chgData name="Guest User" userId="S::urn:spo:anon#e83752e222c171b6f2ea32075ab0180641b8283248a7c8e639f4ff913db54620::" providerId="AD" clId="Web-{9564F3AC-8D86-4973-4438-6F66CAFB2D9C}" dt="2022-11-15T00:52:51.254" v="272" actId="20577"/>
        <pc:sldMkLst>
          <pc:docMk/>
          <pc:sldMk cId="2680381186" sldId="1012"/>
        </pc:sldMkLst>
        <pc:spChg chg="mod">
          <ac:chgData name="Guest User" userId="S::urn:spo:anon#e83752e222c171b6f2ea32075ab0180641b8283248a7c8e639f4ff913db54620::" providerId="AD" clId="Web-{9564F3AC-8D86-4973-4438-6F66CAFB2D9C}" dt="2022-11-15T00:49:03.399" v="20" actId="20577"/>
          <ac:spMkLst>
            <pc:docMk/>
            <pc:sldMk cId="2680381186" sldId="1012"/>
            <ac:spMk id="2" creationId="{71AB26C3-0D94-F9AD-C4C5-36EC4C52437C}"/>
          </ac:spMkLst>
        </pc:spChg>
        <pc:spChg chg="mod">
          <ac:chgData name="Guest User" userId="S::urn:spo:anon#e83752e222c171b6f2ea32075ab0180641b8283248a7c8e639f4ff913db54620::" providerId="AD" clId="Web-{9564F3AC-8D86-4973-4438-6F66CAFB2D9C}" dt="2022-11-15T00:52:51.254" v="272" actId="20577"/>
          <ac:spMkLst>
            <pc:docMk/>
            <pc:sldMk cId="2680381186" sldId="1012"/>
            <ac:spMk id="3" creationId="{A570AA03-444D-FCB6-99F3-4A6CCB5CCB28}"/>
          </ac:spMkLst>
        </pc:spChg>
      </pc:sldChg>
      <pc:sldChg chg="addSp delSp modSp new">
        <pc:chgData name="Guest User" userId="S::urn:spo:anon#e83752e222c171b6f2ea32075ab0180641b8283248a7c8e639f4ff913db54620::" providerId="AD" clId="Web-{9564F3AC-8D86-4973-4438-6F66CAFB2D9C}" dt="2022-11-15T00:56:28.776" v="292" actId="1076"/>
        <pc:sldMkLst>
          <pc:docMk/>
          <pc:sldMk cId="2623796816" sldId="1013"/>
        </pc:sldMkLst>
        <pc:spChg chg="mod">
          <ac:chgData name="Guest User" userId="S::urn:spo:anon#e83752e222c171b6f2ea32075ab0180641b8283248a7c8e639f4ff913db54620::" providerId="AD" clId="Web-{9564F3AC-8D86-4973-4438-6F66CAFB2D9C}" dt="2022-11-15T00:53:01.410" v="283" actId="20577"/>
          <ac:spMkLst>
            <pc:docMk/>
            <pc:sldMk cId="2623796816" sldId="1013"/>
            <ac:spMk id="2" creationId="{F32FB175-99D0-87F4-6DC6-26B1E2E2F5C0}"/>
          </ac:spMkLst>
        </pc:spChg>
        <pc:spChg chg="del">
          <ac:chgData name="Guest User" userId="S::urn:spo:anon#e83752e222c171b6f2ea32075ab0180641b8283248a7c8e639f4ff913db54620::" providerId="AD" clId="Web-{9564F3AC-8D86-4973-4438-6F66CAFB2D9C}" dt="2022-11-15T00:54:58.320" v="284"/>
          <ac:spMkLst>
            <pc:docMk/>
            <pc:sldMk cId="2623796816" sldId="1013"/>
            <ac:spMk id="3" creationId="{E11C4FAE-AD53-1974-C7D7-19DBA564B8ED}"/>
          </ac:spMkLst>
        </pc:spChg>
        <pc:picChg chg="add mod">
          <ac:chgData name="Guest User" userId="S::urn:spo:anon#e83752e222c171b6f2ea32075ab0180641b8283248a7c8e639f4ff913db54620::" providerId="AD" clId="Web-{9564F3AC-8D86-4973-4438-6F66CAFB2D9C}" dt="2022-11-15T00:55:05.852" v="286" actId="1076"/>
          <ac:picMkLst>
            <pc:docMk/>
            <pc:sldMk cId="2623796816" sldId="1013"/>
            <ac:picMk id="4" creationId="{9466D309-0C3D-0840-8CB3-716C970851C2}"/>
          </ac:picMkLst>
        </pc:picChg>
        <pc:picChg chg="add mod">
          <ac:chgData name="Guest User" userId="S::urn:spo:anon#e83752e222c171b6f2ea32075ab0180641b8283248a7c8e639f4ff913db54620::" providerId="AD" clId="Web-{9564F3AC-8D86-4973-4438-6F66CAFB2D9C}" dt="2022-11-15T00:55:30.227" v="288" actId="1076"/>
          <ac:picMkLst>
            <pc:docMk/>
            <pc:sldMk cId="2623796816" sldId="1013"/>
            <ac:picMk id="5" creationId="{7093A8D6-091E-36A4-F97F-994AB6923AF9}"/>
          </ac:picMkLst>
        </pc:picChg>
        <pc:picChg chg="add mod">
          <ac:chgData name="Guest User" userId="S::urn:spo:anon#e83752e222c171b6f2ea32075ab0180641b8283248a7c8e639f4ff913db54620::" providerId="AD" clId="Web-{9564F3AC-8D86-4973-4438-6F66CAFB2D9C}" dt="2022-11-15T00:56:28.776" v="292" actId="1076"/>
          <ac:picMkLst>
            <pc:docMk/>
            <pc:sldMk cId="2623796816" sldId="1013"/>
            <ac:picMk id="6" creationId="{DD10B14F-B8C6-D870-A5A9-FCBE1C565A8A}"/>
          </ac:picMkLst>
        </pc:picChg>
      </pc:sldChg>
      <pc:sldChg chg="addSp delSp modSp new">
        <pc:chgData name="Guest User" userId="S::urn:spo:anon#e83752e222c171b6f2ea32075ab0180641b8283248a7c8e639f4ff913db54620::" providerId="AD" clId="Web-{9564F3AC-8D86-4973-4438-6F66CAFB2D9C}" dt="2022-11-15T00:58:27.878" v="312" actId="14100"/>
        <pc:sldMkLst>
          <pc:docMk/>
          <pc:sldMk cId="2502229094" sldId="1015"/>
        </pc:sldMkLst>
        <pc:spChg chg="mod">
          <ac:chgData name="Guest User" userId="S::urn:spo:anon#e83752e222c171b6f2ea32075ab0180641b8283248a7c8e639f4ff913db54620::" providerId="AD" clId="Web-{9564F3AC-8D86-4973-4438-6F66CAFB2D9C}" dt="2022-11-15T00:57:11.689" v="308" actId="20577"/>
          <ac:spMkLst>
            <pc:docMk/>
            <pc:sldMk cId="2502229094" sldId="1015"/>
            <ac:spMk id="2" creationId="{F61AC8B9-AF35-13F3-DB7B-47969111BDA2}"/>
          </ac:spMkLst>
        </pc:spChg>
        <pc:spChg chg="del">
          <ac:chgData name="Guest User" userId="S::urn:spo:anon#e83752e222c171b6f2ea32075ab0180641b8283248a7c8e639f4ff913db54620::" providerId="AD" clId="Web-{9564F3AC-8D86-4973-4438-6F66CAFB2D9C}" dt="2022-11-15T00:57:16.439" v="309"/>
          <ac:spMkLst>
            <pc:docMk/>
            <pc:sldMk cId="2502229094" sldId="1015"/>
            <ac:spMk id="3" creationId="{55B91D51-E55D-3DC8-91C4-1C69488EE391}"/>
          </ac:spMkLst>
        </pc:spChg>
        <pc:picChg chg="add mod">
          <ac:chgData name="Guest User" userId="S::urn:spo:anon#e83752e222c171b6f2ea32075ab0180641b8283248a7c8e639f4ff913db54620::" providerId="AD" clId="Web-{9564F3AC-8D86-4973-4438-6F66CAFB2D9C}" dt="2022-11-15T00:58:27.878" v="312" actId="14100"/>
          <ac:picMkLst>
            <pc:docMk/>
            <pc:sldMk cId="2502229094" sldId="1015"/>
            <ac:picMk id="4" creationId="{1DCED5F9-C6D8-25F8-7772-9970B1CBAE17}"/>
          </ac:picMkLst>
        </pc:picChg>
      </pc:sldChg>
      <pc:sldChg chg="addSp delSp modSp add replId">
        <pc:chgData name="Guest User" userId="S::urn:spo:anon#e83752e222c171b6f2ea32075ab0180641b8283248a7c8e639f4ff913db54620::" providerId="AD" clId="Web-{9564F3AC-8D86-4973-4438-6F66CAFB2D9C}" dt="2022-11-15T01:02:51.886" v="321" actId="14100"/>
        <pc:sldMkLst>
          <pc:docMk/>
          <pc:sldMk cId="3343679735" sldId="1016"/>
        </pc:sldMkLst>
        <pc:picChg chg="add del mod">
          <ac:chgData name="Guest User" userId="S::urn:spo:anon#e83752e222c171b6f2ea32075ab0180641b8283248a7c8e639f4ff913db54620::" providerId="AD" clId="Web-{9564F3AC-8D86-4973-4438-6F66CAFB2D9C}" dt="2022-11-15T01:02:37.104" v="318"/>
          <ac:picMkLst>
            <pc:docMk/>
            <pc:sldMk cId="3343679735" sldId="1016"/>
            <ac:picMk id="3" creationId="{D0DB8193-5DA1-0977-4B54-9AECAB73DFD9}"/>
          </ac:picMkLst>
        </pc:picChg>
        <pc:picChg chg="del">
          <ac:chgData name="Guest User" userId="S::urn:spo:anon#e83752e222c171b6f2ea32075ab0180641b8283248a7c8e639f4ff913db54620::" providerId="AD" clId="Web-{9564F3AC-8D86-4973-4438-6F66CAFB2D9C}" dt="2022-11-15T01:00:32.226" v="314"/>
          <ac:picMkLst>
            <pc:docMk/>
            <pc:sldMk cId="3343679735" sldId="1016"/>
            <ac:picMk id="4" creationId="{1DCED5F9-C6D8-25F8-7772-9970B1CBAE17}"/>
          </ac:picMkLst>
        </pc:picChg>
        <pc:picChg chg="add mod">
          <ac:chgData name="Guest User" userId="S::urn:spo:anon#e83752e222c171b6f2ea32075ab0180641b8283248a7c8e639f4ff913db54620::" providerId="AD" clId="Web-{9564F3AC-8D86-4973-4438-6F66CAFB2D9C}" dt="2022-11-15T01:02:51.886" v="321" actId="14100"/>
          <ac:picMkLst>
            <pc:docMk/>
            <pc:sldMk cId="3343679735" sldId="1016"/>
            <ac:picMk id="5" creationId="{554B1F71-0FBC-6E34-F403-9791CFBE8E9A}"/>
          </ac:picMkLst>
        </pc:picChg>
      </pc:sldChg>
      <pc:sldChg chg="addSp delSp modSp new">
        <pc:chgData name="Guest User" userId="S::urn:spo:anon#e83752e222c171b6f2ea32075ab0180641b8283248a7c8e639f4ff913db54620::" providerId="AD" clId="Web-{9564F3AC-8D86-4973-4438-6F66CAFB2D9C}" dt="2022-11-15T01:07:07.502" v="362" actId="20577"/>
        <pc:sldMkLst>
          <pc:docMk/>
          <pc:sldMk cId="4088429434" sldId="1017"/>
        </pc:sldMkLst>
        <pc:spChg chg="mod">
          <ac:chgData name="Guest User" userId="S::urn:spo:anon#e83752e222c171b6f2ea32075ab0180641b8283248a7c8e639f4ff913db54620::" providerId="AD" clId="Web-{9564F3AC-8D86-4973-4438-6F66CAFB2D9C}" dt="2022-11-15T01:07:07.502" v="362" actId="20577"/>
          <ac:spMkLst>
            <pc:docMk/>
            <pc:sldMk cId="4088429434" sldId="1017"/>
            <ac:spMk id="2" creationId="{598ECF3B-891B-30F6-028A-36747417BD1B}"/>
          </ac:spMkLst>
        </pc:spChg>
        <pc:spChg chg="del">
          <ac:chgData name="Guest User" userId="S::urn:spo:anon#e83752e222c171b6f2ea32075ab0180641b8283248a7c8e639f4ff913db54620::" providerId="AD" clId="Web-{9564F3AC-8D86-4973-4438-6F66CAFB2D9C}" dt="2022-11-15T01:05:12.874" v="354"/>
          <ac:spMkLst>
            <pc:docMk/>
            <pc:sldMk cId="4088429434" sldId="1017"/>
            <ac:spMk id="3" creationId="{D5E3E045-B438-65F9-CEDA-A2FA8C1E7391}"/>
          </ac:spMkLst>
        </pc:spChg>
        <pc:picChg chg="add del mod">
          <ac:chgData name="Guest User" userId="S::urn:spo:anon#e83752e222c171b6f2ea32075ab0180641b8283248a7c8e639f4ff913db54620::" providerId="AD" clId="Web-{9564F3AC-8D86-4973-4438-6F66CAFB2D9C}" dt="2022-11-15T01:05:58.563" v="358"/>
          <ac:picMkLst>
            <pc:docMk/>
            <pc:sldMk cId="4088429434" sldId="1017"/>
            <ac:picMk id="4" creationId="{6310270E-BA58-1D13-F2DF-8E922632417A}"/>
          </ac:picMkLst>
        </pc:picChg>
        <pc:picChg chg="add mod">
          <ac:chgData name="Guest User" userId="S::urn:spo:anon#e83752e222c171b6f2ea32075ab0180641b8283248a7c8e639f4ff913db54620::" providerId="AD" clId="Web-{9564F3AC-8D86-4973-4438-6F66CAFB2D9C}" dt="2022-11-15T01:06:57.361" v="361" actId="14100"/>
          <ac:picMkLst>
            <pc:docMk/>
            <pc:sldMk cId="4088429434" sldId="1017"/>
            <ac:picMk id="5" creationId="{9839088A-FD0B-790C-0279-563F04E31A33}"/>
          </ac:picMkLst>
        </pc:picChg>
      </pc:sldChg>
      <pc:sldChg chg="addSp delSp modSp add replId">
        <pc:chgData name="Guest User" userId="S::urn:spo:anon#e83752e222c171b6f2ea32075ab0180641b8283248a7c8e639f4ff913db54620::" providerId="AD" clId="Web-{9564F3AC-8D86-4973-4438-6F66CAFB2D9C}" dt="2022-11-15T01:09:57.413" v="374" actId="1076"/>
        <pc:sldMkLst>
          <pc:docMk/>
          <pc:sldMk cId="917651364" sldId="1018"/>
        </pc:sldMkLst>
        <pc:spChg chg="mod">
          <ac:chgData name="Guest User" userId="S::urn:spo:anon#e83752e222c171b6f2ea32075ab0180641b8283248a7c8e639f4ff913db54620::" providerId="AD" clId="Web-{9564F3AC-8D86-4973-4438-6F66CAFB2D9C}" dt="2022-11-15T01:07:46.035" v="366" actId="20577"/>
          <ac:spMkLst>
            <pc:docMk/>
            <pc:sldMk cId="917651364" sldId="1018"/>
            <ac:spMk id="2" creationId="{598ECF3B-891B-30F6-028A-36747417BD1B}"/>
          </ac:spMkLst>
        </pc:spChg>
        <pc:picChg chg="add mod">
          <ac:chgData name="Guest User" userId="S::urn:spo:anon#e83752e222c171b6f2ea32075ab0180641b8283248a7c8e639f4ff913db54620::" providerId="AD" clId="Web-{9564F3AC-8D86-4973-4438-6F66CAFB2D9C}" dt="2022-11-15T01:08:51.724" v="370" actId="14100"/>
          <ac:picMkLst>
            <pc:docMk/>
            <pc:sldMk cId="917651364" sldId="1018"/>
            <ac:picMk id="3" creationId="{AA333739-645F-6158-6B75-DDA685688F73}"/>
          </ac:picMkLst>
        </pc:picChg>
        <pc:picChg chg="add mod">
          <ac:chgData name="Guest User" userId="S::urn:spo:anon#e83752e222c171b6f2ea32075ab0180641b8283248a7c8e639f4ff913db54620::" providerId="AD" clId="Web-{9564F3AC-8D86-4973-4438-6F66CAFB2D9C}" dt="2022-11-15T01:09:57.413" v="374" actId="1076"/>
          <ac:picMkLst>
            <pc:docMk/>
            <pc:sldMk cId="917651364" sldId="1018"/>
            <ac:picMk id="4" creationId="{B962BF85-9068-02A8-F526-8AEFFA17D382}"/>
          </ac:picMkLst>
        </pc:picChg>
        <pc:picChg chg="del">
          <ac:chgData name="Guest User" userId="S::urn:spo:anon#e83752e222c171b6f2ea32075ab0180641b8283248a7c8e639f4ff913db54620::" providerId="AD" clId="Web-{9564F3AC-8D86-4973-4438-6F66CAFB2D9C}" dt="2022-11-15T01:07:47.253" v="367"/>
          <ac:picMkLst>
            <pc:docMk/>
            <pc:sldMk cId="917651364" sldId="1018"/>
            <ac:picMk id="5" creationId="{9839088A-FD0B-790C-0279-563F04E31A33}"/>
          </ac:picMkLst>
        </pc:picChg>
      </pc:sldChg>
      <pc:sldChg chg="addSp modSp new ord">
        <pc:chgData name="Guest User" userId="S::urn:spo:anon#e83752e222c171b6f2ea32075ab0180641b8283248a7c8e639f4ff913db54620::" providerId="AD" clId="Web-{9564F3AC-8D86-4973-4438-6F66CAFB2D9C}" dt="2022-11-15T02:40:21.283" v="596"/>
        <pc:sldMkLst>
          <pc:docMk/>
          <pc:sldMk cId="1344617659" sldId="1019"/>
        </pc:sldMkLst>
        <pc:spChg chg="mod">
          <ac:chgData name="Guest User" userId="S::urn:spo:anon#e83752e222c171b6f2ea32075ab0180641b8283248a7c8e639f4ff913db54620::" providerId="AD" clId="Web-{9564F3AC-8D86-4973-4438-6F66CAFB2D9C}" dt="2022-11-15T01:18:11.195" v="396" actId="20577"/>
          <ac:spMkLst>
            <pc:docMk/>
            <pc:sldMk cId="1344617659" sldId="1019"/>
            <ac:spMk id="2" creationId="{2E0F1823-3771-B3C0-C771-BDE855FFF8CD}"/>
          </ac:spMkLst>
        </pc:spChg>
        <pc:spChg chg="mod">
          <ac:chgData name="Guest User" userId="S::urn:spo:anon#e83752e222c171b6f2ea32075ab0180641b8283248a7c8e639f4ff913db54620::" providerId="AD" clId="Web-{9564F3AC-8D86-4973-4438-6F66CAFB2D9C}" dt="2022-11-15T01:23:03.414" v="575" actId="20577"/>
          <ac:spMkLst>
            <pc:docMk/>
            <pc:sldMk cId="1344617659" sldId="1019"/>
            <ac:spMk id="3" creationId="{D251F645-004A-3DCE-7528-2BE535F010FA}"/>
          </ac:spMkLst>
        </pc:spChg>
        <pc:picChg chg="add mod">
          <ac:chgData name="Guest User" userId="S::urn:spo:anon#e83752e222c171b6f2ea32075ab0180641b8283248a7c8e639f4ff913db54620::" providerId="AD" clId="Web-{9564F3AC-8D86-4973-4438-6F66CAFB2D9C}" dt="2022-11-15T01:20:51.613" v="557" actId="14100"/>
          <ac:picMkLst>
            <pc:docMk/>
            <pc:sldMk cId="1344617659" sldId="1019"/>
            <ac:picMk id="4" creationId="{FFFF8817-2090-2E10-D5EA-EDAB37598F0F}"/>
          </ac:picMkLst>
        </pc:picChg>
        <pc:picChg chg="add mod">
          <ac:chgData name="Guest User" userId="S::urn:spo:anon#e83752e222c171b6f2ea32075ab0180641b8283248a7c8e639f4ff913db54620::" providerId="AD" clId="Web-{9564F3AC-8D86-4973-4438-6F66CAFB2D9C}" dt="2022-11-15T01:22:22.413" v="565" actId="1076"/>
          <ac:picMkLst>
            <pc:docMk/>
            <pc:sldMk cId="1344617659" sldId="1019"/>
            <ac:picMk id="5" creationId="{30B2F862-8F24-76C3-583F-75F593C6B4F1}"/>
          </ac:picMkLst>
        </pc:picChg>
      </pc:sldChg>
      <pc:sldChg chg="addSp delSp modSp add ord replId">
        <pc:chgData name="Guest User" userId="S::urn:spo:anon#e83752e222c171b6f2ea32075ab0180641b8283248a7c8e639f4ff913db54620::" providerId="AD" clId="Web-{9564F3AC-8D86-4973-4438-6F66CAFB2D9C}" dt="2022-11-15T02:40:18.611" v="595"/>
        <pc:sldMkLst>
          <pc:docMk/>
          <pc:sldMk cId="3508453273" sldId="1020"/>
        </pc:sldMkLst>
        <pc:spChg chg="del">
          <ac:chgData name="Guest User" userId="S::urn:spo:anon#e83752e222c171b6f2ea32075ab0180641b8283248a7c8e639f4ff913db54620::" providerId="AD" clId="Web-{9564F3AC-8D86-4973-4438-6F66CAFB2D9C}" dt="2022-11-15T01:23:12.664" v="577"/>
          <ac:spMkLst>
            <pc:docMk/>
            <pc:sldMk cId="3508453273" sldId="1020"/>
            <ac:spMk id="3" creationId="{D251F645-004A-3DCE-7528-2BE535F010FA}"/>
          </ac:spMkLst>
        </pc:spChg>
        <pc:spChg chg="add del mod">
          <ac:chgData name="Guest User" userId="S::urn:spo:anon#e83752e222c171b6f2ea32075ab0180641b8283248a7c8e639f4ff913db54620::" providerId="AD" clId="Web-{9564F3AC-8D86-4973-4438-6F66CAFB2D9C}" dt="2022-11-15T01:23:20.602" v="578"/>
          <ac:spMkLst>
            <pc:docMk/>
            <pc:sldMk cId="3508453273" sldId="1020"/>
            <ac:spMk id="7" creationId="{9796E421-5F8C-AA51-0576-07A94F88860F}"/>
          </ac:spMkLst>
        </pc:spChg>
        <pc:picChg chg="del">
          <ac:chgData name="Guest User" userId="S::urn:spo:anon#e83752e222c171b6f2ea32075ab0180641b8283248a7c8e639f4ff913db54620::" providerId="AD" clId="Web-{9564F3AC-8D86-4973-4438-6F66CAFB2D9C}" dt="2022-11-15T01:23:25.539" v="580"/>
          <ac:picMkLst>
            <pc:docMk/>
            <pc:sldMk cId="3508453273" sldId="1020"/>
            <ac:picMk id="4" creationId="{FFFF8817-2090-2E10-D5EA-EDAB37598F0F}"/>
          </ac:picMkLst>
        </pc:picChg>
        <pc:picChg chg="del">
          <ac:chgData name="Guest User" userId="S::urn:spo:anon#e83752e222c171b6f2ea32075ab0180641b8283248a7c8e639f4ff913db54620::" providerId="AD" clId="Web-{9564F3AC-8D86-4973-4438-6F66CAFB2D9C}" dt="2022-11-15T01:23:22.868" v="579"/>
          <ac:picMkLst>
            <pc:docMk/>
            <pc:sldMk cId="3508453273" sldId="1020"/>
            <ac:picMk id="5" creationId="{30B2F862-8F24-76C3-583F-75F593C6B4F1}"/>
          </ac:picMkLst>
        </pc:picChg>
        <pc:picChg chg="add mod">
          <ac:chgData name="Guest User" userId="S::urn:spo:anon#e83752e222c171b6f2ea32075ab0180641b8283248a7c8e639f4ff913db54620::" providerId="AD" clId="Web-{9564F3AC-8D86-4973-4438-6F66CAFB2D9C}" dt="2022-11-15T01:24:04.932" v="583" actId="14100"/>
          <ac:picMkLst>
            <pc:docMk/>
            <pc:sldMk cId="3508453273" sldId="1020"/>
            <ac:picMk id="8" creationId="{F3ABBCB4-7774-8E39-1A7B-C9EA169384D0}"/>
          </ac:picMkLst>
        </pc:picChg>
        <pc:picChg chg="add mod">
          <ac:chgData name="Guest User" userId="S::urn:spo:anon#e83752e222c171b6f2ea32075ab0180641b8283248a7c8e639f4ff913db54620::" providerId="AD" clId="Web-{9564F3AC-8D86-4973-4438-6F66CAFB2D9C}" dt="2022-11-15T01:24:40.636" v="587" actId="1076"/>
          <ac:picMkLst>
            <pc:docMk/>
            <pc:sldMk cId="3508453273" sldId="1020"/>
            <ac:picMk id="9" creationId="{E3DA1613-E86B-3BB9-CE4E-EB6A67298323}"/>
          </ac:picMkLst>
        </pc:picChg>
      </pc:sldChg>
      <pc:sldChg chg="addSp modSp new">
        <pc:chgData name="Guest User" userId="S::urn:spo:anon#e83752e222c171b6f2ea32075ab0180641b8283248a7c8e639f4ff913db54620::" providerId="AD" clId="Web-{9564F3AC-8D86-4973-4438-6F66CAFB2D9C}" dt="2022-11-15T02:48:13.244" v="706" actId="14100"/>
        <pc:sldMkLst>
          <pc:docMk/>
          <pc:sldMk cId="1931134559" sldId="1021"/>
        </pc:sldMkLst>
        <pc:spChg chg="mod">
          <ac:chgData name="Guest User" userId="S::urn:spo:anon#e83752e222c171b6f2ea32075ab0180641b8283248a7c8e639f4ff913db54620::" providerId="AD" clId="Web-{9564F3AC-8D86-4973-4438-6F66CAFB2D9C}" dt="2022-11-15T02:42:05.009" v="608" actId="20577"/>
          <ac:spMkLst>
            <pc:docMk/>
            <pc:sldMk cId="1931134559" sldId="1021"/>
            <ac:spMk id="2" creationId="{E21C72AB-6903-74CC-FADC-3739D0E293C4}"/>
          </ac:spMkLst>
        </pc:spChg>
        <pc:spChg chg="mod">
          <ac:chgData name="Guest User" userId="S::urn:spo:anon#e83752e222c171b6f2ea32075ab0180641b8283248a7c8e639f4ff913db54620::" providerId="AD" clId="Web-{9564F3AC-8D86-4973-4438-6F66CAFB2D9C}" dt="2022-11-15T02:48:03.024" v="704" actId="14100"/>
          <ac:spMkLst>
            <pc:docMk/>
            <pc:sldMk cId="1931134559" sldId="1021"/>
            <ac:spMk id="3" creationId="{A4C7E330-C198-A85F-4DE1-048872694DE1}"/>
          </ac:spMkLst>
        </pc:spChg>
        <pc:picChg chg="add mod">
          <ac:chgData name="Guest User" userId="S::urn:spo:anon#e83752e222c171b6f2ea32075ab0180641b8283248a7c8e639f4ff913db54620::" providerId="AD" clId="Web-{9564F3AC-8D86-4973-4438-6F66CAFB2D9C}" dt="2022-11-15T02:48:13.244" v="706" actId="14100"/>
          <ac:picMkLst>
            <pc:docMk/>
            <pc:sldMk cId="1931134559" sldId="1021"/>
            <ac:picMk id="4" creationId="{414382F7-7A47-CF36-06F9-9DBCBD78451E}"/>
          </ac:picMkLst>
        </pc:picChg>
      </pc:sldChg>
      <pc:sldChg chg="addSp delSp modSp add replId">
        <pc:chgData name="Guest User" userId="S::urn:spo:anon#e83752e222c171b6f2ea32075ab0180641b8283248a7c8e639f4ff913db54620::" providerId="AD" clId="Web-{9564F3AC-8D86-4973-4438-6F66CAFB2D9C}" dt="2022-11-15T03:01:24.905" v="732" actId="14100"/>
        <pc:sldMkLst>
          <pc:docMk/>
          <pc:sldMk cId="1424003883" sldId="1022"/>
        </pc:sldMkLst>
        <pc:spChg chg="del">
          <ac:chgData name="Guest User" userId="S::urn:spo:anon#e83752e222c171b6f2ea32075ab0180641b8283248a7c8e639f4ff913db54620::" providerId="AD" clId="Web-{9564F3AC-8D86-4973-4438-6F66CAFB2D9C}" dt="2022-11-15T02:54:49.739" v="708"/>
          <ac:spMkLst>
            <pc:docMk/>
            <pc:sldMk cId="1424003883" sldId="1022"/>
            <ac:spMk id="3" creationId="{A4C7E330-C198-A85F-4DE1-048872694DE1}"/>
          </ac:spMkLst>
        </pc:spChg>
        <pc:spChg chg="add del mod">
          <ac:chgData name="Guest User" userId="S::urn:spo:anon#e83752e222c171b6f2ea32075ab0180641b8283248a7c8e639f4ff913db54620::" providerId="AD" clId="Web-{9564F3AC-8D86-4973-4438-6F66CAFB2D9C}" dt="2022-11-15T02:54:54.865" v="709"/>
          <ac:spMkLst>
            <pc:docMk/>
            <pc:sldMk cId="1424003883" sldId="1022"/>
            <ac:spMk id="6" creationId="{6F7696D6-FF20-7C14-0580-F4187BBE0CB9}"/>
          </ac:spMkLst>
        </pc:spChg>
        <pc:picChg chg="del">
          <ac:chgData name="Guest User" userId="S::urn:spo:anon#e83752e222c171b6f2ea32075ab0180641b8283248a7c8e639f4ff913db54620::" providerId="AD" clId="Web-{9564F3AC-8D86-4973-4438-6F66CAFB2D9C}" dt="2022-11-15T02:54:57.521" v="710"/>
          <ac:picMkLst>
            <pc:docMk/>
            <pc:sldMk cId="1424003883" sldId="1022"/>
            <ac:picMk id="4" creationId="{414382F7-7A47-CF36-06F9-9DBCBD78451E}"/>
          </ac:picMkLst>
        </pc:picChg>
        <pc:picChg chg="add mod">
          <ac:chgData name="Guest User" userId="S::urn:spo:anon#e83752e222c171b6f2ea32075ab0180641b8283248a7c8e639f4ff913db54620::" providerId="AD" clId="Web-{9564F3AC-8D86-4973-4438-6F66CAFB2D9C}" dt="2022-11-15T02:55:40.008" v="718" actId="14100"/>
          <ac:picMkLst>
            <pc:docMk/>
            <pc:sldMk cId="1424003883" sldId="1022"/>
            <ac:picMk id="7" creationId="{D242BA66-D813-A578-94F9-DB600C100401}"/>
          </ac:picMkLst>
        </pc:picChg>
        <pc:picChg chg="add del mod">
          <ac:chgData name="Guest User" userId="S::urn:spo:anon#e83752e222c171b6f2ea32075ab0180641b8283248a7c8e639f4ff913db54620::" providerId="AD" clId="Web-{9564F3AC-8D86-4973-4438-6F66CAFB2D9C}" dt="2022-11-15T03:01:12.436" v="729"/>
          <ac:picMkLst>
            <pc:docMk/>
            <pc:sldMk cId="1424003883" sldId="1022"/>
            <ac:picMk id="8" creationId="{85C62414-A454-4669-3F30-CBCF0AC1BA1A}"/>
          </ac:picMkLst>
        </pc:picChg>
        <pc:picChg chg="add mod">
          <ac:chgData name="Guest User" userId="S::urn:spo:anon#e83752e222c171b6f2ea32075ab0180641b8283248a7c8e639f4ff913db54620::" providerId="AD" clId="Web-{9564F3AC-8D86-4973-4438-6F66CAFB2D9C}" dt="2022-11-15T03:01:24.905" v="732" actId="14100"/>
          <ac:picMkLst>
            <pc:docMk/>
            <pc:sldMk cId="1424003883" sldId="1022"/>
            <ac:picMk id="9" creationId="{DFEE0BBA-A57C-8D44-AF76-C5753773D722}"/>
          </ac:picMkLst>
        </pc:picChg>
      </pc:sldChg>
      <pc:sldChg chg="addSp delSp modSp add replId">
        <pc:chgData name="Guest User" userId="S::urn:spo:anon#e83752e222c171b6f2ea32075ab0180641b8283248a7c8e639f4ff913db54620::" providerId="AD" clId="Web-{9564F3AC-8D86-4973-4438-6F66CAFB2D9C}" dt="2022-11-15T02:58:28.631" v="728" actId="14100"/>
        <pc:sldMkLst>
          <pc:docMk/>
          <pc:sldMk cId="1758256268" sldId="1023"/>
        </pc:sldMkLst>
        <pc:picChg chg="add del mod">
          <ac:chgData name="Guest User" userId="S::urn:spo:anon#e83752e222c171b6f2ea32075ab0180641b8283248a7c8e639f4ff913db54620::" providerId="AD" clId="Web-{9564F3AC-8D86-4973-4438-6F66CAFB2D9C}" dt="2022-11-15T02:58:14.440" v="725"/>
          <ac:picMkLst>
            <pc:docMk/>
            <pc:sldMk cId="1758256268" sldId="1023"/>
            <ac:picMk id="3" creationId="{9E249B7C-4FA6-D2CB-4A97-EC996EE6F7A2}"/>
          </ac:picMkLst>
        </pc:picChg>
        <pc:picChg chg="add mod">
          <ac:chgData name="Guest User" userId="S::urn:spo:anon#e83752e222c171b6f2ea32075ab0180641b8283248a7c8e639f4ff913db54620::" providerId="AD" clId="Web-{9564F3AC-8D86-4973-4438-6F66CAFB2D9C}" dt="2022-11-15T02:58:28.631" v="728" actId="14100"/>
          <ac:picMkLst>
            <pc:docMk/>
            <pc:sldMk cId="1758256268" sldId="1023"/>
            <ac:picMk id="4" creationId="{084FBA7E-C234-1B82-671E-DC03CD659873}"/>
          </ac:picMkLst>
        </pc:picChg>
        <pc:picChg chg="del">
          <ac:chgData name="Guest User" userId="S::urn:spo:anon#e83752e222c171b6f2ea32075ab0180641b8283248a7c8e639f4ff913db54620::" providerId="AD" clId="Web-{9564F3AC-8D86-4973-4438-6F66CAFB2D9C}" dt="2022-11-15T02:57:22.296" v="722"/>
          <ac:picMkLst>
            <pc:docMk/>
            <pc:sldMk cId="1758256268" sldId="1023"/>
            <ac:picMk id="7" creationId="{D242BA66-D813-A578-94F9-DB600C100401}"/>
          </ac:picMkLst>
        </pc:picChg>
        <pc:picChg chg="del">
          <ac:chgData name="Guest User" userId="S::urn:spo:anon#e83752e222c171b6f2ea32075ab0180641b8283248a7c8e639f4ff913db54620::" providerId="AD" clId="Web-{9564F3AC-8D86-4973-4438-6F66CAFB2D9C}" dt="2022-11-15T02:57:17.921" v="720"/>
          <ac:picMkLst>
            <pc:docMk/>
            <pc:sldMk cId="1758256268" sldId="1023"/>
            <ac:picMk id="8" creationId="{85C62414-A454-4669-3F30-CBCF0AC1BA1A}"/>
          </ac:picMkLst>
        </pc:picChg>
      </pc:sldChg>
      <pc:sldChg chg="addSp modSp new">
        <pc:chgData name="Guest User" userId="S::urn:spo:anon#e83752e222c171b6f2ea32075ab0180641b8283248a7c8e639f4ff913db54620::" providerId="AD" clId="Web-{9564F3AC-8D86-4973-4438-6F66CAFB2D9C}" dt="2022-11-15T03:22:15.388" v="1207" actId="14100"/>
        <pc:sldMkLst>
          <pc:docMk/>
          <pc:sldMk cId="1601201854" sldId="1024"/>
        </pc:sldMkLst>
        <pc:spChg chg="mod">
          <ac:chgData name="Guest User" userId="S::urn:spo:anon#e83752e222c171b6f2ea32075ab0180641b8283248a7c8e639f4ff913db54620::" providerId="AD" clId="Web-{9564F3AC-8D86-4973-4438-6F66CAFB2D9C}" dt="2022-11-15T03:04:40.528" v="763" actId="20577"/>
          <ac:spMkLst>
            <pc:docMk/>
            <pc:sldMk cId="1601201854" sldId="1024"/>
            <ac:spMk id="2" creationId="{0C18F027-B5BB-FD6D-1DE4-1E94EEFC0D3D}"/>
          </ac:spMkLst>
        </pc:spChg>
        <pc:spChg chg="mod">
          <ac:chgData name="Guest User" userId="S::urn:spo:anon#e83752e222c171b6f2ea32075ab0180641b8283248a7c8e639f4ff913db54620::" providerId="AD" clId="Web-{9564F3AC-8D86-4973-4438-6F66CAFB2D9C}" dt="2022-11-15T03:22:15.388" v="1207" actId="14100"/>
          <ac:spMkLst>
            <pc:docMk/>
            <pc:sldMk cId="1601201854" sldId="1024"/>
            <ac:spMk id="3" creationId="{5F507FF5-AC7B-D38B-5877-DE0475F06933}"/>
          </ac:spMkLst>
        </pc:spChg>
        <pc:picChg chg="add mod">
          <ac:chgData name="Guest User" userId="S::urn:spo:anon#e83752e222c171b6f2ea32075ab0180641b8283248a7c8e639f4ff913db54620::" providerId="AD" clId="Web-{9564F3AC-8D86-4973-4438-6F66CAFB2D9C}" dt="2022-11-15T03:21:26.854" v="1201" actId="1076"/>
          <ac:picMkLst>
            <pc:docMk/>
            <pc:sldMk cId="1601201854" sldId="1024"/>
            <ac:picMk id="4" creationId="{5B80CAD6-A834-FD51-AF0F-11E5FD77B027}"/>
          </ac:picMkLst>
        </pc:picChg>
        <pc:picChg chg="add mod">
          <ac:chgData name="Guest User" userId="S::urn:spo:anon#e83752e222c171b6f2ea32075ab0180641b8283248a7c8e639f4ff913db54620::" providerId="AD" clId="Web-{9564F3AC-8D86-4973-4438-6F66CAFB2D9C}" dt="2022-11-15T03:21:29.182" v="1202" actId="1076"/>
          <ac:picMkLst>
            <pc:docMk/>
            <pc:sldMk cId="1601201854" sldId="1024"/>
            <ac:picMk id="5" creationId="{14D0565F-A967-762A-D5A6-938BABD91968}"/>
          </ac:picMkLst>
        </pc:picChg>
      </pc:sldChg>
      <pc:sldChg chg="modSp new">
        <pc:chgData name="Guest User" userId="S::urn:spo:anon#e83752e222c171b6f2ea32075ab0180641b8283248a7c8e639f4ff913db54620::" providerId="AD" clId="Web-{9564F3AC-8D86-4973-4438-6F66CAFB2D9C}" dt="2022-11-15T03:13:53.456" v="1188" actId="20577"/>
        <pc:sldMkLst>
          <pc:docMk/>
          <pc:sldMk cId="3419845407" sldId="1025"/>
        </pc:sldMkLst>
        <pc:spChg chg="mod">
          <ac:chgData name="Guest User" userId="S::urn:spo:anon#e83752e222c171b6f2ea32075ab0180641b8283248a7c8e639f4ff913db54620::" providerId="AD" clId="Web-{9564F3AC-8D86-4973-4438-6F66CAFB2D9C}" dt="2022-11-15T03:11:03.554" v="1103" actId="20577"/>
          <ac:spMkLst>
            <pc:docMk/>
            <pc:sldMk cId="3419845407" sldId="1025"/>
            <ac:spMk id="2" creationId="{6E5818FF-E998-9140-067D-B36C86028CDB}"/>
          </ac:spMkLst>
        </pc:spChg>
        <pc:spChg chg="mod">
          <ac:chgData name="Guest User" userId="S::urn:spo:anon#e83752e222c171b6f2ea32075ab0180641b8283248a7c8e639f4ff913db54620::" providerId="AD" clId="Web-{9564F3AC-8D86-4973-4438-6F66CAFB2D9C}" dt="2022-11-15T03:13:53.456" v="1188" actId="20577"/>
          <ac:spMkLst>
            <pc:docMk/>
            <pc:sldMk cId="3419845407" sldId="1025"/>
            <ac:spMk id="3" creationId="{3456B758-D9B7-C75D-B9F2-A43FBFF54275}"/>
          </ac:spMkLst>
        </pc:spChg>
      </pc:sldChg>
      <pc:sldChg chg="addSp delSp modSp new">
        <pc:chgData name="Guest User" userId="S::urn:spo:anon#e83752e222c171b6f2ea32075ab0180641b8283248a7c8e639f4ff913db54620::" providerId="AD" clId="Web-{9564F3AC-8D86-4973-4438-6F66CAFB2D9C}" dt="2022-11-15T03:53:05.120" v="1231" actId="1076"/>
        <pc:sldMkLst>
          <pc:docMk/>
          <pc:sldMk cId="3091706504" sldId="1026"/>
        </pc:sldMkLst>
        <pc:spChg chg="mod">
          <ac:chgData name="Guest User" userId="S::urn:spo:anon#e83752e222c171b6f2ea32075ab0180641b8283248a7c8e639f4ff913db54620::" providerId="AD" clId="Web-{9564F3AC-8D86-4973-4438-6F66CAFB2D9C}" dt="2022-11-15T03:28:08.500" v="1218" actId="20577"/>
          <ac:spMkLst>
            <pc:docMk/>
            <pc:sldMk cId="3091706504" sldId="1026"/>
            <ac:spMk id="2" creationId="{D9186619-2048-0F23-5B82-C525D1BBD204}"/>
          </ac:spMkLst>
        </pc:spChg>
        <pc:spChg chg="del">
          <ac:chgData name="Guest User" userId="S::urn:spo:anon#e83752e222c171b6f2ea32075ab0180641b8283248a7c8e639f4ff913db54620::" providerId="AD" clId="Web-{9564F3AC-8D86-4973-4438-6F66CAFB2D9C}" dt="2022-11-15T03:50:02.459" v="1219"/>
          <ac:spMkLst>
            <pc:docMk/>
            <pc:sldMk cId="3091706504" sldId="1026"/>
            <ac:spMk id="3" creationId="{49334D7B-C1C0-393C-E124-47230D394265}"/>
          </ac:spMkLst>
        </pc:spChg>
        <pc:picChg chg="add mod">
          <ac:chgData name="Guest User" userId="S::urn:spo:anon#e83752e222c171b6f2ea32075ab0180641b8283248a7c8e639f4ff913db54620::" providerId="AD" clId="Web-{9564F3AC-8D86-4973-4438-6F66CAFB2D9C}" dt="2022-11-15T03:51:42.149" v="1223" actId="1076"/>
          <ac:picMkLst>
            <pc:docMk/>
            <pc:sldMk cId="3091706504" sldId="1026"/>
            <ac:picMk id="4" creationId="{16845230-7B62-B862-2E46-EC8EA8E697CE}"/>
          </ac:picMkLst>
        </pc:picChg>
        <pc:picChg chg="add del mod">
          <ac:chgData name="Guest User" userId="S::urn:spo:anon#e83752e222c171b6f2ea32075ab0180641b8283248a7c8e639f4ff913db54620::" providerId="AD" clId="Web-{9564F3AC-8D86-4973-4438-6F66CAFB2D9C}" dt="2022-11-15T03:52:56.354" v="1229"/>
          <ac:picMkLst>
            <pc:docMk/>
            <pc:sldMk cId="3091706504" sldId="1026"/>
            <ac:picMk id="5" creationId="{9F6E56AA-44A4-BF62-E2DA-85CF00A62AE7}"/>
          </ac:picMkLst>
        </pc:picChg>
        <pc:picChg chg="add mod">
          <ac:chgData name="Guest User" userId="S::urn:spo:anon#e83752e222c171b6f2ea32075ab0180641b8283248a7c8e639f4ff913db54620::" providerId="AD" clId="Web-{9564F3AC-8D86-4973-4438-6F66CAFB2D9C}" dt="2022-11-15T03:53:05.120" v="1231" actId="1076"/>
          <ac:picMkLst>
            <pc:docMk/>
            <pc:sldMk cId="3091706504" sldId="1026"/>
            <ac:picMk id="6" creationId="{3460F47A-3FC4-6B6E-84C0-94E780A43220}"/>
          </ac:picMkLst>
        </pc:picChg>
      </pc:sldChg>
      <pc:sldChg chg="modSp new">
        <pc:chgData name="Guest User" userId="S::urn:spo:anon#e83752e222c171b6f2ea32075ab0180641b8283248a7c8e639f4ff913db54620::" providerId="AD" clId="Web-{9564F3AC-8D86-4973-4438-6F66CAFB2D9C}" dt="2022-11-15T03:55:45.771" v="1309" actId="20577"/>
        <pc:sldMkLst>
          <pc:docMk/>
          <pc:sldMk cId="4091163178" sldId="1027"/>
        </pc:sldMkLst>
        <pc:spChg chg="mod">
          <ac:chgData name="Guest User" userId="S::urn:spo:anon#e83752e222c171b6f2ea32075ab0180641b8283248a7c8e639f4ff913db54620::" providerId="AD" clId="Web-{9564F3AC-8D86-4973-4438-6F66CAFB2D9C}" dt="2022-11-15T03:55:45.771" v="1309" actId="20577"/>
          <ac:spMkLst>
            <pc:docMk/>
            <pc:sldMk cId="4091163178" sldId="1027"/>
            <ac:spMk id="2" creationId="{E0246B01-A769-0922-2EDE-6FFCB064912C}"/>
          </ac:spMkLst>
        </pc:spChg>
        <pc:spChg chg="mod">
          <ac:chgData name="Guest User" userId="S::urn:spo:anon#e83752e222c171b6f2ea32075ab0180641b8283248a7c8e639f4ff913db54620::" providerId="AD" clId="Web-{9564F3AC-8D86-4973-4438-6F66CAFB2D9C}" dt="2022-11-15T03:55:39.239" v="1306" actId="20577"/>
          <ac:spMkLst>
            <pc:docMk/>
            <pc:sldMk cId="4091163178" sldId="1027"/>
            <ac:spMk id="3" creationId="{31009231-0528-4250-C6BA-D33CC41166FF}"/>
          </ac:spMkLst>
        </pc:spChg>
      </pc:sldChg>
      <pc:sldChg chg="modSp new">
        <pc:chgData name="Guest User" userId="S::urn:spo:anon#e83752e222c171b6f2ea32075ab0180641b8283248a7c8e639f4ff913db54620::" providerId="AD" clId="Web-{9564F3AC-8D86-4973-4438-6F66CAFB2D9C}" dt="2022-11-15T03:58:52.652" v="1401" actId="20577"/>
        <pc:sldMkLst>
          <pc:docMk/>
          <pc:sldMk cId="40760337" sldId="1028"/>
        </pc:sldMkLst>
        <pc:spChg chg="mod">
          <ac:chgData name="Guest User" userId="S::urn:spo:anon#e83752e222c171b6f2ea32075ab0180641b8283248a7c8e639f4ff913db54620::" providerId="AD" clId="Web-{9564F3AC-8D86-4973-4438-6F66CAFB2D9C}" dt="2022-11-15T03:56:31.616" v="1333" actId="20577"/>
          <ac:spMkLst>
            <pc:docMk/>
            <pc:sldMk cId="40760337" sldId="1028"/>
            <ac:spMk id="2" creationId="{B5E5B040-5273-BD39-4EFA-EF86AE0441E4}"/>
          </ac:spMkLst>
        </pc:spChg>
        <pc:spChg chg="mod">
          <ac:chgData name="Guest User" userId="S::urn:spo:anon#e83752e222c171b6f2ea32075ab0180641b8283248a7c8e639f4ff913db54620::" providerId="AD" clId="Web-{9564F3AC-8D86-4973-4438-6F66CAFB2D9C}" dt="2022-11-15T03:58:52.652" v="1401" actId="20577"/>
          <ac:spMkLst>
            <pc:docMk/>
            <pc:sldMk cId="40760337" sldId="1028"/>
            <ac:spMk id="3" creationId="{2E1E4CD7-F2A1-4D12-AA54-A50754A4B4F7}"/>
          </ac:spMkLst>
        </pc:spChg>
      </pc:sldChg>
    </pc:docChg>
  </pc:docChgLst>
  <pc:docChgLst>
    <pc:chgData name="Vanessa Cave" userId="85a1eb4a-cb55-4d80-a819-1dbaa8a63a76" providerId="ADAL" clId="{B566A14C-F0E6-4D96-88E6-1A38C0717A1B}"/>
    <pc:docChg chg="modSld">
      <pc:chgData name="Vanessa Cave" userId="85a1eb4a-cb55-4d80-a819-1dbaa8a63a76" providerId="ADAL" clId="{B566A14C-F0E6-4D96-88E6-1A38C0717A1B}" dt="2023-06-12T04:40:06.020" v="1" actId="21"/>
      <pc:docMkLst>
        <pc:docMk/>
      </pc:docMkLst>
      <pc:sldChg chg="addSp delSp">
        <pc:chgData name="Vanessa Cave" userId="85a1eb4a-cb55-4d80-a819-1dbaa8a63a76" providerId="ADAL" clId="{B566A14C-F0E6-4D96-88E6-1A38C0717A1B}" dt="2023-06-12T04:40:06.020" v="1" actId="21"/>
        <pc:sldMkLst>
          <pc:docMk/>
          <pc:sldMk cId="0" sldId="980"/>
        </pc:sldMkLst>
        <pc:grpChg chg="add del">
          <ac:chgData name="Vanessa Cave" userId="85a1eb4a-cb55-4d80-a819-1dbaa8a63a76" providerId="ADAL" clId="{B566A14C-F0E6-4D96-88E6-1A38C0717A1B}" dt="2023-06-12T04:40:06.020" v="1" actId="21"/>
          <ac:grpSpMkLst>
            <pc:docMk/>
            <pc:sldMk cId="0" sldId="980"/>
            <ac:grpSpMk id="4" creationId="{E888490A-13AB-4116-AA47-23ED1CF6EA5B}"/>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5879E-9C07-48D5-9811-121B524377BD}" type="datetimeFigureOut">
              <a:rPr lang="en-NZ" smtClean="0"/>
              <a:t>29/11/2023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CCD32-4741-4289-B505-EA9799D5DF46}" type="slidenum">
              <a:rPr lang="en-NZ" smtClean="0"/>
              <a:t>‹#›</a:t>
            </a:fld>
            <a:endParaRPr lang="en-NZ"/>
          </a:p>
        </p:txBody>
      </p:sp>
    </p:spTree>
    <p:extLst>
      <p:ext uri="{BB962C8B-B14F-4D97-AF65-F5344CB8AC3E}">
        <p14:creationId xmlns:p14="http://schemas.microsoft.com/office/powerpoint/2010/main" val="2902311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2315FC3-1D8B-4014-8F37-29C270A12052}"/>
              </a:ext>
            </a:extLst>
          </p:cNvPr>
          <p:cNvSpPr>
            <a:spLocks noGrp="1" noChangeArrowheads="1"/>
          </p:cNvSpPr>
          <p:nvPr>
            <p:ph type="sldNum" sz="quarter" idx="5"/>
          </p:nvPr>
        </p:nvSpPr>
        <p:spPr>
          <a:noFill/>
        </p:spPr>
        <p:txBody>
          <a:bodyPr/>
          <a:lstStyle>
            <a:lvl1pPr>
              <a:defRPr>
                <a:solidFill>
                  <a:srgbClr val="800080"/>
                </a:solidFill>
                <a:latin typeface="Verdana" panose="020B0604030504040204" pitchFamily="34" charset="0"/>
              </a:defRPr>
            </a:lvl1pPr>
            <a:lvl2pPr marL="742950" indent="-285750">
              <a:defRPr>
                <a:solidFill>
                  <a:srgbClr val="800080"/>
                </a:solidFill>
                <a:latin typeface="Verdana" panose="020B0604030504040204" pitchFamily="34" charset="0"/>
              </a:defRPr>
            </a:lvl2pPr>
            <a:lvl3pPr marL="1143000" indent="-228600">
              <a:defRPr>
                <a:solidFill>
                  <a:srgbClr val="800080"/>
                </a:solidFill>
                <a:latin typeface="Verdana" panose="020B0604030504040204" pitchFamily="34" charset="0"/>
              </a:defRPr>
            </a:lvl3pPr>
            <a:lvl4pPr marL="1600200" indent="-228600">
              <a:defRPr>
                <a:solidFill>
                  <a:srgbClr val="800080"/>
                </a:solidFill>
                <a:latin typeface="Verdana" panose="020B0604030504040204" pitchFamily="34" charset="0"/>
              </a:defRPr>
            </a:lvl4pPr>
            <a:lvl5pPr marL="2057400" indent="-228600">
              <a:defRPr>
                <a:solidFill>
                  <a:srgbClr val="800080"/>
                </a:solidFill>
                <a:latin typeface="Verdana" panose="020B0604030504040204" pitchFamily="34" charset="0"/>
              </a:defRPr>
            </a:lvl5pPr>
            <a:lvl6pPr marL="2514600" indent="-228600" eaLnBrk="0" fontAlgn="base" hangingPunct="0">
              <a:spcBef>
                <a:spcPct val="0"/>
              </a:spcBef>
              <a:spcAft>
                <a:spcPct val="0"/>
              </a:spcAft>
              <a:defRPr>
                <a:solidFill>
                  <a:srgbClr val="800080"/>
                </a:solidFill>
                <a:latin typeface="Verdana" panose="020B0604030504040204" pitchFamily="34" charset="0"/>
              </a:defRPr>
            </a:lvl6pPr>
            <a:lvl7pPr marL="2971800" indent="-228600" eaLnBrk="0" fontAlgn="base" hangingPunct="0">
              <a:spcBef>
                <a:spcPct val="0"/>
              </a:spcBef>
              <a:spcAft>
                <a:spcPct val="0"/>
              </a:spcAft>
              <a:defRPr>
                <a:solidFill>
                  <a:srgbClr val="800080"/>
                </a:solidFill>
                <a:latin typeface="Verdana" panose="020B0604030504040204" pitchFamily="34" charset="0"/>
              </a:defRPr>
            </a:lvl7pPr>
            <a:lvl8pPr marL="3429000" indent="-228600" eaLnBrk="0" fontAlgn="base" hangingPunct="0">
              <a:spcBef>
                <a:spcPct val="0"/>
              </a:spcBef>
              <a:spcAft>
                <a:spcPct val="0"/>
              </a:spcAft>
              <a:defRPr>
                <a:solidFill>
                  <a:srgbClr val="800080"/>
                </a:solidFill>
                <a:latin typeface="Verdana" panose="020B0604030504040204" pitchFamily="34" charset="0"/>
              </a:defRPr>
            </a:lvl8pPr>
            <a:lvl9pPr marL="3886200" indent="-228600" eaLnBrk="0" fontAlgn="base" hangingPunct="0">
              <a:spcBef>
                <a:spcPct val="0"/>
              </a:spcBef>
              <a:spcAft>
                <a:spcPct val="0"/>
              </a:spcAft>
              <a:defRPr>
                <a:solidFill>
                  <a:srgbClr val="800080"/>
                </a:solidFill>
                <a:latin typeface="Verdan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3AD8DE0-C2B7-4170-8D12-3FFB587B1F6E}"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71" name="Rectangle 2">
            <a:extLst>
              <a:ext uri="{FF2B5EF4-FFF2-40B4-BE49-F238E27FC236}">
                <a16:creationId xmlns:a16="http://schemas.microsoft.com/office/drawing/2014/main" id="{0DDCCDD4-865E-4740-AB84-5F45630BAA74}"/>
              </a:ext>
            </a:extLst>
          </p:cNvPr>
          <p:cNvSpPr>
            <a:spLocks noGrp="1" noRot="1" noChangeAspect="1" noChangeArrowheads="1" noTextEdit="1"/>
          </p:cNvSpPr>
          <p:nvPr>
            <p:ph type="sldImg"/>
          </p:nvPr>
        </p:nvSpPr>
        <p:spPr>
          <a:xfrm>
            <a:off x="685800" y="1143000"/>
            <a:ext cx="5486400" cy="3086100"/>
          </a:xfrm>
          <a:ln/>
        </p:spPr>
      </p:sp>
      <p:sp>
        <p:nvSpPr>
          <p:cNvPr id="7172" name="Rectangle 3">
            <a:extLst>
              <a:ext uri="{FF2B5EF4-FFF2-40B4-BE49-F238E27FC236}">
                <a16:creationId xmlns:a16="http://schemas.microsoft.com/office/drawing/2014/main" id="{0C14AFD0-F7C7-4905-8B8E-EDB369F03E56}"/>
              </a:ext>
            </a:extLst>
          </p:cNvPr>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NZ" sz="1800" b="0" i="0" dirty="0">
                <a:effectLst/>
                <a:latin typeface="Helvetica" panose="020B0604020202020204" pitchFamily="34" charset="0"/>
              </a:rPr>
              <a:t>In brief, the E-M algorithm is an iterative two step algorithm. </a:t>
            </a:r>
          </a:p>
          <a:p>
            <a:pPr algn="just"/>
            <a:endParaRPr lang="en-NZ" sz="1800" b="0" i="0" dirty="0">
              <a:effectLst/>
              <a:latin typeface="Helvetica" panose="020B0604020202020204" pitchFamily="34" charset="0"/>
            </a:endParaRPr>
          </a:p>
          <a:p>
            <a:pPr algn="just"/>
            <a:r>
              <a:rPr lang="en-NZ" sz="1800" b="0" i="0" dirty="0">
                <a:effectLst/>
                <a:latin typeface="Helvetica" panose="020B0604020202020204" pitchFamily="34" charset="0"/>
              </a:rPr>
              <a:t>It begins by initializing the unknown parameters. </a:t>
            </a:r>
          </a:p>
          <a:p>
            <a:pPr algn="just"/>
            <a:endParaRPr lang="en-NZ" sz="1800" b="0" i="0" dirty="0">
              <a:effectLst/>
              <a:latin typeface="Helvetica" panose="020B0604020202020204" pitchFamily="34" charset="0"/>
            </a:endParaRPr>
          </a:p>
          <a:p>
            <a:pPr algn="just"/>
            <a:r>
              <a:rPr lang="en-NZ" sz="1800" b="0" i="0" dirty="0">
                <a:effectLst/>
                <a:latin typeface="Helvetica" panose="020B0604020202020204" pitchFamily="34" charset="0"/>
              </a:rPr>
              <a:t>Then at the E-step, the unobserved data, which in our case are the censored observations, are estimated as their expected values given the parameter estimates.</a:t>
            </a:r>
          </a:p>
          <a:p>
            <a:pPr algn="just"/>
            <a:endParaRPr lang="en-NZ" sz="1800" b="0" i="0" dirty="0">
              <a:effectLst/>
              <a:latin typeface="Helvetica" panose="020B0604020202020204" pitchFamily="34" charset="0"/>
            </a:endParaRPr>
          </a:p>
          <a:p>
            <a:pPr algn="just"/>
            <a:r>
              <a:rPr lang="en-NZ" sz="1800" b="0" i="0" dirty="0">
                <a:effectLst/>
                <a:latin typeface="Helvetica" panose="020B0604020202020204" pitchFamily="34" charset="0"/>
              </a:rPr>
              <a:t>These estimates are then treated as observed data in the M-step, in which the likelihood is maximised to yield new estimates of the model parameters.</a:t>
            </a:r>
          </a:p>
          <a:p>
            <a:pPr algn="just"/>
            <a:endParaRPr lang="en-NZ" sz="1800" b="0" i="0" dirty="0">
              <a:effectLst/>
              <a:latin typeface="Helvetica" panose="020B0604020202020204" pitchFamily="34" charset="0"/>
            </a:endParaRPr>
          </a:p>
          <a:p>
            <a:pPr algn="just"/>
            <a:r>
              <a:rPr lang="en-NZ" sz="1800" b="0" i="0" dirty="0">
                <a:effectLst/>
                <a:latin typeface="Helvetica" panose="020B0604020202020204" pitchFamily="34" charset="0"/>
              </a:rPr>
              <a:t>We then return to the E-step and iterate over the E and M steps until convergence.</a:t>
            </a:r>
          </a:p>
          <a:p>
            <a:pPr algn="just"/>
            <a:endParaRPr lang="en-NZ" sz="1800" b="0" i="0" dirty="0">
              <a:effectLst/>
              <a:latin typeface="Helvetica"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4000" dirty="0">
                <a:ea typeface="Verdana"/>
              </a:rPr>
              <a:t>Convergence is determined when changes in the model’s parameters are less than some chosen tolerance.</a:t>
            </a:r>
            <a:endParaRPr lang="en-US" sz="4000" dirty="0"/>
          </a:p>
          <a:p>
            <a:pPr algn="just"/>
            <a:endParaRPr lang="en-NZ" sz="1800" b="0" i="0" dirty="0">
              <a:effectLst/>
              <a:latin typeface="Helvetica"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4ADCCD32-4741-4289-B505-EA9799D5DF46}" type="slidenum">
              <a:rPr lang="en-NZ" smtClean="0"/>
              <a:t>10</a:t>
            </a:fld>
            <a:endParaRPr lang="en-NZ"/>
          </a:p>
        </p:txBody>
      </p:sp>
    </p:spTree>
    <p:extLst>
      <p:ext uri="{BB962C8B-B14F-4D97-AF65-F5344CB8AC3E}">
        <p14:creationId xmlns:p14="http://schemas.microsoft.com/office/powerpoint/2010/main" val="1505483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dirty="0">
                <a:effectLst/>
                <a:latin typeface="Helvetica" panose="020B0604020202020204" pitchFamily="34" charset="0"/>
              </a:rPr>
              <a:t>So, for example, when fitting a linear mixed model to data with censoring we start by providing </a:t>
            </a:r>
            <a:r>
              <a:rPr lang="en-US" sz="4000" dirty="0">
                <a:latin typeface="Calibri" panose="020F0502020204030204" pitchFamily="34" charset="0"/>
                <a:cs typeface="Calibri" panose="020F0502020204030204" pitchFamily="34" charset="0"/>
              </a:rPr>
              <a:t>initial values for the censored observations. For example, we could initialize them at their bounds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latin typeface="Calibri" panose="020F0502020204030204" pitchFamily="34" charset="0"/>
                <a:cs typeface="Calibri" panose="020F0502020204030204" pitchFamily="34" charset="0"/>
              </a:rPr>
              <a:t>We then fit our linear mixed model to the data using REML as per usual, treating the estimates of the censored observations as if they were fully observed.</a:t>
            </a:r>
            <a:br>
              <a:rPr lang="en-US" sz="4000" dirty="0">
                <a:latin typeface="Calibri" panose="020F0502020204030204" pitchFamily="34" charset="0"/>
                <a:cs typeface="Calibri" panose="020F0502020204030204" pitchFamily="34" charset="0"/>
              </a:rPr>
            </a:br>
            <a:endParaRPr lang="en-US" sz="4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latin typeface="Calibri" panose="020F0502020204030204" pitchFamily="34" charset="0"/>
                <a:cs typeface="Calibri" panose="020F0502020204030204" pitchFamily="34" charset="0"/>
              </a:rPr>
              <a:t>This yields means, i.e., fitted values, and variances that we then use to </a:t>
            </a:r>
            <a:r>
              <a:rPr lang="en-NZ" sz="1800" b="0" i="0" dirty="0">
                <a:effectLst/>
                <a:latin typeface="Helvetica" panose="020B0604020202020204" pitchFamily="34" charset="0"/>
              </a:rPr>
              <a:t>re-estimate the censored values. And we repeat until convergence.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dirty="0">
              <a:latin typeface="Calibri" panose="020F0502020204030204" pitchFamily="34" charset="0"/>
              <a:cs typeface="Calibri" panose="020F0502020204030204" pitchFamily="34" charset="0"/>
            </a:endParaRPr>
          </a:p>
          <a:p>
            <a:endParaRPr lang="en-NZ" sz="1800" b="0" i="0" dirty="0">
              <a:effectLst/>
              <a:latin typeface="Helvetica" panose="020B0604020202020204" pitchFamily="34" charset="0"/>
            </a:endParaRPr>
          </a:p>
          <a:p>
            <a:endParaRPr lang="en-NZ" sz="1800" b="0" i="0" dirty="0">
              <a:effectLst/>
              <a:latin typeface="Helvetica" panose="020B0604020202020204" pitchFamily="34" charset="0"/>
            </a:endParaRPr>
          </a:p>
        </p:txBody>
      </p:sp>
      <p:sp>
        <p:nvSpPr>
          <p:cNvPr id="4" name="Slide Number Placeholder 3"/>
          <p:cNvSpPr>
            <a:spLocks noGrp="1"/>
          </p:cNvSpPr>
          <p:nvPr>
            <p:ph type="sldNum" sz="quarter" idx="5"/>
          </p:nvPr>
        </p:nvSpPr>
        <p:spPr/>
        <p:txBody>
          <a:bodyPr/>
          <a:lstStyle/>
          <a:p>
            <a:fld id="{4ADCCD32-4741-4289-B505-EA9799D5DF46}" type="slidenum">
              <a:rPr lang="en-NZ" smtClean="0"/>
              <a:t>11</a:t>
            </a:fld>
            <a:endParaRPr lang="en-NZ"/>
          </a:p>
        </p:txBody>
      </p:sp>
    </p:spTree>
    <p:extLst>
      <p:ext uri="{BB962C8B-B14F-4D97-AF65-F5344CB8AC3E}">
        <p14:creationId xmlns:p14="http://schemas.microsoft.com/office/powerpoint/2010/main" val="236892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Here’s a wee demonstration of the Tobit model.</a:t>
            </a:r>
          </a:p>
          <a:p>
            <a:endParaRPr lang="en-NZ" dirty="0"/>
          </a:p>
          <a:p>
            <a:r>
              <a:rPr lang="en-NZ" dirty="0"/>
              <a:t>At the first iteration, the initial E-step uses a starting value for our estimated censored observation.  Here, the bound at which the observation is right-censored is used: 1.5. </a:t>
            </a:r>
          </a:p>
          <a:p>
            <a:endParaRPr lang="en-NZ" dirty="0"/>
          </a:p>
          <a:p>
            <a:r>
              <a:rPr lang="en-AU" sz="1200" dirty="0">
                <a:effectLst/>
                <a:latin typeface="Calibri" panose="020F0502020204030204" pitchFamily="34" charset="0"/>
                <a:ea typeface="Times New Roman" panose="02020603050405020304" pitchFamily="18" charset="0"/>
                <a:cs typeface="Calibri" panose="020F0502020204030204" pitchFamily="34" charset="0"/>
              </a:rPr>
              <a:t>We then obtain </a:t>
            </a:r>
            <a:r>
              <a:rPr lang="en-NZ" sz="1200" dirty="0">
                <a:effectLst/>
                <a:latin typeface="Calibri" panose="020F0502020204030204" pitchFamily="34" charset="0"/>
                <a:ea typeface="Times New Roman" panose="02020603050405020304" pitchFamily="18" charset="0"/>
                <a:cs typeface="Calibri" panose="020F0502020204030204" pitchFamily="34" charset="0"/>
              </a:rPr>
              <a:t>an estimated </a:t>
            </a:r>
            <a:r>
              <a:rPr lang="en-NZ" sz="1800" b="0" i="0" dirty="0">
                <a:effectLst/>
                <a:latin typeface="Helvetica" panose="020B0604020202020204" pitchFamily="34" charset="0"/>
              </a:rPr>
              <a:t>mean and variance for the distribution of the censored observation.</a:t>
            </a:r>
            <a:endParaRPr lang="en-NZ" dirty="0"/>
          </a:p>
          <a:p>
            <a:endParaRPr lang="en-NZ" dirty="0"/>
          </a:p>
          <a:p>
            <a:endParaRPr lang="en-NZ" dirty="0"/>
          </a:p>
        </p:txBody>
      </p:sp>
      <p:sp>
        <p:nvSpPr>
          <p:cNvPr id="4" name="Slide Number Placeholder 3"/>
          <p:cNvSpPr>
            <a:spLocks noGrp="1"/>
          </p:cNvSpPr>
          <p:nvPr>
            <p:ph type="sldNum" sz="quarter" idx="5"/>
          </p:nvPr>
        </p:nvSpPr>
        <p:spPr/>
        <p:txBody>
          <a:bodyPr/>
          <a:lstStyle/>
          <a:p>
            <a:fld id="{4ADCCD32-4741-4289-B505-EA9799D5DF46}" type="slidenum">
              <a:rPr lang="en-NZ" smtClean="0"/>
              <a:t>12</a:t>
            </a:fld>
            <a:endParaRPr lang="en-NZ"/>
          </a:p>
        </p:txBody>
      </p:sp>
    </p:spTree>
    <p:extLst>
      <p:ext uri="{BB962C8B-B14F-4D97-AF65-F5344CB8AC3E}">
        <p14:creationId xmlns:p14="http://schemas.microsoft.com/office/powerpoint/2010/main" val="2151573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Then, at iteration 2, we use this mean and variance to re-estimate the censored observation. </a:t>
            </a:r>
          </a:p>
          <a:p>
            <a:r>
              <a:rPr lang="en-NZ" dirty="0"/>
              <a:t>In this example, as the observation is right-censored, this updated estimate </a:t>
            </a:r>
            <a:r>
              <a:rPr lang="en-NZ" sz="1800" b="0" i="0" dirty="0">
                <a:effectLst/>
                <a:latin typeface="Helvetica" panose="020B0604020202020204" pitchFamily="34" charset="0"/>
              </a:rPr>
              <a:t>is given by the expected value of the upper tail of the Normal distribution.</a:t>
            </a:r>
            <a:endParaRPr lang="en-NZ" dirty="0"/>
          </a:p>
        </p:txBody>
      </p:sp>
      <p:sp>
        <p:nvSpPr>
          <p:cNvPr id="4" name="Slide Number Placeholder 3"/>
          <p:cNvSpPr>
            <a:spLocks noGrp="1"/>
          </p:cNvSpPr>
          <p:nvPr>
            <p:ph type="sldNum" sz="quarter" idx="5"/>
          </p:nvPr>
        </p:nvSpPr>
        <p:spPr/>
        <p:txBody>
          <a:bodyPr/>
          <a:lstStyle/>
          <a:p>
            <a:fld id="{4ADCCD32-4741-4289-B505-EA9799D5DF46}" type="slidenum">
              <a:rPr lang="en-NZ" smtClean="0"/>
              <a:t>13</a:t>
            </a:fld>
            <a:endParaRPr lang="en-NZ"/>
          </a:p>
        </p:txBody>
      </p:sp>
    </p:spTree>
    <p:extLst>
      <p:ext uri="{BB962C8B-B14F-4D97-AF65-F5344CB8AC3E}">
        <p14:creationId xmlns:p14="http://schemas.microsoft.com/office/powerpoint/2010/main" val="598350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re-estimation of the mean and variance, and then the censored observation, is repeat this until we have convergence.</a:t>
            </a:r>
          </a:p>
        </p:txBody>
      </p:sp>
      <p:sp>
        <p:nvSpPr>
          <p:cNvPr id="4" name="Slide Number Placeholder 3"/>
          <p:cNvSpPr>
            <a:spLocks noGrp="1"/>
          </p:cNvSpPr>
          <p:nvPr>
            <p:ph type="sldNum" sz="quarter" idx="5"/>
          </p:nvPr>
        </p:nvSpPr>
        <p:spPr/>
        <p:txBody>
          <a:bodyPr/>
          <a:lstStyle/>
          <a:p>
            <a:fld id="{4ADCCD32-4741-4289-B505-EA9799D5DF46}" type="slidenum">
              <a:rPr lang="en-NZ" smtClean="0"/>
              <a:t>14</a:t>
            </a:fld>
            <a:endParaRPr lang="en-NZ"/>
          </a:p>
        </p:txBody>
      </p:sp>
    </p:spTree>
    <p:extLst>
      <p:ext uri="{BB962C8B-B14F-4D97-AF65-F5344CB8AC3E}">
        <p14:creationId xmlns:p14="http://schemas.microsoft.com/office/powerpoint/2010/main" val="3913444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At the 4</a:t>
            </a:r>
            <a:r>
              <a:rPr lang="en-NZ" baseline="30000" dirty="0"/>
              <a:t>th</a:t>
            </a:r>
            <a:r>
              <a:rPr lang="en-NZ" dirty="0"/>
              <a:t> iteration, there is a small change in the expected value.</a:t>
            </a:r>
          </a:p>
        </p:txBody>
      </p:sp>
      <p:sp>
        <p:nvSpPr>
          <p:cNvPr id="4" name="Slide Number Placeholder 3"/>
          <p:cNvSpPr>
            <a:spLocks noGrp="1"/>
          </p:cNvSpPr>
          <p:nvPr>
            <p:ph type="sldNum" sz="quarter" idx="5"/>
          </p:nvPr>
        </p:nvSpPr>
        <p:spPr/>
        <p:txBody>
          <a:bodyPr/>
          <a:lstStyle/>
          <a:p>
            <a:fld id="{4ADCCD32-4741-4289-B505-EA9799D5DF46}" type="slidenum">
              <a:rPr lang="en-NZ" smtClean="0"/>
              <a:t>15</a:t>
            </a:fld>
            <a:endParaRPr lang="en-NZ"/>
          </a:p>
        </p:txBody>
      </p:sp>
    </p:spTree>
    <p:extLst>
      <p:ext uri="{BB962C8B-B14F-4D97-AF65-F5344CB8AC3E}">
        <p14:creationId xmlns:p14="http://schemas.microsoft.com/office/powerpoint/2010/main" val="258130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But by iteration 5, the EM algorithm has converged.</a:t>
            </a:r>
          </a:p>
        </p:txBody>
      </p:sp>
      <p:sp>
        <p:nvSpPr>
          <p:cNvPr id="4" name="Slide Number Placeholder 3"/>
          <p:cNvSpPr>
            <a:spLocks noGrp="1"/>
          </p:cNvSpPr>
          <p:nvPr>
            <p:ph type="sldNum" sz="quarter" idx="5"/>
          </p:nvPr>
        </p:nvSpPr>
        <p:spPr/>
        <p:txBody>
          <a:bodyPr/>
          <a:lstStyle/>
          <a:p>
            <a:fld id="{4ADCCD32-4741-4289-B505-EA9799D5DF46}" type="slidenum">
              <a:rPr lang="en-NZ" smtClean="0"/>
              <a:t>16</a:t>
            </a:fld>
            <a:endParaRPr lang="en-NZ"/>
          </a:p>
        </p:txBody>
      </p:sp>
    </p:spTree>
    <p:extLst>
      <p:ext uri="{BB962C8B-B14F-4D97-AF65-F5344CB8AC3E}">
        <p14:creationId xmlns:p14="http://schemas.microsoft.com/office/powerpoint/2010/main" val="3065491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Let’s return to our CBD example.  </a:t>
            </a:r>
          </a:p>
          <a:p>
            <a:endParaRPr lang="en-NZ" dirty="0"/>
          </a:p>
          <a:p>
            <a:r>
              <a:rPr lang="en-NZ" dirty="0"/>
              <a:t>If you recall, the treatments are 3 cultivars by 2 nutrient feeds. A split-plot design was used with nutrient feeds applied to the rows, and cultivars within rows.</a:t>
            </a:r>
          </a:p>
          <a:p>
            <a:endParaRPr lang="en-NZ" dirty="0"/>
          </a:p>
          <a:p>
            <a:r>
              <a:rPr lang="en-NZ" dirty="0"/>
              <a:t>Of interest is estimating the mean CBD potency for the different treatment combinations.  </a:t>
            </a:r>
          </a:p>
          <a:p>
            <a:endParaRPr lang="en-NZ" dirty="0"/>
          </a:p>
          <a:p>
            <a:r>
              <a:rPr lang="en-NZ" dirty="0"/>
              <a:t>However, a modest number of CBD values are censored, with some observations falling below the lower bound of 2, and others exceeding the upper bound of 15.</a:t>
            </a:r>
          </a:p>
        </p:txBody>
      </p:sp>
      <p:sp>
        <p:nvSpPr>
          <p:cNvPr id="4" name="Slide Number Placeholder 3"/>
          <p:cNvSpPr>
            <a:spLocks noGrp="1"/>
          </p:cNvSpPr>
          <p:nvPr>
            <p:ph type="sldNum" sz="quarter" idx="5"/>
          </p:nvPr>
        </p:nvSpPr>
        <p:spPr/>
        <p:txBody>
          <a:bodyPr/>
          <a:lstStyle/>
          <a:p>
            <a:fld id="{4ADCCD32-4741-4289-B505-EA9799D5DF46}" type="slidenum">
              <a:rPr lang="en-NZ" smtClean="0"/>
              <a:t>17</a:t>
            </a:fld>
            <a:endParaRPr lang="en-NZ"/>
          </a:p>
        </p:txBody>
      </p:sp>
    </p:spTree>
    <p:extLst>
      <p:ext uri="{BB962C8B-B14F-4D97-AF65-F5344CB8AC3E}">
        <p14:creationId xmlns:p14="http://schemas.microsoft.com/office/powerpoint/2010/main" val="3001756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So, to analyse this censored data set, I used a Tobit linear mixed model.</a:t>
            </a:r>
          </a:p>
          <a:p>
            <a:pPr>
              <a:lnSpc>
                <a:spcPct val="107000"/>
              </a:lnSpc>
              <a:spcAft>
                <a:spcPts val="800"/>
              </a:spcAft>
            </a:pP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Z" sz="1800" dirty="0">
                <a:effectLst/>
                <a:latin typeface="Calibri" panose="020F0502020204030204" pitchFamily="34" charset="0"/>
                <a:ea typeface="Calibri" panose="020F0502020204030204" pitchFamily="34" charset="0"/>
                <a:cs typeface="Times New Roman" panose="02020603050405020304" pitchFamily="18" charset="0"/>
              </a:rPr>
              <a:t>The fixed model comprised the main effects of nutrient feed and cultivar + their interaction</a:t>
            </a:r>
          </a:p>
          <a:p>
            <a:pPr>
              <a:lnSpc>
                <a:spcPct val="107000"/>
              </a:lnSpc>
              <a:spcAft>
                <a:spcPts val="800"/>
              </a:spcAft>
            </a:pP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r>
              <a:rPr lang="en-NZ" sz="1800" dirty="0">
                <a:effectLst/>
                <a:latin typeface="Calibri" panose="020F0502020204030204" pitchFamily="34" charset="0"/>
                <a:ea typeface="Calibri" panose="020F0502020204030204" pitchFamily="34" charset="0"/>
                <a:cs typeface="Times New Roman" panose="02020603050405020304" pitchFamily="18" charset="0"/>
              </a:rPr>
              <a:t>And the random model reflected the split-plot design of replicates and rows within replicates.</a:t>
            </a:r>
          </a:p>
          <a:p>
            <a:endParaRPr lang="en-NZ" sz="1800" dirty="0">
              <a:effectLst/>
              <a:latin typeface="Calibri" panose="020F0502020204030204" pitchFamily="34" charset="0"/>
              <a:cs typeface="Times New Roman" panose="02020603050405020304" pitchFamily="18" charset="0"/>
            </a:endParaRPr>
          </a:p>
          <a:p>
            <a:r>
              <a:rPr lang="en-NZ" sz="1800" dirty="0">
                <a:effectLst/>
                <a:latin typeface="Calibri" panose="020F0502020204030204" pitchFamily="34" charset="0"/>
                <a:cs typeface="Times New Roman" panose="02020603050405020304" pitchFamily="18" charset="0"/>
              </a:rPr>
              <a:t>This model is super easy fit Genstat 24 – which is due for release early next year, either via the menus or using code.</a:t>
            </a:r>
          </a:p>
          <a:p>
            <a:endParaRPr lang="en-NZ" sz="1800" dirty="0">
              <a:effectLst/>
              <a:latin typeface="Calibri" panose="020F0502020204030204" pitchFamily="34" charset="0"/>
              <a:cs typeface="Times New Roman" panose="02020603050405020304" pitchFamily="18" charset="0"/>
            </a:endParaRPr>
          </a:p>
          <a:p>
            <a:r>
              <a:rPr lang="en-NZ" sz="1800" dirty="0">
                <a:effectLst/>
                <a:latin typeface="Calibri" panose="020F0502020204030204" pitchFamily="34" charset="0"/>
                <a:cs typeface="Times New Roman" panose="02020603050405020304" pitchFamily="18" charset="0"/>
              </a:rPr>
              <a:t>Tobit linear mixed models for censored data are available in the current version, Genstat 23, however censoring is assumed to be in just one direction: either left or right. </a:t>
            </a:r>
            <a:endParaRPr lang="en-NZ" dirty="0"/>
          </a:p>
        </p:txBody>
      </p:sp>
      <p:sp>
        <p:nvSpPr>
          <p:cNvPr id="4" name="Slide Number Placeholder 3"/>
          <p:cNvSpPr>
            <a:spLocks noGrp="1"/>
          </p:cNvSpPr>
          <p:nvPr>
            <p:ph type="sldNum" sz="quarter" idx="5"/>
          </p:nvPr>
        </p:nvSpPr>
        <p:spPr/>
        <p:txBody>
          <a:bodyPr/>
          <a:lstStyle/>
          <a:p>
            <a:fld id="{4ADCCD32-4741-4289-B505-EA9799D5DF46}" type="slidenum">
              <a:rPr lang="en-NZ" smtClean="0"/>
              <a:t>18</a:t>
            </a:fld>
            <a:endParaRPr lang="en-NZ"/>
          </a:p>
        </p:txBody>
      </p:sp>
    </p:spTree>
    <p:extLst>
      <p:ext uri="{BB962C8B-B14F-4D97-AF65-F5344CB8AC3E}">
        <p14:creationId xmlns:p14="http://schemas.microsoft.com/office/powerpoint/2010/main" val="1354365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b="0" i="0" dirty="0">
                <a:effectLst/>
                <a:latin typeface="Helvetica" panose="020B0604020202020204" pitchFamily="34" charset="0"/>
              </a:rPr>
              <a:t>Underpinning the Tobit model is an EM algorithm. I deemed it to have converged when the percentage change in each estimated treatment mean was less than 0.1%, and the percentage change in each estimated variance component was less than 0.05%.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1200" b="0" i="0" dirty="0">
              <a:effectLst/>
              <a:latin typeface="Helvetica" panose="020B060402020202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b="0" i="0" dirty="0">
                <a:effectLst/>
                <a:latin typeface="Helvetica" panose="020B0604020202020204" pitchFamily="34" charset="0"/>
              </a:rPr>
              <a:t>E-M algorithm converged very quickly, after just 8 iterations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1200" b="0" i="0" dirty="0">
              <a:effectLst/>
              <a:latin typeface="Helvetica" panose="020B060402020202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As the main goal was to estimate and compare the cultivar by nutrient feed treatment means, let’s look at a plot of the predicted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latin typeface="Calibri" panose="020F0502020204030204" pitchFamily="34" charset="0"/>
              <a:cs typeface="Calibri" panose="020F0502020204030204" pitchFamily="34" charset="0"/>
            </a:endParaRPr>
          </a:p>
          <a:p>
            <a:endParaRPr lang="en-NZ" dirty="0"/>
          </a:p>
        </p:txBody>
      </p:sp>
      <p:sp>
        <p:nvSpPr>
          <p:cNvPr id="4" name="Slide Number Placeholder 3"/>
          <p:cNvSpPr>
            <a:spLocks noGrp="1"/>
          </p:cNvSpPr>
          <p:nvPr>
            <p:ph type="sldNum" sz="quarter" idx="5"/>
          </p:nvPr>
        </p:nvSpPr>
        <p:spPr/>
        <p:txBody>
          <a:bodyPr/>
          <a:lstStyle/>
          <a:p>
            <a:fld id="{4ADCCD32-4741-4289-B505-EA9799D5DF46}" type="slidenum">
              <a:rPr lang="en-NZ" smtClean="0"/>
              <a:t>19</a:t>
            </a:fld>
            <a:endParaRPr lang="en-NZ"/>
          </a:p>
        </p:txBody>
      </p:sp>
    </p:spTree>
    <p:extLst>
      <p:ext uri="{BB962C8B-B14F-4D97-AF65-F5344CB8AC3E}">
        <p14:creationId xmlns:p14="http://schemas.microsoft.com/office/powerpoint/2010/main" val="184404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effectLst/>
                <a:latin typeface="Calibri" panose="020F0502020204030204" pitchFamily="34" charset="0"/>
                <a:ea typeface="Calibri" panose="020F0502020204030204" pitchFamily="34" charset="0"/>
                <a:cs typeface="Times New Roman" panose="02020603050405020304" pitchFamily="18" charset="0"/>
              </a:rPr>
              <a:t>Censoring occurs during data collection when measurements are not, or cannot, be taken above or below a certain bound.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effectLst/>
                <a:latin typeface="Calibri" panose="020F0502020204030204" pitchFamily="34" charset="0"/>
                <a:ea typeface="Calibri" panose="020F0502020204030204" pitchFamily="34" charset="0"/>
                <a:cs typeface="Times New Roman" panose="02020603050405020304" pitchFamily="18" charset="0"/>
              </a:rPr>
              <a:t>For example, chemical concentrations may be left-censored if they fall below a minimum level of detection.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effectLst/>
                <a:latin typeface="Calibri" panose="020F0502020204030204" pitchFamily="34" charset="0"/>
                <a:ea typeface="Calibri" panose="020F0502020204030204" pitchFamily="34" charset="0"/>
                <a:cs typeface="Times New Roman" panose="02020603050405020304" pitchFamily="18" charset="0"/>
              </a:rPr>
              <a:t>An example of when right-censoring may occur is if an experiment generates some very large counts, and its only practical to count up to certain number. Observations exceeding this number will therefore be right-censored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effectLst/>
                <a:latin typeface="Calibri" panose="020F0502020204030204" pitchFamily="34" charset="0"/>
                <a:ea typeface="Calibri" panose="020F0502020204030204" pitchFamily="34" charset="0"/>
                <a:cs typeface="Times New Roman" panose="02020603050405020304" pitchFamily="18" charset="0"/>
              </a:rPr>
              <a:t>In some circumstances, data may even be subjected to both left- and right- censoring, where the quantification method has both lower and upper limits of detection. And indeed this is the case with the cannabidiol dataset I’m going to discuss today.</a:t>
            </a:r>
          </a:p>
        </p:txBody>
      </p:sp>
      <p:sp>
        <p:nvSpPr>
          <p:cNvPr id="4" name="Slide Number Placeholder 3"/>
          <p:cNvSpPr>
            <a:spLocks noGrp="1"/>
          </p:cNvSpPr>
          <p:nvPr>
            <p:ph type="sldNum" sz="quarter" idx="5"/>
          </p:nvPr>
        </p:nvSpPr>
        <p:spPr/>
        <p:txBody>
          <a:bodyPr/>
          <a:lstStyle/>
          <a:p>
            <a:fld id="{4ADCCD32-4741-4289-B505-EA9799D5DF46}" type="slidenum">
              <a:rPr lang="en-NZ" smtClean="0"/>
              <a:t>2</a:t>
            </a:fld>
            <a:endParaRPr lang="en-NZ"/>
          </a:p>
        </p:txBody>
      </p:sp>
    </p:spTree>
    <p:extLst>
      <p:ext uri="{BB962C8B-B14F-4D97-AF65-F5344CB8AC3E}">
        <p14:creationId xmlns:p14="http://schemas.microsoft.com/office/powerpoint/2010/main" val="1212196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predicted treatment means are shown here. Across the x-axis we have the three cultivars : excitingly named A, B, C, ordered fortuitously from lowest to highest CBD potency.</a:t>
            </a:r>
          </a:p>
          <a:p>
            <a:endParaRPr lang="en-NZ" dirty="0"/>
          </a:p>
          <a:p>
            <a:r>
              <a:rPr lang="en-NZ" dirty="0"/>
              <a:t>The means for the new nutrient feed are plotted with blue circles, and the standard feed with yellow diamonds.</a:t>
            </a:r>
          </a:p>
          <a:p>
            <a:endParaRPr lang="en-NZ" dirty="0"/>
          </a:p>
          <a:p>
            <a:r>
              <a:rPr lang="en-NZ" dirty="0"/>
              <a:t>From this plot,  we can see that the new nutrient feed has given an advantage, in particular for cultivars B and C</a:t>
            </a:r>
          </a:p>
          <a:p>
            <a:endParaRPr lang="en-NZ" dirty="0"/>
          </a:p>
          <a:p>
            <a:r>
              <a:rPr lang="en-NZ" dirty="0"/>
              <a:t>However, for cultivar A, which has a low overall CBD potency, there’s little difference between the new and standard feeds. </a:t>
            </a:r>
          </a:p>
          <a:p>
            <a:endParaRPr lang="en-NZ" dirty="0"/>
          </a:p>
          <a:p>
            <a:endParaRPr lang="en-NZ" dirty="0"/>
          </a:p>
          <a:p>
            <a:r>
              <a:rPr lang="en-NZ" dirty="0"/>
              <a:t>Note, the LSD is only approximate because </a:t>
            </a:r>
            <a:r>
              <a:rPr lang="en-US" dirty="0"/>
              <a:t>Genstat takes the smallest of the available </a:t>
            </a:r>
            <a:r>
              <a:rPr lang="en-US" dirty="0" err="1"/>
              <a:t>d.d.f</a:t>
            </a:r>
            <a:r>
              <a:rPr lang="en-US" dirty="0"/>
              <a:t>. the contrasts amongst the Cultivar by Nutrient means</a:t>
            </a:r>
            <a:endParaRPr lang="en-NZ" dirty="0"/>
          </a:p>
        </p:txBody>
      </p:sp>
      <p:sp>
        <p:nvSpPr>
          <p:cNvPr id="4" name="Slide Number Placeholder 3"/>
          <p:cNvSpPr>
            <a:spLocks noGrp="1"/>
          </p:cNvSpPr>
          <p:nvPr>
            <p:ph type="sldNum" sz="quarter" idx="5"/>
          </p:nvPr>
        </p:nvSpPr>
        <p:spPr/>
        <p:txBody>
          <a:bodyPr/>
          <a:lstStyle/>
          <a:p>
            <a:fld id="{4ADCCD32-4741-4289-B505-EA9799D5DF46}" type="slidenum">
              <a:rPr lang="en-NZ" smtClean="0"/>
              <a:t>20</a:t>
            </a:fld>
            <a:endParaRPr lang="en-NZ"/>
          </a:p>
        </p:txBody>
      </p:sp>
    </p:spTree>
    <p:extLst>
      <p:ext uri="{BB962C8B-B14F-4D97-AF65-F5344CB8AC3E}">
        <p14:creationId xmlns:p14="http://schemas.microsoft.com/office/powerpoint/2010/main" val="625663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From the Tobit algorithm we also get estimated values for the censored observations. And these can be seen in this plot.</a:t>
            </a:r>
          </a:p>
          <a:p>
            <a:endParaRPr lang="en-NZ" dirty="0"/>
          </a:p>
          <a:p>
            <a:r>
              <a:rPr lang="en-NZ" dirty="0"/>
              <a:t>Uncensored data is that plotted between the lower and upper limits.</a:t>
            </a:r>
          </a:p>
          <a:p>
            <a:r>
              <a:rPr lang="en-NZ" dirty="0"/>
              <a:t>The estimates of the left-censored observations can be seen plotted below the lower limit of detection, and the estimates of the right-censored observations can be seen plotted above the upper limit of detection.  </a:t>
            </a:r>
          </a:p>
          <a:p>
            <a:endParaRPr lang="en-NZ" dirty="0"/>
          </a:p>
          <a:p>
            <a:r>
              <a:rPr lang="en-NZ" dirty="0"/>
              <a:t>There wasn’t a lot of variability between the replicates or rows – the variance components were very small. And that’s why we don’t see a lot of difference in the estimated values within a treatment combination.</a:t>
            </a:r>
          </a:p>
        </p:txBody>
      </p:sp>
      <p:sp>
        <p:nvSpPr>
          <p:cNvPr id="4" name="Slide Number Placeholder 3"/>
          <p:cNvSpPr>
            <a:spLocks noGrp="1"/>
          </p:cNvSpPr>
          <p:nvPr>
            <p:ph type="sldNum" sz="quarter" idx="5"/>
          </p:nvPr>
        </p:nvSpPr>
        <p:spPr/>
        <p:txBody>
          <a:bodyPr/>
          <a:lstStyle/>
          <a:p>
            <a:fld id="{4ADCCD32-4741-4289-B505-EA9799D5DF46}" type="slidenum">
              <a:rPr lang="en-NZ" smtClean="0"/>
              <a:t>21</a:t>
            </a:fld>
            <a:endParaRPr lang="en-NZ"/>
          </a:p>
        </p:txBody>
      </p:sp>
    </p:spTree>
    <p:extLst>
      <p:ext uri="{BB962C8B-B14F-4D97-AF65-F5344CB8AC3E}">
        <p14:creationId xmlns:p14="http://schemas.microsoft.com/office/powerpoint/2010/main" val="113221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Some of you are no doubt justifiably concerned that I analysed the response, which is a percentage, using a linear model.</a:t>
            </a:r>
          </a:p>
          <a:p>
            <a:endParaRPr lang="en-NZ" dirty="0"/>
          </a:p>
          <a:p>
            <a:r>
              <a:rPr lang="en-NZ" dirty="0"/>
              <a:t>In my defence, the residuals look surprisingly good.  The histogram of the residuals and the Normal plot are fairly consistent with what we’d expect from Normal data, and the scatter plot of </a:t>
            </a:r>
            <a:r>
              <a:rPr lang="en-NZ" b="0" i="0" dirty="0">
                <a:solidFill>
                  <a:srgbClr val="304560"/>
                </a:solidFill>
                <a:effectLst/>
                <a:latin typeface="Roboto" panose="02000000000000000000" pitchFamily="2" charset="0"/>
              </a:rPr>
              <a:t>residuals against the fitted values doesn’t raise any alarms regarding non-constant variance.</a:t>
            </a:r>
            <a:endParaRPr lang="en-NZ" dirty="0"/>
          </a:p>
          <a:p>
            <a:endParaRPr lang="en-NZ" dirty="0"/>
          </a:p>
          <a:p>
            <a:r>
              <a:rPr lang="en-NZ" dirty="0"/>
              <a:t>It is also reassuring that all of the left-censored observations have been estimated to be greater than 0. However, of course there is no guarantee that this would be case.</a:t>
            </a:r>
          </a:p>
          <a:p>
            <a:endParaRPr lang="en-NZ" dirty="0"/>
          </a:p>
          <a:p>
            <a:r>
              <a:rPr lang="en-NZ" dirty="0"/>
              <a:t>Arguably, perhaps I should have logit transformed the data, or used a different model, for example a beta regression.</a:t>
            </a:r>
          </a:p>
        </p:txBody>
      </p:sp>
      <p:sp>
        <p:nvSpPr>
          <p:cNvPr id="4" name="Slide Number Placeholder 3"/>
          <p:cNvSpPr>
            <a:spLocks noGrp="1"/>
          </p:cNvSpPr>
          <p:nvPr>
            <p:ph type="sldNum" sz="quarter" idx="5"/>
          </p:nvPr>
        </p:nvSpPr>
        <p:spPr/>
        <p:txBody>
          <a:bodyPr/>
          <a:lstStyle/>
          <a:p>
            <a:fld id="{4ADCCD32-4741-4289-B505-EA9799D5DF46}" type="slidenum">
              <a:rPr lang="en-NZ" smtClean="0"/>
              <a:t>22</a:t>
            </a:fld>
            <a:endParaRPr lang="en-NZ"/>
          </a:p>
        </p:txBody>
      </p:sp>
    </p:spTree>
    <p:extLst>
      <p:ext uri="{BB962C8B-B14F-4D97-AF65-F5344CB8AC3E}">
        <p14:creationId xmlns:p14="http://schemas.microsoft.com/office/powerpoint/2010/main" val="4283242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And as alluded to earlier, the Tobit method isn’t restricted to Normal data.  And indeed, Roger, David and I have been implementing a suite of Tobit models in Genstat, including for the analysis of censored Poisson data.</a:t>
            </a:r>
          </a:p>
          <a:p>
            <a:endParaRPr lang="en-NZ" dirty="0"/>
          </a:p>
          <a:p>
            <a:r>
              <a:rPr lang="en-NZ" dirty="0"/>
              <a:t>And in the 24th Edition, which is beta-erring at the moment, menus have also been added for Tobit ANOVA, Tobit Gamma GLM, and Tobit Negative Binomial GLM.</a:t>
            </a:r>
          </a:p>
          <a:p>
            <a:endParaRPr lang="en-NZ" dirty="0"/>
          </a:p>
          <a:p>
            <a:r>
              <a:rPr lang="en-NZ" dirty="0"/>
              <a:t>We’ve also extended the functionality to allow for data with both left and right censoring, as well as censoring at different points.</a:t>
            </a:r>
          </a:p>
          <a:p>
            <a:endParaRPr lang="en-NZ" dirty="0"/>
          </a:p>
          <a:p>
            <a:endParaRPr lang="en-NZ" dirty="0"/>
          </a:p>
          <a:p>
            <a:endParaRPr lang="en-NZ" dirty="0"/>
          </a:p>
        </p:txBody>
      </p:sp>
      <p:sp>
        <p:nvSpPr>
          <p:cNvPr id="4" name="Slide Number Placeholder 3"/>
          <p:cNvSpPr>
            <a:spLocks noGrp="1"/>
          </p:cNvSpPr>
          <p:nvPr>
            <p:ph type="sldNum" sz="quarter" idx="5"/>
          </p:nvPr>
        </p:nvSpPr>
        <p:spPr/>
        <p:txBody>
          <a:bodyPr/>
          <a:lstStyle/>
          <a:p>
            <a:fld id="{4ADCCD32-4741-4289-B505-EA9799D5DF46}" type="slidenum">
              <a:rPr lang="en-NZ" smtClean="0"/>
              <a:t>23</a:t>
            </a:fld>
            <a:endParaRPr lang="en-NZ"/>
          </a:p>
        </p:txBody>
      </p:sp>
    </p:spTree>
    <p:extLst>
      <p:ext uri="{BB962C8B-B14F-4D97-AF65-F5344CB8AC3E}">
        <p14:creationId xmlns:p14="http://schemas.microsoft.com/office/powerpoint/2010/main" val="1037516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Well, that’s all from me.  I hope you have all enjoyed the conference and the beautiful Bay of Islands.  Any questions or comments.</a:t>
            </a:r>
          </a:p>
        </p:txBody>
      </p:sp>
      <p:sp>
        <p:nvSpPr>
          <p:cNvPr id="4" name="Slide Number Placeholder 3"/>
          <p:cNvSpPr>
            <a:spLocks noGrp="1"/>
          </p:cNvSpPr>
          <p:nvPr>
            <p:ph type="sldNum" sz="quarter" idx="5"/>
          </p:nvPr>
        </p:nvSpPr>
        <p:spPr/>
        <p:txBody>
          <a:bodyPr/>
          <a:lstStyle/>
          <a:p>
            <a:fld id="{4ADCCD32-4741-4289-B505-EA9799D5DF46}" type="slidenum">
              <a:rPr lang="en-NZ" smtClean="0"/>
              <a:t>24</a:t>
            </a:fld>
            <a:endParaRPr lang="en-NZ"/>
          </a:p>
        </p:txBody>
      </p:sp>
    </p:spTree>
    <p:extLst>
      <p:ext uri="{BB962C8B-B14F-4D97-AF65-F5344CB8AC3E}">
        <p14:creationId xmlns:p14="http://schemas.microsoft.com/office/powerpoint/2010/main" val="3859312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In NZ, medicinal cannabis production is an emerging industry.  </a:t>
            </a:r>
          </a:p>
          <a:p>
            <a:endParaRPr lang="en-NZ" dirty="0"/>
          </a:p>
          <a:p>
            <a:r>
              <a:rPr lang="en-NZ" dirty="0"/>
              <a:t>Most growers in NZ have been adopting cultivation practices, and using plant-lines, developed by large and established overseas enterprises, such as those in the USA.</a:t>
            </a:r>
          </a:p>
          <a:p>
            <a:endParaRPr lang="en-NZ" dirty="0"/>
          </a:p>
          <a:p>
            <a:r>
              <a:rPr lang="en-NZ" dirty="0"/>
              <a:t>However, these may not be optimal for NZ conditions and/or the markets growers in NZ are targeting.  </a:t>
            </a:r>
          </a:p>
          <a:p>
            <a:endParaRPr lang="en-NZ" dirty="0"/>
          </a:p>
          <a:p>
            <a:r>
              <a:rPr lang="en-NZ" dirty="0"/>
              <a:t>Therefore, there is a need for research so growers in NZ can enhance their plant-lines and improve their cultivation practices. </a:t>
            </a:r>
          </a:p>
          <a:p>
            <a:endParaRPr lang="en-NZ" dirty="0"/>
          </a:p>
          <a:p>
            <a:r>
              <a:rPr lang="en-NZ" dirty="0"/>
              <a:t>The example I’m sharing today is from a medicinal cannabis producer in NZ exploring ways to optimize the cannabidiol potency of their raw product by improving the nutrient feed they use. </a:t>
            </a:r>
          </a:p>
          <a:p>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Cannabidiol, or CBD, is one of the </a:t>
            </a:r>
            <a:r>
              <a:rPr lang="en-US" b="0" i="0" dirty="0">
                <a:solidFill>
                  <a:srgbClr val="646464"/>
                </a:solidFill>
                <a:effectLst/>
                <a:latin typeface="Open Sans" panose="020F0502020204030204" pitchFamily="34" charset="0"/>
              </a:rPr>
              <a:t>active compounds in cannabis plants. For medicinal purpose, CBD is important as it is believed to have </a:t>
            </a:r>
            <a:r>
              <a:rPr lang="en-US" sz="1200" b="0" i="0" dirty="0">
                <a:effectLst/>
                <a:latin typeface="Calibri" panose="020F0502020204030204" pitchFamily="34" charset="0"/>
                <a:ea typeface="Calibri" panose="020F0502020204030204" pitchFamily="34" charset="0"/>
                <a:cs typeface="Calibri" panose="020F0502020204030204" pitchFamily="34" charset="0"/>
              </a:rPr>
              <a:t>therapeutic effects. However, unlike THC, another active compound in cannabis plants, CBD has little-to-no psycho-active effects. That is, ingesting CBD doesn’t make you high.</a:t>
            </a:r>
          </a:p>
          <a:p>
            <a:endParaRPr lang="en-NZ" dirty="0"/>
          </a:p>
          <a:p>
            <a:r>
              <a:rPr lang="en-NZ" dirty="0"/>
              <a:t>CBD is prescribed </a:t>
            </a:r>
            <a:r>
              <a:rPr lang="en-US" b="0" i="0" dirty="0">
                <a:solidFill>
                  <a:srgbClr val="404441"/>
                </a:solidFill>
                <a:effectLst/>
                <a:latin typeface="Tiempos Text"/>
              </a:rPr>
              <a:t>predominately for anxiety, pain and chemotherapy-induced nausea, but it is also used to treat may other ailments and health conditions.</a:t>
            </a:r>
          </a:p>
        </p:txBody>
      </p:sp>
      <p:sp>
        <p:nvSpPr>
          <p:cNvPr id="4" name="Slide Number Placeholder 3"/>
          <p:cNvSpPr>
            <a:spLocks noGrp="1"/>
          </p:cNvSpPr>
          <p:nvPr>
            <p:ph type="sldNum" sz="quarter" idx="5"/>
          </p:nvPr>
        </p:nvSpPr>
        <p:spPr/>
        <p:txBody>
          <a:bodyPr/>
          <a:lstStyle/>
          <a:p>
            <a:fld id="{4ADCCD32-4741-4289-B505-EA9799D5DF46}" type="slidenum">
              <a:rPr lang="en-NZ" smtClean="0"/>
              <a:t>3</a:t>
            </a:fld>
            <a:endParaRPr lang="en-NZ"/>
          </a:p>
        </p:txBody>
      </p:sp>
    </p:spTree>
    <p:extLst>
      <p:ext uri="{BB962C8B-B14F-4D97-AF65-F5344CB8AC3E}">
        <p14:creationId xmlns:p14="http://schemas.microsoft.com/office/powerpoint/2010/main" val="422787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data in this talk was from a small experiment, involving just 3 cultivars and 2 different nutrient feeds: the company’s standard one and a new one. </a:t>
            </a:r>
          </a:p>
          <a:p>
            <a:endParaRPr lang="en-NZ" dirty="0"/>
          </a:p>
          <a:p>
            <a:r>
              <a:rPr lang="en-NZ" dirty="0"/>
              <a:t>The 3 cultivars were targeted specifically as their performance wasn’t a good as expected.  </a:t>
            </a:r>
          </a:p>
          <a:p>
            <a:endParaRPr lang="en-NZ" dirty="0"/>
          </a:p>
          <a:p>
            <a:r>
              <a:rPr lang="en-NZ" dirty="0"/>
              <a:t>Due to commercial sensitives, unfortunately I’m not able to describe the two nutrient feeds in detail or to name the cultivars. Which is a shame, because the cultivars have very imaginative names.  However, I can say that the new nutrient feed is actually a programme of feeds that provides a different concoction of nutrients according to the various growth stages of the </a:t>
            </a:r>
            <a:r>
              <a:rPr lang="en-NZ"/>
              <a:t>cannabis plant.  </a:t>
            </a:r>
            <a:r>
              <a:rPr lang="en-NZ" dirty="0"/>
              <a:t>Conversely, with the standard feed, the same recipe of nutrients is provided regardless of growth stage.</a:t>
            </a:r>
          </a:p>
          <a:p>
            <a:endParaRPr lang="en-NZ" dirty="0"/>
          </a:p>
          <a:p>
            <a:r>
              <a:rPr lang="en-NZ" dirty="0"/>
              <a:t>The experiment comprised of 12 replicates layout as shown here.</a:t>
            </a:r>
          </a:p>
          <a:p>
            <a:endParaRPr lang="en-NZ" dirty="0"/>
          </a:p>
          <a:p>
            <a:r>
              <a:rPr lang="en-NZ" dirty="0"/>
              <a:t>And the design was “split-plot”, with nutrient feeds applied at the row level, and the three cultivars randomised within rows.</a:t>
            </a:r>
          </a:p>
        </p:txBody>
      </p:sp>
      <p:sp>
        <p:nvSpPr>
          <p:cNvPr id="4" name="Slide Number Placeholder 3"/>
          <p:cNvSpPr>
            <a:spLocks noGrp="1"/>
          </p:cNvSpPr>
          <p:nvPr>
            <p:ph type="sldNum" sz="quarter" idx="5"/>
          </p:nvPr>
        </p:nvSpPr>
        <p:spPr/>
        <p:txBody>
          <a:bodyPr/>
          <a:lstStyle/>
          <a:p>
            <a:fld id="{4ADCCD32-4741-4289-B505-EA9799D5DF46}" type="slidenum">
              <a:rPr lang="en-NZ" smtClean="0"/>
              <a:t>4</a:t>
            </a:fld>
            <a:endParaRPr lang="en-NZ"/>
          </a:p>
        </p:txBody>
      </p:sp>
    </p:spTree>
    <p:extLst>
      <p:ext uri="{BB962C8B-B14F-4D97-AF65-F5344CB8AC3E}">
        <p14:creationId xmlns:p14="http://schemas.microsoft.com/office/powerpoint/2010/main" val="1449692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t>For practical reasons, the design did suffer from several important limitations.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t>Firstly, </a:t>
            </a:r>
            <a:r>
              <a:rPr lang="en-NZ" dirty="0"/>
              <a:t>because we were constrained where the dripper lines supplying the different nutrient feeds could go, </a:t>
            </a:r>
            <a:r>
              <a:rPr lang="en-NZ" sz="1200" dirty="0"/>
              <a:t>we were unable to properly randomise the two nutrient feeds to the</a:t>
            </a:r>
            <a:r>
              <a:rPr lang="en-NZ" sz="1200" baseline="0" dirty="0"/>
              <a:t> rows within the replicates</a:t>
            </a:r>
            <a:endParaRPr lang="en-NZ" sz="1200" dirty="0">
              <a:latin typeface="Calibri" panose="020F0502020204030204" pitchFamily="34" charset="0"/>
              <a:ea typeface="Calibri" panose="020F0502020204030204" pitchFamily="34" charset="0"/>
              <a:cs typeface="Calibri" panose="020F0502020204030204" pitchFamily="34" charset="0"/>
            </a:endParaRPr>
          </a:p>
          <a:p>
            <a:endParaRPr lang="en-NZ" dirty="0"/>
          </a:p>
          <a:p>
            <a:r>
              <a:rPr lang="en-NZ" dirty="0"/>
              <a:t>After some feasibility testing, the best we could do was this serpentine type of arrangement, where the two dripper lines supplying the nutrient feeds zig-zagged down the rows of plants. And even this was very fiddly and difficult to implement. </a:t>
            </a:r>
          </a:p>
          <a:p>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Another important limitation was that each nutrient feed was supplied to the plants down a single pipeline, all from the same batch. Therefore, we don’t really have any independent replication of the individual nutrient feeds. For example, different batches of the same nutrient feed will vary, but this variation isn’t captured in this trial.  Consequently, we have to be careful that we don’t over interpret and over generalise the results from this experiment.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p:txBody>
      </p:sp>
      <p:sp>
        <p:nvSpPr>
          <p:cNvPr id="4" name="Slide Number Placeholder 3"/>
          <p:cNvSpPr>
            <a:spLocks noGrp="1"/>
          </p:cNvSpPr>
          <p:nvPr>
            <p:ph type="sldNum" sz="quarter" idx="5"/>
          </p:nvPr>
        </p:nvSpPr>
        <p:spPr/>
        <p:txBody>
          <a:bodyPr/>
          <a:lstStyle/>
          <a:p>
            <a:fld id="{4ADCCD32-4741-4289-B505-EA9799D5DF46}" type="slidenum">
              <a:rPr lang="en-NZ" smtClean="0"/>
              <a:t>5</a:t>
            </a:fld>
            <a:endParaRPr lang="en-NZ"/>
          </a:p>
        </p:txBody>
      </p:sp>
    </p:spTree>
    <p:extLst>
      <p:ext uri="{BB962C8B-B14F-4D97-AF65-F5344CB8AC3E}">
        <p14:creationId xmlns:p14="http://schemas.microsoft.com/office/powerpoint/2010/main" val="951103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Here’s a couple of photo of the trial being set-up. In this photo the plants are being re-potted into suitably sized bags in which they can grow over the duration of the trial, which was approximately 3 months</a:t>
            </a:r>
          </a:p>
          <a:p>
            <a:endParaRPr lang="en-NZ" dirty="0"/>
          </a:p>
          <a:p>
            <a:r>
              <a:rPr lang="en-NZ" dirty="0"/>
              <a:t>Prior to potting, the plants had been randomised and arranged into their replicate groups.  </a:t>
            </a:r>
          </a:p>
          <a:p>
            <a:endParaRPr lang="en-NZ" dirty="0"/>
          </a:p>
        </p:txBody>
      </p:sp>
      <p:sp>
        <p:nvSpPr>
          <p:cNvPr id="4" name="Slide Number Placeholder 3"/>
          <p:cNvSpPr>
            <a:spLocks noGrp="1"/>
          </p:cNvSpPr>
          <p:nvPr>
            <p:ph type="sldNum" sz="quarter" idx="5"/>
          </p:nvPr>
        </p:nvSpPr>
        <p:spPr/>
        <p:txBody>
          <a:bodyPr/>
          <a:lstStyle/>
          <a:p>
            <a:fld id="{4ADCCD32-4741-4289-B505-EA9799D5DF46}" type="slidenum">
              <a:rPr lang="en-NZ" smtClean="0"/>
              <a:t>6</a:t>
            </a:fld>
            <a:endParaRPr lang="en-NZ"/>
          </a:p>
        </p:txBody>
      </p:sp>
    </p:spTree>
    <p:extLst>
      <p:ext uri="{BB962C8B-B14F-4D97-AF65-F5344CB8AC3E}">
        <p14:creationId xmlns:p14="http://schemas.microsoft.com/office/powerpoint/2010/main" val="38559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After potting, the plants were laid-out in their appropriate positions within the grow shed according the experimental design. </a:t>
            </a:r>
          </a:p>
          <a:p>
            <a:endParaRPr lang="en-NZ" dirty="0"/>
          </a:p>
          <a:p>
            <a:r>
              <a:rPr lang="en-NZ" dirty="0"/>
              <a:t>The experiment I’m talking about now is in the middle row.  In the other rows, plants are being grown for different purposes and reasons. For example, in the back row, the run-off from the plants fed the new nutrient feed is being collected and analysed to better understand what plants are taking up and what they are not.</a:t>
            </a:r>
          </a:p>
          <a:p>
            <a:endParaRPr lang="en-NZ" dirty="0"/>
          </a:p>
          <a:p>
            <a:r>
              <a:rPr lang="en-NZ" dirty="0"/>
              <a:t>The white piping you can see running down the pallets is what supplies the nutrient feeds, and the wee hoses hanging off the pipes are the drippers, 2 of which had to go into each pot.</a:t>
            </a:r>
          </a:p>
          <a:p>
            <a:endParaRPr lang="en-NZ" dirty="0"/>
          </a:p>
          <a:p>
            <a:r>
              <a:rPr lang="en-NZ" dirty="0"/>
              <a:t>Even with our simplified design, it was a painstaking job ensuring the right drippers were feeding each pot.</a:t>
            </a:r>
          </a:p>
          <a:p>
            <a:endParaRPr lang="en-NZ" dirty="0"/>
          </a:p>
          <a:p>
            <a:r>
              <a:rPr lang="en-NZ" dirty="0"/>
              <a:t>And in case you are wondering about the groovy purple light, this has important implications for cannabis plant growth.  It is actually a mixture of red and blue wavelengths of light. Cannabis is very light-sensitive, and blue light is very important for its vegetative growth and red light is very important its flowering.  </a:t>
            </a:r>
          </a:p>
          <a:p>
            <a:endParaRPr lang="en-NZ" dirty="0"/>
          </a:p>
          <a:p>
            <a:r>
              <a:rPr lang="en-NZ" dirty="0"/>
              <a:t>Now, I’d like to quickly mention here that this is the first experiment this company has ever embarked upon.  So, it was a bit of a learning curve for all of us.  It is also why we kept the trial small and the design relatively simple. </a:t>
            </a:r>
          </a:p>
          <a:p>
            <a:endParaRPr lang="en-NZ" dirty="0"/>
          </a:p>
          <a:p>
            <a:endParaRPr lang="en-NZ" dirty="0"/>
          </a:p>
        </p:txBody>
      </p:sp>
      <p:sp>
        <p:nvSpPr>
          <p:cNvPr id="4" name="Slide Number Placeholder 3"/>
          <p:cNvSpPr>
            <a:spLocks noGrp="1"/>
          </p:cNvSpPr>
          <p:nvPr>
            <p:ph type="sldNum" sz="quarter" idx="5"/>
          </p:nvPr>
        </p:nvSpPr>
        <p:spPr/>
        <p:txBody>
          <a:bodyPr/>
          <a:lstStyle/>
          <a:p>
            <a:fld id="{4ADCCD32-4741-4289-B505-EA9799D5DF46}" type="slidenum">
              <a:rPr lang="en-NZ" smtClean="0"/>
              <a:t>7</a:t>
            </a:fld>
            <a:endParaRPr lang="en-NZ"/>
          </a:p>
        </p:txBody>
      </p:sp>
    </p:spTree>
    <p:extLst>
      <p:ext uri="{BB962C8B-B14F-4D97-AF65-F5344CB8AC3E}">
        <p14:creationId xmlns:p14="http://schemas.microsoft.com/office/powerpoint/2010/main" val="4199505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plants grew happily for approximately 3 months, and at harvest the response of interest, CBD potency, was measured on-site</a:t>
            </a:r>
            <a:r>
              <a:rPr lang="en-NZ" dirty="0">
                <a:latin typeface="Calibri" panose="020F0502020204030204" pitchFamily="34" charset="0"/>
                <a:cs typeface="Calibri" panose="020F0502020204030204" pitchFamily="34" charset="0"/>
              </a:rPr>
              <a:t> </a:t>
            </a:r>
            <a:r>
              <a:rPr lang="en-NZ" dirty="0"/>
              <a:t>using a commercially available device. </a:t>
            </a:r>
          </a:p>
          <a:p>
            <a:endParaRPr lang="en-NZ" dirty="0"/>
          </a:p>
          <a:p>
            <a:r>
              <a:rPr lang="en-NZ" dirty="0"/>
              <a:t>The units of measurement were % CBD </a:t>
            </a:r>
            <a:r>
              <a:rPr lang="en-NZ" dirty="0">
                <a:latin typeface="Calibri" panose="020F0502020204030204" pitchFamily="34" charset="0"/>
                <a:ea typeface="Calibri" panose="020F0502020204030204" pitchFamily="34" charset="0"/>
                <a:cs typeface="Calibri" panose="020F0502020204030204" pitchFamily="34" charset="0"/>
              </a:rPr>
              <a:t>relative to the plant </a:t>
            </a:r>
            <a:r>
              <a:rPr lang="en-US" dirty="0">
                <a:latin typeface="Calibri" panose="020F0502020204030204" pitchFamily="34" charset="0"/>
                <a:ea typeface="Calibri" panose="020F0502020204030204" pitchFamily="34" charset="0"/>
                <a:cs typeface="Calibri" panose="020F0502020204030204" pitchFamily="34" charset="0"/>
              </a:rPr>
              <a:t>material wet weight.</a:t>
            </a:r>
          </a:p>
          <a:p>
            <a:endParaRPr lang="en-NZ" dirty="0"/>
          </a:p>
          <a:p>
            <a:r>
              <a:rPr lang="en-NZ" dirty="0"/>
              <a:t>However, the </a:t>
            </a:r>
            <a:r>
              <a:rPr lang="en-NZ" sz="1200" dirty="0">
                <a:effectLst/>
                <a:latin typeface="Calibri" panose="020F0502020204030204" pitchFamily="34" charset="0"/>
                <a:ea typeface="Calibri" panose="020F0502020204030204" pitchFamily="34" charset="0"/>
                <a:cs typeface="Times New Roman" panose="02020603050405020304" pitchFamily="18" charset="0"/>
              </a:rPr>
              <a:t>quantification method </a:t>
            </a:r>
            <a:r>
              <a:rPr lang="en-NZ" dirty="0"/>
              <a:t>used by the device had both a </a:t>
            </a:r>
            <a:r>
              <a:rPr lang="en-NZ" sz="1200" dirty="0">
                <a:effectLst/>
                <a:latin typeface="Calibri" panose="020F0502020204030204" pitchFamily="34" charset="0"/>
                <a:ea typeface="Calibri" panose="020F0502020204030204" pitchFamily="34" charset="0"/>
                <a:cs typeface="Times New Roman" panose="02020603050405020304" pitchFamily="18" charset="0"/>
              </a:rPr>
              <a:t>lower and upper limit of detection, 2 and 15% respectfully.</a:t>
            </a:r>
          </a:p>
          <a:p>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And unfortunately, in the resulting dataset, we ended up with censored observations:  some observations were left-censored and others were right- censored. Fortunately, however, we weren’t in the situation where all data for a particular treatment combination was censored.</a:t>
            </a:r>
          </a:p>
          <a:p>
            <a:endParaRPr lang="en-NZ" dirty="0"/>
          </a:p>
          <a:p>
            <a:r>
              <a:rPr lang="en-NZ" dirty="0"/>
              <a:t>Not a lot of the data was censored, only approximately 20% - but this is enough to be problematical, particularly as one of our key analysis goals was to estimate the treatment means. </a:t>
            </a:r>
          </a:p>
          <a:p>
            <a:endParaRPr lang="en-NZ" dirty="0"/>
          </a:p>
        </p:txBody>
      </p:sp>
      <p:sp>
        <p:nvSpPr>
          <p:cNvPr id="4" name="Slide Number Placeholder 3"/>
          <p:cNvSpPr>
            <a:spLocks noGrp="1"/>
          </p:cNvSpPr>
          <p:nvPr>
            <p:ph type="sldNum" sz="quarter" idx="5"/>
          </p:nvPr>
        </p:nvSpPr>
        <p:spPr/>
        <p:txBody>
          <a:bodyPr/>
          <a:lstStyle/>
          <a:p>
            <a:fld id="{4ADCCD32-4741-4289-B505-EA9799D5DF46}" type="slidenum">
              <a:rPr lang="en-NZ" smtClean="0"/>
              <a:t>8</a:t>
            </a:fld>
            <a:endParaRPr lang="en-NZ"/>
          </a:p>
        </p:txBody>
      </p:sp>
    </p:spTree>
    <p:extLst>
      <p:ext uri="{BB962C8B-B14F-4D97-AF65-F5344CB8AC3E}">
        <p14:creationId xmlns:p14="http://schemas.microsoft.com/office/powerpoint/2010/main" val="966400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effectLst/>
                <a:latin typeface="Calibri" panose="020F0502020204030204" pitchFamily="34" charset="0"/>
                <a:ea typeface="Calibri" panose="020F0502020204030204" pitchFamily="34" charset="0"/>
                <a:cs typeface="Times New Roman" panose="02020603050405020304" pitchFamily="18" charset="0"/>
              </a:rPr>
              <a:t>However, fortunately, censored data such as this can be analysed using a Tobit model, enabling us to obtain </a:t>
            </a:r>
            <a:r>
              <a:rPr lang="en-GB" sz="1800" dirty="0">
                <a:solidFill>
                  <a:srgbClr val="000000"/>
                </a:solidFill>
                <a:effectLst/>
                <a:latin typeface="Calibri" panose="020F0502020204030204" pitchFamily="34" charset="0"/>
                <a:ea typeface="Calibri" panose="020F0502020204030204" pitchFamily="34" charset="0"/>
              </a:rPr>
              <a:t>well-behaved and reliable estimates of the treatment means.</a:t>
            </a:r>
            <a:r>
              <a:rPr lang="en-NZ" sz="1800" dirty="0">
                <a:solidFill>
                  <a:srgbClr val="000000"/>
                </a:solidFill>
                <a:effectLst/>
                <a:latin typeface="Calibri" panose="020F0502020204030204" pitchFamily="34" charset="0"/>
                <a:ea typeface="Calibri" panose="020F0502020204030204" pitchFamily="34" charset="0"/>
              </a:rPr>
              <a:t>  </a:t>
            </a:r>
            <a:endParaRPr lang="en-NZ"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NZ" sz="1800" b="0" i="0" dirty="0">
              <a:effectLst/>
              <a:latin typeface="Helvetica" panose="020B0604020202020204" pitchFamily="34" charset="0"/>
            </a:endParaRPr>
          </a:p>
          <a:p>
            <a:r>
              <a:rPr lang="en-NZ" sz="1800" b="0" i="0" dirty="0">
                <a:effectLst/>
                <a:latin typeface="Helvetica" panose="020B0604020202020204" pitchFamily="34" charset="0"/>
              </a:rPr>
              <a:t>Now, what the Tobit model does is replace the censored observations with their expected values.</a:t>
            </a:r>
          </a:p>
          <a:p>
            <a:endParaRPr lang="en-NZ" sz="1800" b="0" i="0" dirty="0">
              <a:effectLst/>
              <a:latin typeface="Helvetica" panose="020B0604020202020204" pitchFamily="34" charset="0"/>
            </a:endParaRPr>
          </a:p>
          <a:p>
            <a:r>
              <a:rPr lang="en-NZ" sz="1800" b="0" i="0" dirty="0">
                <a:effectLst/>
                <a:latin typeface="Helvetica" panose="020B0604020202020204" pitchFamily="34" charset="0"/>
              </a:rPr>
              <a:t>Here, I’ll illustrate the Tobit model in terms of Normally distributed data, but it can be applied to data from other distributions, such Poisson count data.</a:t>
            </a:r>
          </a:p>
          <a:p>
            <a:endParaRPr lang="en-NZ" sz="1800" b="0" i="0" dirty="0">
              <a:effectLst/>
              <a:latin typeface="Helvetica" panose="020B0604020202020204" pitchFamily="34" charset="0"/>
            </a:endParaRPr>
          </a:p>
          <a:p>
            <a:r>
              <a:rPr lang="en-NZ" sz="1800" b="0" i="0" dirty="0">
                <a:effectLst/>
                <a:latin typeface="Helvetica" panose="020B0604020202020204" pitchFamily="34" charset="0"/>
              </a:rPr>
              <a:t>Under the Tobit method, the probabilities for the uncensored observations are just the usual Normal probabilities. </a:t>
            </a:r>
          </a:p>
          <a:p>
            <a:r>
              <a:rPr lang="en-NZ" sz="1800" b="0" i="0" dirty="0">
                <a:effectLst/>
                <a:latin typeface="Helvetica" panose="020B0604020202020204" pitchFamily="34" charset="0"/>
              </a:rPr>
              <a:t>Whereas the probabilities for the left-censored observations are the cumulative lower Normal probabilities for values less than or equal to the lower bound</a:t>
            </a:r>
          </a:p>
          <a:p>
            <a:r>
              <a:rPr lang="en-NZ" sz="1800" b="0" i="0" dirty="0">
                <a:effectLst/>
                <a:latin typeface="Helvetica" panose="020B0604020202020204" pitchFamily="34" charset="0"/>
              </a:rPr>
              <a:t>Similarly, for right-censored observations, the probabilities are cumulative upper Normal probabilities for values greater than or equal to the upper bound.</a:t>
            </a:r>
          </a:p>
          <a:p>
            <a:endParaRPr lang="en-NZ" sz="1800" b="0" i="0" dirty="0">
              <a:effectLst/>
              <a:latin typeface="Helvetica" panose="020B0604020202020204" pitchFamily="34" charset="0"/>
            </a:endParaRPr>
          </a:p>
          <a:p>
            <a:r>
              <a:rPr lang="en-NZ" sz="1800" b="0" i="0" dirty="0">
                <a:effectLst/>
                <a:latin typeface="Helvetica" panose="020B0604020202020204" pitchFamily="34" charset="0"/>
              </a:rPr>
              <a:t>This leads to these two expressions for the expected values of the censored observations, where</a:t>
            </a:r>
          </a:p>
          <a:p>
            <a:r>
              <a:rPr lang="en-NZ" sz="1800" b="0" i="0" dirty="0">
                <a:effectLst/>
                <a:latin typeface="Helvetica" panose="020B0604020202020204" pitchFamily="34" charset="0"/>
              </a:rPr>
              <a:t>Lowercase phi z represents the probability density function </a:t>
            </a:r>
            <a:r>
              <a:rPr lang="en-NZ" sz="1800" dirty="0"/>
              <a:t>of the standard normal distribution</a:t>
            </a:r>
            <a:endParaRPr lang="en-NZ" sz="1800" b="0" i="0" dirty="0">
              <a:effectLst/>
              <a:latin typeface="Helvetica" panose="020B0604020202020204" pitchFamily="34" charset="0"/>
            </a:endParaRPr>
          </a:p>
          <a:p>
            <a:r>
              <a:rPr lang="en-NZ" dirty="0"/>
              <a:t>And uppercase Phi z </a:t>
            </a:r>
            <a:r>
              <a:rPr lang="en-NZ" sz="1200" b="0" i="0" dirty="0">
                <a:effectLst/>
                <a:latin typeface="Helvetica" panose="020B0604020202020204" pitchFamily="34" charset="0"/>
              </a:rPr>
              <a:t>represents the </a:t>
            </a:r>
            <a:r>
              <a:rPr lang="en-NZ" dirty="0"/>
              <a:t>cumulative distribution function of the standard normal distribution</a:t>
            </a:r>
          </a:p>
          <a:p>
            <a:endParaRPr lang="en-NZ" dirty="0"/>
          </a:p>
          <a:p>
            <a:r>
              <a:rPr lang="en-NZ" dirty="0"/>
              <a:t>However, the expression for the expected value of a censored observation depends on both its mean m and its standard deviation s. Thus, the Tobit method employs the </a:t>
            </a:r>
            <a:r>
              <a:rPr lang="en-AU" sz="1800" dirty="0">
                <a:effectLst/>
                <a:latin typeface="Times New Roman" panose="02020603050405020304" pitchFamily="18" charset="0"/>
                <a:ea typeface="Times New Roman" panose="02020603050405020304" pitchFamily="18" charset="0"/>
              </a:rPr>
              <a:t>EM algorithm </a:t>
            </a:r>
            <a:r>
              <a:rPr lang="en-NZ" sz="1800" b="0" i="0" dirty="0">
                <a:effectLst/>
                <a:latin typeface="Helvetica" panose="020B0604020202020204" pitchFamily="34" charset="0"/>
              </a:rPr>
              <a:t>to optimize the model.</a:t>
            </a:r>
            <a:endParaRPr lang="en-NZ" dirty="0"/>
          </a:p>
        </p:txBody>
      </p:sp>
      <p:sp>
        <p:nvSpPr>
          <p:cNvPr id="4" name="Slide Number Placeholder 3"/>
          <p:cNvSpPr>
            <a:spLocks noGrp="1"/>
          </p:cNvSpPr>
          <p:nvPr>
            <p:ph type="sldNum" sz="quarter" idx="5"/>
          </p:nvPr>
        </p:nvSpPr>
        <p:spPr/>
        <p:txBody>
          <a:bodyPr/>
          <a:lstStyle/>
          <a:p>
            <a:fld id="{4ADCCD32-4741-4289-B505-EA9799D5DF46}" type="slidenum">
              <a:rPr lang="en-NZ" smtClean="0"/>
              <a:t>9</a:t>
            </a:fld>
            <a:endParaRPr lang="en-NZ"/>
          </a:p>
        </p:txBody>
      </p:sp>
    </p:spTree>
    <p:extLst>
      <p:ext uri="{BB962C8B-B14F-4D97-AF65-F5344CB8AC3E}">
        <p14:creationId xmlns:p14="http://schemas.microsoft.com/office/powerpoint/2010/main" val="416956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solidFill>
                  <a:srgbClr val="4B6C1E"/>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8365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9194" y="136525"/>
            <a:ext cx="10515600" cy="941161"/>
          </a:xfrm>
        </p:spPr>
        <p:txBody>
          <a:bodyPr/>
          <a:lstStyle>
            <a:lvl1pPr>
              <a:defRPr b="1">
                <a:solidFill>
                  <a:srgbClr val="4B6C1E"/>
                </a:solidFill>
              </a:defRPr>
            </a:lvl1pPr>
          </a:lstStyle>
          <a:p>
            <a:r>
              <a:rPr lang="en-US"/>
              <a:t>Click to edit Master title style</a:t>
            </a:r>
          </a:p>
        </p:txBody>
      </p:sp>
      <p:sp>
        <p:nvSpPr>
          <p:cNvPr id="3" name="Content Placeholder 2"/>
          <p:cNvSpPr>
            <a:spLocks noGrp="1"/>
          </p:cNvSpPr>
          <p:nvPr>
            <p:ph idx="1"/>
          </p:nvPr>
        </p:nvSpPr>
        <p:spPr>
          <a:xfrm>
            <a:off x="629194" y="1162594"/>
            <a:ext cx="10515600" cy="4720046"/>
          </a:xfrm>
        </p:spPr>
        <p:txBody>
          <a:bodyPr/>
          <a:lstStyle>
            <a:lvl1pPr>
              <a:spcAft>
                <a:spcPts val="600"/>
              </a:spcAft>
              <a:buClr>
                <a:srgbClr val="4B6C1E"/>
              </a:buClr>
              <a:buSzPct val="130000"/>
              <a:defRPr/>
            </a:lvl1pPr>
            <a:lvl2pPr>
              <a:spcAft>
                <a:spcPts val="600"/>
              </a:spcAft>
              <a:buClr>
                <a:srgbClr val="4B6C1E"/>
              </a:buClr>
              <a:buSzPct val="100000"/>
              <a:defRPr/>
            </a:lvl2pPr>
            <a:lvl3pPr>
              <a:spcAft>
                <a:spcPts val="600"/>
              </a:spcAft>
              <a:buClr>
                <a:srgbClr val="4B6C1E"/>
              </a:buClr>
              <a:buSzPct val="100000"/>
              <a:defRPr/>
            </a:lvl3pPr>
            <a:lvl4pPr>
              <a:spcAft>
                <a:spcPts val="600"/>
              </a:spcAft>
              <a:buClr>
                <a:srgbClr val="4B6C1E"/>
              </a:buClr>
              <a:buSzPct val="100000"/>
              <a:defRPr/>
            </a:lvl4pPr>
            <a:lvl5pPr>
              <a:spcAft>
                <a:spcPts val="600"/>
              </a:spcAft>
              <a:buClr>
                <a:srgbClr val="4B6C1E"/>
              </a:buClr>
              <a:buSzPct val="10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97985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8897" y="1825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28897" y="1394551"/>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
        <p:nvSpPr>
          <p:cNvPr id="7" name="Rectangle 68">
            <a:extLst>
              <a:ext uri="{FF2B5EF4-FFF2-40B4-BE49-F238E27FC236}">
                <a16:creationId xmlns:a16="http://schemas.microsoft.com/office/drawing/2014/main" id="{9985F627-5503-4AC5-BF8B-FFAC86D28B24}"/>
              </a:ext>
            </a:extLst>
          </p:cNvPr>
          <p:cNvSpPr>
            <a:spLocks noChangeArrowheads="1"/>
          </p:cNvSpPr>
          <p:nvPr userDrawn="1"/>
        </p:nvSpPr>
        <p:spPr bwMode="auto">
          <a:xfrm rot="10800000">
            <a:off x="11459633" y="0"/>
            <a:ext cx="719667" cy="6858000"/>
          </a:xfrm>
          <a:prstGeom prst="rect">
            <a:avLst/>
          </a:prstGeom>
          <a:solidFill>
            <a:srgbClr val="74A72F"/>
          </a:solidFill>
          <a:ln>
            <a:noFill/>
          </a:ln>
          <a:effectLst/>
        </p:spPr>
        <p:txBody>
          <a:bodyPr rot="10800000" vert="eaVert" wrap="none" anchor="ctr"/>
          <a:lstStyle/>
          <a:p>
            <a:pPr algn="ctr">
              <a:defRPr/>
            </a:pPr>
            <a:endParaRPr lang="en-US" altLang="en-US" sz="3600" baseline="60000">
              <a:solidFill>
                <a:schemeClr val="bg1"/>
              </a:solidFill>
              <a:effectLst>
                <a:outerShdw blurRad="38100" dist="38100" dir="2700000" algn="tl">
                  <a:srgbClr val="000000"/>
                </a:outerShdw>
              </a:effectLst>
            </a:endParaRPr>
          </a:p>
        </p:txBody>
      </p:sp>
      <p:sp>
        <p:nvSpPr>
          <p:cNvPr id="8" name="Rectangle 81">
            <a:extLst>
              <a:ext uri="{FF2B5EF4-FFF2-40B4-BE49-F238E27FC236}">
                <a16:creationId xmlns:a16="http://schemas.microsoft.com/office/drawing/2014/main" id="{A0F1CA00-05C8-4BB3-BB76-43ADBA8DB979}"/>
              </a:ext>
            </a:extLst>
          </p:cNvPr>
          <p:cNvSpPr>
            <a:spLocks noChangeArrowheads="1"/>
          </p:cNvSpPr>
          <p:nvPr userDrawn="1"/>
        </p:nvSpPr>
        <p:spPr bwMode="auto">
          <a:xfrm>
            <a:off x="5922434" y="3200404"/>
            <a:ext cx="261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10000"/>
              </a:spcBef>
              <a:buClr>
                <a:srgbClr val="990099"/>
              </a:buClr>
              <a:buSzPct val="125000"/>
              <a:buChar char="•"/>
              <a:defRPr>
                <a:solidFill>
                  <a:srgbClr val="800080"/>
                </a:solidFill>
                <a:latin typeface="Verdana" panose="020B0604030504040204" pitchFamily="34" charset="0"/>
              </a:defRPr>
            </a:lvl1pPr>
            <a:lvl2pPr marL="742950" indent="-285750">
              <a:lnSpc>
                <a:spcPct val="110000"/>
              </a:lnSpc>
              <a:spcBef>
                <a:spcPct val="10000"/>
              </a:spcBef>
              <a:buClr>
                <a:srgbClr val="990099"/>
              </a:buClr>
              <a:buSzPct val="125000"/>
              <a:buChar char="•"/>
              <a:defRPr>
                <a:solidFill>
                  <a:srgbClr val="800080"/>
                </a:solidFill>
                <a:latin typeface="Verdana" panose="020B0604030504040204" pitchFamily="34" charset="0"/>
              </a:defRPr>
            </a:lvl2pPr>
            <a:lvl3pPr marL="1143000" indent="-228600">
              <a:lnSpc>
                <a:spcPct val="110000"/>
              </a:lnSpc>
              <a:spcBef>
                <a:spcPct val="10000"/>
              </a:spcBef>
              <a:buClr>
                <a:srgbClr val="990099"/>
              </a:buClr>
              <a:buSzPct val="125000"/>
              <a:buChar char="•"/>
              <a:defRPr>
                <a:solidFill>
                  <a:srgbClr val="800080"/>
                </a:solidFill>
                <a:latin typeface="Verdana" panose="020B0604030504040204" pitchFamily="34" charset="0"/>
              </a:defRPr>
            </a:lvl3pPr>
            <a:lvl4pPr marL="1600200" indent="-228600">
              <a:lnSpc>
                <a:spcPct val="110000"/>
              </a:lnSpc>
              <a:spcBef>
                <a:spcPct val="10000"/>
              </a:spcBef>
              <a:buClr>
                <a:srgbClr val="990099"/>
              </a:buClr>
              <a:buSzPct val="125000"/>
              <a:buChar char="•"/>
              <a:defRPr>
                <a:solidFill>
                  <a:srgbClr val="800080"/>
                </a:solidFill>
                <a:latin typeface="Verdana" panose="020B0604030504040204" pitchFamily="34" charset="0"/>
              </a:defRPr>
            </a:lvl4pPr>
            <a:lvl5pPr marL="2057400" indent="-228600">
              <a:lnSpc>
                <a:spcPct val="110000"/>
              </a:lnSpc>
              <a:spcBef>
                <a:spcPct val="10000"/>
              </a:spcBef>
              <a:buClr>
                <a:srgbClr val="990099"/>
              </a:buClr>
              <a:buSzPct val="125000"/>
              <a:buChar char="•"/>
              <a:defRPr>
                <a:solidFill>
                  <a:srgbClr val="800080"/>
                </a:solidFill>
                <a:latin typeface="Verdana" panose="020B0604030504040204" pitchFamily="34" charset="0"/>
              </a:defRPr>
            </a:lvl5pPr>
            <a:lvl6pPr marL="2514600" indent="-228600" eaLnBrk="0" fontAlgn="base" hangingPunct="0">
              <a:lnSpc>
                <a:spcPct val="110000"/>
              </a:lnSpc>
              <a:spcBef>
                <a:spcPct val="10000"/>
              </a:spcBef>
              <a:spcAft>
                <a:spcPct val="0"/>
              </a:spcAft>
              <a:buClr>
                <a:srgbClr val="990099"/>
              </a:buClr>
              <a:buSzPct val="125000"/>
              <a:buChar char="•"/>
              <a:defRPr>
                <a:solidFill>
                  <a:srgbClr val="800080"/>
                </a:solidFill>
                <a:latin typeface="Verdana" panose="020B0604030504040204" pitchFamily="34" charset="0"/>
              </a:defRPr>
            </a:lvl6pPr>
            <a:lvl7pPr marL="2971800" indent="-228600" eaLnBrk="0" fontAlgn="base" hangingPunct="0">
              <a:lnSpc>
                <a:spcPct val="110000"/>
              </a:lnSpc>
              <a:spcBef>
                <a:spcPct val="10000"/>
              </a:spcBef>
              <a:spcAft>
                <a:spcPct val="0"/>
              </a:spcAft>
              <a:buClr>
                <a:srgbClr val="990099"/>
              </a:buClr>
              <a:buSzPct val="125000"/>
              <a:buChar char="•"/>
              <a:defRPr>
                <a:solidFill>
                  <a:srgbClr val="800080"/>
                </a:solidFill>
                <a:latin typeface="Verdana" panose="020B0604030504040204" pitchFamily="34" charset="0"/>
              </a:defRPr>
            </a:lvl7pPr>
            <a:lvl8pPr marL="3429000" indent="-228600" eaLnBrk="0" fontAlgn="base" hangingPunct="0">
              <a:lnSpc>
                <a:spcPct val="110000"/>
              </a:lnSpc>
              <a:spcBef>
                <a:spcPct val="10000"/>
              </a:spcBef>
              <a:spcAft>
                <a:spcPct val="0"/>
              </a:spcAft>
              <a:buClr>
                <a:srgbClr val="990099"/>
              </a:buClr>
              <a:buSzPct val="125000"/>
              <a:buChar char="•"/>
              <a:defRPr>
                <a:solidFill>
                  <a:srgbClr val="800080"/>
                </a:solidFill>
                <a:latin typeface="Verdana" panose="020B0604030504040204" pitchFamily="34" charset="0"/>
              </a:defRPr>
            </a:lvl8pPr>
            <a:lvl9pPr marL="3886200" indent="-228600" eaLnBrk="0" fontAlgn="base" hangingPunct="0">
              <a:lnSpc>
                <a:spcPct val="110000"/>
              </a:lnSpc>
              <a:spcBef>
                <a:spcPct val="10000"/>
              </a:spcBef>
              <a:spcAft>
                <a:spcPct val="0"/>
              </a:spcAft>
              <a:buClr>
                <a:srgbClr val="990099"/>
              </a:buClr>
              <a:buSzPct val="125000"/>
              <a:buChar char="•"/>
              <a:defRPr>
                <a:solidFill>
                  <a:srgbClr val="800080"/>
                </a:solidFill>
                <a:latin typeface="Verdana" panose="020B0604030504040204" pitchFamily="34" charset="0"/>
              </a:defRPr>
            </a:lvl9pPr>
          </a:lstStyle>
          <a:p>
            <a:pPr>
              <a:lnSpc>
                <a:spcPct val="100000"/>
              </a:lnSpc>
              <a:spcBef>
                <a:spcPct val="0"/>
              </a:spcBef>
              <a:buClrTx/>
              <a:buSzTx/>
              <a:buFontTx/>
              <a:buNone/>
              <a:defRPr/>
            </a:pPr>
            <a:r>
              <a:rPr lang="en-GB" altLang="en-US" sz="2400">
                <a:solidFill>
                  <a:schemeClr val="tx1"/>
                </a:solidFill>
                <a:latin typeface="Times New Roman" panose="02020603050405020304" pitchFamily="18" charset="0"/>
              </a:rPr>
              <a:t> </a:t>
            </a:r>
          </a:p>
        </p:txBody>
      </p:sp>
      <p:pic>
        <p:nvPicPr>
          <p:cNvPr id="9" name="Picture 7">
            <a:extLst>
              <a:ext uri="{FF2B5EF4-FFF2-40B4-BE49-F238E27FC236}">
                <a16:creationId xmlns:a16="http://schemas.microsoft.com/office/drawing/2014/main" id="{54D502C7-E14A-4F3B-BEF9-F2EE4A045EA8}"/>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tretch>
            <a:fillRect/>
          </a:stretch>
        </p:blipFill>
        <p:spPr bwMode="auto">
          <a:xfrm>
            <a:off x="187234" y="6272681"/>
            <a:ext cx="1375185" cy="453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363459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b="1"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4B6C1E"/>
        </a:buClr>
        <a:buSzPct val="130000"/>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4B6C1E"/>
        </a:buClr>
        <a:buSzPct val="100000"/>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4B6C1E"/>
        </a:buClr>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4B6C1E"/>
        </a:buClr>
        <a:buSzPct val="100000"/>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4B6C1E"/>
        </a:buClr>
        <a:buSzPct val="100000"/>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vanessa@vsni.co.uk"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emf"/><Relationship Id="rId7" Type="http://schemas.openxmlformats.org/officeDocument/2006/relationships/image" Target="../media/image12.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25.jpeg"/><Relationship Id="rId4" Type="http://schemas.openxmlformats.org/officeDocument/2006/relationships/image" Target="../media/image9.png"/><Relationship Id="rId9" Type="http://schemas.openxmlformats.org/officeDocument/2006/relationships/image" Target="../media/image14.sv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emf"/><Relationship Id="rId7"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descr="One Grower's Pains: Pot Profit Elusive In Montana : NPR">
            <a:extLst>
              <a:ext uri="{FF2B5EF4-FFF2-40B4-BE49-F238E27FC236}">
                <a16:creationId xmlns:a16="http://schemas.microsoft.com/office/drawing/2014/main" id="{9306827F-D154-296D-9424-00F1F04CFDD2}"/>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26143" y="2280083"/>
            <a:ext cx="7472050" cy="36486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green and grey cone&#10;&#10;Description automatically generated">
            <a:extLst>
              <a:ext uri="{FF2B5EF4-FFF2-40B4-BE49-F238E27FC236}">
                <a16:creationId xmlns:a16="http://schemas.microsoft.com/office/drawing/2014/main" id="{AA6D7741-77EC-BC97-03B3-9A8675934D3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469581" y="2224099"/>
            <a:ext cx="3974479" cy="3760631"/>
          </a:xfrm>
          <a:prstGeom prst="rect">
            <a:avLst/>
          </a:prstGeom>
        </p:spPr>
      </p:pic>
      <p:sp>
        <p:nvSpPr>
          <p:cNvPr id="6146" name="Rectangle 2">
            <a:extLst>
              <a:ext uri="{FF2B5EF4-FFF2-40B4-BE49-F238E27FC236}">
                <a16:creationId xmlns:a16="http://schemas.microsoft.com/office/drawing/2014/main" id="{C957C627-F517-4F5E-B7BE-62B676A07D80}"/>
              </a:ext>
            </a:extLst>
          </p:cNvPr>
          <p:cNvSpPr>
            <a:spLocks noGrp="1" noChangeArrowheads="1"/>
          </p:cNvSpPr>
          <p:nvPr>
            <p:ph type="ctrTitle"/>
          </p:nvPr>
        </p:nvSpPr>
        <p:spPr>
          <a:xfrm>
            <a:off x="-6350" y="194664"/>
            <a:ext cx="11450410" cy="2663825"/>
          </a:xfrm>
        </p:spPr>
        <p:txBody>
          <a:bodyPr anchor="ctr">
            <a:normAutofit/>
          </a:bodyPr>
          <a:lstStyle/>
          <a:p>
            <a:pPr>
              <a:lnSpc>
                <a:spcPct val="120000"/>
              </a:lnSpc>
              <a:spcBef>
                <a:spcPct val="20000"/>
              </a:spcBef>
            </a:pPr>
            <a:r>
              <a:rPr lang="en-US" altLang="en-US" sz="5400" dirty="0">
                <a:solidFill>
                  <a:schemeClr val="bg2">
                    <a:lumMod val="25000"/>
                  </a:schemeClr>
                </a:solidFill>
              </a:rPr>
              <a:t>Analysis of Censored Cannabidiol Data</a:t>
            </a:r>
            <a:br>
              <a:rPr lang="en-US" altLang="en-US" sz="5400" dirty="0">
                <a:solidFill>
                  <a:schemeClr val="bg2">
                    <a:lumMod val="25000"/>
                  </a:schemeClr>
                </a:solidFill>
              </a:rPr>
            </a:br>
            <a:endParaRPr lang="en-GB" altLang="en-US" sz="3200" dirty="0">
              <a:solidFill>
                <a:schemeClr val="bg2">
                  <a:lumMod val="25000"/>
                </a:schemeClr>
              </a:solidFill>
            </a:endParaRPr>
          </a:p>
        </p:txBody>
      </p:sp>
      <p:sp>
        <p:nvSpPr>
          <p:cNvPr id="6147" name="Rectangle 3">
            <a:extLst>
              <a:ext uri="{FF2B5EF4-FFF2-40B4-BE49-F238E27FC236}">
                <a16:creationId xmlns:a16="http://schemas.microsoft.com/office/drawing/2014/main" id="{8E624321-3699-4604-9949-2A72DB5DD9D3}"/>
              </a:ext>
            </a:extLst>
          </p:cNvPr>
          <p:cNvSpPr>
            <a:spLocks noGrp="1" noChangeArrowheads="1"/>
          </p:cNvSpPr>
          <p:nvPr>
            <p:ph type="subTitle" idx="1"/>
          </p:nvPr>
        </p:nvSpPr>
        <p:spPr>
          <a:xfrm>
            <a:off x="872960" y="6050293"/>
            <a:ext cx="9691790" cy="807707"/>
          </a:xfrm>
        </p:spPr>
        <p:txBody>
          <a:bodyPr>
            <a:normAutofit/>
          </a:bodyPr>
          <a:lstStyle/>
          <a:p>
            <a:pPr>
              <a:lnSpc>
                <a:spcPct val="105000"/>
              </a:lnSpc>
              <a:spcBef>
                <a:spcPct val="5000"/>
              </a:spcBef>
            </a:pPr>
            <a:r>
              <a:rPr lang="en-GB" altLang="en-US" sz="2200" b="1" dirty="0"/>
              <a:t>Vanessa Cave    Roger Payne      David Baird </a:t>
            </a:r>
          </a:p>
          <a:p>
            <a:pPr algn="l">
              <a:lnSpc>
                <a:spcPct val="105000"/>
              </a:lnSpc>
              <a:spcBef>
                <a:spcPct val="5000"/>
              </a:spcBef>
            </a:pPr>
            <a:r>
              <a:rPr lang="en-GB" altLang="en-US" sz="1600" dirty="0">
                <a:hlinkClick r:id="rId5"/>
              </a:rPr>
              <a:t> </a:t>
            </a:r>
            <a:endParaRPr lang="en-GB" altLang="en-US" sz="1600" dirty="0"/>
          </a:p>
          <a:p>
            <a:pPr>
              <a:lnSpc>
                <a:spcPct val="105000"/>
              </a:lnSpc>
              <a:spcBef>
                <a:spcPct val="5000"/>
              </a:spcBef>
            </a:pPr>
            <a:endParaRPr lang="en-GB" altLang="en-US" sz="1300" dirty="0"/>
          </a:p>
          <a:p>
            <a:pPr>
              <a:lnSpc>
                <a:spcPct val="105000"/>
              </a:lnSpc>
              <a:spcBef>
                <a:spcPct val="5000"/>
              </a:spcBef>
            </a:pPr>
            <a:endParaRPr lang="en-GB" altLang="en-US" sz="2000" dirty="0"/>
          </a:p>
          <a:p>
            <a:pPr>
              <a:lnSpc>
                <a:spcPct val="105000"/>
              </a:lnSpc>
              <a:spcBef>
                <a:spcPct val="5000"/>
              </a:spcBef>
            </a:pPr>
            <a:endParaRPr lang="en-GB" altLang="en-US" sz="2000" dirty="0"/>
          </a:p>
        </p:txBody>
      </p:sp>
      <p:sp>
        <p:nvSpPr>
          <p:cNvPr id="3" name="Rectangle 3">
            <a:extLst>
              <a:ext uri="{FF2B5EF4-FFF2-40B4-BE49-F238E27FC236}">
                <a16:creationId xmlns:a16="http://schemas.microsoft.com/office/drawing/2014/main" id="{2F198E8D-16F1-D430-FCF8-D3925A511F57}"/>
              </a:ext>
            </a:extLst>
          </p:cNvPr>
          <p:cNvSpPr txBox="1">
            <a:spLocks noChangeArrowheads="1"/>
          </p:cNvSpPr>
          <p:nvPr/>
        </p:nvSpPr>
        <p:spPr>
          <a:xfrm>
            <a:off x="1796165" y="4303964"/>
            <a:ext cx="8077200" cy="8077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rgbClr val="4B6C1E"/>
              </a:buClr>
              <a:buSzPct val="130000"/>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rgbClr val="4B6C1E"/>
              </a:buClr>
              <a:buSzPct val="100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4B6C1E"/>
              </a:buClr>
              <a:buSzPct val="100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4B6C1E"/>
              </a:buClr>
              <a:buSzPct val="100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4B6C1E"/>
              </a:buClr>
              <a:buSzPct val="100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5000"/>
              </a:lnSpc>
              <a:spcBef>
                <a:spcPct val="5000"/>
              </a:spcBef>
            </a:pPr>
            <a:endParaRPr lang="en-GB" altLang="en-US" sz="1600" dirty="0"/>
          </a:p>
          <a:p>
            <a:pPr>
              <a:lnSpc>
                <a:spcPct val="105000"/>
              </a:lnSpc>
              <a:spcBef>
                <a:spcPct val="5000"/>
              </a:spcBef>
            </a:pPr>
            <a:endParaRPr lang="en-GB" altLang="en-US" sz="1300" dirty="0"/>
          </a:p>
          <a:p>
            <a:pPr>
              <a:lnSpc>
                <a:spcPct val="105000"/>
              </a:lnSpc>
              <a:spcBef>
                <a:spcPct val="5000"/>
              </a:spcBef>
            </a:pPr>
            <a:endParaRPr lang="en-GB" altLang="en-US" sz="2000" dirty="0"/>
          </a:p>
          <a:p>
            <a:pPr>
              <a:lnSpc>
                <a:spcPct val="105000"/>
              </a:lnSpc>
              <a:spcBef>
                <a:spcPct val="5000"/>
              </a:spcBef>
            </a:pPr>
            <a:endParaRPr lang="en-GB"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FDA3-AB7C-D67E-D35A-337B0C31F278}"/>
              </a:ext>
            </a:extLst>
          </p:cNvPr>
          <p:cNvSpPr>
            <a:spLocks noGrp="1"/>
          </p:cNvSpPr>
          <p:nvPr>
            <p:ph type="title"/>
          </p:nvPr>
        </p:nvSpPr>
        <p:spPr/>
        <p:txBody>
          <a:bodyPr/>
          <a:lstStyle/>
          <a:p>
            <a:r>
              <a:rPr lang="en-NZ" dirty="0"/>
              <a:t>E-M algorithm</a:t>
            </a:r>
          </a:p>
        </p:txBody>
      </p:sp>
      <p:sp>
        <p:nvSpPr>
          <p:cNvPr id="3" name="Content Placeholder 2">
            <a:extLst>
              <a:ext uri="{FF2B5EF4-FFF2-40B4-BE49-F238E27FC236}">
                <a16:creationId xmlns:a16="http://schemas.microsoft.com/office/drawing/2014/main" id="{DDA2DEEC-A53F-7232-9157-B3230C922601}"/>
              </a:ext>
            </a:extLst>
          </p:cNvPr>
          <p:cNvSpPr>
            <a:spLocks noGrp="1"/>
          </p:cNvSpPr>
          <p:nvPr>
            <p:ph idx="1"/>
          </p:nvPr>
        </p:nvSpPr>
        <p:spPr>
          <a:xfrm>
            <a:off x="629194" y="1162594"/>
            <a:ext cx="10723168" cy="4944908"/>
          </a:xfrm>
        </p:spPr>
        <p:txBody>
          <a:bodyPr>
            <a:normAutofit/>
          </a:bodyPr>
          <a:lstStyle/>
          <a:p>
            <a:r>
              <a:rPr lang="en-NZ" sz="2800" dirty="0">
                <a:effectLst/>
                <a:latin typeface="Calibri" panose="020F0502020204030204" pitchFamily="34" charset="0"/>
                <a:ea typeface="Calibri" panose="020F0502020204030204" pitchFamily="34" charset="0"/>
                <a:cs typeface="Times New Roman" panose="02020603050405020304" pitchFamily="18" charset="0"/>
              </a:rPr>
              <a:t>Tobit model uses the E-M algorithm </a:t>
            </a:r>
          </a:p>
          <a:p>
            <a:pPr marL="0" indent="0">
              <a:buNone/>
            </a:pPr>
            <a:r>
              <a:rPr lang="en-NZ" sz="2800"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E-M algorithm</a:t>
            </a:r>
          </a:p>
          <a:p>
            <a:pPr marL="627063" lvl="0" indent="-269875">
              <a:spcBef>
                <a:spcPts val="600"/>
              </a:spcBef>
              <a:buNone/>
              <a:tabLst>
                <a:tab pos="457200" algn="l"/>
              </a:tabLst>
            </a:pPr>
            <a:r>
              <a:rPr lang="en-AU" sz="2400" b="1" dirty="0">
                <a:solidFill>
                  <a:schemeClr val="accent6">
                    <a:lumMod val="50000"/>
                  </a:schemeClr>
                </a:solidFill>
                <a:latin typeface="Calibri" panose="020F0502020204030204" pitchFamily="34" charset="0"/>
                <a:cs typeface="Calibri" panose="020F0502020204030204" pitchFamily="34" charset="0"/>
              </a:rPr>
              <a:t>1. </a:t>
            </a:r>
            <a:r>
              <a:rPr lang="en-AU" sz="2400" dirty="0">
                <a:effectLst/>
                <a:latin typeface="Calibri" panose="020F0502020204030204" pitchFamily="34" charset="0"/>
                <a:ea typeface="Times New Roman" panose="02020603050405020304" pitchFamily="18" charset="0"/>
                <a:cs typeface="Calibri" panose="020F0502020204030204" pitchFamily="34" charset="0"/>
              </a:rPr>
              <a:t>Initialize the unknown model parameters </a:t>
            </a:r>
          </a:p>
          <a:p>
            <a:pPr marL="627063" lvl="0" indent="-269875">
              <a:spcBef>
                <a:spcPts val="600"/>
              </a:spcBef>
              <a:buNone/>
              <a:tabLst>
                <a:tab pos="457200" algn="l"/>
              </a:tabLst>
            </a:pPr>
            <a:endParaRPr lang="en-NZ" sz="600" dirty="0">
              <a:effectLst/>
              <a:latin typeface="Calibri" panose="020F0502020204030204" pitchFamily="34" charset="0"/>
              <a:ea typeface="Times New Roman" panose="02020603050405020304" pitchFamily="18" charset="0"/>
              <a:cs typeface="Calibri" panose="020F0502020204030204" pitchFamily="34" charset="0"/>
            </a:endParaRPr>
          </a:p>
          <a:p>
            <a:pPr marL="627063" lvl="0" indent="-269875">
              <a:spcBef>
                <a:spcPts val="600"/>
              </a:spcBef>
              <a:buNone/>
              <a:tabLst>
                <a:tab pos="457200" algn="l"/>
              </a:tabLst>
            </a:pPr>
            <a:r>
              <a:rPr lang="en-AU" sz="2400" b="1" dirty="0">
                <a:solidFill>
                  <a:schemeClr val="accent6">
                    <a:lumMod val="50000"/>
                  </a:schemeClr>
                </a:solidFill>
                <a:latin typeface="Calibri" panose="020F0502020204030204" pitchFamily="34" charset="0"/>
                <a:cs typeface="Calibri" panose="020F0502020204030204" pitchFamily="34" charset="0"/>
              </a:rPr>
              <a:t>2. </a:t>
            </a:r>
            <a:r>
              <a:rPr lang="en-AU" sz="2400" b="1"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E-step</a:t>
            </a:r>
            <a:r>
              <a:rPr lang="en-AU" sz="2400" b="1" dirty="0">
                <a:effectLst/>
                <a:latin typeface="Calibri" panose="020F0502020204030204" pitchFamily="34" charset="0"/>
                <a:ea typeface="Times New Roman" panose="02020603050405020304" pitchFamily="18" charset="0"/>
                <a:cs typeface="Calibri" panose="020F0502020204030204" pitchFamily="34" charset="0"/>
              </a:rPr>
              <a:t>: </a:t>
            </a:r>
            <a:r>
              <a:rPr lang="en-AU" sz="2400" dirty="0">
                <a:effectLst/>
                <a:latin typeface="Calibri" panose="020F0502020204030204" pitchFamily="34" charset="0"/>
                <a:ea typeface="Times New Roman" panose="02020603050405020304" pitchFamily="18" charset="0"/>
                <a:cs typeface="Calibri" panose="020F0502020204030204" pitchFamily="34" charset="0"/>
              </a:rPr>
              <a:t>Estimate the unobserved data given the parameter estimates</a:t>
            </a:r>
          </a:p>
          <a:p>
            <a:pPr marL="627063" lvl="0" indent="-269875">
              <a:spcBef>
                <a:spcPts val="600"/>
              </a:spcBef>
              <a:buNone/>
              <a:tabLst>
                <a:tab pos="457200" algn="l"/>
              </a:tabLst>
            </a:pPr>
            <a:endParaRPr lang="en-NZ" sz="600" dirty="0">
              <a:effectLst/>
              <a:latin typeface="Calibri" panose="020F0502020204030204" pitchFamily="34" charset="0"/>
              <a:ea typeface="Times New Roman" panose="02020603050405020304" pitchFamily="18" charset="0"/>
              <a:cs typeface="Calibri" panose="020F0502020204030204" pitchFamily="34" charset="0"/>
            </a:endParaRPr>
          </a:p>
          <a:p>
            <a:pPr marL="627063" lvl="0" indent="-269875">
              <a:spcBef>
                <a:spcPts val="600"/>
              </a:spcBef>
              <a:buNone/>
              <a:tabLst>
                <a:tab pos="457200" algn="l"/>
              </a:tabLst>
            </a:pPr>
            <a:r>
              <a:rPr lang="en-AU" sz="2400" b="1" dirty="0">
                <a:solidFill>
                  <a:schemeClr val="accent6">
                    <a:lumMod val="50000"/>
                  </a:schemeClr>
                </a:solidFill>
                <a:latin typeface="Calibri" panose="020F0502020204030204" pitchFamily="34" charset="0"/>
                <a:cs typeface="Calibri" panose="020F0502020204030204" pitchFamily="34" charset="0"/>
              </a:rPr>
              <a:t>3. </a:t>
            </a:r>
            <a:r>
              <a:rPr lang="en-AU" sz="2400" b="1"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M-step</a:t>
            </a:r>
            <a:r>
              <a:rPr lang="en-AU" sz="2400" dirty="0">
                <a:effectLst/>
                <a:latin typeface="Calibri" panose="020F0502020204030204" pitchFamily="34" charset="0"/>
                <a:ea typeface="Times New Roman" panose="02020603050405020304" pitchFamily="18" charset="0"/>
                <a:cs typeface="Calibri" panose="020F0502020204030204" pitchFamily="34" charset="0"/>
              </a:rPr>
              <a:t>: Maximize the likelihood, using the </a:t>
            </a:r>
            <a:r>
              <a:rPr lang="en-AU" sz="2400" dirty="0">
                <a:latin typeface="Calibri" panose="020F0502020204030204" pitchFamily="34" charset="0"/>
                <a:cs typeface="Calibri" panose="020F0502020204030204" pitchFamily="34" charset="0"/>
              </a:rPr>
              <a:t>estimated unobserved</a:t>
            </a:r>
            <a:r>
              <a:rPr lang="en-AU" sz="2400" dirty="0">
                <a:effectLst/>
                <a:latin typeface="Calibri" panose="020F0502020204030204" pitchFamily="34" charset="0"/>
                <a:ea typeface="Times New Roman" panose="02020603050405020304" pitchFamily="18" charset="0"/>
                <a:cs typeface="Calibri" panose="020F0502020204030204" pitchFamily="34" charset="0"/>
              </a:rPr>
              <a:t> data as if observed, to obtain new model parameter estimates</a:t>
            </a:r>
          </a:p>
          <a:p>
            <a:pPr marL="627063" lvl="0" indent="-269875">
              <a:spcBef>
                <a:spcPts val="600"/>
              </a:spcBef>
              <a:buNone/>
              <a:tabLst>
                <a:tab pos="457200" algn="l"/>
              </a:tabLst>
            </a:pPr>
            <a:endParaRPr lang="en-NZ" sz="600" dirty="0">
              <a:effectLst/>
              <a:latin typeface="Calibri" panose="020F0502020204030204" pitchFamily="34" charset="0"/>
              <a:ea typeface="Times New Roman" panose="02020603050405020304" pitchFamily="18" charset="0"/>
              <a:cs typeface="Calibri" panose="020F0502020204030204" pitchFamily="34" charset="0"/>
            </a:endParaRPr>
          </a:p>
          <a:p>
            <a:pPr marL="627063" lvl="0" indent="-269875">
              <a:spcBef>
                <a:spcPts val="600"/>
              </a:spcBef>
              <a:buNone/>
              <a:tabLst>
                <a:tab pos="457200" algn="l"/>
              </a:tabLst>
            </a:pPr>
            <a:r>
              <a:rPr lang="en-AU" sz="2400" b="1" dirty="0">
                <a:solidFill>
                  <a:schemeClr val="accent6">
                    <a:lumMod val="50000"/>
                  </a:schemeClr>
                </a:solidFill>
                <a:latin typeface="Calibri" panose="020F0502020204030204" pitchFamily="34" charset="0"/>
                <a:cs typeface="Calibri" panose="020F0502020204030204" pitchFamily="34" charset="0"/>
              </a:rPr>
              <a:t>4. </a:t>
            </a:r>
            <a:r>
              <a:rPr lang="en-AU" sz="2400" dirty="0">
                <a:effectLst/>
                <a:latin typeface="Calibri" panose="020F0502020204030204" pitchFamily="34" charset="0"/>
                <a:ea typeface="Times New Roman" panose="02020603050405020304" pitchFamily="18" charset="0"/>
                <a:cs typeface="Calibri" panose="020F0502020204030204" pitchFamily="34" charset="0"/>
              </a:rPr>
              <a:t>Iterate 2 &amp; 3 until convergence </a:t>
            </a:r>
            <a:endParaRPr lang="en-NZ" sz="24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NZ" sz="2800" b="1"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endParaRPr lang="en-NZ" dirty="0">
              <a:effectLst/>
              <a:latin typeface="Calibri" panose="020F0502020204030204" pitchFamily="34" charset="0"/>
              <a:ea typeface="Calibri" panose="020F0502020204030204" pitchFamily="34" charset="0"/>
              <a:cs typeface="Times New Roman" panose="02020603050405020304" pitchFamily="18" charset="0"/>
            </a:endParaRPr>
          </a:p>
          <a:p>
            <a:endParaRPr lang="en-NZ" dirty="0"/>
          </a:p>
        </p:txBody>
      </p:sp>
      <p:sp>
        <p:nvSpPr>
          <p:cNvPr id="4" name="Arrow: Curved Right 3">
            <a:extLst>
              <a:ext uri="{FF2B5EF4-FFF2-40B4-BE49-F238E27FC236}">
                <a16:creationId xmlns:a16="http://schemas.microsoft.com/office/drawing/2014/main" id="{17142B5C-2FAB-0337-70F8-4FAF6BA97EF7}"/>
              </a:ext>
            </a:extLst>
          </p:cNvPr>
          <p:cNvSpPr/>
          <p:nvPr/>
        </p:nvSpPr>
        <p:spPr>
          <a:xfrm>
            <a:off x="54097" y="3183079"/>
            <a:ext cx="494583" cy="845388"/>
          </a:xfrm>
          <a:prstGeom prst="curvedRightArrow">
            <a:avLst/>
          </a:prstGeom>
          <a:solidFill>
            <a:srgbClr val="00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NZ">
              <a:solidFill>
                <a:schemeClr val="tx1"/>
              </a:solidFill>
            </a:endParaRPr>
          </a:p>
        </p:txBody>
      </p:sp>
      <p:sp>
        <p:nvSpPr>
          <p:cNvPr id="5" name="Arrow: Curved Right 4">
            <a:extLst>
              <a:ext uri="{FF2B5EF4-FFF2-40B4-BE49-F238E27FC236}">
                <a16:creationId xmlns:a16="http://schemas.microsoft.com/office/drawing/2014/main" id="{0CDF4114-E0AE-BBA9-F7B3-7488887878AF}"/>
              </a:ext>
            </a:extLst>
          </p:cNvPr>
          <p:cNvSpPr/>
          <p:nvPr/>
        </p:nvSpPr>
        <p:spPr>
          <a:xfrm rot="10800000">
            <a:off x="592346" y="3116943"/>
            <a:ext cx="494583" cy="845388"/>
          </a:xfrm>
          <a:prstGeom prst="curvedRightArrow">
            <a:avLst/>
          </a:prstGeom>
          <a:solidFill>
            <a:srgbClr val="00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NZ">
              <a:solidFill>
                <a:schemeClr val="tx1"/>
              </a:solidFill>
            </a:endParaRPr>
          </a:p>
        </p:txBody>
      </p:sp>
    </p:spTree>
    <p:extLst>
      <p:ext uri="{BB962C8B-B14F-4D97-AF65-F5344CB8AC3E}">
        <p14:creationId xmlns:p14="http://schemas.microsoft.com/office/powerpoint/2010/main" val="253068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4304-553C-A216-A3CC-BCA9DD1091BB}"/>
              </a:ext>
            </a:extLst>
          </p:cNvPr>
          <p:cNvSpPr>
            <a:spLocks noGrp="1"/>
          </p:cNvSpPr>
          <p:nvPr>
            <p:ph type="title"/>
          </p:nvPr>
        </p:nvSpPr>
        <p:spPr>
          <a:xfrm>
            <a:off x="629193" y="136525"/>
            <a:ext cx="10958957" cy="941161"/>
          </a:xfrm>
        </p:spPr>
        <p:txBody>
          <a:bodyPr>
            <a:normAutofit/>
          </a:bodyPr>
          <a:lstStyle/>
          <a:p>
            <a:r>
              <a:rPr lang="en-US" dirty="0">
                <a:ea typeface="Verdana"/>
              </a:rPr>
              <a:t>Tobit Method: LMM</a:t>
            </a:r>
            <a:endParaRPr lang="en-US" dirty="0"/>
          </a:p>
        </p:txBody>
      </p:sp>
      <p:sp>
        <p:nvSpPr>
          <p:cNvPr id="3" name="Content Placeholder 2">
            <a:extLst>
              <a:ext uri="{FF2B5EF4-FFF2-40B4-BE49-F238E27FC236}">
                <a16:creationId xmlns:a16="http://schemas.microsoft.com/office/drawing/2014/main" id="{E09886A0-D41A-1AFF-B4A8-4352EAE80176}"/>
              </a:ext>
            </a:extLst>
          </p:cNvPr>
          <p:cNvSpPr>
            <a:spLocks noGrp="1"/>
          </p:cNvSpPr>
          <p:nvPr>
            <p:ph idx="1"/>
          </p:nvPr>
        </p:nvSpPr>
        <p:spPr>
          <a:xfrm>
            <a:off x="1072550" y="1312118"/>
            <a:ext cx="10515600" cy="4720046"/>
          </a:xfrm>
        </p:spPr>
        <p:txBody>
          <a:bodyPr vert="horz" lIns="91440" tIns="45720" rIns="91440" bIns="45720" rtlCol="0" anchor="t">
            <a:normAutofit/>
          </a:bodyPr>
          <a:lstStyle/>
          <a:p>
            <a:pPr marL="514350" indent="-514350">
              <a:buFont typeface="+mj-lt"/>
              <a:buAutoNum type="arabicPeriod"/>
            </a:pPr>
            <a:r>
              <a:rPr lang="en-US" dirty="0">
                <a:latin typeface="Calibri" panose="020F0502020204030204" pitchFamily="34" charset="0"/>
                <a:cs typeface="Calibri" panose="020F0502020204030204" pitchFamily="34" charset="0"/>
              </a:rPr>
              <a:t>Provide initial estimates for the censored observations (e.g., bound)</a:t>
            </a:r>
          </a:p>
          <a:p>
            <a:pPr marL="514350" indent="-514350">
              <a:buFont typeface="+mj-lt"/>
              <a:buAutoNum type="arabicPeriod"/>
            </a:pPr>
            <a:r>
              <a:rPr lang="en-US" dirty="0">
                <a:latin typeface="Calibri" panose="020F0502020204030204" pitchFamily="34" charset="0"/>
                <a:cs typeface="Calibri" panose="020F0502020204030204" pitchFamily="34" charset="0"/>
              </a:rPr>
              <a:t>Fit the LMM using REML</a:t>
            </a:r>
          </a:p>
          <a:p>
            <a:pPr marL="514350" indent="-514350">
              <a:buFont typeface="+mj-lt"/>
              <a:buAutoNum type="arabicPeriod"/>
            </a:pPr>
            <a:r>
              <a:rPr lang="en-US" dirty="0">
                <a:latin typeface="Calibri" panose="020F0502020204030204" pitchFamily="34" charset="0"/>
                <a:cs typeface="Calibri" panose="020F0502020204030204" pitchFamily="34" charset="0"/>
              </a:rPr>
              <a:t>Save the means (fitted values) and variances</a:t>
            </a:r>
          </a:p>
          <a:p>
            <a:pPr marL="514350" indent="-514350">
              <a:buFont typeface="+mj-lt"/>
              <a:buAutoNum type="arabicPeriod"/>
            </a:pPr>
            <a:r>
              <a:rPr lang="en-US" dirty="0">
                <a:latin typeface="Calibri" panose="020F0502020204030204" pitchFamily="34" charset="0"/>
                <a:ea typeface="Verdana"/>
                <a:cs typeface="Calibri" panose="020F0502020204030204" pitchFamily="34" charset="0"/>
              </a:rPr>
              <a:t>Replace censored observations with their expected tail values</a:t>
            </a:r>
            <a:endParaRPr lang="en-NZ" sz="2800" b="0" i="0" dirty="0">
              <a:effectLst/>
              <a:latin typeface="Calibri" panose="020F0502020204030204" pitchFamily="34" charset="0"/>
              <a:cs typeface="Calibri" panose="020F0502020204030204" pitchFamily="34" charset="0"/>
            </a:endParaRPr>
          </a:p>
          <a:p>
            <a:pPr marL="514350" indent="-514350">
              <a:buFont typeface="+mj-lt"/>
              <a:buAutoNum type="arabicPeriod"/>
            </a:pPr>
            <a:r>
              <a:rPr lang="en-NZ" dirty="0">
                <a:latin typeface="Calibri" panose="020F0502020204030204" pitchFamily="34" charset="0"/>
                <a:cs typeface="Calibri" panose="020F0502020204030204" pitchFamily="34" charset="0"/>
              </a:rPr>
              <a:t>Iterate 2-4</a:t>
            </a:r>
            <a:endParaRPr lang="en-NZ" sz="2800" b="0" i="0" dirty="0">
              <a:effectLst/>
              <a:latin typeface="Calibri" panose="020F0502020204030204" pitchFamily="34" charset="0"/>
              <a:cs typeface="Calibri" panose="020F0502020204030204" pitchFamily="34" charset="0"/>
            </a:endParaRPr>
          </a:p>
          <a:p>
            <a:pPr marL="514350" indent="-514350">
              <a:buFont typeface="+mj-lt"/>
              <a:buAutoNum type="arabicPeriod"/>
            </a:pPr>
            <a:endParaRPr lang="en-US" dirty="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7888F024-475F-CCE3-C53E-093933AC5600}"/>
              </a:ext>
            </a:extLst>
          </p:cNvPr>
          <p:cNvGrpSpPr/>
          <p:nvPr/>
        </p:nvGrpSpPr>
        <p:grpSpPr>
          <a:xfrm>
            <a:off x="132272" y="1923692"/>
            <a:ext cx="969572" cy="1407542"/>
            <a:chOff x="-250703" y="2005963"/>
            <a:chExt cx="1101844" cy="866634"/>
          </a:xfrm>
        </p:grpSpPr>
        <p:sp>
          <p:nvSpPr>
            <p:cNvPr id="4" name="Arrow: Curved Right 3">
              <a:extLst>
                <a:ext uri="{FF2B5EF4-FFF2-40B4-BE49-F238E27FC236}">
                  <a16:creationId xmlns:a16="http://schemas.microsoft.com/office/drawing/2014/main" id="{8C537E20-490B-F503-5EA0-55CC0FBA538E}"/>
                </a:ext>
              </a:extLst>
            </p:cNvPr>
            <p:cNvSpPr/>
            <p:nvPr/>
          </p:nvSpPr>
          <p:spPr>
            <a:xfrm>
              <a:off x="-250703" y="2027209"/>
              <a:ext cx="494583" cy="845388"/>
            </a:xfrm>
            <a:prstGeom prst="curvedRightArrow">
              <a:avLst/>
            </a:prstGeom>
            <a:solidFill>
              <a:srgbClr val="00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NZ">
                <a:solidFill>
                  <a:schemeClr val="tx1"/>
                </a:solidFill>
              </a:endParaRPr>
            </a:p>
          </p:txBody>
        </p:sp>
        <p:sp>
          <p:nvSpPr>
            <p:cNvPr id="5" name="Arrow: Curved Right 4">
              <a:extLst>
                <a:ext uri="{FF2B5EF4-FFF2-40B4-BE49-F238E27FC236}">
                  <a16:creationId xmlns:a16="http://schemas.microsoft.com/office/drawing/2014/main" id="{51FB5C0F-66FD-6214-6DFC-92D7F43407C8}"/>
                </a:ext>
              </a:extLst>
            </p:cNvPr>
            <p:cNvSpPr/>
            <p:nvPr/>
          </p:nvSpPr>
          <p:spPr>
            <a:xfrm rot="10800000">
              <a:off x="356558" y="2005963"/>
              <a:ext cx="494583" cy="845388"/>
            </a:xfrm>
            <a:prstGeom prst="curvedRightArrow">
              <a:avLst/>
            </a:prstGeom>
            <a:solidFill>
              <a:srgbClr val="00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NZ">
                <a:solidFill>
                  <a:schemeClr val="tx1"/>
                </a:solidFill>
              </a:endParaRPr>
            </a:p>
          </p:txBody>
        </p:sp>
      </p:grpSp>
    </p:spTree>
    <p:extLst>
      <p:ext uri="{BB962C8B-B14F-4D97-AF65-F5344CB8AC3E}">
        <p14:creationId xmlns:p14="http://schemas.microsoft.com/office/powerpoint/2010/main" val="312350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B1C5-62FA-D489-B822-C1381F57E2ED}"/>
              </a:ext>
            </a:extLst>
          </p:cNvPr>
          <p:cNvSpPr>
            <a:spLocks noGrp="1"/>
          </p:cNvSpPr>
          <p:nvPr>
            <p:ph type="title"/>
          </p:nvPr>
        </p:nvSpPr>
        <p:spPr>
          <a:xfrm>
            <a:off x="845000" y="43025"/>
            <a:ext cx="10689600" cy="941161"/>
          </a:xfrm>
        </p:spPr>
        <p:txBody>
          <a:bodyPr>
            <a:normAutofit/>
          </a:bodyPr>
          <a:lstStyle/>
          <a:p>
            <a:r>
              <a:rPr lang="en-US" dirty="0">
                <a:ea typeface="Verdana"/>
              </a:rPr>
              <a:t>Iteration 1</a:t>
            </a:r>
          </a:p>
        </p:txBody>
      </p:sp>
      <p:sp>
        <p:nvSpPr>
          <p:cNvPr id="8" name="Content Placeholder 2">
            <a:extLst>
              <a:ext uri="{FF2B5EF4-FFF2-40B4-BE49-F238E27FC236}">
                <a16:creationId xmlns:a16="http://schemas.microsoft.com/office/drawing/2014/main" id="{186C55B3-9822-9C5E-C611-92510F21AA33}"/>
              </a:ext>
            </a:extLst>
          </p:cNvPr>
          <p:cNvSpPr>
            <a:spLocks noGrp="1"/>
          </p:cNvSpPr>
          <p:nvPr>
            <p:ph idx="1"/>
          </p:nvPr>
        </p:nvSpPr>
        <p:spPr>
          <a:xfrm>
            <a:off x="327158" y="1259576"/>
            <a:ext cx="4081626" cy="4020498"/>
          </a:xfrm>
        </p:spPr>
        <p:txBody>
          <a:bodyPr>
            <a:normAutofit/>
          </a:bodyPr>
          <a:lstStyle/>
          <a:p>
            <a:pPr lvl="1"/>
            <a:endParaRPr lang="en-NZ" sz="2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NZ" sz="2400" dirty="0"/>
          </a:p>
          <a:p>
            <a:endParaRPr lang="en-NZ" sz="2400" dirty="0"/>
          </a:p>
          <a:p>
            <a:endParaRPr lang="en-NZ" sz="2400" dirty="0"/>
          </a:p>
          <a:p>
            <a:endParaRPr lang="en-NZ" sz="2400" dirty="0"/>
          </a:p>
          <a:p>
            <a:endParaRPr lang="en-NZ" dirty="0"/>
          </a:p>
          <a:p>
            <a:endParaRPr lang="en-NZ" dirty="0"/>
          </a:p>
        </p:txBody>
      </p:sp>
      <p:pic>
        <p:nvPicPr>
          <p:cNvPr id="4" name="Picture 3" descr="A graph of a function&#10;&#10;Description automatically generated">
            <a:extLst>
              <a:ext uri="{FF2B5EF4-FFF2-40B4-BE49-F238E27FC236}">
                <a16:creationId xmlns:a16="http://schemas.microsoft.com/office/drawing/2014/main" id="{12F3DEA7-653D-0C37-D292-3C7A6CC2438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66549" y="0"/>
            <a:ext cx="6780451" cy="6858000"/>
          </a:xfrm>
          <a:prstGeom prst="rect">
            <a:avLst/>
          </a:prstGeom>
        </p:spPr>
      </p:pic>
      <p:sp>
        <p:nvSpPr>
          <p:cNvPr id="6" name="Rectangle 5">
            <a:extLst>
              <a:ext uri="{FF2B5EF4-FFF2-40B4-BE49-F238E27FC236}">
                <a16:creationId xmlns:a16="http://schemas.microsoft.com/office/drawing/2014/main" id="{948F0795-4721-4BDB-310C-2E01C4E1BA07}"/>
              </a:ext>
            </a:extLst>
          </p:cNvPr>
          <p:cNvSpPr/>
          <p:nvPr/>
        </p:nvSpPr>
        <p:spPr>
          <a:xfrm>
            <a:off x="8241102" y="3105509"/>
            <a:ext cx="1696528" cy="55784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71405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B1C5-62FA-D489-B822-C1381F57E2ED}"/>
              </a:ext>
            </a:extLst>
          </p:cNvPr>
          <p:cNvSpPr>
            <a:spLocks noGrp="1"/>
          </p:cNvSpPr>
          <p:nvPr>
            <p:ph type="title"/>
          </p:nvPr>
        </p:nvSpPr>
        <p:spPr>
          <a:xfrm>
            <a:off x="845000" y="43025"/>
            <a:ext cx="10689600" cy="941161"/>
          </a:xfrm>
        </p:spPr>
        <p:txBody>
          <a:bodyPr>
            <a:normAutofit/>
          </a:bodyPr>
          <a:lstStyle/>
          <a:p>
            <a:r>
              <a:rPr lang="en-US">
                <a:ea typeface="Verdana"/>
              </a:rPr>
              <a:t>Iteration 2</a:t>
            </a:r>
          </a:p>
        </p:txBody>
      </p:sp>
      <p:pic>
        <p:nvPicPr>
          <p:cNvPr id="4" name="Picture 3" descr="A graph of a function&#10;&#10;Description automatically generated">
            <a:extLst>
              <a:ext uri="{FF2B5EF4-FFF2-40B4-BE49-F238E27FC236}">
                <a16:creationId xmlns:a16="http://schemas.microsoft.com/office/drawing/2014/main" id="{83593D30-166E-D046-63AC-5FB3787C66F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66549" y="0"/>
            <a:ext cx="6780451" cy="6858000"/>
          </a:xfrm>
          <a:prstGeom prst="rect">
            <a:avLst/>
          </a:prstGeom>
        </p:spPr>
      </p:pic>
      <p:sp>
        <p:nvSpPr>
          <p:cNvPr id="5" name="TextBox 4">
            <a:extLst>
              <a:ext uri="{FF2B5EF4-FFF2-40B4-BE49-F238E27FC236}">
                <a16:creationId xmlns:a16="http://schemas.microsoft.com/office/drawing/2014/main" id="{F3DB74AF-E9F7-E081-B64B-E92F583BD0EE}"/>
              </a:ext>
            </a:extLst>
          </p:cNvPr>
          <p:cNvSpPr txBox="1"/>
          <p:nvPr/>
        </p:nvSpPr>
        <p:spPr>
          <a:xfrm>
            <a:off x="245638" y="5090533"/>
            <a:ext cx="4920273" cy="584775"/>
          </a:xfrm>
          <a:prstGeom prst="rect">
            <a:avLst/>
          </a:prstGeom>
          <a:noFill/>
        </p:spPr>
        <p:txBody>
          <a:bodyPr wrap="square">
            <a:spAutoFit/>
          </a:bodyPr>
          <a:lstStyle/>
          <a:p>
            <a:r>
              <a:rPr lang="en-US" sz="2000" dirty="0">
                <a:solidFill>
                  <a:srgbClr val="0000FF"/>
                </a:solidFill>
                <a:latin typeface="Calibri" panose="020F0502020204030204" pitchFamily="34" charset="0"/>
                <a:ea typeface="Verdana"/>
                <a:cs typeface="Calibri" panose="020F0502020204030204" pitchFamily="34" charset="0"/>
              </a:rPr>
              <a:t>E(y | y &gt; bound=1.5, </a:t>
            </a:r>
            <a:r>
              <a:rPr lang="en-NZ" sz="2000" dirty="0">
                <a:solidFill>
                  <a:srgbClr val="0000FF"/>
                </a:solidFill>
                <a:latin typeface="Calibri" panose="020F0502020204030204" pitchFamily="34" charset="0"/>
                <a:ea typeface="Verdana"/>
                <a:cs typeface="Calibri" panose="020F0502020204030204" pitchFamily="34" charset="0"/>
              </a:rPr>
              <a:t>m=0.041, s=1.060</a:t>
            </a:r>
            <a:r>
              <a:rPr lang="en-US" sz="2000" dirty="0">
                <a:solidFill>
                  <a:srgbClr val="0000FF"/>
                </a:solidFill>
                <a:latin typeface="Calibri" panose="020F0502020204030204" pitchFamily="34" charset="0"/>
                <a:ea typeface="Verdana"/>
                <a:cs typeface="Calibri" panose="020F0502020204030204" pitchFamily="34" charset="0"/>
              </a:rPr>
              <a:t>)   </a:t>
            </a:r>
          </a:p>
          <a:p>
            <a:pPr marL="0" indent="0">
              <a:buNone/>
            </a:pPr>
            <a:r>
              <a:rPr lang="en-US" sz="1200" dirty="0">
                <a:latin typeface="Calibri" panose="020F0502020204030204" pitchFamily="34" charset="0"/>
                <a:ea typeface="Verdana"/>
                <a:cs typeface="Calibri" panose="020F0502020204030204" pitchFamily="34" charset="0"/>
              </a:rPr>
              <a:t>                                </a:t>
            </a:r>
            <a:endParaRPr lang="en-US" sz="1200" dirty="0">
              <a:latin typeface="Courier"/>
              <a:ea typeface="Verdana"/>
              <a:cs typeface="Calibri" panose="020F0502020204030204" pitchFamily="34" charset="0"/>
            </a:endParaRPr>
          </a:p>
        </p:txBody>
      </p:sp>
      <p:cxnSp>
        <p:nvCxnSpPr>
          <p:cNvPr id="7" name="Straight Arrow Connector 6">
            <a:extLst>
              <a:ext uri="{FF2B5EF4-FFF2-40B4-BE49-F238E27FC236}">
                <a16:creationId xmlns:a16="http://schemas.microsoft.com/office/drawing/2014/main" id="{2FD1FE84-86AD-A7F1-96CC-ACA669A6604F}"/>
              </a:ext>
            </a:extLst>
          </p:cNvPr>
          <p:cNvCxnSpPr/>
          <p:nvPr/>
        </p:nvCxnSpPr>
        <p:spPr>
          <a:xfrm>
            <a:off x="4630057" y="5283201"/>
            <a:ext cx="4194629"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05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B1C5-62FA-D489-B822-C1381F57E2ED}"/>
              </a:ext>
            </a:extLst>
          </p:cNvPr>
          <p:cNvSpPr>
            <a:spLocks noGrp="1"/>
          </p:cNvSpPr>
          <p:nvPr>
            <p:ph type="title"/>
          </p:nvPr>
        </p:nvSpPr>
        <p:spPr>
          <a:xfrm>
            <a:off x="845000" y="43025"/>
            <a:ext cx="10689600" cy="941161"/>
          </a:xfrm>
        </p:spPr>
        <p:txBody>
          <a:bodyPr>
            <a:normAutofit/>
          </a:bodyPr>
          <a:lstStyle/>
          <a:p>
            <a:r>
              <a:rPr lang="en-US">
                <a:ea typeface="Verdana"/>
              </a:rPr>
              <a:t>Iteration 3</a:t>
            </a:r>
          </a:p>
        </p:txBody>
      </p:sp>
      <p:pic>
        <p:nvPicPr>
          <p:cNvPr id="4" name="Picture 3" descr="A graph of a function&#10;&#10;Description automatically generated">
            <a:extLst>
              <a:ext uri="{FF2B5EF4-FFF2-40B4-BE49-F238E27FC236}">
                <a16:creationId xmlns:a16="http://schemas.microsoft.com/office/drawing/2014/main" id="{71986EAB-7115-C071-D16A-0D6C1AC1A1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66549" y="0"/>
            <a:ext cx="6780451" cy="6858000"/>
          </a:xfrm>
          <a:prstGeom prst="rect">
            <a:avLst/>
          </a:prstGeom>
        </p:spPr>
      </p:pic>
    </p:spTree>
    <p:extLst>
      <p:ext uri="{BB962C8B-B14F-4D97-AF65-F5344CB8AC3E}">
        <p14:creationId xmlns:p14="http://schemas.microsoft.com/office/powerpoint/2010/main" val="1238459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B1C5-62FA-D489-B822-C1381F57E2ED}"/>
              </a:ext>
            </a:extLst>
          </p:cNvPr>
          <p:cNvSpPr>
            <a:spLocks noGrp="1"/>
          </p:cNvSpPr>
          <p:nvPr>
            <p:ph type="title"/>
          </p:nvPr>
        </p:nvSpPr>
        <p:spPr>
          <a:xfrm>
            <a:off x="845000" y="43025"/>
            <a:ext cx="10689600" cy="941161"/>
          </a:xfrm>
        </p:spPr>
        <p:txBody>
          <a:bodyPr>
            <a:normAutofit/>
          </a:bodyPr>
          <a:lstStyle/>
          <a:p>
            <a:r>
              <a:rPr lang="en-US">
                <a:ea typeface="Verdana"/>
              </a:rPr>
              <a:t>Iteration 4</a:t>
            </a:r>
          </a:p>
        </p:txBody>
      </p:sp>
      <p:pic>
        <p:nvPicPr>
          <p:cNvPr id="4" name="Picture 3" descr="A graph of a function&#10;&#10;Description automatically generated">
            <a:extLst>
              <a:ext uri="{FF2B5EF4-FFF2-40B4-BE49-F238E27FC236}">
                <a16:creationId xmlns:a16="http://schemas.microsoft.com/office/drawing/2014/main" id="{02FD940B-BE29-C620-6585-BBA7828EF0E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66549" y="0"/>
            <a:ext cx="6780451" cy="6858000"/>
          </a:xfrm>
          <a:prstGeom prst="rect">
            <a:avLst/>
          </a:prstGeom>
        </p:spPr>
      </p:pic>
    </p:spTree>
    <p:extLst>
      <p:ext uri="{BB962C8B-B14F-4D97-AF65-F5344CB8AC3E}">
        <p14:creationId xmlns:p14="http://schemas.microsoft.com/office/powerpoint/2010/main" val="3751888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B1C5-62FA-D489-B822-C1381F57E2ED}"/>
              </a:ext>
            </a:extLst>
          </p:cNvPr>
          <p:cNvSpPr>
            <a:spLocks noGrp="1"/>
          </p:cNvSpPr>
          <p:nvPr>
            <p:ph type="title"/>
          </p:nvPr>
        </p:nvSpPr>
        <p:spPr>
          <a:xfrm>
            <a:off x="845000" y="43025"/>
            <a:ext cx="10689600" cy="941161"/>
          </a:xfrm>
        </p:spPr>
        <p:txBody>
          <a:bodyPr>
            <a:normAutofit/>
          </a:bodyPr>
          <a:lstStyle/>
          <a:p>
            <a:r>
              <a:rPr lang="en-US" dirty="0">
                <a:ea typeface="Verdana"/>
              </a:rPr>
              <a:t>Iteration 5</a:t>
            </a:r>
          </a:p>
        </p:txBody>
      </p:sp>
      <p:pic>
        <p:nvPicPr>
          <p:cNvPr id="4" name="Picture 3" descr="A graph of a function&#10;&#10;Description automatically generated">
            <a:extLst>
              <a:ext uri="{FF2B5EF4-FFF2-40B4-BE49-F238E27FC236}">
                <a16:creationId xmlns:a16="http://schemas.microsoft.com/office/drawing/2014/main" id="{CC741E78-D6D4-336F-43BC-D2FB5422485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66549" y="0"/>
            <a:ext cx="6780451" cy="6858000"/>
          </a:xfrm>
          <a:prstGeom prst="rect">
            <a:avLst/>
          </a:prstGeom>
        </p:spPr>
      </p:pic>
    </p:spTree>
    <p:extLst>
      <p:ext uri="{BB962C8B-B14F-4D97-AF65-F5344CB8AC3E}">
        <p14:creationId xmlns:p14="http://schemas.microsoft.com/office/powerpoint/2010/main" val="2103419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8889-A9B2-B9A8-5BA8-24EDE04D0CB1}"/>
              </a:ext>
            </a:extLst>
          </p:cNvPr>
          <p:cNvSpPr>
            <a:spLocks noGrp="1"/>
          </p:cNvSpPr>
          <p:nvPr>
            <p:ph type="title"/>
          </p:nvPr>
        </p:nvSpPr>
        <p:spPr/>
        <p:txBody>
          <a:bodyPr/>
          <a:lstStyle/>
          <a:p>
            <a:r>
              <a:rPr lang="en-NZ" dirty="0"/>
              <a:t>CBD example</a:t>
            </a:r>
          </a:p>
        </p:txBody>
      </p:sp>
      <p:sp>
        <p:nvSpPr>
          <p:cNvPr id="10" name="Content Placeholder 2">
            <a:extLst>
              <a:ext uri="{FF2B5EF4-FFF2-40B4-BE49-F238E27FC236}">
                <a16:creationId xmlns:a16="http://schemas.microsoft.com/office/drawing/2014/main" id="{32F4207F-5E70-FE9D-887B-85B2DAB5FA79}"/>
              </a:ext>
            </a:extLst>
          </p:cNvPr>
          <p:cNvSpPr>
            <a:spLocks noGrp="1"/>
          </p:cNvSpPr>
          <p:nvPr>
            <p:ph idx="1"/>
          </p:nvPr>
        </p:nvSpPr>
        <p:spPr>
          <a:xfrm>
            <a:off x="626164" y="1228498"/>
            <a:ext cx="7339579" cy="5643789"/>
          </a:xfrm>
        </p:spPr>
        <p:txBody>
          <a:bodyPr/>
          <a:lstStyle/>
          <a:p>
            <a:r>
              <a:rPr lang="en-NZ" dirty="0">
                <a:latin typeface="Calibri" panose="020F0502020204030204" pitchFamily="34" charset="0"/>
                <a:ea typeface="Calibri" panose="020F0502020204030204" pitchFamily="34" charset="0"/>
                <a:cs typeface="Calibri" panose="020F0502020204030204" pitchFamily="34" charset="0"/>
              </a:rPr>
              <a:t>3 cultivars </a:t>
            </a:r>
          </a:p>
          <a:p>
            <a:r>
              <a:rPr lang="en-NZ" dirty="0">
                <a:latin typeface="Calibri" panose="020F0502020204030204" pitchFamily="34" charset="0"/>
                <a:ea typeface="Calibri" panose="020F0502020204030204" pitchFamily="34" charset="0"/>
                <a:cs typeface="Calibri" panose="020F0502020204030204" pitchFamily="34" charset="0"/>
              </a:rPr>
              <a:t>2 nutrient feeds (</a:t>
            </a:r>
            <a:r>
              <a:rPr lang="en-NZ" dirty="0">
                <a:highlight>
                  <a:srgbClr val="01BCFF"/>
                </a:highlight>
                <a:latin typeface="Calibri" panose="020F0502020204030204" pitchFamily="34" charset="0"/>
                <a:ea typeface="Calibri" panose="020F0502020204030204" pitchFamily="34" charset="0"/>
                <a:cs typeface="Calibri" panose="020F0502020204030204" pitchFamily="34" charset="0"/>
              </a:rPr>
              <a:t>new</a:t>
            </a:r>
            <a:r>
              <a:rPr lang="en-NZ" dirty="0">
                <a:latin typeface="Calibri" panose="020F0502020204030204" pitchFamily="34" charset="0"/>
                <a:ea typeface="Calibri" panose="020F0502020204030204" pitchFamily="34" charset="0"/>
                <a:cs typeface="Calibri" panose="020F0502020204030204" pitchFamily="34" charset="0"/>
              </a:rPr>
              <a:t> and </a:t>
            </a:r>
            <a:r>
              <a:rPr lang="en-NZ" dirty="0">
                <a:highlight>
                  <a:srgbClr val="FFCC00"/>
                </a:highlight>
                <a:latin typeface="Calibri" panose="020F0502020204030204" pitchFamily="34" charset="0"/>
                <a:ea typeface="Calibri" panose="020F0502020204030204" pitchFamily="34" charset="0"/>
                <a:cs typeface="Calibri" panose="020F0502020204030204" pitchFamily="34" charset="0"/>
              </a:rPr>
              <a:t>standard</a:t>
            </a:r>
            <a:r>
              <a:rPr lang="en-NZ" dirty="0">
                <a:latin typeface="Calibri" panose="020F0502020204030204" pitchFamily="34" charset="0"/>
                <a:ea typeface="Calibri" panose="020F0502020204030204" pitchFamily="34" charset="0"/>
                <a:cs typeface="Calibri" panose="020F0502020204030204" pitchFamily="34" charset="0"/>
              </a:rPr>
              <a:t>)</a:t>
            </a:r>
          </a:p>
          <a:p>
            <a:r>
              <a:rPr lang="en-NZ" dirty="0">
                <a:latin typeface="Calibri" panose="020F0502020204030204" pitchFamily="34" charset="0"/>
                <a:ea typeface="Calibri" panose="020F0502020204030204" pitchFamily="34" charset="0"/>
                <a:cs typeface="Calibri" panose="020F0502020204030204" pitchFamily="34" charset="0"/>
              </a:rPr>
              <a:t>Split-plot</a:t>
            </a:r>
          </a:p>
          <a:p>
            <a:r>
              <a:rPr lang="en-NZ" dirty="0">
                <a:latin typeface="Calibri" panose="020F0502020204030204" pitchFamily="34" charset="0"/>
                <a:ea typeface="Calibri" panose="020F0502020204030204" pitchFamily="34" charset="0"/>
                <a:cs typeface="Calibri" panose="020F0502020204030204" pitchFamily="34" charset="0"/>
              </a:rPr>
              <a:t>Response: CBD potency </a:t>
            </a:r>
          </a:p>
          <a:p>
            <a:r>
              <a:rPr lang="en-NZ" dirty="0">
                <a:latin typeface="Calibri" panose="020F0502020204030204" pitchFamily="34" charset="0"/>
                <a:ea typeface="Calibri" panose="020F0502020204030204" pitchFamily="34" charset="0"/>
                <a:cs typeface="Calibri" panose="020F0502020204030204" pitchFamily="34" charset="0"/>
              </a:rPr>
              <a:t>Detection limits: </a:t>
            </a:r>
            <a:r>
              <a:rPr lang="en-US" dirty="0">
                <a:latin typeface="Calibri" panose="020F0502020204030204" pitchFamily="34" charset="0"/>
                <a:ea typeface="Calibri" panose="020F0502020204030204" pitchFamily="34" charset="0"/>
                <a:cs typeface="Calibri" panose="020F0502020204030204" pitchFamily="34" charset="0"/>
              </a:rPr>
              <a:t>2 to 15</a:t>
            </a:r>
          </a:p>
          <a:p>
            <a:r>
              <a:rPr lang="en-US" dirty="0">
                <a:latin typeface="Calibri" panose="020F0502020204030204" pitchFamily="34" charset="0"/>
                <a:ea typeface="Calibri" panose="020F0502020204030204" pitchFamily="34" charset="0"/>
                <a:cs typeface="Calibri" panose="020F0502020204030204" pitchFamily="34" charset="0"/>
              </a:rPr>
              <a:t>~20% censoring</a:t>
            </a:r>
          </a:p>
          <a:p>
            <a:pPr marL="0" indent="0">
              <a:buNone/>
            </a:pPr>
            <a:endParaRPr lang="en-NZ" dirty="0">
              <a:latin typeface="Calibri" panose="020F0502020204030204" pitchFamily="34" charset="0"/>
              <a:ea typeface="Calibri" panose="020F0502020204030204" pitchFamily="34" charset="0"/>
              <a:cs typeface="Calibri" panose="020F0502020204030204" pitchFamily="34" charset="0"/>
            </a:endParaRPr>
          </a:p>
          <a:p>
            <a:endParaRPr lang="en-NZ"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NZ" sz="2400" dirty="0"/>
          </a:p>
          <a:p>
            <a:endParaRPr lang="en-NZ" sz="2400" dirty="0"/>
          </a:p>
          <a:p>
            <a:endParaRPr lang="en-NZ" sz="2400" dirty="0"/>
          </a:p>
          <a:p>
            <a:endParaRPr lang="en-NZ" sz="2400" dirty="0"/>
          </a:p>
          <a:p>
            <a:endParaRPr lang="en-NZ" dirty="0"/>
          </a:p>
          <a:p>
            <a:endParaRPr lang="en-NZ" dirty="0"/>
          </a:p>
        </p:txBody>
      </p:sp>
      <p:pic>
        <p:nvPicPr>
          <p:cNvPr id="39" name="Picture 38">
            <a:extLst>
              <a:ext uri="{FF2B5EF4-FFF2-40B4-BE49-F238E27FC236}">
                <a16:creationId xmlns:a16="http://schemas.microsoft.com/office/drawing/2014/main" id="{BC1D3311-BB61-3E0C-91F3-EE13A768D2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847" r="3549"/>
          <a:stretch/>
        </p:blipFill>
        <p:spPr>
          <a:xfrm>
            <a:off x="7968773" y="58056"/>
            <a:ext cx="3176021" cy="6799943"/>
          </a:xfrm>
          <a:prstGeom prst="rect">
            <a:avLst/>
          </a:prstGeom>
        </p:spPr>
      </p:pic>
      <p:pic>
        <p:nvPicPr>
          <p:cNvPr id="40" name="Graphic 1048">
            <a:extLst>
              <a:ext uri="{FF2B5EF4-FFF2-40B4-BE49-F238E27FC236}">
                <a16:creationId xmlns:a16="http://schemas.microsoft.com/office/drawing/2014/main" id="{4D969AD8-01BA-4C84-8FEC-32213AAEC8D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992182" y="1188143"/>
            <a:ext cx="457405" cy="458470"/>
          </a:xfrm>
          <a:prstGeom prst="rect">
            <a:avLst/>
          </a:prstGeom>
        </p:spPr>
      </p:pic>
      <p:pic>
        <p:nvPicPr>
          <p:cNvPr id="41" name="Graphic 1050">
            <a:extLst>
              <a:ext uri="{FF2B5EF4-FFF2-40B4-BE49-F238E27FC236}">
                <a16:creationId xmlns:a16="http://schemas.microsoft.com/office/drawing/2014/main" id="{09A2C2BD-34DE-40D2-8FCA-06B02FF8315A}"/>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3430419" y="1188143"/>
            <a:ext cx="457405" cy="458470"/>
          </a:xfrm>
          <a:prstGeom prst="rect">
            <a:avLst/>
          </a:prstGeom>
        </p:spPr>
      </p:pic>
      <p:pic>
        <p:nvPicPr>
          <p:cNvPr id="42" name="Graphic 1052">
            <a:extLst>
              <a:ext uri="{FF2B5EF4-FFF2-40B4-BE49-F238E27FC236}">
                <a16:creationId xmlns:a16="http://schemas.microsoft.com/office/drawing/2014/main" id="{78848990-1D71-409E-AE62-644C6B17942F}"/>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553945" y="1188143"/>
            <a:ext cx="457405" cy="458470"/>
          </a:xfrm>
          <a:prstGeom prst="rect">
            <a:avLst/>
          </a:prstGeom>
        </p:spPr>
      </p:pic>
      <p:pic>
        <p:nvPicPr>
          <p:cNvPr id="3" name="Picture 2">
            <a:extLst>
              <a:ext uri="{FF2B5EF4-FFF2-40B4-BE49-F238E27FC236}">
                <a16:creationId xmlns:a16="http://schemas.microsoft.com/office/drawing/2014/main" id="{55436156-6BB9-8CBF-E927-075A762D18BD}"/>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4938904" y="4550229"/>
            <a:ext cx="2967067" cy="2171246"/>
          </a:xfrm>
          <a:prstGeom prst="rect">
            <a:avLst/>
          </a:prstGeom>
        </p:spPr>
      </p:pic>
    </p:spTree>
    <p:extLst>
      <p:ext uri="{BB962C8B-B14F-4D97-AF65-F5344CB8AC3E}">
        <p14:creationId xmlns:p14="http://schemas.microsoft.com/office/powerpoint/2010/main" val="2366645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CC67-7DF9-2063-7372-8D0ED152073C}"/>
              </a:ext>
            </a:extLst>
          </p:cNvPr>
          <p:cNvSpPr>
            <a:spLocks noGrp="1"/>
          </p:cNvSpPr>
          <p:nvPr>
            <p:ph type="title"/>
          </p:nvPr>
        </p:nvSpPr>
        <p:spPr/>
        <p:txBody>
          <a:bodyPr/>
          <a:lstStyle/>
          <a:p>
            <a:r>
              <a:rPr lang="en-NZ" dirty="0"/>
              <a:t>Data Analysis</a:t>
            </a:r>
          </a:p>
        </p:txBody>
      </p:sp>
      <p:sp>
        <p:nvSpPr>
          <p:cNvPr id="3" name="Content Placeholder 2">
            <a:extLst>
              <a:ext uri="{FF2B5EF4-FFF2-40B4-BE49-F238E27FC236}">
                <a16:creationId xmlns:a16="http://schemas.microsoft.com/office/drawing/2014/main" id="{78B80FED-3D07-3AB8-5532-F8B956895311}"/>
              </a:ext>
            </a:extLst>
          </p:cNvPr>
          <p:cNvSpPr>
            <a:spLocks noGrp="1"/>
          </p:cNvSpPr>
          <p:nvPr>
            <p:ph idx="1"/>
          </p:nvPr>
        </p:nvSpPr>
        <p:spPr/>
        <p:txBody>
          <a:bodyPr/>
          <a:lstStyle/>
          <a:p>
            <a:r>
              <a:rPr lang="en-NZ" dirty="0">
                <a:latin typeface="Calibri" panose="020F0502020204030204" pitchFamily="34" charset="0"/>
                <a:cs typeface="Calibri" panose="020F0502020204030204" pitchFamily="34" charset="0"/>
              </a:rPr>
              <a:t>Tobit linear mixed model analysis</a:t>
            </a:r>
          </a:p>
          <a:p>
            <a:pPr lvl="1"/>
            <a:r>
              <a:rPr lang="en-NZ" sz="2800" dirty="0">
                <a:latin typeface="Calibri" panose="020F0502020204030204" pitchFamily="34" charset="0"/>
                <a:cs typeface="Calibri" panose="020F0502020204030204" pitchFamily="34" charset="0"/>
              </a:rPr>
              <a:t>Response: CBD potency</a:t>
            </a:r>
          </a:p>
          <a:p>
            <a:pPr lvl="1"/>
            <a:r>
              <a:rPr lang="en-NZ" sz="2800" dirty="0">
                <a:latin typeface="Calibri" panose="020F0502020204030204" pitchFamily="34" charset="0"/>
                <a:cs typeface="Calibri" panose="020F0502020204030204" pitchFamily="34" charset="0"/>
              </a:rPr>
              <a:t>Fixed model: Nutrient Feed + Cultivar + Nutrient Feed . Cultivar</a:t>
            </a:r>
          </a:p>
          <a:p>
            <a:pPr lvl="1"/>
            <a:r>
              <a:rPr lang="en-NZ" sz="2800" dirty="0">
                <a:latin typeface="Calibri" panose="020F0502020204030204" pitchFamily="34" charset="0"/>
                <a:cs typeface="Calibri" panose="020F0502020204030204" pitchFamily="34" charset="0"/>
              </a:rPr>
              <a:t>Random model: Replicate / Row</a:t>
            </a:r>
          </a:p>
          <a:p>
            <a:endParaRPr lang="en-NZ" dirty="0">
              <a:latin typeface="Calibri" panose="020F0502020204030204" pitchFamily="34" charset="0"/>
              <a:cs typeface="Calibri" panose="020F0502020204030204" pitchFamily="34" charset="0"/>
            </a:endParaRPr>
          </a:p>
          <a:p>
            <a:endParaRPr lang="en-NZ"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580410F-84BE-2542-7705-89F0879312F1}"/>
              </a:ext>
            </a:extLst>
          </p:cNvPr>
          <p:cNvPicPr>
            <a:picLocks noChangeAspect="1"/>
          </p:cNvPicPr>
          <p:nvPr/>
        </p:nvPicPr>
        <p:blipFill>
          <a:blip r:embed="rId3"/>
          <a:stretch>
            <a:fillRect/>
          </a:stretch>
        </p:blipFill>
        <p:spPr>
          <a:xfrm>
            <a:off x="7342372" y="3001108"/>
            <a:ext cx="4685504" cy="3805945"/>
          </a:xfrm>
          <a:prstGeom prst="rect">
            <a:avLst/>
          </a:prstGeom>
        </p:spPr>
      </p:pic>
      <p:pic>
        <p:nvPicPr>
          <p:cNvPr id="1026" name="Picture 2" descr="Purple light for plants: secondary source and enhancer ...">
            <a:extLst>
              <a:ext uri="{FF2B5EF4-FFF2-40B4-BE49-F238E27FC236}">
                <a16:creationId xmlns:a16="http://schemas.microsoft.com/office/drawing/2014/main" id="{E3622168-3C3D-719C-2CF9-300BC0E58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 y="3898900"/>
            <a:ext cx="3245138" cy="189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82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34B0-7733-6BCE-BE29-97D69EBA5B24}"/>
              </a:ext>
            </a:extLst>
          </p:cNvPr>
          <p:cNvSpPr>
            <a:spLocks noGrp="1"/>
          </p:cNvSpPr>
          <p:nvPr>
            <p:ph type="title"/>
          </p:nvPr>
        </p:nvSpPr>
        <p:spPr/>
        <p:txBody>
          <a:bodyPr/>
          <a:lstStyle/>
          <a:p>
            <a:r>
              <a:rPr lang="en-NZ" dirty="0"/>
              <a:t>Data Analysis</a:t>
            </a:r>
          </a:p>
        </p:txBody>
      </p:sp>
      <p:sp>
        <p:nvSpPr>
          <p:cNvPr id="3" name="Content Placeholder 2">
            <a:extLst>
              <a:ext uri="{FF2B5EF4-FFF2-40B4-BE49-F238E27FC236}">
                <a16:creationId xmlns:a16="http://schemas.microsoft.com/office/drawing/2014/main" id="{A2FBE1D1-1159-8456-E9EA-75F3D267EF17}"/>
              </a:ext>
            </a:extLst>
          </p:cNvPr>
          <p:cNvSpPr>
            <a:spLocks noGrp="1"/>
          </p:cNvSpPr>
          <p:nvPr>
            <p:ph idx="1"/>
          </p:nvPr>
        </p:nvSpPr>
        <p:spPr/>
        <p:txBody>
          <a:bodyPr/>
          <a:lstStyle/>
          <a:p>
            <a:r>
              <a:rPr lang="en-NZ" sz="2400" b="0" i="0" dirty="0">
                <a:effectLst/>
                <a:latin typeface="Calibri" panose="020F0502020204030204" pitchFamily="34" charset="0"/>
                <a:cs typeface="Calibri" panose="020F0502020204030204" pitchFamily="34" charset="0"/>
              </a:rPr>
              <a:t>The E-M algorithm was deemed to have converged when:</a:t>
            </a:r>
          </a:p>
          <a:p>
            <a:pPr marL="914400" lvl="1" indent="-457200">
              <a:buFont typeface="+mj-lt"/>
              <a:buAutoNum type="arabicPeriod"/>
            </a:pPr>
            <a:r>
              <a:rPr lang="en-NZ" b="0" i="0" dirty="0">
                <a:effectLst/>
                <a:latin typeface="Calibri" panose="020F0502020204030204" pitchFamily="34" charset="0"/>
                <a:cs typeface="Calibri" panose="020F0502020204030204" pitchFamily="34" charset="0"/>
              </a:rPr>
              <a:t>the percentage change in each estimated treatment mean was &lt; 0.1%</a:t>
            </a:r>
          </a:p>
          <a:p>
            <a:pPr marL="457200" lvl="1" indent="0">
              <a:buNone/>
            </a:pPr>
            <a:r>
              <a:rPr lang="en-NZ" b="0" i="0" dirty="0">
                <a:effectLst/>
                <a:latin typeface="Calibri" panose="020F0502020204030204" pitchFamily="34" charset="0"/>
                <a:cs typeface="Calibri" panose="020F0502020204030204" pitchFamily="34" charset="0"/>
              </a:rPr>
              <a:t>and </a:t>
            </a:r>
            <a:endParaRPr lang="en-NZ" dirty="0">
              <a:latin typeface="Calibri" panose="020F0502020204030204" pitchFamily="34" charset="0"/>
              <a:cs typeface="Calibri" panose="020F0502020204030204" pitchFamily="34" charset="0"/>
            </a:endParaRPr>
          </a:p>
          <a:p>
            <a:pPr marL="914400" lvl="1" indent="-457200">
              <a:buFont typeface="+mj-lt"/>
              <a:buAutoNum type="arabicPeriod" startAt="2"/>
            </a:pPr>
            <a:r>
              <a:rPr lang="en-NZ" dirty="0">
                <a:latin typeface="Calibri" panose="020F0502020204030204" pitchFamily="34" charset="0"/>
                <a:cs typeface="Calibri" panose="020F0502020204030204" pitchFamily="34" charset="0"/>
              </a:rPr>
              <a:t>t</a:t>
            </a:r>
            <a:r>
              <a:rPr lang="en-NZ" b="0" i="0" dirty="0">
                <a:effectLst/>
                <a:latin typeface="Calibri" panose="020F0502020204030204" pitchFamily="34" charset="0"/>
                <a:cs typeface="Calibri" panose="020F0502020204030204" pitchFamily="34" charset="0"/>
              </a:rPr>
              <a:t>he percentage change in each estimated variance component was &lt; 0.05%</a:t>
            </a:r>
            <a:endParaRPr lang="en-NZ" dirty="0">
              <a:latin typeface="Calibri" panose="020F0502020204030204" pitchFamily="34" charset="0"/>
              <a:cs typeface="Calibri" panose="020F0502020204030204" pitchFamily="34" charset="0"/>
            </a:endParaRPr>
          </a:p>
          <a:p>
            <a:r>
              <a:rPr lang="en-NZ" sz="2400" dirty="0">
                <a:solidFill>
                  <a:srgbClr val="000000"/>
                </a:solidFill>
                <a:latin typeface="Calibri" panose="020F0502020204030204" pitchFamily="34" charset="0"/>
                <a:cs typeface="Calibri" panose="020F0502020204030204" pitchFamily="34" charset="0"/>
              </a:rPr>
              <a:t>E-M algorithm converged after 8 iterations</a:t>
            </a:r>
          </a:p>
          <a:p>
            <a:endParaRPr lang="en-NZ" dirty="0"/>
          </a:p>
        </p:txBody>
      </p:sp>
      <p:pic>
        <p:nvPicPr>
          <p:cNvPr id="5" name="Picture 4">
            <a:extLst>
              <a:ext uri="{FF2B5EF4-FFF2-40B4-BE49-F238E27FC236}">
                <a16:creationId xmlns:a16="http://schemas.microsoft.com/office/drawing/2014/main" id="{FA41FB81-36E6-99CD-AFE0-D7765D60BDE9}"/>
              </a:ext>
            </a:extLst>
          </p:cNvPr>
          <p:cNvPicPr>
            <a:picLocks noChangeAspect="1"/>
          </p:cNvPicPr>
          <p:nvPr/>
        </p:nvPicPr>
        <p:blipFill>
          <a:blip r:embed="rId3"/>
          <a:stretch>
            <a:fillRect/>
          </a:stretch>
        </p:blipFill>
        <p:spPr>
          <a:xfrm>
            <a:off x="7240579" y="2956294"/>
            <a:ext cx="3904215" cy="3829133"/>
          </a:xfrm>
          <a:prstGeom prst="rect">
            <a:avLst/>
          </a:prstGeom>
        </p:spPr>
      </p:pic>
      <p:pic>
        <p:nvPicPr>
          <p:cNvPr id="2050" name="Picture 2" descr="How to Grow Cannabis: Using LED Lights for Outdoor Cultivation - Farm.com  Wholesale Hydroponic Systems and Grow Lights">
            <a:extLst>
              <a:ext uri="{FF2B5EF4-FFF2-40B4-BE49-F238E27FC236}">
                <a16:creationId xmlns:a16="http://schemas.microsoft.com/office/drawing/2014/main" id="{8D3A3B81-A6C4-9C85-56D5-3A12C13D74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87" y="4424799"/>
            <a:ext cx="2520000" cy="1679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1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4304-553C-A216-A3CC-BCA9DD1091BB}"/>
              </a:ext>
            </a:extLst>
          </p:cNvPr>
          <p:cNvSpPr>
            <a:spLocks noGrp="1"/>
          </p:cNvSpPr>
          <p:nvPr>
            <p:ph type="title"/>
          </p:nvPr>
        </p:nvSpPr>
        <p:spPr/>
        <p:txBody>
          <a:bodyPr/>
          <a:lstStyle/>
          <a:p>
            <a:pPr algn="ctr"/>
            <a:r>
              <a:rPr lang="en-US" dirty="0">
                <a:ea typeface="Verdana"/>
              </a:rPr>
              <a:t>Censored Data</a:t>
            </a:r>
            <a:endParaRPr lang="en-US" dirty="0"/>
          </a:p>
        </p:txBody>
      </p:sp>
      <p:sp>
        <p:nvSpPr>
          <p:cNvPr id="12" name="TextBox 11">
            <a:extLst>
              <a:ext uri="{FF2B5EF4-FFF2-40B4-BE49-F238E27FC236}">
                <a16:creationId xmlns:a16="http://schemas.microsoft.com/office/drawing/2014/main" id="{65D4551D-5C56-D849-93A9-81E7A95FDD55}"/>
              </a:ext>
            </a:extLst>
          </p:cNvPr>
          <p:cNvSpPr txBox="1"/>
          <p:nvPr/>
        </p:nvSpPr>
        <p:spPr>
          <a:xfrm>
            <a:off x="2112135" y="5898524"/>
            <a:ext cx="1745088" cy="431442"/>
          </a:xfrm>
          <a:prstGeom prst="rect">
            <a:avLst/>
          </a:prstGeom>
          <a:noFill/>
        </p:spPr>
        <p:txBody>
          <a:bodyPr wrap="square" rtlCol="0">
            <a:spAutoFit/>
          </a:bodyPr>
          <a:lstStyle/>
          <a:p>
            <a:endParaRPr lang="en-NZ" dirty="0"/>
          </a:p>
        </p:txBody>
      </p:sp>
      <p:grpSp>
        <p:nvGrpSpPr>
          <p:cNvPr id="4" name="Group 3">
            <a:extLst>
              <a:ext uri="{FF2B5EF4-FFF2-40B4-BE49-F238E27FC236}">
                <a16:creationId xmlns:a16="http://schemas.microsoft.com/office/drawing/2014/main" id="{3E1C8237-8E72-B1F2-C5ED-EC8B57A63C8A}"/>
              </a:ext>
            </a:extLst>
          </p:cNvPr>
          <p:cNvGrpSpPr/>
          <p:nvPr/>
        </p:nvGrpSpPr>
        <p:grpSpPr>
          <a:xfrm>
            <a:off x="87109" y="1251551"/>
            <a:ext cx="11265973" cy="4724246"/>
            <a:chOff x="87109" y="1251551"/>
            <a:chExt cx="11265973" cy="4724246"/>
          </a:xfrm>
        </p:grpSpPr>
        <p:grpSp>
          <p:nvGrpSpPr>
            <p:cNvPr id="18" name="Group 17">
              <a:extLst>
                <a:ext uri="{FF2B5EF4-FFF2-40B4-BE49-F238E27FC236}">
                  <a16:creationId xmlns:a16="http://schemas.microsoft.com/office/drawing/2014/main" id="{073F9DA6-60D1-0536-20C2-E34A8D5B5C01}"/>
                </a:ext>
              </a:extLst>
            </p:cNvPr>
            <p:cNvGrpSpPr/>
            <p:nvPr/>
          </p:nvGrpSpPr>
          <p:grpSpPr>
            <a:xfrm>
              <a:off x="87109" y="1251551"/>
              <a:ext cx="11265973" cy="4646973"/>
              <a:chOff x="-15922" y="1103444"/>
              <a:chExt cx="11265973" cy="4646973"/>
            </a:xfrm>
          </p:grpSpPr>
          <p:grpSp>
            <p:nvGrpSpPr>
              <p:cNvPr id="16" name="Group 15">
                <a:extLst>
                  <a:ext uri="{FF2B5EF4-FFF2-40B4-BE49-F238E27FC236}">
                    <a16:creationId xmlns:a16="http://schemas.microsoft.com/office/drawing/2014/main" id="{86BD2AD3-951E-93CE-0423-ABFDEF808E57}"/>
                  </a:ext>
                </a:extLst>
              </p:cNvPr>
              <p:cNvGrpSpPr/>
              <p:nvPr/>
            </p:nvGrpSpPr>
            <p:grpSpPr>
              <a:xfrm>
                <a:off x="-15922" y="1177359"/>
                <a:ext cx="11265973" cy="4573058"/>
                <a:chOff x="-15922" y="1177359"/>
                <a:chExt cx="11265973" cy="4573058"/>
              </a:xfrm>
            </p:grpSpPr>
            <p:pic>
              <p:nvPicPr>
                <p:cNvPr id="5" name="Picture 4" descr="A green and grey cone&#10;&#10;Description automatically generated">
                  <a:extLst>
                    <a:ext uri="{FF2B5EF4-FFF2-40B4-BE49-F238E27FC236}">
                      <a16:creationId xmlns:a16="http://schemas.microsoft.com/office/drawing/2014/main" id="{A284FC36-20D4-1DAE-322C-C35E69A113D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200000" y="1177359"/>
                  <a:ext cx="4050051" cy="4503282"/>
                </a:xfrm>
                <a:prstGeom prst="rect">
                  <a:avLst/>
                </a:prstGeom>
              </p:spPr>
            </p:pic>
            <p:pic>
              <p:nvPicPr>
                <p:cNvPr id="9" name="Picture 8" descr="A green and white point&#10;&#10;Description automatically generated">
                  <a:extLst>
                    <a:ext uri="{FF2B5EF4-FFF2-40B4-BE49-F238E27FC236}">
                      <a16:creationId xmlns:a16="http://schemas.microsoft.com/office/drawing/2014/main" id="{ED3D8415-85DE-0ED1-096B-32C851C65C3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592039" y="1177359"/>
                  <a:ext cx="4050051" cy="4573058"/>
                </a:xfrm>
                <a:prstGeom prst="rect">
                  <a:avLst/>
                </a:prstGeom>
              </p:spPr>
            </p:pic>
            <p:pic>
              <p:nvPicPr>
                <p:cNvPr id="7" name="Picture 6" descr="A green and grey cone&#10;&#10;Description automatically generated">
                  <a:extLst>
                    <a:ext uri="{FF2B5EF4-FFF2-40B4-BE49-F238E27FC236}">
                      <a16:creationId xmlns:a16="http://schemas.microsoft.com/office/drawing/2014/main" id="{0D639975-5FEE-698B-9199-31F08418D34A}"/>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5922" y="1177359"/>
                  <a:ext cx="4050051" cy="4573058"/>
                </a:xfrm>
                <a:prstGeom prst="rect">
                  <a:avLst/>
                </a:prstGeom>
              </p:spPr>
            </p:pic>
            <p:sp>
              <p:nvSpPr>
                <p:cNvPr id="14" name="Rectangle: Rounded Corners 13">
                  <a:extLst>
                    <a:ext uri="{FF2B5EF4-FFF2-40B4-BE49-F238E27FC236}">
                      <a16:creationId xmlns:a16="http://schemas.microsoft.com/office/drawing/2014/main" id="{11CF7700-338F-7D5E-F3BD-3088C1983509}"/>
                    </a:ext>
                  </a:extLst>
                </p:cNvPr>
                <p:cNvSpPr/>
                <p:nvPr/>
              </p:nvSpPr>
              <p:spPr>
                <a:xfrm>
                  <a:off x="3821806" y="5389808"/>
                  <a:ext cx="135228" cy="20606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Rounded Corners 14">
                  <a:extLst>
                    <a:ext uri="{FF2B5EF4-FFF2-40B4-BE49-F238E27FC236}">
                      <a16:creationId xmlns:a16="http://schemas.microsoft.com/office/drawing/2014/main" id="{078DD4FE-9F96-EFE5-269A-04D643676C46}"/>
                    </a:ext>
                  </a:extLst>
                </p:cNvPr>
                <p:cNvSpPr/>
                <p:nvPr/>
              </p:nvSpPr>
              <p:spPr>
                <a:xfrm>
                  <a:off x="7421806" y="5389808"/>
                  <a:ext cx="135228" cy="20606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17" name="TextBox 16">
                <a:extLst>
                  <a:ext uri="{FF2B5EF4-FFF2-40B4-BE49-F238E27FC236}">
                    <a16:creationId xmlns:a16="http://schemas.microsoft.com/office/drawing/2014/main" id="{A10F64D2-DA79-615B-40D2-6570C1977F61}"/>
                  </a:ext>
                </a:extLst>
              </p:cNvPr>
              <p:cNvSpPr txBox="1"/>
              <p:nvPr/>
            </p:nvSpPr>
            <p:spPr>
              <a:xfrm>
                <a:off x="941949" y="1103444"/>
                <a:ext cx="10308102" cy="461665"/>
              </a:xfrm>
              <a:prstGeom prst="rect">
                <a:avLst/>
              </a:prstGeom>
              <a:solidFill>
                <a:schemeClr val="bg1"/>
              </a:solidFill>
            </p:spPr>
            <p:txBody>
              <a:bodyPr wrap="square" rtlCol="0">
                <a:spAutoFit/>
              </a:bodyPr>
              <a:lstStyle/>
              <a:p>
                <a:r>
                  <a:rPr lang="en-NZ" sz="2000" dirty="0"/>
                  <a:t>        </a:t>
                </a:r>
                <a:r>
                  <a:rPr lang="en-NZ" sz="2400" b="1" dirty="0"/>
                  <a:t>Left                           Right                   Left and Right</a:t>
                </a:r>
              </a:p>
            </p:txBody>
          </p:sp>
        </p:grpSp>
        <p:sp>
          <p:nvSpPr>
            <p:cNvPr id="3" name="TextBox 2">
              <a:extLst>
                <a:ext uri="{FF2B5EF4-FFF2-40B4-BE49-F238E27FC236}">
                  <a16:creationId xmlns:a16="http://schemas.microsoft.com/office/drawing/2014/main" id="{FBE8A2DD-48E9-F7A9-F2FC-8496BBFBE303}"/>
                </a:ext>
              </a:extLst>
            </p:cNvPr>
            <p:cNvSpPr txBox="1"/>
            <p:nvPr/>
          </p:nvSpPr>
          <p:spPr>
            <a:xfrm>
              <a:off x="890433" y="5652632"/>
              <a:ext cx="10411133" cy="323165"/>
            </a:xfrm>
            <a:prstGeom prst="rect">
              <a:avLst/>
            </a:prstGeom>
            <a:solidFill>
              <a:schemeClr val="bg1"/>
            </a:solidFill>
          </p:spPr>
          <p:txBody>
            <a:bodyPr wrap="square" rtlCol="0">
              <a:spAutoFit/>
            </a:bodyPr>
            <a:lstStyle/>
            <a:p>
              <a:r>
                <a:rPr lang="en-NZ" sz="1500" b="1" dirty="0"/>
                <a:t> </a:t>
              </a:r>
              <a:r>
                <a:rPr lang="en-NZ" sz="1500" dirty="0"/>
                <a:t>Bound                                                                   </a:t>
              </a:r>
              <a:r>
                <a:rPr lang="en-NZ" sz="1500" dirty="0" err="1"/>
                <a:t>Bound</a:t>
              </a:r>
              <a:r>
                <a:rPr lang="en-NZ" sz="1500" dirty="0"/>
                <a:t>                 Lower Bound      Upper Bound</a:t>
              </a:r>
            </a:p>
          </p:txBody>
        </p:sp>
      </p:grpSp>
    </p:spTree>
    <p:extLst>
      <p:ext uri="{BB962C8B-B14F-4D97-AF65-F5344CB8AC3E}">
        <p14:creationId xmlns:p14="http://schemas.microsoft.com/office/powerpoint/2010/main" val="1373697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84C8-F9E9-5D6A-F1F6-2FF3B4041426}"/>
              </a:ext>
            </a:extLst>
          </p:cNvPr>
          <p:cNvSpPr>
            <a:spLocks noGrp="1"/>
          </p:cNvSpPr>
          <p:nvPr>
            <p:ph type="title"/>
          </p:nvPr>
        </p:nvSpPr>
        <p:spPr/>
        <p:txBody>
          <a:bodyPr/>
          <a:lstStyle/>
          <a:p>
            <a:r>
              <a:rPr lang="en-NZ" dirty="0"/>
              <a:t>Results: Means</a:t>
            </a:r>
          </a:p>
        </p:txBody>
      </p:sp>
      <p:pic>
        <p:nvPicPr>
          <p:cNvPr id="8" name="Content Placeholder 7" descr="A graph with yellow and blue dots&#10;&#10;Description automatically generated">
            <a:extLst>
              <a:ext uri="{FF2B5EF4-FFF2-40B4-BE49-F238E27FC236}">
                <a16:creationId xmlns:a16="http://schemas.microsoft.com/office/drawing/2014/main" id="{548587CA-97A6-C6B5-AC2A-A600A8D244C6}"/>
              </a:ext>
            </a:extLst>
          </p:cNvPr>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a:stretch/>
        </p:blipFill>
        <p:spPr>
          <a:xfrm>
            <a:off x="3674107" y="876435"/>
            <a:ext cx="5943506" cy="5739037"/>
          </a:xfrm>
        </p:spPr>
      </p:pic>
      <p:pic>
        <p:nvPicPr>
          <p:cNvPr id="10" name="Picture 9" descr="A diagram of a number of dots&#10;&#10;Description automatically generated">
            <a:extLst>
              <a:ext uri="{FF2B5EF4-FFF2-40B4-BE49-F238E27FC236}">
                <a16:creationId xmlns:a16="http://schemas.microsoft.com/office/drawing/2014/main" id="{B6EA52F7-D0F1-3A74-1630-F4EC9291BEF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8"/>
          <a:stretch/>
        </p:blipFill>
        <p:spPr>
          <a:xfrm>
            <a:off x="9681754" y="5040924"/>
            <a:ext cx="1627163" cy="846406"/>
          </a:xfrm>
          <a:prstGeom prst="rect">
            <a:avLst/>
          </a:prstGeom>
        </p:spPr>
      </p:pic>
    </p:spTree>
    <p:extLst>
      <p:ext uri="{BB962C8B-B14F-4D97-AF65-F5344CB8AC3E}">
        <p14:creationId xmlns:p14="http://schemas.microsoft.com/office/powerpoint/2010/main" val="4179861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0AAD-F333-1AA1-C027-7C79AE05EB8C}"/>
              </a:ext>
            </a:extLst>
          </p:cNvPr>
          <p:cNvSpPr>
            <a:spLocks noGrp="1"/>
          </p:cNvSpPr>
          <p:nvPr>
            <p:ph type="title"/>
          </p:nvPr>
        </p:nvSpPr>
        <p:spPr>
          <a:xfrm>
            <a:off x="464235" y="136525"/>
            <a:ext cx="11061894" cy="941161"/>
          </a:xfrm>
        </p:spPr>
        <p:txBody>
          <a:bodyPr>
            <a:normAutofit/>
          </a:bodyPr>
          <a:lstStyle/>
          <a:p>
            <a:r>
              <a:rPr lang="en-NZ" dirty="0"/>
              <a:t>Results: Estimated Values</a:t>
            </a:r>
          </a:p>
        </p:txBody>
      </p:sp>
      <p:pic>
        <p:nvPicPr>
          <p:cNvPr id="8" name="Picture 7" descr="A diagram of a number of dots&#10;&#10;Description automatically generated">
            <a:extLst>
              <a:ext uri="{FF2B5EF4-FFF2-40B4-BE49-F238E27FC236}">
                <a16:creationId xmlns:a16="http://schemas.microsoft.com/office/drawing/2014/main" id="{4698C3F3-7207-0B01-B904-3C5C3F2E94E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9795"/>
          <a:stretch/>
        </p:blipFill>
        <p:spPr>
          <a:xfrm>
            <a:off x="3402711" y="1036319"/>
            <a:ext cx="6185259" cy="5500468"/>
          </a:xfrm>
          <a:prstGeom prst="rect">
            <a:avLst/>
          </a:prstGeom>
        </p:spPr>
      </p:pic>
      <p:pic>
        <p:nvPicPr>
          <p:cNvPr id="9" name="Picture 8" descr="A diagram of a number of dots&#10;&#10;Description automatically generated">
            <a:extLst>
              <a:ext uri="{FF2B5EF4-FFF2-40B4-BE49-F238E27FC236}">
                <a16:creationId xmlns:a16="http://schemas.microsoft.com/office/drawing/2014/main" id="{033BDEE9-BC45-9BD0-D1F8-1F40E732E99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8"/>
          <a:stretch/>
        </p:blipFill>
        <p:spPr>
          <a:xfrm>
            <a:off x="9630172" y="5401995"/>
            <a:ext cx="1627163" cy="846406"/>
          </a:xfrm>
          <a:prstGeom prst="rect">
            <a:avLst/>
          </a:prstGeom>
        </p:spPr>
      </p:pic>
    </p:spTree>
    <p:extLst>
      <p:ext uri="{BB962C8B-B14F-4D97-AF65-F5344CB8AC3E}">
        <p14:creationId xmlns:p14="http://schemas.microsoft.com/office/powerpoint/2010/main" val="1956412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6BD1-2C9E-7CFB-264C-D22F01874A2F}"/>
              </a:ext>
            </a:extLst>
          </p:cNvPr>
          <p:cNvSpPr>
            <a:spLocks noGrp="1"/>
          </p:cNvSpPr>
          <p:nvPr>
            <p:ph type="title"/>
          </p:nvPr>
        </p:nvSpPr>
        <p:spPr/>
        <p:txBody>
          <a:bodyPr/>
          <a:lstStyle/>
          <a:p>
            <a:r>
              <a:rPr lang="en-NZ" dirty="0"/>
              <a:t>The Response is a %...</a:t>
            </a:r>
          </a:p>
        </p:txBody>
      </p:sp>
      <p:sp>
        <p:nvSpPr>
          <p:cNvPr id="10" name="TextBox 9">
            <a:extLst>
              <a:ext uri="{FF2B5EF4-FFF2-40B4-BE49-F238E27FC236}">
                <a16:creationId xmlns:a16="http://schemas.microsoft.com/office/drawing/2014/main" id="{6D103D0D-E782-BF4E-04AE-469B9D8B8FBD}"/>
              </a:ext>
            </a:extLst>
          </p:cNvPr>
          <p:cNvSpPr txBox="1"/>
          <p:nvPr/>
        </p:nvSpPr>
        <p:spPr>
          <a:xfrm>
            <a:off x="403272" y="2185181"/>
            <a:ext cx="5997528" cy="1384995"/>
          </a:xfrm>
          <a:prstGeom prst="rect">
            <a:avLst/>
          </a:prstGeom>
          <a:noFill/>
        </p:spPr>
        <p:txBody>
          <a:bodyPr wrap="square" rtlCol="0">
            <a:spAutoFit/>
          </a:bodyPr>
          <a:lstStyle/>
          <a:p>
            <a:pPr marL="457200" indent="-457200">
              <a:buFont typeface="Arial" panose="020B0604020202020204" pitchFamily="34" charset="0"/>
              <a:buChar char="•"/>
            </a:pPr>
            <a:endParaRPr lang="en-NZ"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NZ"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NZ" sz="2800" dirty="0">
              <a:latin typeface="Calibri" panose="020F0502020204030204" pitchFamily="34" charset="0"/>
              <a:cs typeface="Calibri" panose="020F0502020204030204" pitchFamily="34" charset="0"/>
            </a:endParaRPr>
          </a:p>
        </p:txBody>
      </p:sp>
      <p:sp>
        <p:nvSpPr>
          <p:cNvPr id="13" name="Content Placeholder 2">
            <a:extLst>
              <a:ext uri="{FF2B5EF4-FFF2-40B4-BE49-F238E27FC236}">
                <a16:creationId xmlns:a16="http://schemas.microsoft.com/office/drawing/2014/main" id="{D88178E0-DBF8-25A0-4F49-5C2751FBAE88}"/>
              </a:ext>
            </a:extLst>
          </p:cNvPr>
          <p:cNvSpPr txBox="1">
            <a:spLocks/>
          </p:cNvSpPr>
          <p:nvPr/>
        </p:nvSpPr>
        <p:spPr>
          <a:xfrm>
            <a:off x="403272" y="1237957"/>
            <a:ext cx="6588371" cy="48042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600"/>
              </a:spcAft>
              <a:buClr>
                <a:srgbClr val="4B6C1E"/>
              </a:buClr>
              <a:buSzPct val="130000"/>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600"/>
              </a:spcAft>
              <a:buClr>
                <a:srgbClr val="4B6C1E"/>
              </a:buClr>
              <a:buSzPct val="100000"/>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600"/>
              </a:spcAft>
              <a:buClr>
                <a:srgbClr val="4B6C1E"/>
              </a:buClr>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600"/>
              </a:spcAft>
              <a:buClr>
                <a:srgbClr val="4B6C1E"/>
              </a:buClr>
              <a:buSzPct val="100000"/>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600"/>
              </a:spcAft>
              <a:buClr>
                <a:srgbClr val="4B6C1E"/>
              </a:buClr>
              <a:buSzPct val="100000"/>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NZ" sz="2800" dirty="0">
                <a:latin typeface="Calibri" panose="020F0502020204030204" pitchFamily="34" charset="0"/>
                <a:ea typeface="Calibri" panose="020F0502020204030204" pitchFamily="34" charset="0"/>
                <a:cs typeface="Calibri" panose="020F0502020204030204" pitchFamily="34" charset="0"/>
              </a:rPr>
              <a:t>CBD potency quantified as % CBD relative to plant </a:t>
            </a:r>
            <a:r>
              <a:rPr lang="en-US" sz="2800" dirty="0">
                <a:latin typeface="Calibri" panose="020F0502020204030204" pitchFamily="34" charset="0"/>
                <a:ea typeface="Calibri" panose="020F0502020204030204" pitchFamily="34" charset="0"/>
                <a:cs typeface="Calibri" panose="020F0502020204030204" pitchFamily="34" charset="0"/>
              </a:rPr>
              <a:t>wet weight</a:t>
            </a:r>
          </a:p>
          <a:p>
            <a:pPr marL="914400" lvl="1" indent="-457200"/>
            <a:r>
              <a:rPr lang="en-NZ" sz="2800" dirty="0">
                <a:latin typeface="Calibri" panose="020F0502020204030204" pitchFamily="34" charset="0"/>
                <a:cs typeface="Calibri" panose="020F0502020204030204" pitchFamily="34" charset="0"/>
              </a:rPr>
              <a:t>Residuals look good</a:t>
            </a:r>
          </a:p>
          <a:p>
            <a:pPr marL="914400" lvl="1" indent="-457200"/>
            <a:r>
              <a:rPr lang="en-NZ" sz="2800" dirty="0">
                <a:latin typeface="Calibri" panose="020F0502020204030204" pitchFamily="34" charset="0"/>
                <a:cs typeface="Calibri" panose="020F0502020204030204" pitchFamily="34" charset="0"/>
              </a:rPr>
              <a:t>Minimum estimate of a left-censored value: 0.43 &gt; 0</a:t>
            </a:r>
          </a:p>
          <a:p>
            <a:endParaRPr lang="en-NZ" dirty="0">
              <a:latin typeface="Calibri" panose="020F0502020204030204" pitchFamily="34" charset="0"/>
              <a:cs typeface="Calibri" panose="020F0502020204030204" pitchFamily="34" charset="0"/>
            </a:endParaRPr>
          </a:p>
          <a:p>
            <a:endParaRPr lang="en-NZ" dirty="0">
              <a:latin typeface="Calibri" panose="020F0502020204030204" pitchFamily="34" charset="0"/>
              <a:cs typeface="Calibri" panose="020F0502020204030204" pitchFamily="34" charset="0"/>
            </a:endParaRPr>
          </a:p>
        </p:txBody>
      </p:sp>
      <p:pic>
        <p:nvPicPr>
          <p:cNvPr id="6" name="Picture 5" descr="A group of graphs with green lines&#10;&#10;Description automatically generated with medium confidence">
            <a:extLst>
              <a:ext uri="{FF2B5EF4-FFF2-40B4-BE49-F238E27FC236}">
                <a16:creationId xmlns:a16="http://schemas.microsoft.com/office/drawing/2014/main" id="{9BD3D2F1-E5C3-3EA3-CE5A-A2B6EBBC9E9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847349" y="1077686"/>
            <a:ext cx="4555799" cy="4659084"/>
          </a:xfrm>
          <a:prstGeom prst="rect">
            <a:avLst/>
          </a:prstGeom>
        </p:spPr>
      </p:pic>
    </p:spTree>
    <p:extLst>
      <p:ext uri="{BB962C8B-B14F-4D97-AF65-F5344CB8AC3E}">
        <p14:creationId xmlns:p14="http://schemas.microsoft.com/office/powerpoint/2010/main" val="157713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6BD1-2C9E-7CFB-264C-D22F01874A2F}"/>
              </a:ext>
            </a:extLst>
          </p:cNvPr>
          <p:cNvSpPr>
            <a:spLocks noGrp="1"/>
          </p:cNvSpPr>
          <p:nvPr>
            <p:ph type="title"/>
          </p:nvPr>
        </p:nvSpPr>
        <p:spPr/>
        <p:txBody>
          <a:bodyPr/>
          <a:lstStyle/>
          <a:p>
            <a:r>
              <a:rPr lang="en-NZ" dirty="0"/>
              <a:t>Recent Genstat Developments</a:t>
            </a:r>
          </a:p>
        </p:txBody>
      </p:sp>
      <p:sp>
        <p:nvSpPr>
          <p:cNvPr id="10" name="TextBox 9">
            <a:extLst>
              <a:ext uri="{FF2B5EF4-FFF2-40B4-BE49-F238E27FC236}">
                <a16:creationId xmlns:a16="http://schemas.microsoft.com/office/drawing/2014/main" id="{6D103D0D-E782-BF4E-04AE-469B9D8B8FBD}"/>
              </a:ext>
            </a:extLst>
          </p:cNvPr>
          <p:cNvSpPr txBox="1"/>
          <p:nvPr/>
        </p:nvSpPr>
        <p:spPr>
          <a:xfrm>
            <a:off x="403272" y="2185181"/>
            <a:ext cx="5997528" cy="1384995"/>
          </a:xfrm>
          <a:prstGeom prst="rect">
            <a:avLst/>
          </a:prstGeom>
          <a:noFill/>
        </p:spPr>
        <p:txBody>
          <a:bodyPr wrap="square" rtlCol="0">
            <a:spAutoFit/>
          </a:bodyPr>
          <a:lstStyle/>
          <a:p>
            <a:pPr marL="457200" indent="-457200">
              <a:buFont typeface="Arial" panose="020B0604020202020204" pitchFamily="34" charset="0"/>
              <a:buChar char="•"/>
            </a:pPr>
            <a:endParaRPr lang="en-NZ"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NZ"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NZ" sz="2800" dirty="0">
              <a:latin typeface="Calibri" panose="020F0502020204030204" pitchFamily="34" charset="0"/>
              <a:cs typeface="Calibri" panose="020F0502020204030204" pitchFamily="34" charset="0"/>
            </a:endParaRPr>
          </a:p>
        </p:txBody>
      </p:sp>
      <p:sp>
        <p:nvSpPr>
          <p:cNvPr id="13" name="Content Placeholder 2">
            <a:extLst>
              <a:ext uri="{FF2B5EF4-FFF2-40B4-BE49-F238E27FC236}">
                <a16:creationId xmlns:a16="http://schemas.microsoft.com/office/drawing/2014/main" id="{D88178E0-DBF8-25A0-4F49-5C2751FBAE88}"/>
              </a:ext>
            </a:extLst>
          </p:cNvPr>
          <p:cNvSpPr txBox="1">
            <a:spLocks/>
          </p:cNvSpPr>
          <p:nvPr/>
        </p:nvSpPr>
        <p:spPr>
          <a:xfrm>
            <a:off x="629194" y="1237957"/>
            <a:ext cx="10564000" cy="534064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spcAft>
                <a:spcPts val="600"/>
              </a:spcAft>
              <a:buClr>
                <a:srgbClr val="4B6C1E"/>
              </a:buClr>
              <a:buSzPct val="130000"/>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600"/>
              </a:spcAft>
              <a:buClr>
                <a:srgbClr val="4B6C1E"/>
              </a:buClr>
              <a:buSzPct val="100000"/>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600"/>
              </a:spcAft>
              <a:buClr>
                <a:srgbClr val="4B6C1E"/>
              </a:buClr>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600"/>
              </a:spcAft>
              <a:buClr>
                <a:srgbClr val="4B6C1E"/>
              </a:buClr>
              <a:buSzPct val="100000"/>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600"/>
              </a:spcAft>
              <a:buClr>
                <a:srgbClr val="4B6C1E"/>
              </a:buClr>
              <a:buSzPct val="100000"/>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sz="3000" dirty="0">
                <a:latin typeface="Calibri" panose="020F0502020204030204" pitchFamily="34" charset="0"/>
                <a:ea typeface="Calibri" panose="020F0502020204030204" pitchFamily="34" charset="0"/>
                <a:cs typeface="Calibri" panose="020F0502020204030204" pitchFamily="34" charset="0"/>
              </a:rPr>
              <a:t>Censored data analysis menus for:</a:t>
            </a:r>
          </a:p>
          <a:p>
            <a:r>
              <a:rPr lang="en-NZ" sz="3000" dirty="0">
                <a:latin typeface="Calibri" panose="020F0502020204030204" pitchFamily="34" charset="0"/>
                <a:ea typeface="Calibri" panose="020F0502020204030204" pitchFamily="34" charset="0"/>
                <a:cs typeface="Calibri" panose="020F0502020204030204" pitchFamily="34" charset="0"/>
              </a:rPr>
              <a:t>Genstat 22</a:t>
            </a:r>
          </a:p>
          <a:p>
            <a:pPr lvl="1"/>
            <a:r>
              <a:rPr lang="en-NZ" sz="3000" dirty="0">
                <a:latin typeface="Calibri" panose="020F0502020204030204" pitchFamily="34" charset="0"/>
                <a:cs typeface="Calibri" panose="020F0502020204030204" pitchFamily="34" charset="0"/>
              </a:rPr>
              <a:t>  LMM</a:t>
            </a:r>
          </a:p>
          <a:p>
            <a:r>
              <a:rPr lang="en-NZ" sz="3000" dirty="0">
                <a:latin typeface="Calibri" panose="020F0502020204030204" pitchFamily="34" charset="0"/>
                <a:ea typeface="Calibri" panose="020F0502020204030204" pitchFamily="34" charset="0"/>
                <a:cs typeface="Calibri" panose="020F0502020204030204" pitchFamily="34" charset="0"/>
              </a:rPr>
              <a:t>Genstat 23</a:t>
            </a:r>
          </a:p>
          <a:p>
            <a:pPr lvl="1"/>
            <a:r>
              <a:rPr lang="en-NZ" sz="3000" dirty="0">
                <a:latin typeface="Calibri" panose="020F0502020204030204" pitchFamily="34" charset="0"/>
                <a:ea typeface="Calibri" panose="020F0502020204030204" pitchFamily="34" charset="0"/>
                <a:cs typeface="Calibri" panose="020F0502020204030204" pitchFamily="34" charset="0"/>
              </a:rPr>
              <a:t>  log-Poisson GLM, GLMM, HGLM</a:t>
            </a:r>
          </a:p>
          <a:p>
            <a:r>
              <a:rPr lang="en-NZ" sz="3000" dirty="0">
                <a:latin typeface="Calibri" panose="020F0502020204030204" pitchFamily="34" charset="0"/>
                <a:ea typeface="Calibri" panose="020F0502020204030204" pitchFamily="34" charset="0"/>
                <a:cs typeface="Calibri" panose="020F0502020204030204" pitchFamily="34" charset="0"/>
              </a:rPr>
              <a:t>Genstat 24</a:t>
            </a:r>
          </a:p>
          <a:p>
            <a:pPr lvl="1"/>
            <a:r>
              <a:rPr lang="en-NZ" sz="3000" dirty="0">
                <a:latin typeface="Calibri" panose="020F0502020204030204" pitchFamily="34" charset="0"/>
                <a:ea typeface="Calibri" panose="020F0502020204030204" pitchFamily="34" charset="0"/>
                <a:cs typeface="Calibri" panose="020F0502020204030204" pitchFamily="34" charset="0"/>
              </a:rPr>
              <a:t>  ANOVA</a:t>
            </a:r>
          </a:p>
          <a:p>
            <a:pPr lvl="1"/>
            <a:r>
              <a:rPr lang="en-NZ" sz="3000" dirty="0">
                <a:latin typeface="Calibri" panose="020F0502020204030204" pitchFamily="34" charset="0"/>
                <a:ea typeface="Calibri" panose="020F0502020204030204" pitchFamily="34" charset="0"/>
                <a:cs typeface="Calibri" panose="020F0502020204030204" pitchFamily="34" charset="0"/>
              </a:rPr>
              <a:t>  Gamma and Negative Binomial GLMs</a:t>
            </a:r>
          </a:p>
          <a:p>
            <a:pPr lvl="1"/>
            <a:r>
              <a:rPr lang="en-NZ" sz="3000" dirty="0">
                <a:latin typeface="Calibri" panose="020F0502020204030204" pitchFamily="34" charset="0"/>
                <a:ea typeface="Calibri" panose="020F0502020204030204" pitchFamily="34" charset="0"/>
                <a:cs typeface="Calibri" panose="020F0502020204030204" pitchFamily="34" charset="0"/>
              </a:rPr>
              <a:t>  Extensions to allow for…</a:t>
            </a:r>
          </a:p>
          <a:p>
            <a:pPr lvl="2"/>
            <a:r>
              <a:rPr lang="en-NZ" sz="3000" dirty="0">
                <a:latin typeface="Calibri" panose="020F0502020204030204" pitchFamily="34" charset="0"/>
                <a:ea typeface="Calibri" panose="020F0502020204030204" pitchFamily="34" charset="0"/>
                <a:cs typeface="Calibri" panose="020F0502020204030204" pitchFamily="34" charset="0"/>
              </a:rPr>
              <a:t>both left- and right- censoring</a:t>
            </a:r>
          </a:p>
          <a:p>
            <a:pPr lvl="2"/>
            <a:r>
              <a:rPr lang="en-NZ" sz="3000" dirty="0">
                <a:latin typeface="Calibri" panose="020F0502020204030204" pitchFamily="34" charset="0"/>
                <a:cs typeface="Calibri" panose="020F0502020204030204" pitchFamily="34" charset="0"/>
              </a:rPr>
              <a:t>censoring at different points</a:t>
            </a:r>
            <a:r>
              <a:rPr lang="en-NZ" sz="2400" dirty="0">
                <a:latin typeface="Calibri" panose="020F0502020204030204" pitchFamily="34" charset="0"/>
                <a:cs typeface="Calibri" panose="020F0502020204030204" pitchFamily="34" charset="0"/>
              </a:rPr>
              <a:t>	</a:t>
            </a:r>
            <a:endParaRPr lang="en-NZ" dirty="0">
              <a:latin typeface="Calibri" panose="020F0502020204030204" pitchFamily="34" charset="0"/>
              <a:cs typeface="Calibri" panose="020F0502020204030204" pitchFamily="34" charset="0"/>
            </a:endParaRPr>
          </a:p>
          <a:p>
            <a:endParaRPr lang="en-NZ" dirty="0">
              <a:latin typeface="Calibri" panose="020F0502020204030204" pitchFamily="34" charset="0"/>
              <a:cs typeface="Calibri" panose="020F0502020204030204" pitchFamily="34" charset="0"/>
            </a:endParaRPr>
          </a:p>
          <a:p>
            <a:endParaRPr lang="en-NZ" dirty="0">
              <a:latin typeface="Calibri" panose="020F0502020204030204" pitchFamily="34" charset="0"/>
              <a:cs typeface="Calibri" panose="020F0502020204030204" pitchFamily="34" charset="0"/>
            </a:endParaRPr>
          </a:p>
        </p:txBody>
      </p:sp>
      <p:sp>
        <p:nvSpPr>
          <p:cNvPr id="5" name="Plus Sign 4">
            <a:extLst>
              <a:ext uri="{FF2B5EF4-FFF2-40B4-BE49-F238E27FC236}">
                <a16:creationId xmlns:a16="http://schemas.microsoft.com/office/drawing/2014/main" id="{057C523B-5466-CBD8-960C-A4976079838B}"/>
              </a:ext>
            </a:extLst>
          </p:cNvPr>
          <p:cNvSpPr/>
          <p:nvPr/>
        </p:nvSpPr>
        <p:spPr>
          <a:xfrm>
            <a:off x="1026942" y="3950423"/>
            <a:ext cx="422030" cy="422031"/>
          </a:xfrm>
          <a:prstGeom prst="mathPlus">
            <a:avLst/>
          </a:prstGeom>
          <a:solidFill>
            <a:srgbClr val="0000FF"/>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Plus Sign 5">
            <a:extLst>
              <a:ext uri="{FF2B5EF4-FFF2-40B4-BE49-F238E27FC236}">
                <a16:creationId xmlns:a16="http://schemas.microsoft.com/office/drawing/2014/main" id="{081445C1-1858-9457-7850-C43F49C9366C}"/>
              </a:ext>
            </a:extLst>
          </p:cNvPr>
          <p:cNvSpPr/>
          <p:nvPr/>
        </p:nvSpPr>
        <p:spPr>
          <a:xfrm>
            <a:off x="1045699" y="3060428"/>
            <a:ext cx="422030" cy="422031"/>
          </a:xfrm>
          <a:prstGeom prst="mathPlus">
            <a:avLst/>
          </a:prstGeom>
          <a:solidFill>
            <a:srgbClr val="0000FF"/>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Plus Sign 6">
            <a:extLst>
              <a:ext uri="{FF2B5EF4-FFF2-40B4-BE49-F238E27FC236}">
                <a16:creationId xmlns:a16="http://schemas.microsoft.com/office/drawing/2014/main" id="{B4664250-8464-3AE2-E48E-60A90F90BEA3}"/>
              </a:ext>
            </a:extLst>
          </p:cNvPr>
          <p:cNvSpPr/>
          <p:nvPr/>
        </p:nvSpPr>
        <p:spPr>
          <a:xfrm>
            <a:off x="1026942" y="4951793"/>
            <a:ext cx="422030" cy="422031"/>
          </a:xfrm>
          <a:prstGeom prst="mathPlus">
            <a:avLst/>
          </a:prstGeom>
          <a:solidFill>
            <a:srgbClr val="0000FF"/>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 name="Plus Sign 2">
            <a:extLst>
              <a:ext uri="{FF2B5EF4-FFF2-40B4-BE49-F238E27FC236}">
                <a16:creationId xmlns:a16="http://schemas.microsoft.com/office/drawing/2014/main" id="{93199427-06AC-3D53-858E-E3B44F023743}"/>
              </a:ext>
            </a:extLst>
          </p:cNvPr>
          <p:cNvSpPr/>
          <p:nvPr/>
        </p:nvSpPr>
        <p:spPr>
          <a:xfrm>
            <a:off x="1026356" y="4460875"/>
            <a:ext cx="422030" cy="422031"/>
          </a:xfrm>
          <a:prstGeom prst="mathPlus">
            <a:avLst/>
          </a:prstGeom>
          <a:solidFill>
            <a:srgbClr val="0000FF"/>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4" name="Plus Sign 3">
            <a:extLst>
              <a:ext uri="{FF2B5EF4-FFF2-40B4-BE49-F238E27FC236}">
                <a16:creationId xmlns:a16="http://schemas.microsoft.com/office/drawing/2014/main" id="{2261E27E-15B1-7096-C1DC-EB4B1FAE43AA}"/>
              </a:ext>
            </a:extLst>
          </p:cNvPr>
          <p:cNvSpPr/>
          <p:nvPr/>
        </p:nvSpPr>
        <p:spPr>
          <a:xfrm>
            <a:off x="1045699" y="2096760"/>
            <a:ext cx="422030" cy="422031"/>
          </a:xfrm>
          <a:prstGeom prst="mathPlus">
            <a:avLst/>
          </a:prstGeom>
          <a:solidFill>
            <a:srgbClr val="0000FF"/>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extLst>
      <p:ext uri="{BB962C8B-B14F-4D97-AF65-F5344CB8AC3E}">
        <p14:creationId xmlns:p14="http://schemas.microsoft.com/office/powerpoint/2010/main" val="3419598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May be an image of twilight">
            <a:extLst>
              <a:ext uri="{FF2B5EF4-FFF2-40B4-BE49-F238E27FC236}">
                <a16:creationId xmlns:a16="http://schemas.microsoft.com/office/drawing/2014/main" id="{486D5CB5-533F-59BD-7186-BFA1971D56C7}"/>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47" y="-1"/>
            <a:ext cx="12195447" cy="6879745"/>
          </a:xfrm>
          <a:prstGeom prst="rect">
            <a:avLst/>
          </a:prstGeom>
          <a:noFill/>
          <a:extLst>
            <a:ext uri="{909E8E84-426E-40DD-AFC4-6F175D3DCCD1}">
              <a14:hiddenFill xmlns:a14="http://schemas.microsoft.com/office/drawing/2010/main">
                <a:solidFill>
                  <a:srgbClr val="FFFFFF"/>
                </a:solidFill>
              </a14:hiddenFill>
            </a:ext>
          </a:extLst>
        </p:spPr>
      </p:pic>
      <p:sp>
        <p:nvSpPr>
          <p:cNvPr id="3099" name="Rectangle 309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9414" y="-733991"/>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1" name="Rectangle 3100">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6" y="0"/>
            <a:ext cx="2843402"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3" name="Rectangle 3102">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8704" y="21736"/>
            <a:ext cx="3152862"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5" name="Rectangle 3104">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7" y="5288433"/>
            <a:ext cx="12199706"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07" name="Rectangle 3106">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4596" y="2224929"/>
            <a:ext cx="3866773" cy="5442859"/>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3F67D22-CAA6-3B6D-752D-DA380AC59AA7}"/>
              </a:ext>
            </a:extLst>
          </p:cNvPr>
          <p:cNvSpPr txBox="1"/>
          <p:nvPr/>
        </p:nvSpPr>
        <p:spPr>
          <a:xfrm>
            <a:off x="4855133" y="4806572"/>
            <a:ext cx="7927785" cy="162066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100" b="1" dirty="0">
                <a:solidFill>
                  <a:srgbClr val="FFFFFF"/>
                </a:solidFill>
                <a:latin typeface="+mj-lt"/>
                <a:ea typeface="+mj-ea"/>
                <a:cs typeface="+mj-cs"/>
              </a:rPr>
              <a:t>Thank you!</a:t>
            </a:r>
          </a:p>
          <a:p>
            <a:pPr>
              <a:lnSpc>
                <a:spcPct val="90000"/>
              </a:lnSpc>
              <a:spcBef>
                <a:spcPct val="0"/>
              </a:spcBef>
              <a:spcAft>
                <a:spcPts val="600"/>
              </a:spcAft>
            </a:pPr>
            <a:endParaRPr lang="en-US" sz="3100" b="1" dirty="0">
              <a:solidFill>
                <a:srgbClr val="FFFFFF"/>
              </a:solidFill>
              <a:latin typeface="+mj-lt"/>
              <a:ea typeface="+mj-ea"/>
              <a:cs typeface="+mj-cs"/>
            </a:endParaRPr>
          </a:p>
          <a:p>
            <a:pPr>
              <a:lnSpc>
                <a:spcPct val="90000"/>
              </a:lnSpc>
              <a:spcBef>
                <a:spcPct val="0"/>
              </a:spcBef>
              <a:spcAft>
                <a:spcPts val="600"/>
              </a:spcAft>
            </a:pPr>
            <a:r>
              <a:rPr lang="en-US" sz="3100" b="1" i="1" dirty="0">
                <a:solidFill>
                  <a:srgbClr val="FFFFFF"/>
                </a:solidFill>
                <a:latin typeface="+mj-lt"/>
                <a:ea typeface="+mj-ea"/>
                <a:cs typeface="+mj-cs"/>
              </a:rPr>
              <a:t>Any questions or comments?</a:t>
            </a:r>
          </a:p>
        </p:txBody>
      </p:sp>
    </p:spTree>
    <p:extLst>
      <p:ext uri="{BB962C8B-B14F-4D97-AF65-F5344CB8AC3E}">
        <p14:creationId xmlns:p14="http://schemas.microsoft.com/office/powerpoint/2010/main" val="54208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0584-8F52-0D10-5590-FD7EF924575C}"/>
              </a:ext>
            </a:extLst>
          </p:cNvPr>
          <p:cNvSpPr>
            <a:spLocks noGrp="1"/>
          </p:cNvSpPr>
          <p:nvPr>
            <p:ph type="title"/>
          </p:nvPr>
        </p:nvSpPr>
        <p:spPr/>
        <p:txBody>
          <a:bodyPr/>
          <a:lstStyle/>
          <a:p>
            <a:r>
              <a:rPr lang="en-NZ" dirty="0"/>
              <a:t>Cannabidiol (CBD) Example</a:t>
            </a:r>
          </a:p>
        </p:txBody>
      </p:sp>
      <p:sp>
        <p:nvSpPr>
          <p:cNvPr id="3" name="Content Placeholder 2">
            <a:extLst>
              <a:ext uri="{FF2B5EF4-FFF2-40B4-BE49-F238E27FC236}">
                <a16:creationId xmlns:a16="http://schemas.microsoft.com/office/drawing/2014/main" id="{B9EB9436-9500-13E4-511A-E9DD07A8F1F8}"/>
              </a:ext>
            </a:extLst>
          </p:cNvPr>
          <p:cNvSpPr>
            <a:spLocks noGrp="1"/>
          </p:cNvSpPr>
          <p:nvPr>
            <p:ph idx="1"/>
          </p:nvPr>
        </p:nvSpPr>
        <p:spPr>
          <a:xfrm>
            <a:off x="486591" y="1259576"/>
            <a:ext cx="11006714" cy="4720046"/>
          </a:xfrm>
        </p:spPr>
        <p:txBody>
          <a:bodyPr/>
          <a:lstStyle/>
          <a:p>
            <a:r>
              <a:rPr lang="en-NZ" dirty="0">
                <a:latin typeface="Calibri" panose="020F0502020204030204" pitchFamily="34" charset="0"/>
                <a:ea typeface="Calibri" panose="020F0502020204030204" pitchFamily="34" charset="0"/>
                <a:cs typeface="Calibri" panose="020F0502020204030204" pitchFamily="34" charset="0"/>
              </a:rPr>
              <a:t>Medicinal cannabis production is a burgeoning industry in NZ</a:t>
            </a:r>
          </a:p>
          <a:p>
            <a:r>
              <a:rPr lang="en-NZ" dirty="0">
                <a:latin typeface="Calibri" panose="020F0502020204030204" pitchFamily="34" charset="0"/>
                <a:ea typeface="Calibri" panose="020F0502020204030204" pitchFamily="34" charset="0"/>
                <a:cs typeface="Calibri" panose="020F0502020204030204" pitchFamily="34" charset="0"/>
              </a:rPr>
              <a:t>Research is needed to improve plant-lines and cultivation practices</a:t>
            </a:r>
          </a:p>
          <a:p>
            <a:r>
              <a:rPr lang="en-NZ" b="1" dirty="0">
                <a:solidFill>
                  <a:srgbClr val="0000FF"/>
                </a:solidFill>
                <a:latin typeface="Calibri" panose="020F0502020204030204" pitchFamily="34" charset="0"/>
                <a:ea typeface="Calibri" panose="020F0502020204030204" pitchFamily="34" charset="0"/>
                <a:cs typeface="Calibri" panose="020F0502020204030204" pitchFamily="34" charset="0"/>
              </a:rPr>
              <a:t>Experiment</a:t>
            </a:r>
            <a:r>
              <a:rPr lang="en-NZ" dirty="0">
                <a:solidFill>
                  <a:srgbClr val="0000FF"/>
                </a:solidFill>
                <a:latin typeface="Calibri" panose="020F0502020204030204" pitchFamily="34" charset="0"/>
                <a:ea typeface="Calibri" panose="020F0502020204030204" pitchFamily="34" charset="0"/>
                <a:cs typeface="Calibri" panose="020F0502020204030204" pitchFamily="34" charset="0"/>
              </a:rPr>
              <a:t>: </a:t>
            </a:r>
            <a:r>
              <a:rPr lang="en-NZ" dirty="0">
                <a:latin typeface="Calibri" panose="020F0502020204030204" pitchFamily="34" charset="0"/>
                <a:ea typeface="Calibri" panose="020F0502020204030204" pitchFamily="34" charset="0"/>
                <a:cs typeface="Calibri" panose="020F0502020204030204" pitchFamily="34" charset="0"/>
              </a:rPr>
              <a:t>Comparing CBD potency between different nutrient feeds</a:t>
            </a:r>
          </a:p>
          <a:p>
            <a:pPr lvl="1"/>
            <a:r>
              <a:rPr lang="en-US" sz="2800" b="0" i="0" dirty="0">
                <a:effectLst/>
                <a:latin typeface="Calibri" panose="020F0502020204030204" pitchFamily="34" charset="0"/>
                <a:ea typeface="Calibri" panose="020F0502020204030204" pitchFamily="34" charset="0"/>
                <a:cs typeface="Calibri" panose="020F0502020204030204" pitchFamily="34" charset="0"/>
              </a:rPr>
              <a:t>CBD has:   </a:t>
            </a:r>
            <a:r>
              <a:rPr lang="en-US" sz="2800" b="0" i="0" dirty="0">
                <a:solidFill>
                  <a:srgbClr val="00B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US" sz="2800" b="0" i="0" dirty="0">
                <a:effectLst/>
                <a:latin typeface="Calibri" panose="020F0502020204030204" pitchFamily="34" charset="0"/>
                <a:ea typeface="Calibri" panose="020F0502020204030204" pitchFamily="34" charset="0"/>
                <a:cs typeface="Calibri" panose="020F0502020204030204" pitchFamily="34" charset="0"/>
              </a:rPr>
              <a:t> potential therapeutic effects </a:t>
            </a:r>
          </a:p>
          <a:p>
            <a:pPr marL="457200" lvl="1" indent="0">
              <a:buNone/>
            </a:pPr>
            <a:r>
              <a:rPr lang="en-US" sz="2800" b="0" i="0" dirty="0">
                <a:effectLst/>
                <a:latin typeface="Calibri" panose="020F0502020204030204" pitchFamily="34" charset="0"/>
                <a:ea typeface="Calibri" panose="020F0502020204030204" pitchFamily="34" charset="0"/>
                <a:cs typeface="Calibri" panose="020F0502020204030204" pitchFamily="34" charset="0"/>
              </a:rPr>
              <a:t>	</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b="0" i="0" dirty="0">
                <a:solidFill>
                  <a:srgbClr val="00B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US" sz="2800" b="0" i="0"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800" b="0" i="0" dirty="0">
                <a:effectLst/>
                <a:latin typeface="Calibri" panose="020F0502020204030204" pitchFamily="34" charset="0"/>
                <a:ea typeface="Calibri" panose="020F0502020204030204" pitchFamily="34" charset="0"/>
                <a:cs typeface="Calibri" panose="020F0502020204030204" pitchFamily="34" charset="0"/>
              </a:rPr>
              <a:t>little-to-no psychoactive </a:t>
            </a:r>
            <a:r>
              <a:rPr lang="en-NZ" sz="2800" b="0" i="0" dirty="0">
                <a:effectLst/>
                <a:latin typeface="Calibri" panose="020F0502020204030204" pitchFamily="34" charset="0"/>
                <a:ea typeface="Calibri" panose="020F0502020204030204" pitchFamily="34" charset="0"/>
                <a:cs typeface="Calibri" panose="020F0502020204030204" pitchFamily="34" charset="0"/>
              </a:rPr>
              <a:t>effects</a:t>
            </a:r>
          </a:p>
          <a:p>
            <a:pPr lvl="1"/>
            <a:r>
              <a:rPr lang="en-NZ" sz="2800" dirty="0">
                <a:latin typeface="Calibri" panose="020F0502020204030204" pitchFamily="34" charset="0"/>
                <a:ea typeface="Calibri" panose="020F0502020204030204" pitchFamily="34" charset="0"/>
                <a:cs typeface="Calibri" panose="020F0502020204030204" pitchFamily="34" charset="0"/>
              </a:rPr>
              <a:t>Prescribed for </a:t>
            </a:r>
            <a:r>
              <a:rPr lang="en-US" sz="2800" dirty="0">
                <a:latin typeface="Calibri" panose="020F0502020204030204" pitchFamily="34" charset="0"/>
                <a:ea typeface="Calibri" panose="020F0502020204030204" pitchFamily="34" charset="0"/>
                <a:cs typeface="Calibri" panose="020F0502020204030204" pitchFamily="34" charset="0"/>
              </a:rPr>
              <a:t>anxiety, pain, chemotherapy-induced nausea </a:t>
            </a:r>
            <a:r>
              <a:rPr lang="en-US" sz="2800" i="1" dirty="0">
                <a:latin typeface="Calibri" panose="020F0502020204030204" pitchFamily="34" charset="0"/>
                <a:ea typeface="Calibri" panose="020F0502020204030204" pitchFamily="34" charset="0"/>
                <a:cs typeface="Calibri" panose="020F0502020204030204" pitchFamily="34" charset="0"/>
              </a:rPr>
              <a:t>etc.</a:t>
            </a:r>
            <a:endParaRPr lang="en-NZ" sz="2800" i="1" dirty="0">
              <a:latin typeface="Calibri" panose="020F0502020204030204" pitchFamily="34" charset="0"/>
              <a:ea typeface="Calibri" panose="020F0502020204030204" pitchFamily="34" charset="0"/>
              <a:cs typeface="Calibri" panose="020F0502020204030204" pitchFamily="34" charset="0"/>
            </a:endParaRPr>
          </a:p>
          <a:p>
            <a:pPr lvl="1"/>
            <a:endParaRPr lang="en-NZ" sz="2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NZ" sz="2400" dirty="0"/>
          </a:p>
          <a:p>
            <a:endParaRPr lang="en-NZ" sz="2400" dirty="0"/>
          </a:p>
          <a:p>
            <a:endParaRPr lang="en-NZ" sz="2400" dirty="0"/>
          </a:p>
          <a:p>
            <a:endParaRPr lang="en-NZ" sz="2400" dirty="0"/>
          </a:p>
          <a:p>
            <a:endParaRPr lang="en-NZ" dirty="0"/>
          </a:p>
          <a:p>
            <a:endParaRPr lang="en-NZ" dirty="0"/>
          </a:p>
        </p:txBody>
      </p:sp>
      <p:pic>
        <p:nvPicPr>
          <p:cNvPr id="4" name="Picture 3">
            <a:extLst>
              <a:ext uri="{FF2B5EF4-FFF2-40B4-BE49-F238E27FC236}">
                <a16:creationId xmlns:a16="http://schemas.microsoft.com/office/drawing/2014/main" id="{8E3BF53A-F9F9-7C07-E2D7-3CBF019FCFEE}"/>
              </a:ext>
            </a:extLst>
          </p:cNvPr>
          <p:cNvPicPr>
            <a:picLocks noChangeAspect="1"/>
          </p:cNvPicPr>
          <p:nvPr/>
        </p:nvPicPr>
        <p:blipFill>
          <a:blip r:embed="rId3"/>
          <a:stretch>
            <a:fillRect/>
          </a:stretch>
        </p:blipFill>
        <p:spPr>
          <a:xfrm>
            <a:off x="8008445" y="4773638"/>
            <a:ext cx="3136349" cy="1947838"/>
          </a:xfrm>
          <a:prstGeom prst="rect">
            <a:avLst/>
          </a:prstGeom>
        </p:spPr>
      </p:pic>
    </p:spTree>
    <p:extLst>
      <p:ext uri="{BB962C8B-B14F-4D97-AF65-F5344CB8AC3E}">
        <p14:creationId xmlns:p14="http://schemas.microsoft.com/office/powerpoint/2010/main" val="165483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8889-A9B2-B9A8-5BA8-24EDE04D0CB1}"/>
              </a:ext>
            </a:extLst>
          </p:cNvPr>
          <p:cNvSpPr>
            <a:spLocks noGrp="1"/>
          </p:cNvSpPr>
          <p:nvPr>
            <p:ph type="title"/>
          </p:nvPr>
        </p:nvSpPr>
        <p:spPr/>
        <p:txBody>
          <a:bodyPr/>
          <a:lstStyle/>
          <a:p>
            <a:r>
              <a:rPr lang="en-NZ" dirty="0"/>
              <a:t>Trial Design</a:t>
            </a:r>
          </a:p>
        </p:txBody>
      </p:sp>
      <p:sp>
        <p:nvSpPr>
          <p:cNvPr id="10" name="Content Placeholder 2">
            <a:extLst>
              <a:ext uri="{FF2B5EF4-FFF2-40B4-BE49-F238E27FC236}">
                <a16:creationId xmlns:a16="http://schemas.microsoft.com/office/drawing/2014/main" id="{32F4207F-5E70-FE9D-887B-85B2DAB5FA79}"/>
              </a:ext>
            </a:extLst>
          </p:cNvPr>
          <p:cNvSpPr>
            <a:spLocks noGrp="1"/>
          </p:cNvSpPr>
          <p:nvPr>
            <p:ph idx="1"/>
          </p:nvPr>
        </p:nvSpPr>
        <p:spPr>
          <a:xfrm>
            <a:off x="626164" y="1228498"/>
            <a:ext cx="7339579" cy="5643789"/>
          </a:xfrm>
        </p:spPr>
        <p:txBody>
          <a:bodyPr/>
          <a:lstStyle/>
          <a:p>
            <a:r>
              <a:rPr lang="en-NZ" dirty="0">
                <a:latin typeface="Calibri" panose="020F0502020204030204" pitchFamily="34" charset="0"/>
                <a:ea typeface="Calibri" panose="020F0502020204030204" pitchFamily="34" charset="0"/>
                <a:cs typeface="Calibri" panose="020F0502020204030204" pitchFamily="34" charset="0"/>
              </a:rPr>
              <a:t>3 cultivars </a:t>
            </a:r>
          </a:p>
          <a:p>
            <a:r>
              <a:rPr lang="en-NZ" dirty="0">
                <a:latin typeface="Calibri" panose="020F0502020204030204" pitchFamily="34" charset="0"/>
                <a:ea typeface="Calibri" panose="020F0502020204030204" pitchFamily="34" charset="0"/>
                <a:cs typeface="Calibri" panose="020F0502020204030204" pitchFamily="34" charset="0"/>
              </a:rPr>
              <a:t>2 nutrient feeds (</a:t>
            </a:r>
            <a:r>
              <a:rPr lang="en-NZ" dirty="0">
                <a:highlight>
                  <a:srgbClr val="01BCFF"/>
                </a:highlight>
                <a:latin typeface="Calibri" panose="020F0502020204030204" pitchFamily="34" charset="0"/>
                <a:ea typeface="Calibri" panose="020F0502020204030204" pitchFamily="34" charset="0"/>
                <a:cs typeface="Calibri" panose="020F0502020204030204" pitchFamily="34" charset="0"/>
              </a:rPr>
              <a:t>new</a:t>
            </a:r>
            <a:r>
              <a:rPr lang="en-NZ" dirty="0">
                <a:latin typeface="Calibri" panose="020F0502020204030204" pitchFamily="34" charset="0"/>
                <a:ea typeface="Calibri" panose="020F0502020204030204" pitchFamily="34" charset="0"/>
                <a:cs typeface="Calibri" panose="020F0502020204030204" pitchFamily="34" charset="0"/>
              </a:rPr>
              <a:t> and </a:t>
            </a:r>
            <a:r>
              <a:rPr lang="en-NZ" dirty="0">
                <a:highlight>
                  <a:srgbClr val="FFCC00"/>
                </a:highlight>
                <a:latin typeface="Calibri" panose="020F0502020204030204" pitchFamily="34" charset="0"/>
                <a:ea typeface="Calibri" panose="020F0502020204030204" pitchFamily="34" charset="0"/>
                <a:cs typeface="Calibri" panose="020F0502020204030204" pitchFamily="34" charset="0"/>
              </a:rPr>
              <a:t>standard</a:t>
            </a:r>
            <a:r>
              <a:rPr lang="en-NZ" dirty="0">
                <a:latin typeface="Calibri" panose="020F0502020204030204" pitchFamily="34" charset="0"/>
                <a:ea typeface="Calibri" panose="020F0502020204030204" pitchFamily="34" charset="0"/>
                <a:cs typeface="Calibri" panose="020F0502020204030204" pitchFamily="34" charset="0"/>
              </a:rPr>
              <a:t>)</a:t>
            </a:r>
          </a:p>
          <a:p>
            <a:r>
              <a:rPr lang="en-NZ" dirty="0">
                <a:latin typeface="Calibri" panose="020F0502020204030204" pitchFamily="34" charset="0"/>
                <a:ea typeface="Calibri" panose="020F0502020204030204" pitchFamily="34" charset="0"/>
                <a:cs typeface="Calibri" panose="020F0502020204030204" pitchFamily="34" charset="0"/>
              </a:rPr>
              <a:t>12 replicates</a:t>
            </a:r>
          </a:p>
          <a:p>
            <a:r>
              <a:rPr lang="en-NZ" dirty="0">
                <a:latin typeface="Calibri" panose="020F0502020204030204" pitchFamily="34" charset="0"/>
                <a:ea typeface="Calibri" panose="020F0502020204030204" pitchFamily="34" charset="0"/>
                <a:cs typeface="Calibri" panose="020F0502020204030204" pitchFamily="34" charset="0"/>
              </a:rPr>
              <a:t>Split-plot</a:t>
            </a:r>
            <a:endParaRPr lang="en-NZ" i="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NZ" sz="2400" dirty="0"/>
          </a:p>
          <a:p>
            <a:endParaRPr lang="en-NZ" sz="2400" dirty="0"/>
          </a:p>
          <a:p>
            <a:endParaRPr lang="en-NZ" sz="2400" dirty="0"/>
          </a:p>
          <a:p>
            <a:endParaRPr lang="en-NZ" sz="2400" dirty="0"/>
          </a:p>
          <a:p>
            <a:endParaRPr lang="en-NZ" dirty="0"/>
          </a:p>
          <a:p>
            <a:endParaRPr lang="en-NZ" dirty="0"/>
          </a:p>
        </p:txBody>
      </p:sp>
      <p:pic>
        <p:nvPicPr>
          <p:cNvPr id="39" name="Picture 38">
            <a:extLst>
              <a:ext uri="{FF2B5EF4-FFF2-40B4-BE49-F238E27FC236}">
                <a16:creationId xmlns:a16="http://schemas.microsoft.com/office/drawing/2014/main" id="{BC1D3311-BB61-3E0C-91F3-EE13A768D2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847" r="3549"/>
          <a:stretch/>
        </p:blipFill>
        <p:spPr>
          <a:xfrm>
            <a:off x="7968773" y="58056"/>
            <a:ext cx="3176021" cy="6799943"/>
          </a:xfrm>
          <a:prstGeom prst="rect">
            <a:avLst/>
          </a:prstGeom>
        </p:spPr>
      </p:pic>
      <p:pic>
        <p:nvPicPr>
          <p:cNvPr id="40" name="Graphic 1048">
            <a:extLst>
              <a:ext uri="{FF2B5EF4-FFF2-40B4-BE49-F238E27FC236}">
                <a16:creationId xmlns:a16="http://schemas.microsoft.com/office/drawing/2014/main" id="{4D969AD8-01BA-4C84-8FEC-32213AAEC8D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992182" y="1188143"/>
            <a:ext cx="457405" cy="458470"/>
          </a:xfrm>
          <a:prstGeom prst="rect">
            <a:avLst/>
          </a:prstGeom>
        </p:spPr>
      </p:pic>
      <p:pic>
        <p:nvPicPr>
          <p:cNvPr id="41" name="Graphic 1050">
            <a:extLst>
              <a:ext uri="{FF2B5EF4-FFF2-40B4-BE49-F238E27FC236}">
                <a16:creationId xmlns:a16="http://schemas.microsoft.com/office/drawing/2014/main" id="{09A2C2BD-34DE-40D2-8FCA-06B02FF8315A}"/>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3430419" y="1188143"/>
            <a:ext cx="457405" cy="458470"/>
          </a:xfrm>
          <a:prstGeom prst="rect">
            <a:avLst/>
          </a:prstGeom>
        </p:spPr>
      </p:pic>
      <p:pic>
        <p:nvPicPr>
          <p:cNvPr id="42" name="Graphic 1052">
            <a:extLst>
              <a:ext uri="{FF2B5EF4-FFF2-40B4-BE49-F238E27FC236}">
                <a16:creationId xmlns:a16="http://schemas.microsoft.com/office/drawing/2014/main" id="{78848990-1D71-409E-AE62-644C6B17942F}"/>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553945" y="1188143"/>
            <a:ext cx="457405" cy="458470"/>
          </a:xfrm>
          <a:prstGeom prst="rect">
            <a:avLst/>
          </a:prstGeom>
        </p:spPr>
      </p:pic>
    </p:spTree>
    <p:extLst>
      <p:ext uri="{BB962C8B-B14F-4D97-AF65-F5344CB8AC3E}">
        <p14:creationId xmlns:p14="http://schemas.microsoft.com/office/powerpoint/2010/main" val="46266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8889-A9B2-B9A8-5BA8-24EDE04D0CB1}"/>
              </a:ext>
            </a:extLst>
          </p:cNvPr>
          <p:cNvSpPr>
            <a:spLocks noGrp="1"/>
          </p:cNvSpPr>
          <p:nvPr>
            <p:ph type="title"/>
          </p:nvPr>
        </p:nvSpPr>
        <p:spPr/>
        <p:txBody>
          <a:bodyPr/>
          <a:lstStyle/>
          <a:p>
            <a:r>
              <a:rPr lang="en-NZ" dirty="0"/>
              <a:t>Design Limitations</a:t>
            </a:r>
          </a:p>
        </p:txBody>
      </p:sp>
      <p:sp>
        <p:nvSpPr>
          <p:cNvPr id="10" name="Content Placeholder 2">
            <a:extLst>
              <a:ext uri="{FF2B5EF4-FFF2-40B4-BE49-F238E27FC236}">
                <a16:creationId xmlns:a16="http://schemas.microsoft.com/office/drawing/2014/main" id="{32F4207F-5E70-FE9D-887B-85B2DAB5FA79}"/>
              </a:ext>
            </a:extLst>
          </p:cNvPr>
          <p:cNvSpPr>
            <a:spLocks noGrp="1"/>
          </p:cNvSpPr>
          <p:nvPr>
            <p:ph idx="1"/>
          </p:nvPr>
        </p:nvSpPr>
        <p:spPr>
          <a:xfrm>
            <a:off x="568138" y="1214211"/>
            <a:ext cx="7339579" cy="5643789"/>
          </a:xfrm>
        </p:spPr>
        <p:txBody>
          <a:bodyPr/>
          <a:lstStyle/>
          <a:p>
            <a:r>
              <a:rPr lang="en-NZ" dirty="0">
                <a:latin typeface="Calibri" panose="020F0502020204030204" pitchFamily="34" charset="0"/>
                <a:ea typeface="Calibri" panose="020F0502020204030204" pitchFamily="34" charset="0"/>
                <a:cs typeface="Calibri" panose="020F0502020204030204" pitchFamily="34" charset="0"/>
              </a:rPr>
              <a:t>Constrained where the dripper lines supplying the nutrient feeds could go</a:t>
            </a:r>
          </a:p>
          <a:p>
            <a:pPr lvl="1"/>
            <a:r>
              <a:rPr lang="en-NZ" sz="2800" dirty="0">
                <a:latin typeface="Calibri" panose="020F0502020204030204" pitchFamily="34" charset="0"/>
                <a:ea typeface="Calibri" panose="020F0502020204030204" pitchFamily="34" charset="0"/>
                <a:cs typeface="Calibri" panose="020F0502020204030204" pitchFamily="34" charset="0"/>
              </a:rPr>
              <a:t>systematic layout of the nutrient feeds</a:t>
            </a:r>
          </a:p>
          <a:p>
            <a:pPr lvl="1"/>
            <a:endParaRPr lang="en-NZ" sz="2800" dirty="0">
              <a:latin typeface="Calibri" panose="020F0502020204030204" pitchFamily="34" charset="0"/>
              <a:ea typeface="Calibri" panose="020F0502020204030204" pitchFamily="34" charset="0"/>
              <a:cs typeface="Calibri" panose="020F0502020204030204" pitchFamily="34" charset="0"/>
            </a:endParaRPr>
          </a:p>
          <a:p>
            <a:pPr lvl="1"/>
            <a:endParaRPr lang="en-NZ" sz="2800" dirty="0">
              <a:latin typeface="Calibri" panose="020F0502020204030204" pitchFamily="34" charset="0"/>
              <a:ea typeface="Calibri" panose="020F0502020204030204" pitchFamily="34" charset="0"/>
              <a:cs typeface="Calibri" panose="020F0502020204030204" pitchFamily="34" charset="0"/>
            </a:endParaRPr>
          </a:p>
          <a:p>
            <a:r>
              <a:rPr lang="en-NZ" dirty="0">
                <a:latin typeface="Calibri" panose="020F0502020204030204" pitchFamily="34" charset="0"/>
                <a:ea typeface="Calibri" panose="020F0502020204030204" pitchFamily="34" charset="0"/>
                <a:cs typeface="Calibri" panose="020F0502020204030204" pitchFamily="34" charset="0"/>
              </a:rPr>
              <a:t>Single source for each of the nutrient feeds</a:t>
            </a:r>
          </a:p>
          <a:p>
            <a:pPr lvl="1"/>
            <a:r>
              <a:rPr lang="en-NZ" sz="2800" dirty="0">
                <a:latin typeface="Calibri" panose="020F0502020204030204" pitchFamily="34" charset="0"/>
                <a:ea typeface="Calibri" panose="020F0502020204030204" pitchFamily="34" charset="0"/>
                <a:cs typeface="Calibri" panose="020F0502020204030204" pitchFamily="34" charset="0"/>
              </a:rPr>
              <a:t>no independent replication</a:t>
            </a:r>
          </a:p>
          <a:p>
            <a:pPr marL="457200" lvl="1" indent="0">
              <a:buNone/>
            </a:pPr>
            <a:endParaRPr lang="en-NZ" sz="2800" dirty="0">
              <a:latin typeface="Calibri" panose="020F0502020204030204" pitchFamily="34" charset="0"/>
              <a:ea typeface="Calibri" panose="020F0502020204030204" pitchFamily="34" charset="0"/>
              <a:cs typeface="Calibri" panose="020F0502020204030204" pitchFamily="34" charset="0"/>
            </a:endParaRPr>
          </a:p>
          <a:p>
            <a:endParaRPr lang="en-NZ" sz="3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NZ" sz="2400" dirty="0"/>
          </a:p>
          <a:p>
            <a:endParaRPr lang="en-NZ" sz="2400" dirty="0"/>
          </a:p>
          <a:p>
            <a:endParaRPr lang="en-NZ" sz="2400" dirty="0"/>
          </a:p>
          <a:p>
            <a:endParaRPr lang="en-NZ" sz="2400" dirty="0"/>
          </a:p>
          <a:p>
            <a:endParaRPr lang="en-NZ" dirty="0"/>
          </a:p>
          <a:p>
            <a:endParaRPr lang="en-NZ" dirty="0"/>
          </a:p>
        </p:txBody>
      </p:sp>
      <p:sp>
        <p:nvSpPr>
          <p:cNvPr id="11" name="Arrow: Right 10">
            <a:extLst>
              <a:ext uri="{FF2B5EF4-FFF2-40B4-BE49-F238E27FC236}">
                <a16:creationId xmlns:a16="http://schemas.microsoft.com/office/drawing/2014/main" id="{0FEE0F4A-3EDE-AF2A-94E7-CBCD7EE891B1}"/>
              </a:ext>
            </a:extLst>
          </p:cNvPr>
          <p:cNvSpPr/>
          <p:nvPr/>
        </p:nvSpPr>
        <p:spPr>
          <a:xfrm>
            <a:off x="684628" y="2129631"/>
            <a:ext cx="636680" cy="508525"/>
          </a:xfrm>
          <a:prstGeom prst="rightArrow">
            <a:avLst/>
          </a:prstGeom>
          <a:solidFill>
            <a:srgbClr val="00FF00"/>
          </a:solidFill>
          <a:ln>
            <a:solidFill>
              <a:srgbClr val="41C00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52" name="Picture 51">
            <a:extLst>
              <a:ext uri="{FF2B5EF4-FFF2-40B4-BE49-F238E27FC236}">
                <a16:creationId xmlns:a16="http://schemas.microsoft.com/office/drawing/2014/main" id="{CE98307E-16E5-09D5-2233-537DD535A52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086" r="10522"/>
          <a:stretch/>
        </p:blipFill>
        <p:spPr>
          <a:xfrm>
            <a:off x="7847013" y="-8157"/>
            <a:ext cx="3565403" cy="6858000"/>
          </a:xfrm>
          <a:prstGeom prst="rect">
            <a:avLst/>
          </a:prstGeom>
        </p:spPr>
      </p:pic>
      <p:sp>
        <p:nvSpPr>
          <p:cNvPr id="55" name="Rectangle 54">
            <a:extLst>
              <a:ext uri="{FF2B5EF4-FFF2-40B4-BE49-F238E27FC236}">
                <a16:creationId xmlns:a16="http://schemas.microsoft.com/office/drawing/2014/main" id="{6AFB7B38-D06E-857C-0108-E93A681B601E}"/>
              </a:ext>
            </a:extLst>
          </p:cNvPr>
          <p:cNvSpPr/>
          <p:nvPr/>
        </p:nvSpPr>
        <p:spPr>
          <a:xfrm>
            <a:off x="594954" y="4283657"/>
            <a:ext cx="692114" cy="36107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ln>
                <a:solidFill>
                  <a:schemeClr val="bg1"/>
                </a:solidFill>
              </a:ln>
              <a:solidFill>
                <a:schemeClr val="bg1"/>
              </a:solidFill>
            </a:endParaRPr>
          </a:p>
        </p:txBody>
      </p:sp>
      <p:pic>
        <p:nvPicPr>
          <p:cNvPr id="54" name="Graphic 53" descr="Worried face outline with solid fill">
            <a:extLst>
              <a:ext uri="{FF2B5EF4-FFF2-40B4-BE49-F238E27FC236}">
                <a16:creationId xmlns:a16="http://schemas.microsoft.com/office/drawing/2014/main" id="{3CEE1A04-2764-E636-1CEA-E658E1A50528}"/>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44037" y="4219845"/>
            <a:ext cx="732643" cy="732643"/>
          </a:xfrm>
          <a:prstGeom prst="rect">
            <a:avLst/>
          </a:prstGeom>
        </p:spPr>
      </p:pic>
    </p:spTree>
    <p:extLst>
      <p:ext uri="{BB962C8B-B14F-4D97-AF65-F5344CB8AC3E}">
        <p14:creationId xmlns:p14="http://schemas.microsoft.com/office/powerpoint/2010/main" val="191047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AA10BE5-FE03-B4CA-44E9-50B091FBFE5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926564" y="127957"/>
            <a:ext cx="8110749" cy="608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08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1493DA-9B29-A6FD-E6E2-5BA52E3CC49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39910" y="244698"/>
            <a:ext cx="8741012" cy="5866327"/>
          </a:xfrm>
          <a:prstGeom prst="rect">
            <a:avLst/>
          </a:prstGeom>
        </p:spPr>
      </p:pic>
    </p:spTree>
    <p:extLst>
      <p:ext uri="{BB962C8B-B14F-4D97-AF65-F5344CB8AC3E}">
        <p14:creationId xmlns:p14="http://schemas.microsoft.com/office/powerpoint/2010/main" val="106129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29F1-B358-3B1E-DE5F-1D084C2AB339}"/>
              </a:ext>
            </a:extLst>
          </p:cNvPr>
          <p:cNvSpPr>
            <a:spLocks noGrp="1"/>
          </p:cNvSpPr>
          <p:nvPr>
            <p:ph type="title"/>
          </p:nvPr>
        </p:nvSpPr>
        <p:spPr/>
        <p:txBody>
          <a:bodyPr/>
          <a:lstStyle/>
          <a:p>
            <a:r>
              <a:rPr lang="en-NZ" dirty="0"/>
              <a:t>CBD Potency</a:t>
            </a:r>
          </a:p>
        </p:txBody>
      </p:sp>
      <p:sp>
        <p:nvSpPr>
          <p:cNvPr id="3" name="Content Placeholder 2">
            <a:extLst>
              <a:ext uri="{FF2B5EF4-FFF2-40B4-BE49-F238E27FC236}">
                <a16:creationId xmlns:a16="http://schemas.microsoft.com/office/drawing/2014/main" id="{354E5DB5-011B-4283-A239-99FCDBCF13E6}"/>
              </a:ext>
            </a:extLst>
          </p:cNvPr>
          <p:cNvSpPr>
            <a:spLocks noGrp="1"/>
          </p:cNvSpPr>
          <p:nvPr>
            <p:ph idx="1"/>
          </p:nvPr>
        </p:nvSpPr>
        <p:spPr>
          <a:xfrm>
            <a:off x="629194" y="1158329"/>
            <a:ext cx="10515600" cy="4720046"/>
          </a:xfrm>
        </p:spPr>
        <p:txBody>
          <a:bodyPr/>
          <a:lstStyle/>
          <a:p>
            <a:r>
              <a:rPr lang="en-NZ" dirty="0">
                <a:latin typeface="Calibri" panose="020F0502020204030204" pitchFamily="34" charset="0"/>
                <a:ea typeface="Calibri" panose="020F0502020204030204" pitchFamily="34" charset="0"/>
                <a:cs typeface="Calibri" panose="020F0502020204030204" pitchFamily="34" charset="0"/>
              </a:rPr>
              <a:t>Measured on-site using a commercially available device</a:t>
            </a:r>
          </a:p>
          <a:p>
            <a:r>
              <a:rPr lang="en-NZ" dirty="0">
                <a:latin typeface="Calibri" panose="020F0502020204030204" pitchFamily="34" charset="0"/>
                <a:ea typeface="Calibri" panose="020F0502020204030204" pitchFamily="34" charset="0"/>
                <a:cs typeface="Calibri" panose="020F0502020204030204" pitchFamily="34" charset="0"/>
              </a:rPr>
              <a:t>Units: % CBD relative to plant </a:t>
            </a:r>
            <a:r>
              <a:rPr lang="en-US" dirty="0">
                <a:latin typeface="Calibri" panose="020F0502020204030204" pitchFamily="34" charset="0"/>
                <a:ea typeface="Calibri" panose="020F0502020204030204" pitchFamily="34" charset="0"/>
                <a:cs typeface="Calibri" panose="020F0502020204030204" pitchFamily="34" charset="0"/>
              </a:rPr>
              <a:t>material (wet weight)</a:t>
            </a:r>
            <a:endParaRPr lang="en-NZ" dirty="0">
              <a:latin typeface="Calibri" panose="020F0502020204030204" pitchFamily="34" charset="0"/>
              <a:ea typeface="Calibri" panose="020F0502020204030204" pitchFamily="34" charset="0"/>
              <a:cs typeface="Calibri" panose="020F0502020204030204" pitchFamily="34" charset="0"/>
            </a:endParaRPr>
          </a:p>
          <a:p>
            <a:r>
              <a:rPr lang="en-NZ" dirty="0">
                <a:latin typeface="Calibri" panose="020F0502020204030204" pitchFamily="34" charset="0"/>
                <a:ea typeface="Calibri" panose="020F0502020204030204" pitchFamily="34" charset="0"/>
                <a:cs typeface="Calibri" panose="020F0502020204030204" pitchFamily="34" charset="0"/>
              </a:rPr>
              <a:t>Detection limits: </a:t>
            </a:r>
            <a:r>
              <a:rPr lang="en-US" dirty="0">
                <a:latin typeface="Calibri" panose="020F0502020204030204" pitchFamily="34" charset="0"/>
                <a:ea typeface="Calibri" panose="020F0502020204030204" pitchFamily="34" charset="0"/>
                <a:cs typeface="Calibri" panose="020F0502020204030204" pitchFamily="34" charset="0"/>
              </a:rPr>
              <a:t>2% to 15%</a:t>
            </a:r>
          </a:p>
          <a:p>
            <a:r>
              <a:rPr lang="en-NZ" dirty="0">
                <a:latin typeface="Calibri" panose="020F0502020204030204" pitchFamily="34" charset="0"/>
                <a:ea typeface="Calibri" panose="020F0502020204030204" pitchFamily="34" charset="0"/>
                <a:cs typeface="Calibri" panose="020F0502020204030204" pitchFamily="34" charset="0"/>
              </a:rPr>
              <a:t>Both left- and right- censored observations</a:t>
            </a:r>
          </a:p>
          <a:p>
            <a:endParaRPr lang="en-NZ"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8CC7697A-C5DE-8AEC-D24C-33FB81B75494}"/>
              </a:ext>
            </a:extLst>
          </p:cNvPr>
          <p:cNvGraphicFramePr>
            <a:graphicFrameLocks noGrp="1"/>
          </p:cNvGraphicFramePr>
          <p:nvPr/>
        </p:nvGraphicFramePr>
        <p:xfrm>
          <a:off x="1702190" y="3518352"/>
          <a:ext cx="9570721" cy="2773680"/>
        </p:xfrm>
        <a:graphic>
          <a:graphicData uri="http://schemas.openxmlformats.org/drawingml/2006/table">
            <a:tbl>
              <a:tblPr firstRow="1" bandRow="1">
                <a:tableStyleId>{5C22544A-7EE6-4342-B048-85BDC9FD1C3A}</a:tableStyleId>
              </a:tblPr>
              <a:tblGrid>
                <a:gridCol w="1914144">
                  <a:extLst>
                    <a:ext uri="{9D8B030D-6E8A-4147-A177-3AD203B41FA5}">
                      <a16:colId xmlns:a16="http://schemas.microsoft.com/office/drawing/2014/main" val="2895437104"/>
                    </a:ext>
                  </a:extLst>
                </a:gridCol>
                <a:gridCol w="1208884">
                  <a:extLst>
                    <a:ext uri="{9D8B030D-6E8A-4147-A177-3AD203B41FA5}">
                      <a16:colId xmlns:a16="http://schemas.microsoft.com/office/drawing/2014/main" val="3482427905"/>
                    </a:ext>
                  </a:extLst>
                </a:gridCol>
                <a:gridCol w="2149231">
                  <a:extLst>
                    <a:ext uri="{9D8B030D-6E8A-4147-A177-3AD203B41FA5}">
                      <a16:colId xmlns:a16="http://schemas.microsoft.com/office/drawing/2014/main" val="238175298"/>
                    </a:ext>
                  </a:extLst>
                </a:gridCol>
                <a:gridCol w="2149231">
                  <a:extLst>
                    <a:ext uri="{9D8B030D-6E8A-4147-A177-3AD203B41FA5}">
                      <a16:colId xmlns:a16="http://schemas.microsoft.com/office/drawing/2014/main" val="2995837443"/>
                    </a:ext>
                  </a:extLst>
                </a:gridCol>
                <a:gridCol w="2149231">
                  <a:extLst>
                    <a:ext uri="{9D8B030D-6E8A-4147-A177-3AD203B41FA5}">
                      <a16:colId xmlns:a16="http://schemas.microsoft.com/office/drawing/2014/main" val="3883558820"/>
                    </a:ext>
                  </a:extLst>
                </a:gridCol>
              </a:tblGrid>
              <a:tr h="370840">
                <a:tc>
                  <a:txBody>
                    <a:bodyPr/>
                    <a:lstStyle/>
                    <a:p>
                      <a:pPr algn="ctr"/>
                      <a:r>
                        <a:rPr lang="en-NZ" sz="2000" b="1" dirty="0">
                          <a:solidFill>
                            <a:schemeClr val="tx1"/>
                          </a:solidFill>
                          <a:latin typeface="Calibri" panose="020F0502020204030204" pitchFamily="34" charset="0"/>
                          <a:cs typeface="Calibri" panose="020F0502020204030204" pitchFamily="34" charset="0"/>
                        </a:rPr>
                        <a:t>Nutrient Feed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sz="2000" b="1" dirty="0">
                          <a:solidFill>
                            <a:schemeClr val="tx1"/>
                          </a:solidFill>
                          <a:latin typeface="Calibri" panose="020F0502020204030204" pitchFamily="34" charset="0"/>
                          <a:cs typeface="Calibri" panose="020F0502020204030204" pitchFamily="34" charset="0"/>
                        </a:rPr>
                        <a:t>Cultivar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sz="2000" b="1" dirty="0">
                          <a:solidFill>
                            <a:schemeClr val="tx1"/>
                          </a:solidFill>
                          <a:latin typeface="Calibri" panose="020F0502020204030204" pitchFamily="34" charset="0"/>
                          <a:cs typeface="Calibri" panose="020F0502020204030204" pitchFamily="34" charset="0"/>
                        </a:rPr>
                        <a:t>Left-censored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sz="2000" b="1" dirty="0">
                          <a:solidFill>
                            <a:schemeClr val="tx1"/>
                          </a:solidFill>
                          <a:latin typeface="Calibri" panose="020F0502020204030204" pitchFamily="34" charset="0"/>
                          <a:cs typeface="Calibri" panose="020F0502020204030204" pitchFamily="34" charset="0"/>
                        </a:rPr>
                        <a:t>Right-censored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sz="2000" b="1" dirty="0">
                          <a:solidFill>
                            <a:schemeClr val="tx1"/>
                          </a:solidFill>
                          <a:latin typeface="Calibri" panose="020F0502020204030204" pitchFamily="34" charset="0"/>
                          <a:cs typeface="Calibri" panose="020F0502020204030204" pitchFamily="34" charset="0"/>
                        </a:rPr>
                        <a:t>Uncensored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1828258"/>
                  </a:ext>
                </a:extLst>
              </a:tr>
              <a:tr h="370840">
                <a:tc>
                  <a:txBody>
                    <a:bodyPr/>
                    <a:lstStyle/>
                    <a:p>
                      <a:pPr algn="ctr"/>
                      <a:r>
                        <a:rPr lang="en-NZ" sz="2000" b="1" dirty="0">
                          <a:solidFill>
                            <a:schemeClr val="tx1"/>
                          </a:solidFill>
                          <a:latin typeface="Calibri" panose="020F0502020204030204" pitchFamily="34" charset="0"/>
                          <a:cs typeface="Calibri" panose="020F0502020204030204" pitchFamily="34" charset="0"/>
                        </a:rPr>
                        <a:t>New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FEAFF"/>
                    </a:solidFill>
                  </a:tcPr>
                </a:tc>
                <a:tc>
                  <a:txBody>
                    <a:bodyPr/>
                    <a:lstStyle/>
                    <a:p>
                      <a:pPr algn="ctr"/>
                      <a:r>
                        <a:rPr lang="en-NZ" sz="2000" b="1" dirty="0">
                          <a:solidFill>
                            <a:schemeClr val="tx1"/>
                          </a:solidFill>
                          <a:latin typeface="Calibri" panose="020F0502020204030204" pitchFamily="34" charset="0"/>
                          <a:cs typeface="Calibri" panose="020F0502020204030204" pitchFamily="34" charset="0"/>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FEAFF"/>
                    </a:solidFill>
                  </a:tcPr>
                </a:tc>
                <a:tc>
                  <a:txBody>
                    <a:bodyPr/>
                    <a:lstStyle/>
                    <a:p>
                      <a:pPr algn="ctr"/>
                      <a:r>
                        <a:rPr lang="en-NZ" sz="2000" b="0" dirty="0">
                          <a:solidFill>
                            <a:schemeClr val="tx1"/>
                          </a:solidFill>
                          <a:latin typeface="Calibri" panose="020F0502020204030204" pitchFamily="34" charset="0"/>
                          <a:cs typeface="Calibri" panose="020F050202020403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FEAFF"/>
                    </a:solidFill>
                  </a:tcPr>
                </a:tc>
                <a:tc>
                  <a:txBody>
                    <a:bodyPr/>
                    <a:lstStyle/>
                    <a:p>
                      <a:pPr algn="ctr"/>
                      <a:endParaRPr lang="en-NZ" sz="2000" b="0" dirty="0">
                        <a:solidFill>
                          <a:schemeClr val="tx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FEAFF"/>
                    </a:solidFill>
                  </a:tcPr>
                </a:tc>
                <a:tc>
                  <a:txBody>
                    <a:bodyPr/>
                    <a:lstStyle/>
                    <a:p>
                      <a:pPr algn="ctr"/>
                      <a:r>
                        <a:rPr lang="en-NZ" sz="2000" b="0" dirty="0">
                          <a:solidFill>
                            <a:schemeClr val="tx1"/>
                          </a:solidFill>
                          <a:latin typeface="Calibri" panose="020F0502020204030204" pitchFamily="34" charset="0"/>
                          <a:cs typeface="Calibri" panose="020F0502020204030204" pitchFamily="34" charset="0"/>
                        </a:rPr>
                        <a:t>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FEAFF"/>
                    </a:solidFill>
                  </a:tcPr>
                </a:tc>
                <a:extLst>
                  <a:ext uri="{0D108BD9-81ED-4DB2-BD59-A6C34878D82A}">
                    <a16:rowId xmlns:a16="http://schemas.microsoft.com/office/drawing/2014/main" val="2889145137"/>
                  </a:ext>
                </a:extLst>
              </a:tr>
              <a:tr h="370840">
                <a:tc>
                  <a:txBody>
                    <a:bodyPr/>
                    <a:lstStyle/>
                    <a:p>
                      <a:pPr algn="ctr"/>
                      <a:endParaRPr lang="en-NZ" sz="2000" b="1" dirty="0">
                        <a:solidFill>
                          <a:schemeClr val="tx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FEAFF"/>
                    </a:solidFill>
                  </a:tcPr>
                </a:tc>
                <a:tc>
                  <a:txBody>
                    <a:bodyPr/>
                    <a:lstStyle/>
                    <a:p>
                      <a:pPr algn="ctr"/>
                      <a:r>
                        <a:rPr lang="en-NZ" sz="2000" b="1" dirty="0">
                          <a:solidFill>
                            <a:schemeClr val="tx1"/>
                          </a:solidFill>
                          <a:latin typeface="Calibri" panose="020F0502020204030204" pitchFamily="34" charset="0"/>
                          <a:cs typeface="Calibri" panose="020F0502020204030204" pitchFamily="34" charset="0"/>
                        </a:rPr>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FEAFF"/>
                    </a:solidFill>
                  </a:tcPr>
                </a:tc>
                <a:tc>
                  <a:txBody>
                    <a:bodyPr/>
                    <a:lstStyle/>
                    <a:p>
                      <a:pPr algn="ctr"/>
                      <a:endParaRPr lang="en-NZ" sz="2000" b="0" dirty="0">
                        <a:solidFill>
                          <a:schemeClr val="tx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FEAFF"/>
                    </a:solidFill>
                  </a:tcPr>
                </a:tc>
                <a:tc>
                  <a:txBody>
                    <a:bodyPr/>
                    <a:lstStyle/>
                    <a:p>
                      <a:pPr algn="ctr"/>
                      <a:r>
                        <a:rPr lang="en-NZ" sz="2000" b="0" dirty="0">
                          <a:solidFill>
                            <a:schemeClr val="tx1"/>
                          </a:solidFill>
                          <a:latin typeface="Calibri" panose="020F0502020204030204" pitchFamily="34" charset="0"/>
                          <a:cs typeface="Calibri" panose="020F050202020403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FEAFF"/>
                    </a:solidFill>
                  </a:tcPr>
                </a:tc>
                <a:tc>
                  <a:txBody>
                    <a:bodyPr/>
                    <a:lstStyle/>
                    <a:p>
                      <a:pPr algn="ctr"/>
                      <a:r>
                        <a:rPr lang="en-NZ" sz="2000" b="0" dirty="0">
                          <a:solidFill>
                            <a:schemeClr val="tx1"/>
                          </a:solidFill>
                          <a:latin typeface="Calibri" panose="020F0502020204030204" pitchFamily="34" charset="0"/>
                          <a:cs typeface="Calibri" panose="020F0502020204030204" pitchFamily="34" charset="0"/>
                        </a:rPr>
                        <a:t>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FEAFF"/>
                    </a:solidFill>
                  </a:tcPr>
                </a:tc>
                <a:extLst>
                  <a:ext uri="{0D108BD9-81ED-4DB2-BD59-A6C34878D82A}">
                    <a16:rowId xmlns:a16="http://schemas.microsoft.com/office/drawing/2014/main" val="3318201247"/>
                  </a:ext>
                </a:extLst>
              </a:tr>
              <a:tr h="350653">
                <a:tc>
                  <a:txBody>
                    <a:bodyPr/>
                    <a:lstStyle/>
                    <a:p>
                      <a:pPr algn="ctr"/>
                      <a:endParaRPr lang="en-NZ" sz="2000" b="1" dirty="0">
                        <a:solidFill>
                          <a:schemeClr val="tx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FEAFF"/>
                    </a:solidFill>
                  </a:tcPr>
                </a:tc>
                <a:tc>
                  <a:txBody>
                    <a:bodyPr/>
                    <a:lstStyle/>
                    <a:p>
                      <a:pPr algn="ctr"/>
                      <a:r>
                        <a:rPr lang="en-NZ" sz="2000" b="1" dirty="0">
                          <a:solidFill>
                            <a:schemeClr val="tx1"/>
                          </a:solidFill>
                          <a:latin typeface="Calibri" panose="020F0502020204030204" pitchFamily="34" charset="0"/>
                          <a:cs typeface="Calibri" panose="020F0502020204030204" pitchFamily="34" charset="0"/>
                        </a:rPr>
                        <a: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FEAFF"/>
                    </a:solidFill>
                  </a:tcPr>
                </a:tc>
                <a:tc>
                  <a:txBody>
                    <a:bodyPr/>
                    <a:lstStyle/>
                    <a:p>
                      <a:pPr algn="ctr"/>
                      <a:endParaRPr lang="en-NZ" sz="2000" b="0" dirty="0">
                        <a:solidFill>
                          <a:schemeClr val="tx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FEAFF"/>
                    </a:solidFill>
                  </a:tcPr>
                </a:tc>
                <a:tc>
                  <a:txBody>
                    <a:bodyPr/>
                    <a:lstStyle/>
                    <a:p>
                      <a:pPr algn="ctr"/>
                      <a:r>
                        <a:rPr lang="en-NZ" sz="2000" b="0" dirty="0">
                          <a:solidFill>
                            <a:schemeClr val="tx1"/>
                          </a:solidFill>
                          <a:latin typeface="Calibri" panose="020F0502020204030204" pitchFamily="34" charset="0"/>
                          <a:cs typeface="Calibri" panose="020F0502020204030204" pitchFamily="34"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FEAFF"/>
                    </a:solidFill>
                  </a:tcPr>
                </a:tc>
                <a:tc>
                  <a:txBody>
                    <a:bodyPr/>
                    <a:lstStyle/>
                    <a:p>
                      <a:pPr algn="ctr"/>
                      <a:r>
                        <a:rPr lang="en-NZ" sz="2000" b="0" dirty="0">
                          <a:solidFill>
                            <a:schemeClr val="tx1"/>
                          </a:solidFill>
                          <a:latin typeface="Calibri" panose="020F0502020204030204" pitchFamily="34" charset="0"/>
                          <a:cs typeface="Calibri" panose="020F0502020204030204" pitchFamily="34" charset="0"/>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FEAFF"/>
                    </a:solidFill>
                  </a:tcPr>
                </a:tc>
                <a:extLst>
                  <a:ext uri="{0D108BD9-81ED-4DB2-BD59-A6C34878D82A}">
                    <a16:rowId xmlns:a16="http://schemas.microsoft.com/office/drawing/2014/main" val="2185546997"/>
                  </a:ext>
                </a:extLst>
              </a:tr>
              <a:tr h="370840">
                <a:tc>
                  <a:txBody>
                    <a:bodyPr/>
                    <a:lstStyle/>
                    <a:p>
                      <a:pPr algn="ctr"/>
                      <a:r>
                        <a:rPr lang="en-NZ" sz="2000" b="1" dirty="0">
                          <a:solidFill>
                            <a:schemeClr val="tx1"/>
                          </a:solidFill>
                          <a:latin typeface="Calibri" panose="020F0502020204030204" pitchFamily="34" charset="0"/>
                          <a:cs typeface="Calibri" panose="020F0502020204030204" pitchFamily="34" charset="0"/>
                        </a:rPr>
                        <a:t>Standard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EA7"/>
                    </a:solidFill>
                  </a:tcPr>
                </a:tc>
                <a:tc>
                  <a:txBody>
                    <a:bodyPr/>
                    <a:lstStyle/>
                    <a:p>
                      <a:pPr algn="ctr"/>
                      <a:r>
                        <a:rPr lang="en-NZ" sz="2000" b="1" dirty="0">
                          <a:solidFill>
                            <a:schemeClr val="tx1"/>
                          </a:solidFill>
                          <a:latin typeface="Calibri" panose="020F0502020204030204" pitchFamily="34" charset="0"/>
                          <a:cs typeface="Calibri" panose="020F0502020204030204" pitchFamily="34" charset="0"/>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EA7"/>
                    </a:solidFill>
                  </a:tcPr>
                </a:tc>
                <a:tc>
                  <a:txBody>
                    <a:bodyPr/>
                    <a:lstStyle/>
                    <a:p>
                      <a:pPr algn="ctr"/>
                      <a:r>
                        <a:rPr lang="en-NZ" sz="2000" b="0" dirty="0">
                          <a:solidFill>
                            <a:schemeClr val="tx1"/>
                          </a:solidFill>
                          <a:latin typeface="Calibri" panose="020F0502020204030204" pitchFamily="34" charset="0"/>
                          <a:cs typeface="Calibri" panose="020F0502020204030204" pitchFamily="34"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EA7"/>
                    </a:solidFill>
                  </a:tcPr>
                </a:tc>
                <a:tc>
                  <a:txBody>
                    <a:bodyPr/>
                    <a:lstStyle/>
                    <a:p>
                      <a:pPr algn="ctr"/>
                      <a:endParaRPr lang="en-NZ" sz="2000" b="0" dirty="0">
                        <a:solidFill>
                          <a:schemeClr val="tx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EA7"/>
                    </a:solidFill>
                  </a:tcPr>
                </a:tc>
                <a:tc>
                  <a:txBody>
                    <a:bodyPr/>
                    <a:lstStyle/>
                    <a:p>
                      <a:pPr algn="ctr"/>
                      <a:r>
                        <a:rPr lang="en-NZ" sz="2000" b="0" dirty="0">
                          <a:solidFill>
                            <a:schemeClr val="tx1"/>
                          </a:solidFill>
                          <a:latin typeface="Calibri" panose="020F0502020204030204" pitchFamily="34" charset="0"/>
                          <a:cs typeface="Calibri" panose="020F0502020204030204" pitchFamily="34"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EA7"/>
                    </a:solidFill>
                  </a:tcPr>
                </a:tc>
                <a:extLst>
                  <a:ext uri="{0D108BD9-81ED-4DB2-BD59-A6C34878D82A}">
                    <a16:rowId xmlns:a16="http://schemas.microsoft.com/office/drawing/2014/main" val="3010860758"/>
                  </a:ext>
                </a:extLst>
              </a:tr>
              <a:tr h="370840">
                <a:tc>
                  <a:txBody>
                    <a:bodyPr/>
                    <a:lstStyle/>
                    <a:p>
                      <a:pPr algn="ctr"/>
                      <a:endParaRPr lang="en-NZ" sz="2000" b="1" dirty="0">
                        <a:solidFill>
                          <a:schemeClr val="tx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EA7"/>
                    </a:solidFill>
                  </a:tcPr>
                </a:tc>
                <a:tc>
                  <a:txBody>
                    <a:bodyPr/>
                    <a:lstStyle/>
                    <a:p>
                      <a:pPr algn="ctr"/>
                      <a:r>
                        <a:rPr lang="en-NZ" sz="2000" b="1" dirty="0">
                          <a:solidFill>
                            <a:schemeClr val="tx1"/>
                          </a:solidFill>
                          <a:latin typeface="Calibri" panose="020F0502020204030204" pitchFamily="34" charset="0"/>
                          <a:cs typeface="Calibri" panose="020F0502020204030204" pitchFamily="34" charset="0"/>
                        </a:rPr>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EA7"/>
                    </a:solidFill>
                  </a:tcPr>
                </a:tc>
                <a:tc>
                  <a:txBody>
                    <a:bodyPr/>
                    <a:lstStyle/>
                    <a:p>
                      <a:pPr algn="ctr"/>
                      <a:r>
                        <a:rPr lang="en-NZ" sz="2000" b="0" dirty="0">
                          <a:solidFill>
                            <a:schemeClr val="tx1"/>
                          </a:solidFill>
                          <a:latin typeface="Calibri" panose="020F0502020204030204" pitchFamily="34" charset="0"/>
                          <a:cs typeface="Calibri" panose="020F0502020204030204" pitchFamily="34"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EA7"/>
                    </a:solidFill>
                  </a:tcPr>
                </a:tc>
                <a:tc>
                  <a:txBody>
                    <a:bodyPr/>
                    <a:lstStyle/>
                    <a:p>
                      <a:pPr algn="ctr"/>
                      <a:endParaRPr lang="en-NZ" sz="2000" b="0" dirty="0">
                        <a:solidFill>
                          <a:schemeClr val="tx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EA7"/>
                    </a:solidFill>
                  </a:tcPr>
                </a:tc>
                <a:tc>
                  <a:txBody>
                    <a:bodyPr/>
                    <a:lstStyle/>
                    <a:p>
                      <a:pPr algn="ctr"/>
                      <a:r>
                        <a:rPr lang="en-NZ" sz="2000" b="0" dirty="0">
                          <a:solidFill>
                            <a:schemeClr val="tx1"/>
                          </a:solidFill>
                          <a:latin typeface="Calibri" panose="020F0502020204030204" pitchFamily="34" charset="0"/>
                          <a:cs typeface="Calibri" panose="020F0502020204030204" pitchFamily="34"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EEA7"/>
                    </a:solidFill>
                  </a:tcPr>
                </a:tc>
                <a:extLst>
                  <a:ext uri="{0D108BD9-81ED-4DB2-BD59-A6C34878D82A}">
                    <a16:rowId xmlns:a16="http://schemas.microsoft.com/office/drawing/2014/main" val="10339167"/>
                  </a:ext>
                </a:extLst>
              </a:tr>
              <a:tr h="370840">
                <a:tc>
                  <a:txBody>
                    <a:bodyPr/>
                    <a:lstStyle/>
                    <a:p>
                      <a:pPr algn="ctr"/>
                      <a:endParaRPr lang="en-NZ" sz="2000" b="1" dirty="0">
                        <a:solidFill>
                          <a:schemeClr val="tx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EA7"/>
                    </a:solidFill>
                  </a:tcPr>
                </a:tc>
                <a:tc>
                  <a:txBody>
                    <a:bodyPr/>
                    <a:lstStyle/>
                    <a:p>
                      <a:pPr algn="ctr"/>
                      <a:r>
                        <a:rPr lang="en-NZ" sz="2000" b="1" dirty="0">
                          <a:solidFill>
                            <a:schemeClr val="tx1"/>
                          </a:solidFill>
                          <a:latin typeface="Calibri" panose="020F0502020204030204" pitchFamily="34" charset="0"/>
                          <a:cs typeface="Calibri" panose="020F0502020204030204" pitchFamily="34" charset="0"/>
                        </a:rPr>
                        <a: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EA7"/>
                    </a:solidFill>
                  </a:tcPr>
                </a:tc>
                <a:tc>
                  <a:txBody>
                    <a:bodyPr/>
                    <a:lstStyle/>
                    <a:p>
                      <a:pPr algn="ctr"/>
                      <a:endParaRPr lang="en-NZ" sz="2000" b="0">
                        <a:solidFill>
                          <a:schemeClr val="tx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EA7"/>
                    </a:solidFill>
                  </a:tcPr>
                </a:tc>
                <a:tc>
                  <a:txBody>
                    <a:bodyPr/>
                    <a:lstStyle/>
                    <a:p>
                      <a:pPr algn="ctr"/>
                      <a:endParaRPr lang="en-NZ" sz="2000" b="0" dirty="0">
                        <a:solidFill>
                          <a:schemeClr val="tx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EA7"/>
                    </a:solidFill>
                  </a:tcPr>
                </a:tc>
                <a:tc>
                  <a:txBody>
                    <a:bodyPr/>
                    <a:lstStyle/>
                    <a:p>
                      <a:pPr algn="ctr"/>
                      <a:r>
                        <a:rPr lang="en-NZ" sz="2000" b="0" dirty="0">
                          <a:solidFill>
                            <a:schemeClr val="tx1"/>
                          </a:solidFill>
                          <a:latin typeface="Calibri" panose="020F0502020204030204" pitchFamily="34" charset="0"/>
                          <a:cs typeface="Calibri" panose="020F0502020204030204" pitchFamily="34"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EA7"/>
                    </a:solidFill>
                  </a:tcPr>
                </a:tc>
                <a:extLst>
                  <a:ext uri="{0D108BD9-81ED-4DB2-BD59-A6C34878D82A}">
                    <a16:rowId xmlns:a16="http://schemas.microsoft.com/office/drawing/2014/main" val="2241524120"/>
                  </a:ext>
                </a:extLst>
              </a:tr>
            </a:tbl>
          </a:graphicData>
        </a:graphic>
      </p:graphicFrame>
    </p:spTree>
    <p:extLst>
      <p:ext uri="{BB962C8B-B14F-4D97-AF65-F5344CB8AC3E}">
        <p14:creationId xmlns:p14="http://schemas.microsoft.com/office/powerpoint/2010/main" val="260661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4304-553C-A216-A3CC-BCA9DD1091BB}"/>
              </a:ext>
            </a:extLst>
          </p:cNvPr>
          <p:cNvSpPr>
            <a:spLocks noGrp="1"/>
          </p:cNvSpPr>
          <p:nvPr>
            <p:ph type="title"/>
          </p:nvPr>
        </p:nvSpPr>
        <p:spPr>
          <a:xfrm>
            <a:off x="629193" y="136525"/>
            <a:ext cx="10958957" cy="941161"/>
          </a:xfrm>
        </p:spPr>
        <p:txBody>
          <a:bodyPr>
            <a:normAutofit/>
          </a:bodyPr>
          <a:lstStyle/>
          <a:p>
            <a:r>
              <a:rPr lang="en-US" dirty="0">
                <a:ea typeface="Verdana"/>
              </a:rPr>
              <a:t>Tobit Model: Normal Data</a:t>
            </a:r>
            <a:endParaRPr lang="en-US" dirty="0"/>
          </a:p>
        </p:txBody>
      </p:sp>
      <p:sp>
        <p:nvSpPr>
          <p:cNvPr id="3" name="Content Placeholder 2">
            <a:extLst>
              <a:ext uri="{FF2B5EF4-FFF2-40B4-BE49-F238E27FC236}">
                <a16:creationId xmlns:a16="http://schemas.microsoft.com/office/drawing/2014/main" id="{E09886A0-D41A-1AFF-B4A8-4352EAE80176}"/>
              </a:ext>
            </a:extLst>
          </p:cNvPr>
          <p:cNvSpPr>
            <a:spLocks noGrp="1"/>
          </p:cNvSpPr>
          <p:nvPr>
            <p:ph idx="1"/>
          </p:nvPr>
        </p:nvSpPr>
        <p:spPr>
          <a:xfrm>
            <a:off x="629193" y="1306367"/>
            <a:ext cx="10515600" cy="5065403"/>
          </a:xfrm>
        </p:spPr>
        <p:txBody>
          <a:bodyPr vert="horz" lIns="91440" tIns="45720" rIns="91440" bIns="45720" rtlCol="0" anchor="t">
            <a:normAutofit fontScale="85000" lnSpcReduction="20000"/>
          </a:bodyPr>
          <a:lstStyle/>
          <a:p>
            <a:r>
              <a:rPr lang="en-NZ" sz="2800" dirty="0">
                <a:effectLst/>
                <a:latin typeface="Calibri" panose="020F0502020204030204" pitchFamily="34" charset="0"/>
                <a:ea typeface="Calibri" panose="020F0502020204030204" pitchFamily="34" charset="0"/>
                <a:cs typeface="Times New Roman" panose="02020603050405020304" pitchFamily="18" charset="0"/>
              </a:rPr>
              <a:t>Censored data can be analysed using the Tobit model</a:t>
            </a:r>
          </a:p>
          <a:p>
            <a:endParaRPr lang="en-US" sz="500" dirty="0">
              <a:latin typeface="Calibri" panose="020F0502020204030204" pitchFamily="34" charset="0"/>
              <a:ea typeface="Verdana"/>
              <a:cs typeface="Calibri" panose="020F0502020204030204" pitchFamily="34" charset="0"/>
            </a:endParaRPr>
          </a:p>
          <a:p>
            <a:r>
              <a:rPr lang="en-US" dirty="0">
                <a:latin typeface="Calibri" panose="020F0502020204030204" pitchFamily="34" charset="0"/>
                <a:ea typeface="Verdana"/>
                <a:cs typeface="Calibri" panose="020F0502020204030204" pitchFamily="34" charset="0"/>
              </a:rPr>
              <a:t>Replaces censored observations with their expected values</a:t>
            </a:r>
          </a:p>
          <a:p>
            <a:endParaRPr lang="en-US" sz="400" dirty="0">
              <a:latin typeface="Calibri" panose="020F0502020204030204" pitchFamily="34" charset="0"/>
              <a:ea typeface="Verdana"/>
              <a:cs typeface="Calibri" panose="020F0502020204030204" pitchFamily="34" charset="0"/>
            </a:endParaRPr>
          </a:p>
          <a:p>
            <a:r>
              <a:rPr lang="en-US" dirty="0">
                <a:latin typeface="Calibri" panose="020F0502020204030204" pitchFamily="34" charset="0"/>
                <a:ea typeface="Verdana"/>
                <a:cs typeface="Calibri" panose="020F0502020204030204" pitchFamily="34" charset="0"/>
              </a:rPr>
              <a:t>Left-censored:   E(</a:t>
            </a:r>
            <a:r>
              <a:rPr lang="en-US" dirty="0">
                <a:latin typeface="Courier"/>
                <a:ea typeface="Verdana"/>
                <a:cs typeface="Calibri" panose="020F0502020204030204" pitchFamily="34" charset="0"/>
              </a:rPr>
              <a:t>y</a:t>
            </a:r>
            <a:r>
              <a:rPr lang="en-US" dirty="0">
                <a:latin typeface="Calibri" panose="020F0502020204030204" pitchFamily="34" charset="0"/>
                <a:ea typeface="Verdana"/>
                <a:cs typeface="Calibri" panose="020F0502020204030204" pitchFamily="34" charset="0"/>
              </a:rPr>
              <a:t> </a:t>
            </a:r>
            <a:r>
              <a:rPr lang="en-US" dirty="0">
                <a:latin typeface="Courier"/>
                <a:ea typeface="Verdana"/>
                <a:cs typeface="Calibri" panose="020F0502020204030204" pitchFamily="34" charset="0"/>
              </a:rPr>
              <a:t>|</a:t>
            </a:r>
            <a:r>
              <a:rPr lang="en-US" dirty="0">
                <a:latin typeface="Calibri" panose="020F0502020204030204" pitchFamily="34" charset="0"/>
                <a:ea typeface="Verdana"/>
                <a:cs typeface="Calibri" panose="020F0502020204030204" pitchFamily="34" charset="0"/>
              </a:rPr>
              <a:t> </a:t>
            </a:r>
            <a:r>
              <a:rPr lang="en-US" dirty="0">
                <a:latin typeface="Courier"/>
                <a:ea typeface="Verdana"/>
                <a:cs typeface="Calibri" panose="020F0502020204030204" pitchFamily="34" charset="0"/>
              </a:rPr>
              <a:t>y &lt; bound</a:t>
            </a:r>
            <a:r>
              <a:rPr lang="en-US" dirty="0">
                <a:latin typeface="Calibri" panose="020F0502020204030204" pitchFamily="34" charset="0"/>
                <a:ea typeface="Verdana"/>
                <a:cs typeface="Calibri" panose="020F0502020204030204" pitchFamily="34" charset="0"/>
              </a:rPr>
              <a:t>,</a:t>
            </a:r>
            <a:r>
              <a:rPr lang="en-US" dirty="0">
                <a:latin typeface="Courier"/>
                <a:ea typeface="Verdana"/>
                <a:cs typeface="Calibri" panose="020F0502020204030204" pitchFamily="34" charset="0"/>
              </a:rPr>
              <a:t> </a:t>
            </a:r>
            <a:r>
              <a:rPr lang="en-NZ" dirty="0">
                <a:latin typeface="Courier"/>
                <a:ea typeface="Verdana"/>
                <a:cs typeface="Calibri" panose="020F0502020204030204" pitchFamily="34" charset="0"/>
              </a:rPr>
              <a:t>m</a:t>
            </a:r>
            <a:r>
              <a:rPr lang="en-NZ" dirty="0">
                <a:latin typeface="Calibri" panose="020F0502020204030204" pitchFamily="34" charset="0"/>
                <a:ea typeface="Verdana"/>
                <a:cs typeface="Calibri" panose="020F0502020204030204" pitchFamily="34" charset="0"/>
              </a:rPr>
              <a:t>,</a:t>
            </a:r>
            <a:r>
              <a:rPr lang="en-NZ" dirty="0">
                <a:latin typeface="Courier"/>
                <a:ea typeface="Verdana"/>
                <a:cs typeface="Calibri" panose="020F0502020204030204" pitchFamily="34" charset="0"/>
              </a:rPr>
              <a:t> s</a:t>
            </a:r>
            <a:r>
              <a:rPr lang="en-US" dirty="0">
                <a:latin typeface="Calibri" panose="020F0502020204030204" pitchFamily="34" charset="0"/>
                <a:ea typeface="Verdana"/>
                <a:cs typeface="Calibri" panose="020F0502020204030204" pitchFamily="34" charset="0"/>
              </a:rPr>
              <a:t>) =  </a:t>
            </a:r>
            <a:r>
              <a:rPr lang="en-US" dirty="0">
                <a:latin typeface="Courier"/>
                <a:ea typeface="Verdana"/>
                <a:cs typeface="Calibri" panose="020F0502020204030204" pitchFamily="34" charset="0"/>
              </a:rPr>
              <a:t>m</a:t>
            </a:r>
            <a:r>
              <a:rPr lang="en-US" dirty="0">
                <a:latin typeface="Calibri" panose="020F0502020204030204" pitchFamily="34" charset="0"/>
                <a:ea typeface="Verdana"/>
                <a:cs typeface="Calibri" panose="020F0502020204030204" pitchFamily="34" charset="0"/>
              </a:rPr>
              <a:t>  </a:t>
            </a:r>
            <a:r>
              <a:rPr lang="en-US" dirty="0">
                <a:latin typeface="Courier"/>
                <a:ea typeface="Verdana"/>
                <a:cs typeface="Calibri" panose="020F0502020204030204" pitchFamily="34" charset="0"/>
              </a:rPr>
              <a:t>-</a:t>
            </a:r>
            <a:r>
              <a:rPr lang="en-US" dirty="0">
                <a:latin typeface="Calibri" panose="020F0502020204030204" pitchFamily="34" charset="0"/>
                <a:ea typeface="Verdana"/>
                <a:cs typeface="Calibri" panose="020F0502020204030204" pitchFamily="34" charset="0"/>
              </a:rPr>
              <a:t> </a:t>
            </a:r>
            <a:r>
              <a:rPr lang="en-US" dirty="0">
                <a:latin typeface="Courier"/>
                <a:ea typeface="Verdana"/>
                <a:cs typeface="Calibri" panose="020F0502020204030204" pitchFamily="34" charset="0"/>
              </a:rPr>
              <a:t>s</a:t>
            </a:r>
            <a:r>
              <a:rPr lang="en-US" dirty="0">
                <a:latin typeface="Calibri" panose="020F0502020204030204" pitchFamily="34" charset="0"/>
                <a:ea typeface="Verdana"/>
                <a:cs typeface="Calibri" panose="020F0502020204030204" pitchFamily="34" charset="0"/>
              </a:rPr>
              <a:t> </a:t>
            </a:r>
            <a:r>
              <a:rPr lang="en-US" sz="2000" dirty="0">
                <a:latin typeface="Courier"/>
                <a:ea typeface="Verdana"/>
                <a:cs typeface="Calibri" panose="020F0502020204030204" pitchFamily="34" charset="0"/>
              </a:rPr>
              <a:t>×</a:t>
            </a:r>
            <a:r>
              <a:rPr lang="en-US" dirty="0">
                <a:latin typeface="Calibri" panose="020F0502020204030204" pitchFamily="34" charset="0"/>
                <a:ea typeface="Verdana"/>
                <a:cs typeface="Calibri" panose="020F0502020204030204" pitchFamily="34" charset="0"/>
              </a:rPr>
              <a:t> </a:t>
            </a:r>
            <a:r>
              <a:rPr lang="el-GR" dirty="0">
                <a:latin typeface="Calibri" panose="020F0502020204030204" pitchFamily="34" charset="0"/>
                <a:ea typeface="Verdana"/>
                <a:cs typeface="Calibri" panose="020F0502020204030204" pitchFamily="34" charset="0"/>
              </a:rPr>
              <a:t>ϕ</a:t>
            </a:r>
            <a:r>
              <a:rPr lang="en-US" dirty="0">
                <a:latin typeface="Courier"/>
                <a:ea typeface="Verdana"/>
                <a:cs typeface="Calibri" panose="020F0502020204030204" pitchFamily="34" charset="0"/>
              </a:rPr>
              <a:t>(z)/</a:t>
            </a:r>
            <a:r>
              <a:rPr lang="en-US" dirty="0">
                <a:latin typeface="Calibri" panose="020F0502020204030204" pitchFamily="34" charset="0"/>
                <a:ea typeface="Verdana"/>
                <a:cs typeface="Calibri" panose="020F0502020204030204" pitchFamily="34" charset="0"/>
              </a:rPr>
              <a:t>ɸ</a:t>
            </a:r>
            <a:r>
              <a:rPr lang="en-US" dirty="0">
                <a:latin typeface="Courier"/>
                <a:ea typeface="Verdana"/>
                <a:cs typeface="Calibri" panose="020F0502020204030204" pitchFamily="34" charset="0"/>
              </a:rPr>
              <a:t>(z)</a:t>
            </a:r>
          </a:p>
          <a:p>
            <a:pPr marL="0" indent="0">
              <a:buNone/>
            </a:pPr>
            <a:r>
              <a:rPr lang="en-US" dirty="0">
                <a:latin typeface="Calibri" panose="020F0502020204030204" pitchFamily="34" charset="0"/>
                <a:ea typeface="Verdana"/>
                <a:cs typeface="Calibri" panose="020F0502020204030204" pitchFamily="34" charset="0"/>
              </a:rPr>
              <a:t>                                where </a:t>
            </a:r>
            <a:r>
              <a:rPr lang="en-US" dirty="0">
                <a:latin typeface="Courier"/>
                <a:ea typeface="Verdana"/>
                <a:cs typeface="Calibri" panose="020F0502020204030204" pitchFamily="34" charset="0"/>
              </a:rPr>
              <a:t>z</a:t>
            </a:r>
            <a:r>
              <a:rPr lang="en-US" dirty="0">
                <a:latin typeface="Calibri" panose="020F0502020204030204" pitchFamily="34" charset="0"/>
                <a:ea typeface="Verdana"/>
                <a:cs typeface="Calibri" panose="020F0502020204030204" pitchFamily="34" charset="0"/>
              </a:rPr>
              <a:t> = </a:t>
            </a:r>
            <a:r>
              <a:rPr lang="en-US" dirty="0">
                <a:latin typeface="Courier"/>
                <a:ea typeface="Verdana"/>
                <a:cs typeface="Calibri" panose="020F0502020204030204" pitchFamily="34" charset="0"/>
              </a:rPr>
              <a:t>(bound</a:t>
            </a:r>
            <a:r>
              <a:rPr lang="en-US" dirty="0">
                <a:latin typeface="Calibri" panose="020F0502020204030204" pitchFamily="34" charset="0"/>
                <a:ea typeface="Verdana"/>
                <a:cs typeface="Calibri" panose="020F0502020204030204" pitchFamily="34" charset="0"/>
              </a:rPr>
              <a:t> </a:t>
            </a:r>
            <a:r>
              <a:rPr lang="en-US" dirty="0">
                <a:latin typeface="Courier"/>
                <a:ea typeface="Verdana"/>
                <a:cs typeface="Calibri" panose="020F0502020204030204" pitchFamily="34" charset="0"/>
              </a:rPr>
              <a:t>-</a:t>
            </a:r>
            <a:r>
              <a:rPr lang="en-US" dirty="0">
                <a:latin typeface="Calibri" panose="020F0502020204030204" pitchFamily="34" charset="0"/>
                <a:ea typeface="Verdana"/>
                <a:cs typeface="Calibri" panose="020F0502020204030204" pitchFamily="34" charset="0"/>
              </a:rPr>
              <a:t> </a:t>
            </a:r>
            <a:r>
              <a:rPr lang="en-US" dirty="0">
                <a:latin typeface="Courier"/>
                <a:ea typeface="Verdana"/>
                <a:cs typeface="Calibri" panose="020F0502020204030204" pitchFamily="34" charset="0"/>
              </a:rPr>
              <a:t>m)</a:t>
            </a:r>
            <a:r>
              <a:rPr lang="en-US" dirty="0">
                <a:latin typeface="Calibri" panose="020F0502020204030204" pitchFamily="34" charset="0"/>
                <a:ea typeface="Verdana"/>
                <a:cs typeface="Calibri" panose="020F0502020204030204" pitchFamily="34" charset="0"/>
              </a:rPr>
              <a:t> </a:t>
            </a:r>
            <a:r>
              <a:rPr lang="en-US" dirty="0">
                <a:latin typeface="Courier"/>
                <a:ea typeface="Verdana"/>
                <a:cs typeface="Calibri" panose="020F0502020204030204" pitchFamily="34" charset="0"/>
              </a:rPr>
              <a:t>/</a:t>
            </a:r>
            <a:r>
              <a:rPr lang="en-US" dirty="0">
                <a:latin typeface="Calibri" panose="020F0502020204030204" pitchFamily="34" charset="0"/>
                <a:ea typeface="Verdana"/>
                <a:cs typeface="Calibri" panose="020F0502020204030204" pitchFamily="34" charset="0"/>
              </a:rPr>
              <a:t> </a:t>
            </a:r>
            <a:r>
              <a:rPr lang="en-US" dirty="0">
                <a:latin typeface="Courier"/>
                <a:ea typeface="Verdana"/>
                <a:cs typeface="Calibri" panose="020F0502020204030204" pitchFamily="34" charset="0"/>
              </a:rPr>
              <a:t>s</a:t>
            </a:r>
          </a:p>
          <a:p>
            <a:pPr marL="0" indent="0">
              <a:buNone/>
            </a:pPr>
            <a:endParaRPr lang="en-US" sz="400" dirty="0">
              <a:latin typeface="Courier"/>
              <a:ea typeface="Verdana"/>
              <a:cs typeface="Calibri" panose="020F0502020204030204" pitchFamily="34" charset="0"/>
            </a:endParaRPr>
          </a:p>
          <a:p>
            <a:r>
              <a:rPr lang="en-US" dirty="0">
                <a:latin typeface="Calibri" panose="020F0502020204030204" pitchFamily="34" charset="0"/>
                <a:ea typeface="Verdana"/>
                <a:cs typeface="Calibri" panose="020F0502020204030204" pitchFamily="34" charset="0"/>
              </a:rPr>
              <a:t>Right-censored: E(</a:t>
            </a:r>
            <a:r>
              <a:rPr lang="en-US" dirty="0">
                <a:latin typeface="Courier"/>
                <a:ea typeface="Verdana"/>
                <a:cs typeface="Calibri" panose="020F0502020204030204" pitchFamily="34" charset="0"/>
              </a:rPr>
              <a:t>y</a:t>
            </a:r>
            <a:r>
              <a:rPr lang="en-US" dirty="0">
                <a:latin typeface="Calibri" panose="020F0502020204030204" pitchFamily="34" charset="0"/>
                <a:ea typeface="Verdana"/>
                <a:cs typeface="Calibri" panose="020F0502020204030204" pitchFamily="34" charset="0"/>
              </a:rPr>
              <a:t> </a:t>
            </a:r>
            <a:r>
              <a:rPr lang="en-US" dirty="0">
                <a:latin typeface="Courier"/>
                <a:ea typeface="Verdana"/>
                <a:cs typeface="Calibri" panose="020F0502020204030204" pitchFamily="34" charset="0"/>
              </a:rPr>
              <a:t>|</a:t>
            </a:r>
            <a:r>
              <a:rPr lang="en-US" dirty="0">
                <a:latin typeface="Calibri" panose="020F0502020204030204" pitchFamily="34" charset="0"/>
                <a:ea typeface="Verdana"/>
                <a:cs typeface="Calibri" panose="020F0502020204030204" pitchFamily="34" charset="0"/>
              </a:rPr>
              <a:t> </a:t>
            </a:r>
            <a:r>
              <a:rPr lang="en-US" dirty="0">
                <a:latin typeface="Courier"/>
                <a:ea typeface="Verdana"/>
                <a:cs typeface="Calibri" panose="020F0502020204030204" pitchFamily="34" charset="0"/>
              </a:rPr>
              <a:t>y &gt; bound</a:t>
            </a:r>
            <a:r>
              <a:rPr lang="en-US" dirty="0">
                <a:latin typeface="Calibri" panose="020F0502020204030204" pitchFamily="34" charset="0"/>
                <a:ea typeface="Verdana"/>
                <a:cs typeface="Calibri" panose="020F0502020204030204" pitchFamily="34" charset="0"/>
              </a:rPr>
              <a:t>,</a:t>
            </a:r>
            <a:r>
              <a:rPr lang="en-US" dirty="0">
                <a:latin typeface="Courier"/>
                <a:ea typeface="Verdana"/>
                <a:cs typeface="Calibri" panose="020F0502020204030204" pitchFamily="34" charset="0"/>
              </a:rPr>
              <a:t> </a:t>
            </a:r>
            <a:r>
              <a:rPr lang="en-NZ" dirty="0">
                <a:latin typeface="Courier"/>
                <a:ea typeface="Verdana"/>
                <a:cs typeface="Calibri" panose="020F0502020204030204" pitchFamily="34" charset="0"/>
              </a:rPr>
              <a:t>m</a:t>
            </a:r>
            <a:r>
              <a:rPr lang="en-NZ" dirty="0">
                <a:latin typeface="Calibri" panose="020F0502020204030204" pitchFamily="34" charset="0"/>
                <a:ea typeface="Verdana"/>
                <a:cs typeface="Calibri" panose="020F0502020204030204" pitchFamily="34" charset="0"/>
              </a:rPr>
              <a:t>,</a:t>
            </a:r>
            <a:r>
              <a:rPr lang="en-NZ" dirty="0">
                <a:latin typeface="Courier"/>
                <a:ea typeface="Verdana"/>
                <a:cs typeface="Calibri" panose="020F0502020204030204" pitchFamily="34" charset="0"/>
              </a:rPr>
              <a:t> s</a:t>
            </a:r>
            <a:r>
              <a:rPr lang="en-US" dirty="0">
                <a:latin typeface="Calibri" panose="020F0502020204030204" pitchFamily="34" charset="0"/>
                <a:ea typeface="Verdana"/>
                <a:cs typeface="Calibri" panose="020F0502020204030204" pitchFamily="34" charset="0"/>
              </a:rPr>
              <a:t>) =  </a:t>
            </a:r>
            <a:r>
              <a:rPr lang="en-US" dirty="0">
                <a:latin typeface="Courier"/>
                <a:ea typeface="Verdana"/>
                <a:cs typeface="Calibri" panose="020F0502020204030204" pitchFamily="34" charset="0"/>
              </a:rPr>
              <a:t>s</a:t>
            </a:r>
            <a:r>
              <a:rPr lang="en-US" dirty="0">
                <a:latin typeface="Calibri" panose="020F0502020204030204" pitchFamily="34" charset="0"/>
                <a:ea typeface="Verdana"/>
                <a:cs typeface="Calibri" panose="020F0502020204030204" pitchFamily="34" charset="0"/>
              </a:rPr>
              <a:t> </a:t>
            </a:r>
            <a:r>
              <a:rPr lang="en-US" sz="2000" dirty="0">
                <a:latin typeface="Courier"/>
                <a:ea typeface="Verdana"/>
                <a:cs typeface="Calibri" panose="020F0502020204030204" pitchFamily="34" charset="0"/>
              </a:rPr>
              <a:t>×</a:t>
            </a:r>
            <a:r>
              <a:rPr lang="en-US" dirty="0">
                <a:latin typeface="Calibri" panose="020F0502020204030204" pitchFamily="34" charset="0"/>
                <a:ea typeface="Verdana"/>
                <a:cs typeface="Calibri" panose="020F0502020204030204" pitchFamily="34" charset="0"/>
              </a:rPr>
              <a:t> </a:t>
            </a:r>
            <a:r>
              <a:rPr lang="el-GR" dirty="0">
                <a:latin typeface="Calibri" panose="020F0502020204030204" pitchFamily="34" charset="0"/>
                <a:ea typeface="Verdana"/>
                <a:cs typeface="Calibri" panose="020F0502020204030204" pitchFamily="34" charset="0"/>
              </a:rPr>
              <a:t>ϕ</a:t>
            </a:r>
            <a:r>
              <a:rPr lang="en-US" dirty="0">
                <a:latin typeface="Courier"/>
                <a:ea typeface="Verdana"/>
                <a:cs typeface="Calibri" panose="020F0502020204030204" pitchFamily="34" charset="0"/>
              </a:rPr>
              <a:t>(z)/</a:t>
            </a:r>
            <a:r>
              <a:rPr lang="en-US" dirty="0">
                <a:latin typeface="Calibri" panose="020F0502020204030204" pitchFamily="34" charset="0"/>
                <a:ea typeface="Verdana"/>
                <a:cs typeface="Calibri" panose="020F0502020204030204" pitchFamily="34" charset="0"/>
              </a:rPr>
              <a:t>ɸ</a:t>
            </a:r>
            <a:r>
              <a:rPr lang="en-US" dirty="0">
                <a:latin typeface="Courier"/>
                <a:ea typeface="Verdana"/>
                <a:cs typeface="Calibri" panose="020F0502020204030204" pitchFamily="34" charset="0"/>
              </a:rPr>
              <a:t>(z)-</a:t>
            </a:r>
            <a:r>
              <a:rPr lang="en-US" dirty="0">
                <a:latin typeface="Calibri" panose="020F0502020204030204" pitchFamily="34" charset="0"/>
                <a:ea typeface="Verdana"/>
                <a:cs typeface="Calibri" panose="020F0502020204030204" pitchFamily="34" charset="0"/>
              </a:rPr>
              <a:t> </a:t>
            </a:r>
            <a:r>
              <a:rPr lang="en-US" dirty="0">
                <a:latin typeface="Courier"/>
                <a:ea typeface="Verdana"/>
                <a:cs typeface="Calibri" panose="020F0502020204030204" pitchFamily="34" charset="0"/>
              </a:rPr>
              <a:t>m</a:t>
            </a:r>
          </a:p>
          <a:p>
            <a:pPr marL="0" indent="0">
              <a:buNone/>
            </a:pPr>
            <a:r>
              <a:rPr lang="en-US" dirty="0">
                <a:latin typeface="Calibri" panose="020F0502020204030204" pitchFamily="34" charset="0"/>
                <a:ea typeface="Verdana"/>
                <a:cs typeface="Calibri" panose="020F0502020204030204" pitchFamily="34" charset="0"/>
              </a:rPr>
              <a:t>                                where </a:t>
            </a:r>
            <a:r>
              <a:rPr lang="en-US" dirty="0">
                <a:latin typeface="Courier"/>
                <a:ea typeface="Verdana"/>
                <a:cs typeface="Calibri" panose="020F0502020204030204" pitchFamily="34" charset="0"/>
              </a:rPr>
              <a:t>z</a:t>
            </a:r>
            <a:r>
              <a:rPr lang="en-US" dirty="0">
                <a:latin typeface="Calibri" panose="020F0502020204030204" pitchFamily="34" charset="0"/>
                <a:ea typeface="Verdana"/>
                <a:cs typeface="Calibri" panose="020F0502020204030204" pitchFamily="34" charset="0"/>
              </a:rPr>
              <a:t> = </a:t>
            </a:r>
            <a:r>
              <a:rPr lang="en-US" dirty="0">
                <a:latin typeface="Courier"/>
                <a:ea typeface="Verdana"/>
                <a:cs typeface="Calibri" panose="020F0502020204030204" pitchFamily="34" charset="0"/>
              </a:rPr>
              <a:t>(m</a:t>
            </a:r>
            <a:r>
              <a:rPr lang="en-US" dirty="0">
                <a:latin typeface="Calibri" panose="020F0502020204030204" pitchFamily="34" charset="0"/>
                <a:ea typeface="Verdana"/>
                <a:cs typeface="Calibri" panose="020F0502020204030204" pitchFamily="34" charset="0"/>
              </a:rPr>
              <a:t> </a:t>
            </a:r>
            <a:r>
              <a:rPr lang="en-US" dirty="0">
                <a:latin typeface="Courier"/>
                <a:ea typeface="Verdana"/>
                <a:cs typeface="Calibri" panose="020F0502020204030204" pitchFamily="34" charset="0"/>
              </a:rPr>
              <a:t>-</a:t>
            </a:r>
            <a:r>
              <a:rPr lang="en-US" dirty="0">
                <a:latin typeface="Calibri" panose="020F0502020204030204" pitchFamily="34" charset="0"/>
                <a:ea typeface="Verdana"/>
                <a:cs typeface="Calibri" panose="020F0502020204030204" pitchFamily="34" charset="0"/>
              </a:rPr>
              <a:t> </a:t>
            </a:r>
            <a:r>
              <a:rPr lang="en-US" dirty="0">
                <a:latin typeface="Courier"/>
                <a:ea typeface="Verdana"/>
                <a:cs typeface="Calibri" panose="020F0502020204030204" pitchFamily="34" charset="0"/>
              </a:rPr>
              <a:t>bound)</a:t>
            </a:r>
            <a:r>
              <a:rPr lang="en-US" dirty="0">
                <a:latin typeface="Calibri" panose="020F0502020204030204" pitchFamily="34" charset="0"/>
                <a:ea typeface="Verdana"/>
                <a:cs typeface="Calibri" panose="020F0502020204030204" pitchFamily="34" charset="0"/>
              </a:rPr>
              <a:t> </a:t>
            </a:r>
            <a:r>
              <a:rPr lang="en-US" dirty="0">
                <a:latin typeface="Courier"/>
                <a:ea typeface="Verdana"/>
                <a:cs typeface="Calibri" panose="020F0502020204030204" pitchFamily="34" charset="0"/>
              </a:rPr>
              <a:t>/</a:t>
            </a:r>
            <a:r>
              <a:rPr lang="en-US" dirty="0">
                <a:latin typeface="Calibri" panose="020F0502020204030204" pitchFamily="34" charset="0"/>
                <a:ea typeface="Verdana"/>
                <a:cs typeface="Calibri" panose="020F0502020204030204" pitchFamily="34" charset="0"/>
              </a:rPr>
              <a:t> </a:t>
            </a:r>
            <a:r>
              <a:rPr lang="en-US" dirty="0">
                <a:latin typeface="Courier"/>
                <a:ea typeface="Verdana"/>
                <a:cs typeface="Calibri" panose="020F0502020204030204" pitchFamily="34" charset="0"/>
              </a:rPr>
              <a:t>s</a:t>
            </a:r>
          </a:p>
          <a:p>
            <a:pPr marL="0" indent="0">
              <a:buNone/>
            </a:pPr>
            <a:endParaRPr lang="en-US" sz="400" dirty="0">
              <a:latin typeface="Courier"/>
              <a:ea typeface="Verdana"/>
              <a:cs typeface="Calibri" panose="020F0502020204030204" pitchFamily="34" charset="0"/>
            </a:endParaRPr>
          </a:p>
          <a:p>
            <a:r>
              <a:rPr lang="en-US" dirty="0">
                <a:latin typeface="Calibri" panose="020F0502020204030204" pitchFamily="34" charset="0"/>
                <a:ea typeface="Verdana"/>
                <a:cs typeface="Calibri" panose="020F0502020204030204" pitchFamily="34" charset="0"/>
              </a:rPr>
              <a:t>E(</a:t>
            </a:r>
            <a:r>
              <a:rPr lang="en-US" dirty="0">
                <a:latin typeface="Courier"/>
                <a:ea typeface="Verdana"/>
                <a:cs typeface="Calibri" panose="020F0502020204030204" pitchFamily="34" charset="0"/>
              </a:rPr>
              <a:t>y</a:t>
            </a:r>
            <a:r>
              <a:rPr lang="en-US" dirty="0">
                <a:latin typeface="Calibri" panose="020F0502020204030204" pitchFamily="34" charset="0"/>
                <a:ea typeface="Verdana"/>
                <a:cs typeface="Calibri" panose="020F0502020204030204" pitchFamily="34" charset="0"/>
              </a:rPr>
              <a:t>) depends on </a:t>
            </a:r>
            <a:r>
              <a:rPr lang="en-US" dirty="0">
                <a:latin typeface="Courier"/>
                <a:ea typeface="Verdana"/>
                <a:cs typeface="Calibri" panose="020F0502020204030204" pitchFamily="34" charset="0"/>
              </a:rPr>
              <a:t>m</a:t>
            </a:r>
            <a:r>
              <a:rPr lang="en-US" dirty="0">
                <a:latin typeface="Calibri" panose="020F0502020204030204" pitchFamily="34" charset="0"/>
                <a:ea typeface="Verdana"/>
                <a:cs typeface="Calibri" panose="020F0502020204030204" pitchFamily="34" charset="0"/>
              </a:rPr>
              <a:t> and </a:t>
            </a:r>
            <a:r>
              <a:rPr lang="en-US" dirty="0">
                <a:latin typeface="Courier"/>
                <a:ea typeface="Verdana"/>
                <a:cs typeface="Calibri" panose="020F0502020204030204" pitchFamily="34" charset="0"/>
              </a:rPr>
              <a:t>s</a:t>
            </a:r>
            <a:r>
              <a:rPr lang="en-US" dirty="0">
                <a:latin typeface="Calibri" panose="020F0502020204030204" pitchFamily="34" charset="0"/>
                <a:ea typeface="Verdana"/>
                <a:cs typeface="Calibri" panose="020F0502020204030204" pitchFamily="34" charset="0"/>
              </a:rPr>
              <a:t> </a:t>
            </a:r>
          </a:p>
          <a:p>
            <a:endParaRPr lang="en-US" sz="600" dirty="0">
              <a:latin typeface="Calibri" panose="020F0502020204030204" pitchFamily="34" charset="0"/>
              <a:ea typeface="Verdana"/>
              <a:cs typeface="Calibri" panose="020F0502020204030204" pitchFamily="34" charset="0"/>
            </a:endParaRPr>
          </a:p>
          <a:p>
            <a:r>
              <a:rPr lang="en-US" dirty="0">
                <a:latin typeface="Calibri" panose="020F0502020204030204" pitchFamily="34" charset="0"/>
                <a:ea typeface="Verdana"/>
                <a:cs typeface="Calibri" panose="020F0502020204030204" pitchFamily="34" charset="0"/>
              </a:rPr>
              <a:t>E-M algorithm</a:t>
            </a:r>
          </a:p>
        </p:txBody>
      </p:sp>
      <p:sp>
        <p:nvSpPr>
          <p:cNvPr id="4" name="Arrow: Right 3">
            <a:extLst>
              <a:ext uri="{FF2B5EF4-FFF2-40B4-BE49-F238E27FC236}">
                <a16:creationId xmlns:a16="http://schemas.microsoft.com/office/drawing/2014/main" id="{D9AA8E2A-AFFF-4299-F15F-592B1446BC6C}"/>
              </a:ext>
            </a:extLst>
          </p:cNvPr>
          <p:cNvSpPr/>
          <p:nvPr/>
        </p:nvSpPr>
        <p:spPr>
          <a:xfrm>
            <a:off x="238830" y="5551633"/>
            <a:ext cx="636680" cy="508525"/>
          </a:xfrm>
          <a:prstGeom prst="rightArrow">
            <a:avLst/>
          </a:prstGeom>
          <a:solidFill>
            <a:srgbClr val="00FF00"/>
          </a:solidFill>
          <a:ln>
            <a:solidFill>
              <a:srgbClr val="41C00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04420F4E-BE1D-9BFF-D8E1-D5D64528478D}"/>
              </a:ext>
            </a:extLst>
          </p:cNvPr>
          <p:cNvSpPr txBox="1"/>
          <p:nvPr/>
        </p:nvSpPr>
        <p:spPr>
          <a:xfrm>
            <a:off x="8690218" y="4555810"/>
            <a:ext cx="2656938" cy="646331"/>
          </a:xfrm>
          <a:prstGeom prst="rect">
            <a:avLst/>
          </a:prstGeom>
          <a:noFill/>
        </p:spPr>
        <p:txBody>
          <a:bodyPr wrap="square" rtlCol="0">
            <a:spAutoFit/>
          </a:bodyPr>
          <a:lstStyle/>
          <a:p>
            <a:r>
              <a:rPr lang="el-GR" dirty="0">
                <a:solidFill>
                  <a:srgbClr val="0070C0"/>
                </a:solidFill>
                <a:latin typeface="Calibri" panose="020F0502020204030204" pitchFamily="34" charset="0"/>
                <a:ea typeface="Verdana"/>
                <a:cs typeface="Calibri" panose="020F0502020204030204" pitchFamily="34" charset="0"/>
              </a:rPr>
              <a:t>ϕ</a:t>
            </a:r>
            <a:r>
              <a:rPr lang="en-NZ" dirty="0">
                <a:solidFill>
                  <a:srgbClr val="0070C0"/>
                </a:solidFill>
                <a:latin typeface="Calibri" panose="020F0502020204030204" pitchFamily="34" charset="0"/>
                <a:ea typeface="Verdana"/>
                <a:cs typeface="Calibri" panose="020F0502020204030204" pitchFamily="34" charset="0"/>
              </a:rPr>
              <a:t> - standard Normal PDF</a:t>
            </a:r>
          </a:p>
          <a:p>
            <a:r>
              <a:rPr lang="en-US" dirty="0">
                <a:solidFill>
                  <a:srgbClr val="0070C0"/>
                </a:solidFill>
                <a:latin typeface="Calibri" panose="020F0502020204030204" pitchFamily="34" charset="0"/>
                <a:ea typeface="Verdana"/>
                <a:cs typeface="Calibri" panose="020F0502020204030204" pitchFamily="34" charset="0"/>
              </a:rPr>
              <a:t>ɸ - standard Normal CDF</a:t>
            </a:r>
            <a:endParaRPr lang="en-NZ" dirty="0">
              <a:solidFill>
                <a:srgbClr val="0070C0"/>
              </a:solidFill>
            </a:endParaRPr>
          </a:p>
        </p:txBody>
      </p:sp>
    </p:spTree>
    <p:extLst>
      <p:ext uri="{BB962C8B-B14F-4D97-AF65-F5344CB8AC3E}">
        <p14:creationId xmlns:p14="http://schemas.microsoft.com/office/powerpoint/2010/main" val="1538478302"/>
      </p:ext>
    </p:extLst>
  </p:cSld>
  <p:clrMapOvr>
    <a:masterClrMapping/>
  </p:clrMapOvr>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4700</TotalTime>
  <Words>3119</Words>
  <Application>Microsoft Office PowerPoint</Application>
  <PresentationFormat>Widescreen</PresentationFormat>
  <Paragraphs>340</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Courier</vt:lpstr>
      <vt:lpstr>Helvetica</vt:lpstr>
      <vt:lpstr>Open Sans</vt:lpstr>
      <vt:lpstr>Roboto</vt:lpstr>
      <vt:lpstr>Tiempos Text</vt:lpstr>
      <vt:lpstr>Times New Roman</vt:lpstr>
      <vt:lpstr>Verdana</vt:lpstr>
      <vt:lpstr>Default Design</vt:lpstr>
      <vt:lpstr>Analysis of Censored Cannabidiol Data </vt:lpstr>
      <vt:lpstr>Censored Data</vt:lpstr>
      <vt:lpstr>Cannabidiol (CBD) Example</vt:lpstr>
      <vt:lpstr>Trial Design</vt:lpstr>
      <vt:lpstr>Design Limitations</vt:lpstr>
      <vt:lpstr>PowerPoint Presentation</vt:lpstr>
      <vt:lpstr>PowerPoint Presentation</vt:lpstr>
      <vt:lpstr>CBD Potency</vt:lpstr>
      <vt:lpstr>Tobit Model: Normal Data</vt:lpstr>
      <vt:lpstr>E-M algorithm</vt:lpstr>
      <vt:lpstr>Tobit Method: LMM</vt:lpstr>
      <vt:lpstr>Iteration 1</vt:lpstr>
      <vt:lpstr>Iteration 2</vt:lpstr>
      <vt:lpstr>Iteration 3</vt:lpstr>
      <vt:lpstr>Iteration 4</vt:lpstr>
      <vt:lpstr>Iteration 5</vt:lpstr>
      <vt:lpstr>CBD example</vt:lpstr>
      <vt:lpstr>Data Analysis</vt:lpstr>
      <vt:lpstr>Data Analysis</vt:lpstr>
      <vt:lpstr>Results: Means</vt:lpstr>
      <vt:lpstr>Results: Estimated Values</vt:lpstr>
      <vt:lpstr>The Response is a %...</vt:lpstr>
      <vt:lpstr>Recent Genstat Developments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Developments in</dc:title>
  <dc:creator>Vanessa Cave</dc:creator>
  <cp:lastModifiedBy>Vanessa Cave</cp:lastModifiedBy>
  <cp:revision>155</cp:revision>
  <dcterms:created xsi:type="dcterms:W3CDTF">2022-11-13T21:33:56Z</dcterms:created>
  <dcterms:modified xsi:type="dcterms:W3CDTF">2023-11-29T03:27:45Z</dcterms:modified>
</cp:coreProperties>
</file>