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61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5518-208A-4846-B6ED-E1DC68A2B323}" type="datetimeFigureOut">
              <a:rPr lang="en-US" smtClean="0"/>
              <a:t>22/06/15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0E70-6DEA-094A-9F26-C927015C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0"/>
            <a:ext cx="4121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813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5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0"/>
            <a:ext cx="6590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73" y="0"/>
            <a:ext cx="652264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128" y="1269946"/>
            <a:ext cx="2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edited since May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214" y="466035"/>
            <a:ext cx="6163971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Pages edited: </a:t>
            </a:r>
          </a:p>
          <a:p>
            <a:endParaRPr lang="en-US" dirty="0" smtClean="0"/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Invited Speakers (need some edits)</a:t>
            </a:r>
          </a:p>
          <a:p>
            <a:r>
              <a:rPr lang="en-US" dirty="0" smtClean="0"/>
              <a:t>Short courses( need some info) </a:t>
            </a:r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Travel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Pages that need editing:</a:t>
            </a:r>
          </a:p>
          <a:p>
            <a:endParaRPr lang="en-US" dirty="0"/>
          </a:p>
          <a:p>
            <a:r>
              <a:rPr lang="en-US" dirty="0" smtClean="0"/>
              <a:t>General Info</a:t>
            </a:r>
          </a:p>
          <a:p>
            <a:r>
              <a:rPr lang="en-US" dirty="0" smtClean="0"/>
              <a:t>Scientific Program</a:t>
            </a:r>
          </a:p>
          <a:p>
            <a:r>
              <a:rPr lang="en-US" dirty="0" smtClean="0"/>
              <a:t>Social Program</a:t>
            </a:r>
          </a:p>
          <a:p>
            <a:r>
              <a:rPr lang="en-US" dirty="0" smtClean="0"/>
              <a:t>Abstract Submission</a:t>
            </a:r>
          </a:p>
          <a:p>
            <a:r>
              <a:rPr lang="en-US" dirty="0" smtClean="0"/>
              <a:t>Accommodation</a:t>
            </a:r>
          </a:p>
          <a:p>
            <a:r>
              <a:rPr lang="en-US" dirty="0" smtClean="0"/>
              <a:t>Organizers</a:t>
            </a:r>
          </a:p>
          <a:p>
            <a:r>
              <a:rPr lang="en-US" dirty="0" smtClean="0"/>
              <a:t>Sponsors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07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40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yuliya</dc:creator>
  <cp:lastModifiedBy>yuliya</cp:lastModifiedBy>
  <cp:revision>8</cp:revision>
  <dcterms:created xsi:type="dcterms:W3CDTF">2015-06-22T04:55:55Z</dcterms:created>
  <dcterms:modified xsi:type="dcterms:W3CDTF">2015-06-23T03:41:58Z</dcterms:modified>
</cp:coreProperties>
</file>