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6858000" cy="9906000" type="A4"/>
  <p:notesSz cx="7096125" cy="10231438"/>
  <p:defaultTextStyle>
    <a:defPPr>
      <a:defRPr lang="en-A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2736" y="-78"/>
      </p:cViewPr>
      <p:guideLst>
        <p:guide orient="horz" pos="3120"/>
        <p:guide pos="216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3076575"/>
            <a:ext cx="5829300" cy="2124075"/>
          </a:xfrm>
        </p:spPr>
        <p:txBody>
          <a:bodyPr/>
          <a:lstStyle/>
          <a:p>
            <a:r>
              <a:rPr lang="en-US" smtClean="0"/>
              <a:t>Click to edit Master title style</a:t>
            </a:r>
            <a:endParaRPr lang="en-AU"/>
          </a:p>
        </p:txBody>
      </p:sp>
      <p:sp>
        <p:nvSpPr>
          <p:cNvPr id="3" name="Subtitle 2"/>
          <p:cNvSpPr>
            <a:spLocks noGrp="1"/>
          </p:cNvSpPr>
          <p:nvPr>
            <p:ph type="subTitle" idx="1"/>
          </p:nvPr>
        </p:nvSpPr>
        <p:spPr>
          <a:xfrm>
            <a:off x="1028700" y="5613400"/>
            <a:ext cx="4800600" cy="2532063"/>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lvl1pPr>
              <a:defRPr/>
            </a:lvl1pPr>
          </a:lstStyle>
          <a:p>
            <a:endParaRPr lang="en-AU"/>
          </a:p>
        </p:txBody>
      </p:sp>
      <p:sp>
        <p:nvSpPr>
          <p:cNvPr id="5" name="Footer Placeholder 4"/>
          <p:cNvSpPr>
            <a:spLocks noGrp="1"/>
          </p:cNvSpPr>
          <p:nvPr>
            <p:ph type="ftr" sz="quarter" idx="11"/>
          </p:nvPr>
        </p:nvSpPr>
        <p:spPr/>
        <p:txBody>
          <a:bodyPr/>
          <a:lstStyle>
            <a:lvl1pPr>
              <a:defRPr/>
            </a:lvl1pPr>
          </a:lstStyle>
          <a:p>
            <a:endParaRPr lang="en-AU"/>
          </a:p>
        </p:txBody>
      </p:sp>
      <p:sp>
        <p:nvSpPr>
          <p:cNvPr id="6" name="Slide Number Placeholder 5"/>
          <p:cNvSpPr>
            <a:spLocks noGrp="1"/>
          </p:cNvSpPr>
          <p:nvPr>
            <p:ph type="sldNum" sz="quarter" idx="12"/>
          </p:nvPr>
        </p:nvSpPr>
        <p:spPr/>
        <p:txBody>
          <a:bodyPr/>
          <a:lstStyle>
            <a:lvl1pPr>
              <a:defRPr/>
            </a:lvl1pPr>
          </a:lstStyle>
          <a:p>
            <a:fld id="{D7251882-C124-47DB-B1C8-11B741087CD0}" type="slidenum">
              <a:rPr lang="en-AU"/>
              <a:pPr/>
              <a:t>‹#›</a:t>
            </a:fld>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lvl1pPr>
              <a:defRPr/>
            </a:lvl1pPr>
          </a:lstStyle>
          <a:p>
            <a:endParaRPr lang="en-AU"/>
          </a:p>
        </p:txBody>
      </p:sp>
      <p:sp>
        <p:nvSpPr>
          <p:cNvPr id="5" name="Footer Placeholder 4"/>
          <p:cNvSpPr>
            <a:spLocks noGrp="1"/>
          </p:cNvSpPr>
          <p:nvPr>
            <p:ph type="ftr" sz="quarter" idx="11"/>
          </p:nvPr>
        </p:nvSpPr>
        <p:spPr/>
        <p:txBody>
          <a:bodyPr/>
          <a:lstStyle>
            <a:lvl1pPr>
              <a:defRPr/>
            </a:lvl1pPr>
          </a:lstStyle>
          <a:p>
            <a:endParaRPr lang="en-AU"/>
          </a:p>
        </p:txBody>
      </p:sp>
      <p:sp>
        <p:nvSpPr>
          <p:cNvPr id="6" name="Slide Number Placeholder 5"/>
          <p:cNvSpPr>
            <a:spLocks noGrp="1"/>
          </p:cNvSpPr>
          <p:nvPr>
            <p:ph type="sldNum" sz="quarter" idx="12"/>
          </p:nvPr>
        </p:nvSpPr>
        <p:spPr/>
        <p:txBody>
          <a:bodyPr/>
          <a:lstStyle>
            <a:lvl1pPr>
              <a:defRPr/>
            </a:lvl1pPr>
          </a:lstStyle>
          <a:p>
            <a:fld id="{4BBED7E4-9C96-49C3-B9C1-4C8E07E33354}" type="slidenum">
              <a:rPr lang="en-AU"/>
              <a:pPr/>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396875"/>
            <a:ext cx="1543050" cy="8451850"/>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342900" y="396875"/>
            <a:ext cx="4476750" cy="84518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lvl1pPr>
              <a:defRPr/>
            </a:lvl1pPr>
          </a:lstStyle>
          <a:p>
            <a:endParaRPr lang="en-AU"/>
          </a:p>
        </p:txBody>
      </p:sp>
      <p:sp>
        <p:nvSpPr>
          <p:cNvPr id="5" name="Footer Placeholder 4"/>
          <p:cNvSpPr>
            <a:spLocks noGrp="1"/>
          </p:cNvSpPr>
          <p:nvPr>
            <p:ph type="ftr" sz="quarter" idx="11"/>
          </p:nvPr>
        </p:nvSpPr>
        <p:spPr/>
        <p:txBody>
          <a:bodyPr/>
          <a:lstStyle>
            <a:lvl1pPr>
              <a:defRPr/>
            </a:lvl1pPr>
          </a:lstStyle>
          <a:p>
            <a:endParaRPr lang="en-AU"/>
          </a:p>
        </p:txBody>
      </p:sp>
      <p:sp>
        <p:nvSpPr>
          <p:cNvPr id="6" name="Slide Number Placeholder 5"/>
          <p:cNvSpPr>
            <a:spLocks noGrp="1"/>
          </p:cNvSpPr>
          <p:nvPr>
            <p:ph type="sldNum" sz="quarter" idx="12"/>
          </p:nvPr>
        </p:nvSpPr>
        <p:spPr/>
        <p:txBody>
          <a:bodyPr/>
          <a:lstStyle>
            <a:lvl1pPr>
              <a:defRPr/>
            </a:lvl1pPr>
          </a:lstStyle>
          <a:p>
            <a:fld id="{4F61D7CC-0191-4D7A-A419-B791CFDAC872}" type="slidenum">
              <a:rPr lang="en-AU"/>
              <a:pPr/>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lvl1pPr>
              <a:defRPr/>
            </a:lvl1pPr>
          </a:lstStyle>
          <a:p>
            <a:endParaRPr lang="en-AU"/>
          </a:p>
        </p:txBody>
      </p:sp>
      <p:sp>
        <p:nvSpPr>
          <p:cNvPr id="5" name="Footer Placeholder 4"/>
          <p:cNvSpPr>
            <a:spLocks noGrp="1"/>
          </p:cNvSpPr>
          <p:nvPr>
            <p:ph type="ftr" sz="quarter" idx="11"/>
          </p:nvPr>
        </p:nvSpPr>
        <p:spPr/>
        <p:txBody>
          <a:bodyPr/>
          <a:lstStyle>
            <a:lvl1pPr>
              <a:defRPr/>
            </a:lvl1pPr>
          </a:lstStyle>
          <a:p>
            <a:endParaRPr lang="en-AU"/>
          </a:p>
        </p:txBody>
      </p:sp>
      <p:sp>
        <p:nvSpPr>
          <p:cNvPr id="6" name="Slide Number Placeholder 5"/>
          <p:cNvSpPr>
            <a:spLocks noGrp="1"/>
          </p:cNvSpPr>
          <p:nvPr>
            <p:ph type="sldNum" sz="quarter" idx="12"/>
          </p:nvPr>
        </p:nvSpPr>
        <p:spPr/>
        <p:txBody>
          <a:bodyPr/>
          <a:lstStyle>
            <a:lvl1pPr>
              <a:defRPr/>
            </a:lvl1pPr>
          </a:lstStyle>
          <a:p>
            <a:fld id="{3A41A3D6-14EC-4F41-AB78-3DF0DA94B2A2}" type="slidenum">
              <a:rPr lang="en-AU"/>
              <a:pPr/>
              <a:t>‹#›</a:t>
            </a:fld>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338" y="6365875"/>
            <a:ext cx="5829300" cy="1966913"/>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541338" y="4198938"/>
            <a:ext cx="5829300" cy="216693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AU"/>
          </a:p>
        </p:txBody>
      </p:sp>
      <p:sp>
        <p:nvSpPr>
          <p:cNvPr id="5" name="Footer Placeholder 4"/>
          <p:cNvSpPr>
            <a:spLocks noGrp="1"/>
          </p:cNvSpPr>
          <p:nvPr>
            <p:ph type="ftr" sz="quarter" idx="11"/>
          </p:nvPr>
        </p:nvSpPr>
        <p:spPr/>
        <p:txBody>
          <a:bodyPr/>
          <a:lstStyle>
            <a:lvl1pPr>
              <a:defRPr/>
            </a:lvl1pPr>
          </a:lstStyle>
          <a:p>
            <a:endParaRPr lang="en-AU"/>
          </a:p>
        </p:txBody>
      </p:sp>
      <p:sp>
        <p:nvSpPr>
          <p:cNvPr id="6" name="Slide Number Placeholder 5"/>
          <p:cNvSpPr>
            <a:spLocks noGrp="1"/>
          </p:cNvSpPr>
          <p:nvPr>
            <p:ph type="sldNum" sz="quarter" idx="12"/>
          </p:nvPr>
        </p:nvSpPr>
        <p:spPr/>
        <p:txBody>
          <a:bodyPr/>
          <a:lstStyle>
            <a:lvl1pPr>
              <a:defRPr/>
            </a:lvl1pPr>
          </a:lstStyle>
          <a:p>
            <a:fld id="{CB48506B-E25B-4A28-9BD8-6B8D413EEE0D}" type="slidenum">
              <a:rPr lang="en-AU"/>
              <a:pPr/>
              <a:t>‹#›</a:t>
            </a:fld>
            <a:endParaRPr lang="en-A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342900" y="2311400"/>
            <a:ext cx="3009900" cy="65373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3505200" y="2311400"/>
            <a:ext cx="3009900" cy="65373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lvl1pPr>
              <a:defRPr/>
            </a:lvl1pPr>
          </a:lstStyle>
          <a:p>
            <a:endParaRPr lang="en-AU"/>
          </a:p>
        </p:txBody>
      </p:sp>
      <p:sp>
        <p:nvSpPr>
          <p:cNvPr id="6" name="Footer Placeholder 5"/>
          <p:cNvSpPr>
            <a:spLocks noGrp="1"/>
          </p:cNvSpPr>
          <p:nvPr>
            <p:ph type="ftr" sz="quarter" idx="11"/>
          </p:nvPr>
        </p:nvSpPr>
        <p:spPr/>
        <p:txBody>
          <a:bodyPr/>
          <a:lstStyle>
            <a:lvl1pPr>
              <a:defRPr/>
            </a:lvl1pPr>
          </a:lstStyle>
          <a:p>
            <a:endParaRPr lang="en-AU"/>
          </a:p>
        </p:txBody>
      </p:sp>
      <p:sp>
        <p:nvSpPr>
          <p:cNvPr id="7" name="Slide Number Placeholder 6"/>
          <p:cNvSpPr>
            <a:spLocks noGrp="1"/>
          </p:cNvSpPr>
          <p:nvPr>
            <p:ph type="sldNum" sz="quarter" idx="12"/>
          </p:nvPr>
        </p:nvSpPr>
        <p:spPr/>
        <p:txBody>
          <a:bodyPr/>
          <a:lstStyle>
            <a:lvl1pPr>
              <a:defRPr/>
            </a:lvl1pPr>
          </a:lstStyle>
          <a:p>
            <a:fld id="{FFCAA1CB-171D-400F-9450-437B9C19E21D}" type="slidenum">
              <a:rPr lang="en-AU"/>
              <a:pPr/>
              <a:t>‹#›</a:t>
            </a:fld>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342900" y="2217738"/>
            <a:ext cx="3030538" cy="9239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0" y="3141663"/>
            <a:ext cx="3030538" cy="57070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3484563" y="2217738"/>
            <a:ext cx="3030537" cy="9239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4563" y="3141663"/>
            <a:ext cx="3030537" cy="57070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lvl1pPr>
              <a:defRPr/>
            </a:lvl1pPr>
          </a:lstStyle>
          <a:p>
            <a:endParaRPr lang="en-AU"/>
          </a:p>
        </p:txBody>
      </p:sp>
      <p:sp>
        <p:nvSpPr>
          <p:cNvPr id="8" name="Footer Placeholder 7"/>
          <p:cNvSpPr>
            <a:spLocks noGrp="1"/>
          </p:cNvSpPr>
          <p:nvPr>
            <p:ph type="ftr" sz="quarter" idx="11"/>
          </p:nvPr>
        </p:nvSpPr>
        <p:spPr/>
        <p:txBody>
          <a:bodyPr/>
          <a:lstStyle>
            <a:lvl1pPr>
              <a:defRPr/>
            </a:lvl1pPr>
          </a:lstStyle>
          <a:p>
            <a:endParaRPr lang="en-AU"/>
          </a:p>
        </p:txBody>
      </p:sp>
      <p:sp>
        <p:nvSpPr>
          <p:cNvPr id="9" name="Slide Number Placeholder 8"/>
          <p:cNvSpPr>
            <a:spLocks noGrp="1"/>
          </p:cNvSpPr>
          <p:nvPr>
            <p:ph type="sldNum" sz="quarter" idx="12"/>
          </p:nvPr>
        </p:nvSpPr>
        <p:spPr/>
        <p:txBody>
          <a:bodyPr/>
          <a:lstStyle>
            <a:lvl1pPr>
              <a:defRPr/>
            </a:lvl1pPr>
          </a:lstStyle>
          <a:p>
            <a:fld id="{F1692B8E-E4EC-48B4-8FBF-BD74144EBE9E}" type="slidenum">
              <a:rPr lang="en-AU"/>
              <a:pPr/>
              <a:t>‹#›</a:t>
            </a:fld>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lvl1pPr>
              <a:defRPr/>
            </a:lvl1pPr>
          </a:lstStyle>
          <a:p>
            <a:endParaRPr lang="en-AU"/>
          </a:p>
        </p:txBody>
      </p:sp>
      <p:sp>
        <p:nvSpPr>
          <p:cNvPr id="4" name="Footer Placeholder 3"/>
          <p:cNvSpPr>
            <a:spLocks noGrp="1"/>
          </p:cNvSpPr>
          <p:nvPr>
            <p:ph type="ftr" sz="quarter" idx="11"/>
          </p:nvPr>
        </p:nvSpPr>
        <p:spPr/>
        <p:txBody>
          <a:bodyPr/>
          <a:lstStyle>
            <a:lvl1pPr>
              <a:defRPr/>
            </a:lvl1pPr>
          </a:lstStyle>
          <a:p>
            <a:endParaRPr lang="en-AU"/>
          </a:p>
        </p:txBody>
      </p:sp>
      <p:sp>
        <p:nvSpPr>
          <p:cNvPr id="5" name="Slide Number Placeholder 4"/>
          <p:cNvSpPr>
            <a:spLocks noGrp="1"/>
          </p:cNvSpPr>
          <p:nvPr>
            <p:ph type="sldNum" sz="quarter" idx="12"/>
          </p:nvPr>
        </p:nvSpPr>
        <p:spPr/>
        <p:txBody>
          <a:bodyPr/>
          <a:lstStyle>
            <a:lvl1pPr>
              <a:defRPr/>
            </a:lvl1pPr>
          </a:lstStyle>
          <a:p>
            <a:fld id="{BC94DEBD-06FF-47FC-94A3-FB804942CF42}" type="slidenum">
              <a:rPr lang="en-AU"/>
              <a:pPr/>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AU"/>
          </a:p>
        </p:txBody>
      </p:sp>
      <p:sp>
        <p:nvSpPr>
          <p:cNvPr id="3" name="Footer Placeholder 2"/>
          <p:cNvSpPr>
            <a:spLocks noGrp="1"/>
          </p:cNvSpPr>
          <p:nvPr>
            <p:ph type="ftr" sz="quarter" idx="11"/>
          </p:nvPr>
        </p:nvSpPr>
        <p:spPr/>
        <p:txBody>
          <a:bodyPr/>
          <a:lstStyle>
            <a:lvl1pPr>
              <a:defRPr/>
            </a:lvl1pPr>
          </a:lstStyle>
          <a:p>
            <a:endParaRPr lang="en-AU"/>
          </a:p>
        </p:txBody>
      </p:sp>
      <p:sp>
        <p:nvSpPr>
          <p:cNvPr id="4" name="Slide Number Placeholder 3"/>
          <p:cNvSpPr>
            <a:spLocks noGrp="1"/>
          </p:cNvSpPr>
          <p:nvPr>
            <p:ph type="sldNum" sz="quarter" idx="12"/>
          </p:nvPr>
        </p:nvSpPr>
        <p:spPr/>
        <p:txBody>
          <a:bodyPr/>
          <a:lstStyle>
            <a:lvl1pPr>
              <a:defRPr/>
            </a:lvl1pPr>
          </a:lstStyle>
          <a:p>
            <a:fld id="{3ACE2A8B-AC37-450D-8C17-A87D74E383AE}" type="slidenum">
              <a:rPr lang="en-AU"/>
              <a:pPr/>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93700"/>
            <a:ext cx="2255838" cy="1679575"/>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2681288" y="393700"/>
            <a:ext cx="3833812" cy="84550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342900" y="2073275"/>
            <a:ext cx="2255838" cy="67754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AU"/>
          </a:p>
        </p:txBody>
      </p:sp>
      <p:sp>
        <p:nvSpPr>
          <p:cNvPr id="6" name="Footer Placeholder 5"/>
          <p:cNvSpPr>
            <a:spLocks noGrp="1"/>
          </p:cNvSpPr>
          <p:nvPr>
            <p:ph type="ftr" sz="quarter" idx="11"/>
          </p:nvPr>
        </p:nvSpPr>
        <p:spPr/>
        <p:txBody>
          <a:bodyPr/>
          <a:lstStyle>
            <a:lvl1pPr>
              <a:defRPr/>
            </a:lvl1pPr>
          </a:lstStyle>
          <a:p>
            <a:endParaRPr lang="en-AU"/>
          </a:p>
        </p:txBody>
      </p:sp>
      <p:sp>
        <p:nvSpPr>
          <p:cNvPr id="7" name="Slide Number Placeholder 6"/>
          <p:cNvSpPr>
            <a:spLocks noGrp="1"/>
          </p:cNvSpPr>
          <p:nvPr>
            <p:ph type="sldNum" sz="quarter" idx="12"/>
          </p:nvPr>
        </p:nvSpPr>
        <p:spPr/>
        <p:txBody>
          <a:bodyPr/>
          <a:lstStyle>
            <a:lvl1pPr>
              <a:defRPr/>
            </a:lvl1pPr>
          </a:lstStyle>
          <a:p>
            <a:fld id="{9E0D169C-023C-4438-BB78-AF38D0779726}" type="slidenum">
              <a:rPr lang="en-AU"/>
              <a:pPr/>
              <a:t>‹#›</a:t>
            </a:fld>
            <a:endParaRPr lang="en-A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613" y="6934200"/>
            <a:ext cx="4114800" cy="819150"/>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344613" y="885825"/>
            <a:ext cx="4114800"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344613" y="7753350"/>
            <a:ext cx="4114800" cy="11620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AU"/>
          </a:p>
        </p:txBody>
      </p:sp>
      <p:sp>
        <p:nvSpPr>
          <p:cNvPr id="6" name="Footer Placeholder 5"/>
          <p:cNvSpPr>
            <a:spLocks noGrp="1"/>
          </p:cNvSpPr>
          <p:nvPr>
            <p:ph type="ftr" sz="quarter" idx="11"/>
          </p:nvPr>
        </p:nvSpPr>
        <p:spPr/>
        <p:txBody>
          <a:bodyPr/>
          <a:lstStyle>
            <a:lvl1pPr>
              <a:defRPr/>
            </a:lvl1pPr>
          </a:lstStyle>
          <a:p>
            <a:endParaRPr lang="en-AU"/>
          </a:p>
        </p:txBody>
      </p:sp>
      <p:sp>
        <p:nvSpPr>
          <p:cNvPr id="7" name="Slide Number Placeholder 6"/>
          <p:cNvSpPr>
            <a:spLocks noGrp="1"/>
          </p:cNvSpPr>
          <p:nvPr>
            <p:ph type="sldNum" sz="quarter" idx="12"/>
          </p:nvPr>
        </p:nvSpPr>
        <p:spPr/>
        <p:txBody>
          <a:bodyPr/>
          <a:lstStyle>
            <a:lvl1pPr>
              <a:defRPr/>
            </a:lvl1pPr>
          </a:lstStyle>
          <a:p>
            <a:fld id="{FB27E91E-B4F0-4ED5-B4C1-F62ACD9203A6}" type="slidenum">
              <a:rPr lang="en-AU"/>
              <a:pPr/>
              <a:t>‹#›</a:t>
            </a:fld>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42900" y="396875"/>
            <a:ext cx="6172200" cy="1651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AU" smtClean="0"/>
              <a:t>Click to edit Master title style</a:t>
            </a:r>
          </a:p>
        </p:txBody>
      </p:sp>
      <p:sp>
        <p:nvSpPr>
          <p:cNvPr id="1027" name="Rectangle 3"/>
          <p:cNvSpPr>
            <a:spLocks noGrp="1" noChangeArrowheads="1"/>
          </p:cNvSpPr>
          <p:nvPr>
            <p:ph type="body" idx="1"/>
          </p:nvPr>
        </p:nvSpPr>
        <p:spPr bwMode="auto">
          <a:xfrm>
            <a:off x="342900" y="2311400"/>
            <a:ext cx="6172200" cy="65373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p>
        </p:txBody>
      </p:sp>
      <p:sp>
        <p:nvSpPr>
          <p:cNvPr id="1028" name="Rectangle 4"/>
          <p:cNvSpPr>
            <a:spLocks noGrp="1" noChangeArrowheads="1"/>
          </p:cNvSpPr>
          <p:nvPr>
            <p:ph type="dt" sz="half" idx="2"/>
          </p:nvPr>
        </p:nvSpPr>
        <p:spPr bwMode="auto">
          <a:xfrm>
            <a:off x="342900" y="9020175"/>
            <a:ext cx="1600200" cy="6889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AU"/>
          </a:p>
        </p:txBody>
      </p:sp>
      <p:sp>
        <p:nvSpPr>
          <p:cNvPr id="1029" name="Rectangle 5"/>
          <p:cNvSpPr>
            <a:spLocks noGrp="1" noChangeArrowheads="1"/>
          </p:cNvSpPr>
          <p:nvPr>
            <p:ph type="ftr" sz="quarter" idx="3"/>
          </p:nvPr>
        </p:nvSpPr>
        <p:spPr bwMode="auto">
          <a:xfrm>
            <a:off x="2343150" y="9020175"/>
            <a:ext cx="2171700" cy="6889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AU"/>
          </a:p>
        </p:txBody>
      </p:sp>
      <p:sp>
        <p:nvSpPr>
          <p:cNvPr id="1030" name="Rectangle 6"/>
          <p:cNvSpPr>
            <a:spLocks noGrp="1" noChangeArrowheads="1"/>
          </p:cNvSpPr>
          <p:nvPr>
            <p:ph type="sldNum" sz="quarter" idx="4"/>
          </p:nvPr>
        </p:nvSpPr>
        <p:spPr bwMode="auto">
          <a:xfrm>
            <a:off x="4914900" y="9020175"/>
            <a:ext cx="1600200" cy="6889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1B03FF30-AF3D-4923-BD9E-A3087EB9CFE3}" type="slidenum">
              <a:rPr lang="en-AU"/>
              <a:pPr/>
              <a:t>‹#›</a:t>
            </a:fld>
            <a:endParaRPr lang="en-A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www.biometrics.org.au/" TargetMode="External"/><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emf"/><Relationship Id="rId4" Type="http://schemas.openxmlformats.org/officeDocument/2006/relationships/image" Target="../media/image3.jpeg"/><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ibs-australasian.jpg"/>
          <p:cNvPicPr>
            <a:picLocks noChangeAspect="1"/>
          </p:cNvPicPr>
          <p:nvPr/>
        </p:nvPicPr>
        <p:blipFill>
          <a:blip r:embed="rId2" cstate="print"/>
          <a:stretch>
            <a:fillRect/>
          </a:stretch>
        </p:blipFill>
        <p:spPr>
          <a:xfrm>
            <a:off x="381000" y="8738357"/>
            <a:ext cx="2353761" cy="1167643"/>
          </a:xfrm>
          <a:prstGeom prst="rect">
            <a:avLst/>
          </a:prstGeom>
        </p:spPr>
      </p:pic>
      <p:pic>
        <p:nvPicPr>
          <p:cNvPr id="26" name="Picture 25" descr="Devil.jpg"/>
          <p:cNvPicPr>
            <a:picLocks noChangeAspect="1"/>
          </p:cNvPicPr>
          <p:nvPr/>
        </p:nvPicPr>
        <p:blipFill>
          <a:blip r:embed="rId3" cstate="print"/>
          <a:stretch>
            <a:fillRect/>
          </a:stretch>
        </p:blipFill>
        <p:spPr>
          <a:xfrm>
            <a:off x="3200400" y="7315200"/>
            <a:ext cx="3657600" cy="2404872"/>
          </a:xfrm>
          <a:prstGeom prst="rect">
            <a:avLst/>
          </a:prstGeom>
        </p:spPr>
      </p:pic>
      <p:pic>
        <p:nvPicPr>
          <p:cNvPr id="23" name="Picture 22" descr="d1f23.jpg"/>
          <p:cNvPicPr>
            <a:picLocks noChangeAspect="1"/>
          </p:cNvPicPr>
          <p:nvPr/>
        </p:nvPicPr>
        <p:blipFill>
          <a:blip r:embed="rId4" cstate="print"/>
          <a:stretch>
            <a:fillRect/>
          </a:stretch>
        </p:blipFill>
        <p:spPr>
          <a:xfrm>
            <a:off x="1" y="0"/>
            <a:ext cx="6858000" cy="2249424"/>
          </a:xfrm>
          <a:prstGeom prst="rect">
            <a:avLst/>
          </a:prstGeom>
        </p:spPr>
      </p:pic>
      <p:sp>
        <p:nvSpPr>
          <p:cNvPr id="4098" name="Rectangle 2"/>
          <p:cNvSpPr>
            <a:spLocks noGrp="1" noChangeArrowheads="1"/>
          </p:cNvSpPr>
          <p:nvPr>
            <p:ph type="ctrTitle"/>
          </p:nvPr>
        </p:nvSpPr>
        <p:spPr>
          <a:xfrm>
            <a:off x="0" y="1600200"/>
            <a:ext cx="6038850" cy="685800"/>
          </a:xfrm>
        </p:spPr>
        <p:txBody>
          <a:bodyPr/>
          <a:lstStyle/>
          <a:p>
            <a:pPr algn="l"/>
            <a:r>
              <a:rPr lang="en-AU" sz="2000" b="1" dirty="0" smtClean="0">
                <a:solidFill>
                  <a:schemeClr val="bg1"/>
                </a:solidFill>
                <a:latin typeface="Georgia" pitchFamily="18" charset="0"/>
              </a:rPr>
              <a:t>The </a:t>
            </a:r>
            <a:r>
              <a:rPr lang="en-AU" sz="2000" b="1" dirty="0">
                <a:solidFill>
                  <a:schemeClr val="bg1"/>
                </a:solidFill>
                <a:latin typeface="Georgia" pitchFamily="18" charset="0"/>
              </a:rPr>
              <a:t>International Biometric </a:t>
            </a:r>
            <a:r>
              <a:rPr lang="en-AU" sz="2000" b="1" dirty="0" smtClean="0">
                <a:solidFill>
                  <a:schemeClr val="bg1"/>
                </a:solidFill>
                <a:latin typeface="Georgia" pitchFamily="18" charset="0"/>
              </a:rPr>
              <a:t>Society Australasian </a:t>
            </a:r>
            <a:r>
              <a:rPr lang="en-AU" sz="2000" b="1" dirty="0">
                <a:solidFill>
                  <a:schemeClr val="bg1"/>
                </a:solidFill>
                <a:latin typeface="Georgia" pitchFamily="18" charset="0"/>
              </a:rPr>
              <a:t>Region </a:t>
            </a:r>
            <a:r>
              <a:rPr lang="en-AU" sz="2000" b="1" dirty="0" smtClean="0">
                <a:solidFill>
                  <a:schemeClr val="bg1"/>
                </a:solidFill>
                <a:latin typeface="Georgia" pitchFamily="18" charset="0"/>
              </a:rPr>
              <a:t>Conference</a:t>
            </a:r>
            <a:endParaRPr lang="en-AU" sz="2000" b="1" i="1" dirty="0">
              <a:solidFill>
                <a:schemeClr val="bg1"/>
              </a:solidFill>
              <a:latin typeface="Georgia" pitchFamily="18" charset="0"/>
            </a:endParaRPr>
          </a:p>
        </p:txBody>
      </p:sp>
      <p:grpSp>
        <p:nvGrpSpPr>
          <p:cNvPr id="4108" name="Group 85"/>
          <p:cNvGrpSpPr>
            <a:grpSpLocks/>
          </p:cNvGrpSpPr>
          <p:nvPr/>
        </p:nvGrpSpPr>
        <p:grpSpPr bwMode="auto">
          <a:xfrm>
            <a:off x="608013" y="41009888"/>
            <a:ext cx="4057650" cy="3962400"/>
            <a:chOff x="608571" y="36558358"/>
            <a:chExt cx="15588517" cy="13777788"/>
          </a:xfrm>
        </p:grpSpPr>
        <p:pic>
          <p:nvPicPr>
            <p:cNvPr id="4109" name="Picture 155" descr="anz"/>
            <p:cNvPicPr>
              <a:picLocks noChangeAspect="1" noChangeArrowheads="1"/>
            </p:cNvPicPr>
            <p:nvPr/>
          </p:nvPicPr>
          <p:blipFill>
            <a:blip r:embed="rId5" cstate="print"/>
            <a:srcRect l="18430" t="25552" b="24223"/>
            <a:stretch>
              <a:fillRect/>
            </a:stretch>
          </p:blipFill>
          <p:spPr bwMode="auto">
            <a:xfrm>
              <a:off x="608571" y="36558358"/>
              <a:ext cx="10148393" cy="6248580"/>
            </a:xfrm>
            <a:prstGeom prst="rect">
              <a:avLst/>
            </a:prstGeom>
            <a:noFill/>
            <a:ln w="9525">
              <a:noFill/>
              <a:miter lim="800000"/>
              <a:headEnd/>
              <a:tailEnd/>
            </a:ln>
          </p:spPr>
        </p:pic>
        <p:pic>
          <p:nvPicPr>
            <p:cNvPr id="4110" name="Picture 15" descr="ibs logo"/>
            <p:cNvPicPr>
              <a:picLocks noChangeAspect="1" noChangeArrowheads="1"/>
            </p:cNvPicPr>
            <p:nvPr/>
          </p:nvPicPr>
          <p:blipFill>
            <a:blip r:embed="rId6" cstate="print"/>
            <a:srcRect/>
            <a:stretch>
              <a:fillRect/>
            </a:stretch>
          </p:blipFill>
          <p:spPr bwMode="auto">
            <a:xfrm>
              <a:off x="7234796" y="37119182"/>
              <a:ext cx="1566863" cy="1566863"/>
            </a:xfrm>
            <a:prstGeom prst="rect">
              <a:avLst/>
            </a:prstGeom>
            <a:noFill/>
            <a:ln w="9525">
              <a:solidFill>
                <a:schemeClr val="tx1"/>
              </a:solidFill>
              <a:miter lim="800000"/>
              <a:headEnd/>
              <a:tailEnd/>
            </a:ln>
          </p:spPr>
        </p:pic>
        <p:sp>
          <p:nvSpPr>
            <p:cNvPr id="4111" name="Text Box 156"/>
            <p:cNvSpPr txBox="1">
              <a:spLocks noChangeArrowheads="1"/>
            </p:cNvSpPr>
            <p:nvPr/>
          </p:nvSpPr>
          <p:spPr bwMode="auto">
            <a:xfrm>
              <a:off x="761041" y="40472001"/>
              <a:ext cx="11758474" cy="2230058"/>
            </a:xfrm>
            <a:prstGeom prst="rect">
              <a:avLst/>
            </a:prstGeom>
            <a:noFill/>
            <a:ln w="9525">
              <a:noFill/>
              <a:miter lim="800000"/>
              <a:headEnd/>
              <a:tailEnd/>
            </a:ln>
          </p:spPr>
          <p:txBody>
            <a:bodyPr wrap="none">
              <a:spAutoFit/>
            </a:bodyPr>
            <a:lstStyle/>
            <a:p>
              <a:r>
                <a:rPr lang="en-US" sz="3600" b="1">
                  <a:solidFill>
                    <a:srgbClr val="077A46"/>
                  </a:solidFill>
                  <a:latin typeface="Georgia" pitchFamily="18" charset="0"/>
                </a:rPr>
                <a:t>Albany 2013</a:t>
              </a:r>
              <a:endParaRPr lang="en-AU" sz="3600" b="1">
                <a:solidFill>
                  <a:srgbClr val="077A46"/>
                </a:solidFill>
                <a:latin typeface="Georgia" pitchFamily="18" charset="0"/>
              </a:endParaRPr>
            </a:p>
          </p:txBody>
        </p:sp>
        <p:sp>
          <p:nvSpPr>
            <p:cNvPr id="4112" name="Text Box 157"/>
            <p:cNvSpPr txBox="1">
              <a:spLocks noChangeArrowheads="1"/>
            </p:cNvSpPr>
            <p:nvPr/>
          </p:nvSpPr>
          <p:spPr bwMode="auto">
            <a:xfrm>
              <a:off x="5054592" y="39274172"/>
              <a:ext cx="11142496" cy="2230059"/>
            </a:xfrm>
            <a:prstGeom prst="rect">
              <a:avLst/>
            </a:prstGeom>
            <a:noFill/>
            <a:ln w="9525">
              <a:noFill/>
              <a:miter lim="800000"/>
              <a:headEnd/>
              <a:tailEnd/>
            </a:ln>
          </p:spPr>
          <p:txBody>
            <a:bodyPr wrap="none">
              <a:spAutoFit/>
            </a:bodyPr>
            <a:lstStyle/>
            <a:p>
              <a:r>
                <a:rPr lang="en-US" sz="3600" b="1">
                  <a:solidFill>
                    <a:srgbClr val="077A46"/>
                  </a:solidFill>
                  <a:latin typeface="Georgia" pitchFamily="18" charset="0"/>
                </a:rPr>
                <a:t>Kiama 2011</a:t>
              </a:r>
              <a:endParaRPr lang="en-AU" sz="3600" b="1">
                <a:solidFill>
                  <a:srgbClr val="077A46"/>
                </a:solidFill>
                <a:latin typeface="Georgia" pitchFamily="18" charset="0"/>
              </a:endParaRPr>
            </a:p>
          </p:txBody>
        </p:sp>
        <p:sp>
          <p:nvSpPr>
            <p:cNvPr id="4113" name="Text Box 158"/>
            <p:cNvSpPr txBox="1">
              <a:spLocks noChangeArrowheads="1"/>
            </p:cNvSpPr>
            <p:nvPr/>
          </p:nvSpPr>
          <p:spPr bwMode="auto">
            <a:xfrm>
              <a:off x="5859633" y="40466480"/>
              <a:ext cx="3573893" cy="9869666"/>
            </a:xfrm>
            <a:prstGeom prst="rect">
              <a:avLst/>
            </a:prstGeom>
            <a:noFill/>
            <a:ln w="9525">
              <a:noFill/>
              <a:miter lim="800000"/>
              <a:headEnd/>
              <a:tailEnd/>
            </a:ln>
          </p:spPr>
          <p:txBody>
            <a:bodyPr>
              <a:spAutoFit/>
            </a:bodyPr>
            <a:lstStyle/>
            <a:p>
              <a:r>
                <a:rPr lang="en-US" sz="3600" b="1">
                  <a:solidFill>
                    <a:srgbClr val="077A46"/>
                  </a:solidFill>
                  <a:latin typeface="Georgia" pitchFamily="18" charset="0"/>
                </a:rPr>
                <a:t>Taupo 2009</a:t>
              </a:r>
              <a:endParaRPr lang="en-AU" sz="3600" b="1">
                <a:solidFill>
                  <a:srgbClr val="077A46"/>
                </a:solidFill>
                <a:latin typeface="Georgia" pitchFamily="18" charset="0"/>
              </a:endParaRPr>
            </a:p>
          </p:txBody>
        </p:sp>
      </p:grpSp>
      <p:sp>
        <p:nvSpPr>
          <p:cNvPr id="25" name="Rectangle 24"/>
          <p:cNvSpPr/>
          <p:nvPr/>
        </p:nvSpPr>
        <p:spPr>
          <a:xfrm>
            <a:off x="0" y="2209800"/>
            <a:ext cx="6858000" cy="923330"/>
          </a:xfrm>
          <a:prstGeom prst="rect">
            <a:avLst/>
          </a:prstGeom>
        </p:spPr>
        <p:txBody>
          <a:bodyPr wrap="square">
            <a:spAutoFit/>
          </a:bodyPr>
          <a:lstStyle/>
          <a:p>
            <a:r>
              <a:rPr lang="en-US" sz="3600" dirty="0" smtClean="0">
                <a:solidFill>
                  <a:schemeClr val="tx2"/>
                </a:solidFill>
              </a:rPr>
              <a:t>Biometrics by the </a:t>
            </a:r>
            <a:r>
              <a:rPr lang="en-US" sz="3600" dirty="0" err="1" smtClean="0">
                <a:solidFill>
                  <a:schemeClr val="tx2"/>
                </a:solidFill>
              </a:rPr>
              <a:t>Harbour</a:t>
            </a:r>
            <a:endParaRPr lang="en-US" sz="3600" dirty="0" smtClean="0">
              <a:solidFill>
                <a:schemeClr val="tx2"/>
              </a:solidFill>
            </a:endParaRPr>
          </a:p>
          <a:p>
            <a:r>
              <a:rPr lang="en-US" dirty="0" smtClean="0">
                <a:solidFill>
                  <a:schemeClr val="tx2"/>
                </a:solidFill>
              </a:rPr>
              <a:t>Hobart, Tasmania, 29</a:t>
            </a:r>
            <a:r>
              <a:rPr lang="en-US" baseline="30000" dirty="0" smtClean="0">
                <a:solidFill>
                  <a:schemeClr val="tx2"/>
                </a:solidFill>
              </a:rPr>
              <a:t>th</a:t>
            </a:r>
            <a:r>
              <a:rPr lang="en-US" dirty="0" smtClean="0">
                <a:solidFill>
                  <a:schemeClr val="tx2"/>
                </a:solidFill>
              </a:rPr>
              <a:t> November – 3</a:t>
            </a:r>
            <a:r>
              <a:rPr lang="en-US" baseline="30000" dirty="0" smtClean="0">
                <a:solidFill>
                  <a:schemeClr val="tx2"/>
                </a:solidFill>
              </a:rPr>
              <a:t>rd</a:t>
            </a:r>
            <a:r>
              <a:rPr lang="en-US" dirty="0" smtClean="0">
                <a:solidFill>
                  <a:schemeClr val="tx2"/>
                </a:solidFill>
              </a:rPr>
              <a:t> December, 2015</a:t>
            </a:r>
            <a:endParaRPr lang="en-AU" dirty="0">
              <a:solidFill>
                <a:schemeClr val="tx2"/>
              </a:solidFill>
            </a:endParaRPr>
          </a:p>
        </p:txBody>
      </p:sp>
      <p:pic>
        <p:nvPicPr>
          <p:cNvPr id="27" name="Picture 26" descr="98266cd6b5d6b6a8e793660e573ba7f6-salamanca-place.jpg"/>
          <p:cNvPicPr>
            <a:picLocks noChangeAspect="1"/>
          </p:cNvPicPr>
          <p:nvPr/>
        </p:nvPicPr>
        <p:blipFill>
          <a:blip r:embed="rId7" cstate="print"/>
          <a:stretch>
            <a:fillRect/>
          </a:stretch>
        </p:blipFill>
        <p:spPr>
          <a:xfrm>
            <a:off x="1" y="4267200"/>
            <a:ext cx="4343399" cy="2895599"/>
          </a:xfrm>
          <a:prstGeom prst="rect">
            <a:avLst/>
          </a:prstGeom>
        </p:spPr>
      </p:pic>
      <p:sp>
        <p:nvSpPr>
          <p:cNvPr id="28" name="TextBox 27"/>
          <p:cNvSpPr txBox="1"/>
          <p:nvPr/>
        </p:nvSpPr>
        <p:spPr>
          <a:xfrm>
            <a:off x="0" y="3200400"/>
            <a:ext cx="6858000" cy="954107"/>
          </a:xfrm>
          <a:prstGeom prst="rect">
            <a:avLst/>
          </a:prstGeom>
          <a:noFill/>
        </p:spPr>
        <p:txBody>
          <a:bodyPr wrap="square" rtlCol="0">
            <a:spAutoFit/>
          </a:bodyPr>
          <a:lstStyle/>
          <a:p>
            <a:pPr algn="just"/>
            <a:r>
              <a:rPr lang="en-AU" sz="1400" dirty="0" smtClean="0"/>
              <a:t>On behalf of the Australasian Region of the International Biometric Society, we invite you to join us for our biennial conference. Share your work with colleagues working with statistical tools on problems in the biosciences, including ecology, agriculture, biomedical science, public health, environmental science and forestry.</a:t>
            </a:r>
          </a:p>
        </p:txBody>
      </p:sp>
      <p:sp>
        <p:nvSpPr>
          <p:cNvPr id="29" name="TextBox 28"/>
          <p:cNvSpPr txBox="1"/>
          <p:nvPr/>
        </p:nvSpPr>
        <p:spPr>
          <a:xfrm>
            <a:off x="4343400" y="4419600"/>
            <a:ext cx="2514600" cy="2677656"/>
          </a:xfrm>
          <a:prstGeom prst="rect">
            <a:avLst/>
          </a:prstGeom>
          <a:noFill/>
        </p:spPr>
        <p:txBody>
          <a:bodyPr wrap="square" rtlCol="0">
            <a:spAutoFit/>
          </a:bodyPr>
          <a:lstStyle/>
          <a:p>
            <a:pPr algn="just"/>
            <a:r>
              <a:rPr lang="en-US" sz="1400" dirty="0" smtClean="0"/>
              <a:t>The conference will be held at one of Hobart’s oldest hotels – Hadley’s Hotel - located in the heart of Hobart.  Hobart itself is well known for its history, its natural beauty, its food and culture, and as a gateway to pristine wilderness.</a:t>
            </a:r>
          </a:p>
          <a:p>
            <a:pPr algn="just"/>
            <a:r>
              <a:rPr lang="en-US" sz="1400" dirty="0" smtClean="0"/>
              <a:t>Come and enjoy a world-class conference in a stimulating environment.</a:t>
            </a:r>
            <a:endParaRPr lang="en-US" sz="1400" dirty="0"/>
          </a:p>
        </p:txBody>
      </p:sp>
      <p:sp>
        <p:nvSpPr>
          <p:cNvPr id="30" name="TextBox 29"/>
          <p:cNvSpPr txBox="1"/>
          <p:nvPr/>
        </p:nvSpPr>
        <p:spPr>
          <a:xfrm>
            <a:off x="0" y="7315200"/>
            <a:ext cx="3200400" cy="1384995"/>
          </a:xfrm>
          <a:prstGeom prst="rect">
            <a:avLst/>
          </a:prstGeom>
          <a:noFill/>
        </p:spPr>
        <p:txBody>
          <a:bodyPr wrap="square" rtlCol="0">
            <a:spAutoFit/>
          </a:bodyPr>
          <a:lstStyle/>
          <a:p>
            <a:r>
              <a:rPr lang="en-US" sz="1400" dirty="0"/>
              <a:t>C</a:t>
            </a:r>
            <a:r>
              <a:rPr lang="en-US" sz="1400" dirty="0" smtClean="0"/>
              <a:t>onference themes, invited speakers, workshops and the social program will be announced shortly, so stay tuned!</a:t>
            </a:r>
          </a:p>
          <a:p>
            <a:endParaRPr lang="en-US" sz="1400" dirty="0"/>
          </a:p>
          <a:p>
            <a:r>
              <a:rPr lang="en-US" sz="1400" dirty="0" smtClean="0"/>
              <a:t>Details will be posted at:</a:t>
            </a:r>
            <a:endParaRPr lang="en-US" sz="1400" dirty="0" smtClean="0">
              <a:latin typeface="Georgia" pitchFamily="18" charset="0"/>
            </a:endParaRPr>
          </a:p>
          <a:p>
            <a:r>
              <a:rPr lang="en-US" sz="1400" dirty="0" smtClean="0">
                <a:latin typeface="Georgia" pitchFamily="18" charset="0"/>
                <a:hlinkClick r:id="rId8"/>
              </a:rPr>
              <a:t>http://www.biometricsociety.org.au/</a:t>
            </a:r>
            <a:endParaRPr lang="en-AU" sz="1400" dirty="0"/>
          </a:p>
        </p:txBody>
      </p:sp>
      <p:pic>
        <p:nvPicPr>
          <p:cNvPr id="18" name="Picture 17" descr="ibslogo.png"/>
          <p:cNvPicPr>
            <a:picLocks noChangeAspect="1"/>
          </p:cNvPicPr>
          <p:nvPr/>
        </p:nvPicPr>
        <p:blipFill>
          <a:blip r:embed="rId9" cstate="print"/>
          <a:stretch>
            <a:fillRect/>
          </a:stretch>
        </p:blipFill>
        <p:spPr>
          <a:xfrm>
            <a:off x="0" y="0"/>
            <a:ext cx="1533585" cy="15240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User\Desktop\CropPhotos\d1f23cropped.jpg"/>
          <p:cNvPicPr>
            <a:picLocks noChangeAspect="1" noChangeArrowheads="1"/>
          </p:cNvPicPr>
          <p:nvPr/>
        </p:nvPicPr>
        <p:blipFill>
          <a:blip r:embed="rId2" cstate="print"/>
          <a:srcRect/>
          <a:stretch>
            <a:fillRect/>
          </a:stretch>
        </p:blipFill>
        <p:spPr bwMode="auto">
          <a:xfrm>
            <a:off x="0" y="-1"/>
            <a:ext cx="6858000" cy="4272409"/>
          </a:xfrm>
          <a:prstGeom prst="rect">
            <a:avLst/>
          </a:prstGeom>
          <a:noFill/>
        </p:spPr>
      </p:pic>
      <p:sp>
        <p:nvSpPr>
          <p:cNvPr id="3" name="Rectangle 2"/>
          <p:cNvSpPr/>
          <p:nvPr/>
        </p:nvSpPr>
        <p:spPr>
          <a:xfrm>
            <a:off x="0" y="4267200"/>
            <a:ext cx="6858000" cy="1754326"/>
          </a:xfrm>
          <a:prstGeom prst="rect">
            <a:avLst/>
          </a:prstGeom>
        </p:spPr>
        <p:txBody>
          <a:bodyPr wrap="square">
            <a:spAutoFit/>
          </a:bodyPr>
          <a:lstStyle/>
          <a:p>
            <a:pPr algn="ctr"/>
            <a:r>
              <a:rPr lang="en-US" sz="3600" b="1" dirty="0" smtClean="0">
                <a:solidFill>
                  <a:schemeClr val="tx2"/>
                </a:solidFill>
              </a:rPr>
              <a:t>Biometrics by the </a:t>
            </a:r>
            <a:r>
              <a:rPr lang="en-US" sz="3600" b="1" dirty="0" err="1" smtClean="0">
                <a:solidFill>
                  <a:schemeClr val="tx2"/>
                </a:solidFill>
              </a:rPr>
              <a:t>Harbour</a:t>
            </a:r>
            <a:endParaRPr lang="en-US" sz="3600" b="1" dirty="0" smtClean="0">
              <a:solidFill>
                <a:schemeClr val="tx2"/>
              </a:solidFill>
            </a:endParaRPr>
          </a:p>
          <a:p>
            <a:pPr algn="ctr"/>
            <a:r>
              <a:rPr lang="en-US" sz="3600" b="1" dirty="0" smtClean="0">
                <a:solidFill>
                  <a:schemeClr val="tx2"/>
                </a:solidFill>
              </a:rPr>
              <a:t>Hobart, Tasmania, </a:t>
            </a:r>
            <a:r>
              <a:rPr lang="en-US" sz="3600" b="1" dirty="0" smtClean="0">
                <a:solidFill>
                  <a:schemeClr val="tx2"/>
                </a:solidFill>
              </a:rPr>
              <a:t>2015</a:t>
            </a:r>
          </a:p>
          <a:p>
            <a:pPr algn="ctr"/>
            <a:r>
              <a:rPr lang="en-US" sz="3600" b="1" dirty="0" smtClean="0">
                <a:solidFill>
                  <a:schemeClr val="tx2"/>
                </a:solidFill>
              </a:rPr>
              <a:t>29</a:t>
            </a:r>
            <a:r>
              <a:rPr lang="en-US" sz="3600" b="1" baseline="30000" dirty="0" smtClean="0">
                <a:solidFill>
                  <a:schemeClr val="tx2"/>
                </a:solidFill>
              </a:rPr>
              <a:t>th</a:t>
            </a:r>
            <a:r>
              <a:rPr lang="en-US" sz="3600" b="1" dirty="0" smtClean="0">
                <a:solidFill>
                  <a:schemeClr val="tx2"/>
                </a:solidFill>
              </a:rPr>
              <a:t> </a:t>
            </a:r>
            <a:r>
              <a:rPr lang="en-US" sz="3600" b="1" dirty="0" smtClean="0">
                <a:solidFill>
                  <a:schemeClr val="tx2"/>
                </a:solidFill>
              </a:rPr>
              <a:t>November – 3</a:t>
            </a:r>
            <a:r>
              <a:rPr lang="en-US" sz="3600" b="1" baseline="30000" dirty="0" smtClean="0">
                <a:solidFill>
                  <a:schemeClr val="tx2"/>
                </a:solidFill>
              </a:rPr>
              <a:t>rd</a:t>
            </a:r>
            <a:r>
              <a:rPr lang="en-US" sz="3600" b="1" dirty="0" smtClean="0">
                <a:solidFill>
                  <a:schemeClr val="tx2"/>
                </a:solidFill>
              </a:rPr>
              <a:t> </a:t>
            </a:r>
            <a:r>
              <a:rPr lang="en-US" sz="3600" b="1" dirty="0" smtClean="0">
                <a:solidFill>
                  <a:schemeClr val="tx2"/>
                </a:solidFill>
              </a:rPr>
              <a:t>December</a:t>
            </a:r>
            <a:endParaRPr lang="en-AU" sz="3600" b="1" dirty="0">
              <a:solidFill>
                <a:schemeClr val="tx2"/>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355</TotalTime>
  <Words>185</Words>
  <Application>Microsoft Office PowerPoint</Application>
  <PresentationFormat>A4 Paper (210x297 mm)</PresentationFormat>
  <Paragraphs>16</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Default Design</vt:lpstr>
      <vt:lpstr>The International Biometric Society Australasian Region Conference</vt:lpstr>
      <vt:lpstr>Slide 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Foster, Scott (Digital, Hobart)</dc:creator>
  <cp:lastModifiedBy>User</cp:lastModifiedBy>
  <cp:revision>44</cp:revision>
  <cp:lastPrinted>1601-01-01T00:00:00Z</cp:lastPrinted>
  <dcterms:created xsi:type="dcterms:W3CDTF">1601-01-01T00:00:00Z</dcterms:created>
  <dcterms:modified xsi:type="dcterms:W3CDTF">2014-11-15T05:41:53Z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