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6858000" cy="9906000" type="A4"/>
  <p:notesSz cx="6794500" cy="9906000"/>
  <p:kinsoku lang="ja-JP" invalStChars="" invalEndChars=""/>
  <p:defaultTextStyle>
    <a:defPPr>
      <a:defRPr lang="en-AU"/>
    </a:defPPr>
    <a:lvl1pPr algn="l" rtl="0" eaLnBrk="0" fontAlgn="base" hangingPunct="0">
      <a:spcBef>
        <a:spcPct val="0"/>
      </a:spcBef>
      <a:spcAft>
        <a:spcPct val="0"/>
      </a:spcAft>
      <a:defRPr sz="5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5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5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5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500" kern="1200">
        <a:solidFill>
          <a:schemeClr val="tx1"/>
        </a:solidFill>
        <a:latin typeface="Times New Roman" panose="02020603050405020304" pitchFamily="18" charset="0"/>
        <a:ea typeface="+mn-ea"/>
        <a:cs typeface="+mn-cs"/>
      </a:defRPr>
    </a:lvl5pPr>
    <a:lvl6pPr marL="2286000" algn="l" defTabSz="914400" rtl="0" eaLnBrk="1" latinLnBrk="0" hangingPunct="1">
      <a:defRPr sz="500" kern="1200">
        <a:solidFill>
          <a:schemeClr val="tx1"/>
        </a:solidFill>
        <a:latin typeface="Times New Roman" panose="02020603050405020304" pitchFamily="18" charset="0"/>
        <a:ea typeface="+mn-ea"/>
        <a:cs typeface="+mn-cs"/>
      </a:defRPr>
    </a:lvl6pPr>
    <a:lvl7pPr marL="2743200" algn="l" defTabSz="914400" rtl="0" eaLnBrk="1" latinLnBrk="0" hangingPunct="1">
      <a:defRPr sz="500" kern="1200">
        <a:solidFill>
          <a:schemeClr val="tx1"/>
        </a:solidFill>
        <a:latin typeface="Times New Roman" panose="02020603050405020304" pitchFamily="18" charset="0"/>
        <a:ea typeface="+mn-ea"/>
        <a:cs typeface="+mn-cs"/>
      </a:defRPr>
    </a:lvl7pPr>
    <a:lvl8pPr marL="3200400" algn="l" defTabSz="914400" rtl="0" eaLnBrk="1" latinLnBrk="0" hangingPunct="1">
      <a:defRPr sz="500" kern="1200">
        <a:solidFill>
          <a:schemeClr val="tx1"/>
        </a:solidFill>
        <a:latin typeface="Times New Roman" panose="02020603050405020304" pitchFamily="18" charset="0"/>
        <a:ea typeface="+mn-ea"/>
        <a:cs typeface="+mn-cs"/>
      </a:defRPr>
    </a:lvl8pPr>
    <a:lvl9pPr marL="3657600" algn="l" defTabSz="914400" rtl="0" eaLnBrk="1" latinLnBrk="0" hangingPunct="1">
      <a:defRPr sz="5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gh Jones" initials="HJ" lastIdx="9" clrIdx="0">
    <p:extLst>
      <p:ext uri="{19B8F6BF-5375-455C-9EA6-DF929625EA0E}">
        <p15:presenceInfo xmlns:p15="http://schemas.microsoft.com/office/powerpoint/2012/main" userId="Hugh Jones" providerId="None"/>
      </p:ext>
    </p:extLst>
  </p:cmAuthor>
  <p:cmAuthor id="2" name="Hanslow David" initials="HD" lastIdx="4" clrIdx="1">
    <p:extLst>
      <p:ext uri="{19B8F6BF-5375-455C-9EA6-DF929625EA0E}">
        <p15:presenceInfo xmlns:p15="http://schemas.microsoft.com/office/powerpoint/2012/main" userId="S-1-5-21-2721282484-2951877577-328924344-709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8CF4EA"/>
    <a:srgbClr val="51DC00"/>
    <a:srgbClr val="00DFCA"/>
    <a:srgbClr val="A2C1FE"/>
    <a:srgbClr val="ECE671"/>
    <a:srgbClr val="114FFB"/>
    <a:srgbClr val="C0FE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70" d="100"/>
          <a:sy n="170" d="100"/>
        </p:scale>
        <p:origin x="-66" y="-7008"/>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343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2111375" y="741363"/>
            <a:ext cx="2571750" cy="371475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06039" y="4705073"/>
            <a:ext cx="4982422" cy="4459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4" tIns="47431" rIns="95234" bIns="47431" numCol="1" anchor="t" anchorCtr="0" compatLnSpc="1">
            <a:prstTxWarp prst="textNoShape">
              <a:avLst/>
            </a:prstTxWarp>
          </a:bodyPr>
          <a:lstStyle/>
          <a:p>
            <a:pPr lvl="0"/>
            <a:r>
              <a:rPr lang="en-AU" altLang="en-US" smtClean="0"/>
              <a:t>Click to edit Master notes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Tree>
    <p:extLst>
      <p:ext uri="{BB962C8B-B14F-4D97-AF65-F5344CB8AC3E}">
        <p14:creationId xmlns:p14="http://schemas.microsoft.com/office/powerpoint/2010/main" val="975195790"/>
      </p:ext>
    </p:extLst>
  </p:cSld>
  <p:clrMap bg1="lt1" tx1="dk1" bg2="lt2" tx2="dk2" accent1="accent1" accent2="accent2" accent3="accent3" accent4="accent4" accent5="accent5" accent6="accent6" hlink="hlink" folHlink="folHlink"/>
  <p:notesStyle>
    <a:lvl1pPr algn="l" defTabSz="4014788" rtl="0" eaLnBrk="0" fontAlgn="base" hangingPunct="0">
      <a:spcBef>
        <a:spcPct val="30000"/>
      </a:spcBef>
      <a:spcAft>
        <a:spcPct val="0"/>
      </a:spcAft>
      <a:defRPr sz="5300" kern="1200">
        <a:solidFill>
          <a:schemeClr val="tx1"/>
        </a:solidFill>
        <a:latin typeface="Times New Roman" panose="02020603050405020304" pitchFamily="18" charset="0"/>
        <a:ea typeface="+mn-ea"/>
        <a:cs typeface="+mn-cs"/>
      </a:defRPr>
    </a:lvl1pPr>
    <a:lvl2pPr marL="2006600" algn="l" defTabSz="4014788" rtl="0" eaLnBrk="0" fontAlgn="base" hangingPunct="0">
      <a:spcBef>
        <a:spcPct val="30000"/>
      </a:spcBef>
      <a:spcAft>
        <a:spcPct val="0"/>
      </a:spcAft>
      <a:defRPr sz="5300" kern="1200">
        <a:solidFill>
          <a:schemeClr val="tx1"/>
        </a:solidFill>
        <a:latin typeface="Times New Roman" panose="02020603050405020304" pitchFamily="18" charset="0"/>
        <a:ea typeface="+mn-ea"/>
        <a:cs typeface="+mn-cs"/>
      </a:defRPr>
    </a:lvl2pPr>
    <a:lvl3pPr marL="4014788" algn="l" defTabSz="4014788" rtl="0" eaLnBrk="0" fontAlgn="base" hangingPunct="0">
      <a:spcBef>
        <a:spcPct val="30000"/>
      </a:spcBef>
      <a:spcAft>
        <a:spcPct val="0"/>
      </a:spcAft>
      <a:defRPr sz="5300" kern="1200">
        <a:solidFill>
          <a:schemeClr val="tx1"/>
        </a:solidFill>
        <a:latin typeface="Times New Roman" panose="02020603050405020304" pitchFamily="18" charset="0"/>
        <a:ea typeface="+mn-ea"/>
        <a:cs typeface="+mn-cs"/>
      </a:defRPr>
    </a:lvl3pPr>
    <a:lvl4pPr marL="6021388" algn="l" defTabSz="4014788" rtl="0" eaLnBrk="0" fontAlgn="base" hangingPunct="0">
      <a:spcBef>
        <a:spcPct val="30000"/>
      </a:spcBef>
      <a:spcAft>
        <a:spcPct val="0"/>
      </a:spcAft>
      <a:defRPr sz="5300" kern="1200">
        <a:solidFill>
          <a:schemeClr val="tx1"/>
        </a:solidFill>
        <a:latin typeface="Times New Roman" panose="02020603050405020304" pitchFamily="18" charset="0"/>
        <a:ea typeface="+mn-ea"/>
        <a:cs typeface="+mn-cs"/>
      </a:defRPr>
    </a:lvl4pPr>
    <a:lvl5pPr marL="8027988" algn="l" defTabSz="4014788" rtl="0" eaLnBrk="0" fontAlgn="base" hangingPunct="0">
      <a:spcBef>
        <a:spcPct val="30000"/>
      </a:spcBef>
      <a:spcAft>
        <a:spcPct val="0"/>
      </a:spcAft>
      <a:defRPr sz="53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ltLang="en-US"/>
          </a:p>
        </p:txBody>
      </p:sp>
      <p:sp>
        <p:nvSpPr>
          <p:cNvPr id="51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44969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620838"/>
            <a:ext cx="5143500" cy="3449637"/>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857250" y="5202238"/>
            <a:ext cx="5143500" cy="23923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Tree>
    <p:extLst>
      <p:ext uri="{BB962C8B-B14F-4D97-AF65-F5344CB8AC3E}">
        <p14:creationId xmlns:p14="http://schemas.microsoft.com/office/powerpoint/2010/main" val="300713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3388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83163" y="887413"/>
            <a:ext cx="1554162" cy="7869237"/>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20675" y="887413"/>
            <a:ext cx="4510088" cy="7869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113011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20675" y="887413"/>
            <a:ext cx="6216650" cy="1636712"/>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320675" y="2862263"/>
            <a:ext cx="3032125" cy="5894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3505200" y="2862263"/>
            <a:ext cx="3032125" cy="287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3505200" y="5884863"/>
            <a:ext cx="3032125" cy="2871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134716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97448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8313" y="2470150"/>
            <a:ext cx="5915025" cy="4119563"/>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468313" y="6629400"/>
            <a:ext cx="5915025" cy="21669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94717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20675" y="2862263"/>
            <a:ext cx="3032125" cy="5894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3505200" y="2862263"/>
            <a:ext cx="3032125" cy="5894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219850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3075" y="527050"/>
            <a:ext cx="5915025" cy="1914525"/>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473075" y="2428875"/>
            <a:ext cx="2900363" cy="1189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3075" y="3617913"/>
            <a:ext cx="2900363" cy="5322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3471863" y="2428875"/>
            <a:ext cx="2916237" cy="1189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71863" y="3617913"/>
            <a:ext cx="2916237" cy="5322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62461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extLst>
      <p:ext uri="{BB962C8B-B14F-4D97-AF65-F5344CB8AC3E}">
        <p14:creationId xmlns:p14="http://schemas.microsoft.com/office/powerpoint/2010/main" val="337625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685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3075" y="660400"/>
            <a:ext cx="2211388" cy="23114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2916238" y="1425575"/>
            <a:ext cx="3471862" cy="7040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73075" y="2971800"/>
            <a:ext cx="2211388" cy="550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0767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3075" y="660400"/>
            <a:ext cx="2211388" cy="23114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2916238" y="1425575"/>
            <a:ext cx="3471862" cy="7040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473075" y="2971800"/>
            <a:ext cx="2211388" cy="550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377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3" name="Group 39"/>
          <p:cNvGrpSpPr>
            <a:grpSpLocks/>
          </p:cNvGrpSpPr>
          <p:nvPr/>
        </p:nvGrpSpPr>
        <p:grpSpPr bwMode="auto">
          <a:xfrm>
            <a:off x="109538" y="1409700"/>
            <a:ext cx="6626225" cy="7591425"/>
            <a:chOff x="322" y="3936"/>
            <a:chExt cx="19479" cy="21185"/>
          </a:xfrm>
        </p:grpSpPr>
        <p:grpSp>
          <p:nvGrpSpPr>
            <p:cNvPr id="1055" name="Group 31"/>
            <p:cNvGrpSpPr>
              <a:grpSpLocks/>
            </p:cNvGrpSpPr>
            <p:nvPr/>
          </p:nvGrpSpPr>
          <p:grpSpPr bwMode="auto">
            <a:xfrm>
              <a:off x="8099" y="3950"/>
              <a:ext cx="11702" cy="19705"/>
              <a:chOff x="8099" y="3950"/>
              <a:chExt cx="11702" cy="19705"/>
            </a:xfrm>
          </p:grpSpPr>
          <p:grpSp>
            <p:nvGrpSpPr>
              <p:cNvPr id="1031" name="Group 7"/>
              <p:cNvGrpSpPr>
                <a:grpSpLocks/>
              </p:cNvGrpSpPr>
              <p:nvPr/>
            </p:nvGrpSpPr>
            <p:grpSpPr bwMode="auto">
              <a:xfrm>
                <a:off x="18081" y="16480"/>
                <a:ext cx="1720" cy="7175"/>
                <a:chOff x="18081" y="16480"/>
                <a:chExt cx="1720" cy="7175"/>
              </a:xfrm>
            </p:grpSpPr>
            <p:grpSp>
              <p:nvGrpSpPr>
                <p:cNvPr id="1029" name="Group 5"/>
                <p:cNvGrpSpPr>
                  <a:grpSpLocks/>
                </p:cNvGrpSpPr>
                <p:nvPr/>
              </p:nvGrpSpPr>
              <p:grpSpPr bwMode="auto">
                <a:xfrm>
                  <a:off x="18081" y="21549"/>
                  <a:ext cx="1720" cy="2106"/>
                  <a:chOff x="18081" y="21549"/>
                  <a:chExt cx="1720" cy="2106"/>
                </a:xfrm>
              </p:grpSpPr>
              <p:sp>
                <p:nvSpPr>
                  <p:cNvPr id="1026" name="Freeform 2"/>
                  <p:cNvSpPr>
                    <a:spLocks/>
                  </p:cNvSpPr>
                  <p:nvPr/>
                </p:nvSpPr>
                <p:spPr bwMode="auto">
                  <a:xfrm>
                    <a:off x="19526" y="21549"/>
                    <a:ext cx="275" cy="1274"/>
                  </a:xfrm>
                  <a:custGeom>
                    <a:avLst/>
                    <a:gdLst>
                      <a:gd name="T0" fmla="*/ 89 w 275"/>
                      <a:gd name="T1" fmla="*/ 18 h 1274"/>
                      <a:gd name="T2" fmla="*/ 116 w 275"/>
                      <a:gd name="T3" fmla="*/ 0 h 1274"/>
                      <a:gd name="T4" fmla="*/ 164 w 275"/>
                      <a:gd name="T5" fmla="*/ 141 h 1274"/>
                      <a:gd name="T6" fmla="*/ 158 w 275"/>
                      <a:gd name="T7" fmla="*/ 548 h 1274"/>
                      <a:gd name="T8" fmla="*/ 192 w 275"/>
                      <a:gd name="T9" fmla="*/ 548 h 1274"/>
                      <a:gd name="T10" fmla="*/ 199 w 275"/>
                      <a:gd name="T11" fmla="*/ 601 h 1274"/>
                      <a:gd name="T12" fmla="*/ 212 w 275"/>
                      <a:gd name="T13" fmla="*/ 690 h 1274"/>
                      <a:gd name="T14" fmla="*/ 219 w 275"/>
                      <a:gd name="T15" fmla="*/ 743 h 1274"/>
                      <a:gd name="T16" fmla="*/ 247 w 275"/>
                      <a:gd name="T17" fmla="*/ 725 h 1274"/>
                      <a:gd name="T18" fmla="*/ 267 w 275"/>
                      <a:gd name="T19" fmla="*/ 637 h 1274"/>
                      <a:gd name="T20" fmla="*/ 274 w 275"/>
                      <a:gd name="T21" fmla="*/ 690 h 1274"/>
                      <a:gd name="T22" fmla="*/ 260 w 275"/>
                      <a:gd name="T23" fmla="*/ 760 h 1274"/>
                      <a:gd name="T24" fmla="*/ 247 w 275"/>
                      <a:gd name="T25" fmla="*/ 813 h 1274"/>
                      <a:gd name="T26" fmla="*/ 240 w 275"/>
                      <a:gd name="T27" fmla="*/ 919 h 1274"/>
                      <a:gd name="T28" fmla="*/ 206 w 275"/>
                      <a:gd name="T29" fmla="*/ 972 h 1274"/>
                      <a:gd name="T30" fmla="*/ 185 w 275"/>
                      <a:gd name="T31" fmla="*/ 990 h 1274"/>
                      <a:gd name="T32" fmla="*/ 158 w 275"/>
                      <a:gd name="T33" fmla="*/ 1043 h 1274"/>
                      <a:gd name="T34" fmla="*/ 151 w 275"/>
                      <a:gd name="T35" fmla="*/ 1096 h 1274"/>
                      <a:gd name="T36" fmla="*/ 158 w 275"/>
                      <a:gd name="T37" fmla="*/ 1149 h 1274"/>
                      <a:gd name="T38" fmla="*/ 164 w 275"/>
                      <a:gd name="T39" fmla="*/ 1202 h 1274"/>
                      <a:gd name="T40" fmla="*/ 130 w 275"/>
                      <a:gd name="T41" fmla="*/ 1238 h 1274"/>
                      <a:gd name="T42" fmla="*/ 110 w 275"/>
                      <a:gd name="T43" fmla="*/ 1255 h 1274"/>
                      <a:gd name="T44" fmla="*/ 89 w 275"/>
                      <a:gd name="T45" fmla="*/ 1273 h 1274"/>
                      <a:gd name="T46" fmla="*/ 75 w 275"/>
                      <a:gd name="T47" fmla="*/ 1255 h 1274"/>
                      <a:gd name="T48" fmla="*/ 41 w 275"/>
                      <a:gd name="T49" fmla="*/ 1238 h 1274"/>
                      <a:gd name="T50" fmla="*/ 27 w 275"/>
                      <a:gd name="T51" fmla="*/ 1202 h 1274"/>
                      <a:gd name="T52" fmla="*/ 41 w 275"/>
                      <a:gd name="T53" fmla="*/ 1167 h 1274"/>
                      <a:gd name="T54" fmla="*/ 69 w 275"/>
                      <a:gd name="T55" fmla="*/ 1149 h 1274"/>
                      <a:gd name="T56" fmla="*/ 89 w 275"/>
                      <a:gd name="T57" fmla="*/ 1061 h 1274"/>
                      <a:gd name="T58" fmla="*/ 89 w 275"/>
                      <a:gd name="T59" fmla="*/ 1025 h 1274"/>
                      <a:gd name="T60" fmla="*/ 69 w 275"/>
                      <a:gd name="T61" fmla="*/ 990 h 1274"/>
                      <a:gd name="T62" fmla="*/ 41 w 275"/>
                      <a:gd name="T63" fmla="*/ 937 h 1274"/>
                      <a:gd name="T64" fmla="*/ 21 w 275"/>
                      <a:gd name="T65" fmla="*/ 937 h 1274"/>
                      <a:gd name="T66" fmla="*/ 7 w 275"/>
                      <a:gd name="T67" fmla="*/ 919 h 1274"/>
                      <a:gd name="T68" fmla="*/ 0 w 275"/>
                      <a:gd name="T69" fmla="*/ 866 h 1274"/>
                      <a:gd name="T70" fmla="*/ 7 w 275"/>
                      <a:gd name="T71" fmla="*/ 831 h 1274"/>
                      <a:gd name="T72" fmla="*/ 21 w 275"/>
                      <a:gd name="T73" fmla="*/ 831 h 1274"/>
                      <a:gd name="T74" fmla="*/ 41 w 275"/>
                      <a:gd name="T75" fmla="*/ 813 h 1274"/>
                      <a:gd name="T76" fmla="*/ 69 w 275"/>
                      <a:gd name="T77" fmla="*/ 760 h 1274"/>
                      <a:gd name="T78" fmla="*/ 82 w 275"/>
                      <a:gd name="T79" fmla="*/ 743 h 1274"/>
                      <a:gd name="T80" fmla="*/ 96 w 275"/>
                      <a:gd name="T81" fmla="*/ 548 h 1274"/>
                      <a:gd name="T82" fmla="*/ 82 w 275"/>
                      <a:gd name="T83" fmla="*/ 495 h 1274"/>
                      <a:gd name="T84" fmla="*/ 62 w 275"/>
                      <a:gd name="T85" fmla="*/ 460 h 1274"/>
                      <a:gd name="T86" fmla="*/ 55 w 275"/>
                      <a:gd name="T87" fmla="*/ 354 h 1274"/>
                      <a:gd name="T88" fmla="*/ 62 w 275"/>
                      <a:gd name="T89" fmla="*/ 248 h 1274"/>
                      <a:gd name="T90" fmla="*/ 69 w 275"/>
                      <a:gd name="T91" fmla="*/ 177 h 1274"/>
                      <a:gd name="T92" fmla="*/ 89 w 275"/>
                      <a:gd name="T93" fmla="*/ 1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5" h="1274">
                        <a:moveTo>
                          <a:pt x="89" y="18"/>
                        </a:moveTo>
                        <a:lnTo>
                          <a:pt x="116" y="0"/>
                        </a:lnTo>
                        <a:lnTo>
                          <a:pt x="164" y="141"/>
                        </a:lnTo>
                        <a:lnTo>
                          <a:pt x="158" y="548"/>
                        </a:lnTo>
                        <a:lnTo>
                          <a:pt x="192" y="548"/>
                        </a:lnTo>
                        <a:lnTo>
                          <a:pt x="199" y="601"/>
                        </a:lnTo>
                        <a:lnTo>
                          <a:pt x="212" y="690"/>
                        </a:lnTo>
                        <a:lnTo>
                          <a:pt x="219" y="743"/>
                        </a:lnTo>
                        <a:lnTo>
                          <a:pt x="247" y="725"/>
                        </a:lnTo>
                        <a:lnTo>
                          <a:pt x="267" y="637"/>
                        </a:lnTo>
                        <a:lnTo>
                          <a:pt x="274" y="690"/>
                        </a:lnTo>
                        <a:lnTo>
                          <a:pt x="260" y="760"/>
                        </a:lnTo>
                        <a:lnTo>
                          <a:pt x="247" y="813"/>
                        </a:lnTo>
                        <a:lnTo>
                          <a:pt x="240" y="919"/>
                        </a:lnTo>
                        <a:lnTo>
                          <a:pt x="206" y="972"/>
                        </a:lnTo>
                        <a:lnTo>
                          <a:pt x="185" y="990"/>
                        </a:lnTo>
                        <a:lnTo>
                          <a:pt x="158" y="1043"/>
                        </a:lnTo>
                        <a:lnTo>
                          <a:pt x="151" y="1096"/>
                        </a:lnTo>
                        <a:lnTo>
                          <a:pt x="158" y="1149"/>
                        </a:lnTo>
                        <a:lnTo>
                          <a:pt x="164" y="1202"/>
                        </a:lnTo>
                        <a:lnTo>
                          <a:pt x="130" y="1238"/>
                        </a:lnTo>
                        <a:lnTo>
                          <a:pt x="110" y="1255"/>
                        </a:lnTo>
                        <a:lnTo>
                          <a:pt x="89" y="1273"/>
                        </a:lnTo>
                        <a:lnTo>
                          <a:pt x="75" y="1255"/>
                        </a:lnTo>
                        <a:lnTo>
                          <a:pt x="41" y="1238"/>
                        </a:lnTo>
                        <a:lnTo>
                          <a:pt x="27" y="1202"/>
                        </a:lnTo>
                        <a:lnTo>
                          <a:pt x="41" y="1167"/>
                        </a:lnTo>
                        <a:lnTo>
                          <a:pt x="69" y="1149"/>
                        </a:lnTo>
                        <a:lnTo>
                          <a:pt x="89" y="1061"/>
                        </a:lnTo>
                        <a:lnTo>
                          <a:pt x="89" y="1025"/>
                        </a:lnTo>
                        <a:lnTo>
                          <a:pt x="69" y="990"/>
                        </a:lnTo>
                        <a:lnTo>
                          <a:pt x="41" y="937"/>
                        </a:lnTo>
                        <a:lnTo>
                          <a:pt x="21" y="937"/>
                        </a:lnTo>
                        <a:lnTo>
                          <a:pt x="7" y="919"/>
                        </a:lnTo>
                        <a:lnTo>
                          <a:pt x="0" y="866"/>
                        </a:lnTo>
                        <a:lnTo>
                          <a:pt x="7" y="831"/>
                        </a:lnTo>
                        <a:lnTo>
                          <a:pt x="21" y="831"/>
                        </a:lnTo>
                        <a:lnTo>
                          <a:pt x="41" y="813"/>
                        </a:lnTo>
                        <a:lnTo>
                          <a:pt x="69" y="760"/>
                        </a:lnTo>
                        <a:lnTo>
                          <a:pt x="82" y="743"/>
                        </a:lnTo>
                        <a:lnTo>
                          <a:pt x="96" y="548"/>
                        </a:lnTo>
                        <a:lnTo>
                          <a:pt x="82" y="495"/>
                        </a:lnTo>
                        <a:lnTo>
                          <a:pt x="62" y="460"/>
                        </a:lnTo>
                        <a:lnTo>
                          <a:pt x="55" y="354"/>
                        </a:lnTo>
                        <a:lnTo>
                          <a:pt x="62" y="248"/>
                        </a:lnTo>
                        <a:lnTo>
                          <a:pt x="69" y="177"/>
                        </a:lnTo>
                        <a:lnTo>
                          <a:pt x="89" y="18"/>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27" name="Freeform 3"/>
                  <p:cNvSpPr>
                    <a:spLocks/>
                  </p:cNvSpPr>
                  <p:nvPr/>
                </p:nvSpPr>
                <p:spPr bwMode="auto">
                  <a:xfrm>
                    <a:off x="18998" y="22574"/>
                    <a:ext cx="509" cy="1081"/>
                  </a:xfrm>
                  <a:custGeom>
                    <a:avLst/>
                    <a:gdLst>
                      <a:gd name="T0" fmla="*/ 357 w 509"/>
                      <a:gd name="T1" fmla="*/ 0 h 1081"/>
                      <a:gd name="T2" fmla="*/ 419 w 509"/>
                      <a:gd name="T3" fmla="*/ 0 h 1081"/>
                      <a:gd name="T4" fmla="*/ 508 w 509"/>
                      <a:gd name="T5" fmla="*/ 283 h 1081"/>
                      <a:gd name="T6" fmla="*/ 412 w 509"/>
                      <a:gd name="T7" fmla="*/ 531 h 1081"/>
                      <a:gd name="T8" fmla="*/ 412 w 509"/>
                      <a:gd name="T9" fmla="*/ 637 h 1081"/>
                      <a:gd name="T10" fmla="*/ 391 w 509"/>
                      <a:gd name="T11" fmla="*/ 673 h 1081"/>
                      <a:gd name="T12" fmla="*/ 336 w 509"/>
                      <a:gd name="T13" fmla="*/ 673 h 1081"/>
                      <a:gd name="T14" fmla="*/ 268 w 509"/>
                      <a:gd name="T15" fmla="*/ 814 h 1081"/>
                      <a:gd name="T16" fmla="*/ 206 w 509"/>
                      <a:gd name="T17" fmla="*/ 956 h 1081"/>
                      <a:gd name="T18" fmla="*/ 165 w 509"/>
                      <a:gd name="T19" fmla="*/ 1080 h 1081"/>
                      <a:gd name="T20" fmla="*/ 165 w 509"/>
                      <a:gd name="T21" fmla="*/ 974 h 1081"/>
                      <a:gd name="T22" fmla="*/ 89 w 509"/>
                      <a:gd name="T23" fmla="*/ 991 h 1081"/>
                      <a:gd name="T24" fmla="*/ 55 w 509"/>
                      <a:gd name="T25" fmla="*/ 991 h 1081"/>
                      <a:gd name="T26" fmla="*/ 0 w 509"/>
                      <a:gd name="T27" fmla="*/ 991 h 1081"/>
                      <a:gd name="T28" fmla="*/ 76 w 509"/>
                      <a:gd name="T29" fmla="*/ 814 h 1081"/>
                      <a:gd name="T30" fmla="*/ 103 w 509"/>
                      <a:gd name="T31" fmla="*/ 726 h 1081"/>
                      <a:gd name="T32" fmla="*/ 130 w 509"/>
                      <a:gd name="T33" fmla="*/ 726 h 1081"/>
                      <a:gd name="T34" fmla="*/ 185 w 509"/>
                      <a:gd name="T35" fmla="*/ 584 h 1081"/>
                      <a:gd name="T36" fmla="*/ 206 w 509"/>
                      <a:gd name="T37" fmla="*/ 584 h 1081"/>
                      <a:gd name="T38" fmla="*/ 206 w 509"/>
                      <a:gd name="T39" fmla="*/ 567 h 1081"/>
                      <a:gd name="T40" fmla="*/ 233 w 509"/>
                      <a:gd name="T41" fmla="*/ 513 h 1081"/>
                      <a:gd name="T42" fmla="*/ 268 w 509"/>
                      <a:gd name="T43" fmla="*/ 513 h 1081"/>
                      <a:gd name="T44" fmla="*/ 254 w 509"/>
                      <a:gd name="T45" fmla="*/ 354 h 1081"/>
                      <a:gd name="T46" fmla="*/ 261 w 509"/>
                      <a:gd name="T47" fmla="*/ 354 h 1081"/>
                      <a:gd name="T48" fmla="*/ 295 w 509"/>
                      <a:gd name="T49" fmla="*/ 266 h 1081"/>
                      <a:gd name="T50" fmla="*/ 309 w 509"/>
                      <a:gd name="T51" fmla="*/ 336 h 1081"/>
                      <a:gd name="T52" fmla="*/ 364 w 509"/>
                      <a:gd name="T53" fmla="*/ 212 h 1081"/>
                      <a:gd name="T54" fmla="*/ 357 w 509"/>
                      <a:gd name="T55" fmla="*/ 0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9" h="1081">
                        <a:moveTo>
                          <a:pt x="357" y="0"/>
                        </a:moveTo>
                        <a:lnTo>
                          <a:pt x="419" y="0"/>
                        </a:lnTo>
                        <a:lnTo>
                          <a:pt x="508" y="283"/>
                        </a:lnTo>
                        <a:lnTo>
                          <a:pt x="412" y="531"/>
                        </a:lnTo>
                        <a:lnTo>
                          <a:pt x="412" y="637"/>
                        </a:lnTo>
                        <a:lnTo>
                          <a:pt x="391" y="673"/>
                        </a:lnTo>
                        <a:lnTo>
                          <a:pt x="336" y="673"/>
                        </a:lnTo>
                        <a:lnTo>
                          <a:pt x="268" y="814"/>
                        </a:lnTo>
                        <a:lnTo>
                          <a:pt x="206" y="956"/>
                        </a:lnTo>
                        <a:lnTo>
                          <a:pt x="165" y="1080"/>
                        </a:lnTo>
                        <a:lnTo>
                          <a:pt x="165" y="974"/>
                        </a:lnTo>
                        <a:lnTo>
                          <a:pt x="89" y="991"/>
                        </a:lnTo>
                        <a:lnTo>
                          <a:pt x="55" y="991"/>
                        </a:lnTo>
                        <a:lnTo>
                          <a:pt x="0" y="991"/>
                        </a:lnTo>
                        <a:lnTo>
                          <a:pt x="76" y="814"/>
                        </a:lnTo>
                        <a:lnTo>
                          <a:pt x="103" y="726"/>
                        </a:lnTo>
                        <a:lnTo>
                          <a:pt x="130" y="726"/>
                        </a:lnTo>
                        <a:lnTo>
                          <a:pt x="185" y="584"/>
                        </a:lnTo>
                        <a:lnTo>
                          <a:pt x="206" y="584"/>
                        </a:lnTo>
                        <a:lnTo>
                          <a:pt x="206" y="567"/>
                        </a:lnTo>
                        <a:lnTo>
                          <a:pt x="233" y="513"/>
                        </a:lnTo>
                        <a:lnTo>
                          <a:pt x="268" y="513"/>
                        </a:lnTo>
                        <a:lnTo>
                          <a:pt x="254" y="354"/>
                        </a:lnTo>
                        <a:lnTo>
                          <a:pt x="261" y="354"/>
                        </a:lnTo>
                        <a:lnTo>
                          <a:pt x="295" y="266"/>
                        </a:lnTo>
                        <a:lnTo>
                          <a:pt x="309" y="336"/>
                        </a:lnTo>
                        <a:lnTo>
                          <a:pt x="364" y="212"/>
                        </a:lnTo>
                        <a:lnTo>
                          <a:pt x="357" y="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28" name="Freeform 4"/>
                  <p:cNvSpPr>
                    <a:spLocks/>
                  </p:cNvSpPr>
                  <p:nvPr/>
                </p:nvSpPr>
                <p:spPr bwMode="auto">
                  <a:xfrm>
                    <a:off x="18081" y="22637"/>
                    <a:ext cx="194" cy="570"/>
                  </a:xfrm>
                  <a:custGeom>
                    <a:avLst/>
                    <a:gdLst>
                      <a:gd name="T0" fmla="*/ 0 w 194"/>
                      <a:gd name="T1" fmla="*/ 0 h 570"/>
                      <a:gd name="T2" fmla="*/ 41 w 194"/>
                      <a:gd name="T3" fmla="*/ 0 h 570"/>
                      <a:gd name="T4" fmla="*/ 90 w 194"/>
                      <a:gd name="T5" fmla="*/ 71 h 570"/>
                      <a:gd name="T6" fmla="*/ 193 w 194"/>
                      <a:gd name="T7" fmla="*/ 71 h 570"/>
                      <a:gd name="T8" fmla="*/ 179 w 194"/>
                      <a:gd name="T9" fmla="*/ 160 h 570"/>
                      <a:gd name="T10" fmla="*/ 193 w 194"/>
                      <a:gd name="T11" fmla="*/ 267 h 570"/>
                      <a:gd name="T12" fmla="*/ 159 w 194"/>
                      <a:gd name="T13" fmla="*/ 267 h 570"/>
                      <a:gd name="T14" fmla="*/ 152 w 194"/>
                      <a:gd name="T15" fmla="*/ 285 h 570"/>
                      <a:gd name="T16" fmla="*/ 131 w 194"/>
                      <a:gd name="T17" fmla="*/ 302 h 570"/>
                      <a:gd name="T18" fmla="*/ 152 w 194"/>
                      <a:gd name="T19" fmla="*/ 569 h 570"/>
                      <a:gd name="T20" fmla="*/ 90 w 194"/>
                      <a:gd name="T21" fmla="*/ 551 h 570"/>
                      <a:gd name="T22" fmla="*/ 34 w 194"/>
                      <a:gd name="T23" fmla="*/ 462 h 570"/>
                      <a:gd name="T24" fmla="*/ 34 w 194"/>
                      <a:gd name="T25" fmla="*/ 285 h 570"/>
                      <a:gd name="T26" fmla="*/ 34 w 194"/>
                      <a:gd name="T27" fmla="*/ 213 h 570"/>
                      <a:gd name="T28" fmla="*/ 0 w 194"/>
                      <a:gd name="T29" fmla="*/ 160 h 570"/>
                      <a:gd name="T30" fmla="*/ 0 w 194"/>
                      <a:gd name="T31"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570">
                        <a:moveTo>
                          <a:pt x="0" y="0"/>
                        </a:moveTo>
                        <a:lnTo>
                          <a:pt x="41" y="0"/>
                        </a:lnTo>
                        <a:lnTo>
                          <a:pt x="90" y="71"/>
                        </a:lnTo>
                        <a:lnTo>
                          <a:pt x="193" y="71"/>
                        </a:lnTo>
                        <a:lnTo>
                          <a:pt x="179" y="160"/>
                        </a:lnTo>
                        <a:lnTo>
                          <a:pt x="193" y="267"/>
                        </a:lnTo>
                        <a:lnTo>
                          <a:pt x="159" y="267"/>
                        </a:lnTo>
                        <a:lnTo>
                          <a:pt x="152" y="285"/>
                        </a:lnTo>
                        <a:lnTo>
                          <a:pt x="131" y="302"/>
                        </a:lnTo>
                        <a:lnTo>
                          <a:pt x="152" y="569"/>
                        </a:lnTo>
                        <a:lnTo>
                          <a:pt x="90" y="551"/>
                        </a:lnTo>
                        <a:lnTo>
                          <a:pt x="34" y="462"/>
                        </a:lnTo>
                        <a:lnTo>
                          <a:pt x="34" y="285"/>
                        </a:lnTo>
                        <a:lnTo>
                          <a:pt x="34" y="213"/>
                        </a:lnTo>
                        <a:lnTo>
                          <a:pt x="0" y="160"/>
                        </a:lnTo>
                        <a:lnTo>
                          <a:pt x="0" y="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
              <p:nvSpPr>
                <p:cNvPr id="1030" name="Freeform 6"/>
                <p:cNvSpPr>
                  <a:spLocks/>
                </p:cNvSpPr>
                <p:nvPr/>
              </p:nvSpPr>
              <p:spPr bwMode="auto">
                <a:xfrm>
                  <a:off x="18431" y="16480"/>
                  <a:ext cx="309" cy="640"/>
                </a:xfrm>
                <a:custGeom>
                  <a:avLst/>
                  <a:gdLst>
                    <a:gd name="T0" fmla="*/ 55 w 309"/>
                    <a:gd name="T1" fmla="*/ 237 h 640"/>
                    <a:gd name="T2" fmla="*/ 0 w 309"/>
                    <a:gd name="T3" fmla="*/ 511 h 640"/>
                    <a:gd name="T4" fmla="*/ 21 w 309"/>
                    <a:gd name="T5" fmla="*/ 621 h 640"/>
                    <a:gd name="T6" fmla="*/ 110 w 309"/>
                    <a:gd name="T7" fmla="*/ 639 h 640"/>
                    <a:gd name="T8" fmla="*/ 185 w 309"/>
                    <a:gd name="T9" fmla="*/ 639 h 640"/>
                    <a:gd name="T10" fmla="*/ 212 w 309"/>
                    <a:gd name="T11" fmla="*/ 529 h 640"/>
                    <a:gd name="T12" fmla="*/ 226 w 309"/>
                    <a:gd name="T13" fmla="*/ 420 h 640"/>
                    <a:gd name="T14" fmla="*/ 308 w 309"/>
                    <a:gd name="T15" fmla="*/ 420 h 640"/>
                    <a:gd name="T16" fmla="*/ 294 w 309"/>
                    <a:gd name="T17" fmla="*/ 256 h 640"/>
                    <a:gd name="T18" fmla="*/ 294 w 309"/>
                    <a:gd name="T19" fmla="*/ 91 h 640"/>
                    <a:gd name="T20" fmla="*/ 212 w 309"/>
                    <a:gd name="T21" fmla="*/ 0 h 640"/>
                    <a:gd name="T22" fmla="*/ 205 w 309"/>
                    <a:gd name="T23" fmla="*/ 183 h 640"/>
                    <a:gd name="T24" fmla="*/ 253 w 309"/>
                    <a:gd name="T25" fmla="*/ 292 h 640"/>
                    <a:gd name="T26" fmla="*/ 178 w 309"/>
                    <a:gd name="T27" fmla="*/ 292 h 640"/>
                    <a:gd name="T28" fmla="*/ 151 w 309"/>
                    <a:gd name="T29" fmla="*/ 365 h 640"/>
                    <a:gd name="T30" fmla="*/ 55 w 309"/>
                    <a:gd name="T31" fmla="*/ 237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640">
                      <a:moveTo>
                        <a:pt x="55" y="237"/>
                      </a:moveTo>
                      <a:lnTo>
                        <a:pt x="0" y="511"/>
                      </a:lnTo>
                      <a:lnTo>
                        <a:pt x="21" y="621"/>
                      </a:lnTo>
                      <a:lnTo>
                        <a:pt x="110" y="639"/>
                      </a:lnTo>
                      <a:lnTo>
                        <a:pt x="185" y="639"/>
                      </a:lnTo>
                      <a:lnTo>
                        <a:pt x="212" y="529"/>
                      </a:lnTo>
                      <a:lnTo>
                        <a:pt x="226" y="420"/>
                      </a:lnTo>
                      <a:lnTo>
                        <a:pt x="308" y="420"/>
                      </a:lnTo>
                      <a:lnTo>
                        <a:pt x="294" y="256"/>
                      </a:lnTo>
                      <a:lnTo>
                        <a:pt x="294" y="91"/>
                      </a:lnTo>
                      <a:lnTo>
                        <a:pt x="212" y="0"/>
                      </a:lnTo>
                      <a:lnTo>
                        <a:pt x="205" y="183"/>
                      </a:lnTo>
                      <a:lnTo>
                        <a:pt x="253" y="292"/>
                      </a:lnTo>
                      <a:lnTo>
                        <a:pt x="178" y="292"/>
                      </a:lnTo>
                      <a:lnTo>
                        <a:pt x="151" y="365"/>
                      </a:lnTo>
                      <a:lnTo>
                        <a:pt x="55" y="237"/>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nvGrpSpPr>
              <p:cNvPr id="1045" name="Group 21"/>
              <p:cNvGrpSpPr>
                <a:grpSpLocks/>
              </p:cNvGrpSpPr>
              <p:nvPr/>
            </p:nvGrpSpPr>
            <p:grpSpPr bwMode="auto">
              <a:xfrm>
                <a:off x="15026" y="7066"/>
                <a:ext cx="3626" cy="15309"/>
                <a:chOff x="15026" y="7066"/>
                <a:chExt cx="3626" cy="15309"/>
              </a:xfrm>
            </p:grpSpPr>
            <p:grpSp>
              <p:nvGrpSpPr>
                <p:cNvPr id="1035" name="Group 11"/>
                <p:cNvGrpSpPr>
                  <a:grpSpLocks/>
                </p:cNvGrpSpPr>
                <p:nvPr/>
              </p:nvGrpSpPr>
              <p:grpSpPr bwMode="auto">
                <a:xfrm>
                  <a:off x="15610" y="8626"/>
                  <a:ext cx="810" cy="4596"/>
                  <a:chOff x="15610" y="8626"/>
                  <a:chExt cx="810" cy="4596"/>
                </a:xfrm>
              </p:grpSpPr>
              <p:sp>
                <p:nvSpPr>
                  <p:cNvPr id="1032" name="Freeform 8"/>
                  <p:cNvSpPr>
                    <a:spLocks/>
                  </p:cNvSpPr>
                  <p:nvPr/>
                </p:nvSpPr>
                <p:spPr bwMode="auto">
                  <a:xfrm>
                    <a:off x="15610" y="12754"/>
                    <a:ext cx="193" cy="468"/>
                  </a:xfrm>
                  <a:custGeom>
                    <a:avLst/>
                    <a:gdLst>
                      <a:gd name="T0" fmla="*/ 0 w 193"/>
                      <a:gd name="T1" fmla="*/ 359 h 468"/>
                      <a:gd name="T2" fmla="*/ 34 w 193"/>
                      <a:gd name="T3" fmla="*/ 449 h 468"/>
                      <a:gd name="T4" fmla="*/ 75 w 193"/>
                      <a:gd name="T5" fmla="*/ 431 h 468"/>
                      <a:gd name="T6" fmla="*/ 137 w 193"/>
                      <a:gd name="T7" fmla="*/ 467 h 468"/>
                      <a:gd name="T8" fmla="*/ 185 w 193"/>
                      <a:gd name="T9" fmla="*/ 467 h 468"/>
                      <a:gd name="T10" fmla="*/ 192 w 193"/>
                      <a:gd name="T11" fmla="*/ 305 h 468"/>
                      <a:gd name="T12" fmla="*/ 178 w 193"/>
                      <a:gd name="T13" fmla="*/ 198 h 468"/>
                      <a:gd name="T14" fmla="*/ 144 w 193"/>
                      <a:gd name="T15" fmla="*/ 72 h 468"/>
                      <a:gd name="T16" fmla="*/ 110 w 193"/>
                      <a:gd name="T17" fmla="*/ 72 h 468"/>
                      <a:gd name="T18" fmla="*/ 96 w 193"/>
                      <a:gd name="T19" fmla="*/ 0 h 468"/>
                      <a:gd name="T20" fmla="*/ 48 w 193"/>
                      <a:gd name="T21" fmla="*/ 0 h 468"/>
                      <a:gd name="T22" fmla="*/ 48 w 193"/>
                      <a:gd name="T23" fmla="*/ 144 h 468"/>
                      <a:gd name="T24" fmla="*/ 0 w 193"/>
                      <a:gd name="T25" fmla="*/ 359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468">
                        <a:moveTo>
                          <a:pt x="0" y="359"/>
                        </a:moveTo>
                        <a:lnTo>
                          <a:pt x="34" y="449"/>
                        </a:lnTo>
                        <a:lnTo>
                          <a:pt x="75" y="431"/>
                        </a:lnTo>
                        <a:lnTo>
                          <a:pt x="137" y="467"/>
                        </a:lnTo>
                        <a:lnTo>
                          <a:pt x="185" y="467"/>
                        </a:lnTo>
                        <a:lnTo>
                          <a:pt x="192" y="305"/>
                        </a:lnTo>
                        <a:lnTo>
                          <a:pt x="178" y="198"/>
                        </a:lnTo>
                        <a:lnTo>
                          <a:pt x="144" y="72"/>
                        </a:lnTo>
                        <a:lnTo>
                          <a:pt x="110" y="72"/>
                        </a:lnTo>
                        <a:lnTo>
                          <a:pt x="96" y="0"/>
                        </a:lnTo>
                        <a:lnTo>
                          <a:pt x="48" y="0"/>
                        </a:lnTo>
                        <a:lnTo>
                          <a:pt x="48" y="144"/>
                        </a:lnTo>
                        <a:lnTo>
                          <a:pt x="0" y="359"/>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33" name="Freeform 9"/>
                  <p:cNvSpPr>
                    <a:spLocks/>
                  </p:cNvSpPr>
                  <p:nvPr/>
                </p:nvSpPr>
                <p:spPr bwMode="auto">
                  <a:xfrm>
                    <a:off x="16124" y="11935"/>
                    <a:ext cx="187" cy="596"/>
                  </a:xfrm>
                  <a:custGeom>
                    <a:avLst/>
                    <a:gdLst>
                      <a:gd name="T0" fmla="*/ 41 w 187"/>
                      <a:gd name="T1" fmla="*/ 0 h 596"/>
                      <a:gd name="T2" fmla="*/ 124 w 187"/>
                      <a:gd name="T3" fmla="*/ 18 h 596"/>
                      <a:gd name="T4" fmla="*/ 152 w 187"/>
                      <a:gd name="T5" fmla="*/ 180 h 596"/>
                      <a:gd name="T6" fmla="*/ 186 w 187"/>
                      <a:gd name="T7" fmla="*/ 270 h 596"/>
                      <a:gd name="T8" fmla="*/ 158 w 187"/>
                      <a:gd name="T9" fmla="*/ 343 h 596"/>
                      <a:gd name="T10" fmla="*/ 186 w 187"/>
                      <a:gd name="T11" fmla="*/ 433 h 596"/>
                      <a:gd name="T12" fmla="*/ 172 w 187"/>
                      <a:gd name="T13" fmla="*/ 541 h 596"/>
                      <a:gd name="T14" fmla="*/ 145 w 187"/>
                      <a:gd name="T15" fmla="*/ 595 h 596"/>
                      <a:gd name="T16" fmla="*/ 90 w 187"/>
                      <a:gd name="T17" fmla="*/ 577 h 596"/>
                      <a:gd name="T18" fmla="*/ 55 w 187"/>
                      <a:gd name="T19" fmla="*/ 577 h 596"/>
                      <a:gd name="T20" fmla="*/ 34 w 187"/>
                      <a:gd name="T21" fmla="*/ 505 h 596"/>
                      <a:gd name="T22" fmla="*/ 14 w 187"/>
                      <a:gd name="T23" fmla="*/ 415 h 596"/>
                      <a:gd name="T24" fmla="*/ 14 w 187"/>
                      <a:gd name="T25" fmla="*/ 325 h 596"/>
                      <a:gd name="T26" fmla="*/ 0 w 187"/>
                      <a:gd name="T27" fmla="*/ 198 h 596"/>
                      <a:gd name="T28" fmla="*/ 41 w 187"/>
                      <a:gd name="T29" fmla="*/ 0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596">
                        <a:moveTo>
                          <a:pt x="41" y="0"/>
                        </a:moveTo>
                        <a:lnTo>
                          <a:pt x="124" y="18"/>
                        </a:lnTo>
                        <a:lnTo>
                          <a:pt x="152" y="180"/>
                        </a:lnTo>
                        <a:lnTo>
                          <a:pt x="186" y="270"/>
                        </a:lnTo>
                        <a:lnTo>
                          <a:pt x="158" y="343"/>
                        </a:lnTo>
                        <a:lnTo>
                          <a:pt x="186" y="433"/>
                        </a:lnTo>
                        <a:lnTo>
                          <a:pt x="172" y="541"/>
                        </a:lnTo>
                        <a:lnTo>
                          <a:pt x="145" y="595"/>
                        </a:lnTo>
                        <a:lnTo>
                          <a:pt x="90" y="577"/>
                        </a:lnTo>
                        <a:lnTo>
                          <a:pt x="55" y="577"/>
                        </a:lnTo>
                        <a:lnTo>
                          <a:pt x="34" y="505"/>
                        </a:lnTo>
                        <a:lnTo>
                          <a:pt x="14" y="415"/>
                        </a:lnTo>
                        <a:lnTo>
                          <a:pt x="14" y="325"/>
                        </a:lnTo>
                        <a:lnTo>
                          <a:pt x="0" y="198"/>
                        </a:lnTo>
                        <a:lnTo>
                          <a:pt x="41" y="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34" name="Freeform 10"/>
                  <p:cNvSpPr>
                    <a:spLocks/>
                  </p:cNvSpPr>
                  <p:nvPr/>
                </p:nvSpPr>
                <p:spPr bwMode="auto">
                  <a:xfrm>
                    <a:off x="16090" y="8626"/>
                    <a:ext cx="330" cy="553"/>
                  </a:xfrm>
                  <a:custGeom>
                    <a:avLst/>
                    <a:gdLst>
                      <a:gd name="T0" fmla="*/ 48 w 330"/>
                      <a:gd name="T1" fmla="*/ 0 h 553"/>
                      <a:gd name="T2" fmla="*/ 89 w 330"/>
                      <a:gd name="T3" fmla="*/ 89 h 553"/>
                      <a:gd name="T4" fmla="*/ 130 w 330"/>
                      <a:gd name="T5" fmla="*/ 71 h 553"/>
                      <a:gd name="T6" fmla="*/ 192 w 330"/>
                      <a:gd name="T7" fmla="*/ 89 h 553"/>
                      <a:gd name="T8" fmla="*/ 247 w 330"/>
                      <a:gd name="T9" fmla="*/ 89 h 553"/>
                      <a:gd name="T10" fmla="*/ 274 w 330"/>
                      <a:gd name="T11" fmla="*/ 142 h 553"/>
                      <a:gd name="T12" fmla="*/ 308 w 330"/>
                      <a:gd name="T13" fmla="*/ 267 h 553"/>
                      <a:gd name="T14" fmla="*/ 329 w 330"/>
                      <a:gd name="T15" fmla="*/ 321 h 553"/>
                      <a:gd name="T16" fmla="*/ 254 w 330"/>
                      <a:gd name="T17" fmla="*/ 356 h 553"/>
                      <a:gd name="T18" fmla="*/ 233 w 330"/>
                      <a:gd name="T19" fmla="*/ 392 h 553"/>
                      <a:gd name="T20" fmla="*/ 254 w 330"/>
                      <a:gd name="T21" fmla="*/ 463 h 553"/>
                      <a:gd name="T22" fmla="*/ 254 w 330"/>
                      <a:gd name="T23" fmla="*/ 534 h 553"/>
                      <a:gd name="T24" fmla="*/ 178 w 330"/>
                      <a:gd name="T25" fmla="*/ 463 h 553"/>
                      <a:gd name="T26" fmla="*/ 117 w 330"/>
                      <a:gd name="T27" fmla="*/ 410 h 553"/>
                      <a:gd name="T28" fmla="*/ 89 w 330"/>
                      <a:gd name="T29" fmla="*/ 427 h 553"/>
                      <a:gd name="T30" fmla="*/ 89 w 330"/>
                      <a:gd name="T31" fmla="*/ 534 h 553"/>
                      <a:gd name="T32" fmla="*/ 48 w 330"/>
                      <a:gd name="T33" fmla="*/ 552 h 553"/>
                      <a:gd name="T34" fmla="*/ 27 w 330"/>
                      <a:gd name="T35" fmla="*/ 463 h 553"/>
                      <a:gd name="T36" fmla="*/ 21 w 330"/>
                      <a:gd name="T37" fmla="*/ 356 h 553"/>
                      <a:gd name="T38" fmla="*/ 0 w 330"/>
                      <a:gd name="T39" fmla="*/ 338 h 553"/>
                      <a:gd name="T40" fmla="*/ 21 w 330"/>
                      <a:gd name="T41" fmla="*/ 231 h 553"/>
                      <a:gd name="T42" fmla="*/ 55 w 330"/>
                      <a:gd name="T43" fmla="*/ 196 h 553"/>
                      <a:gd name="T44" fmla="*/ 48 w 330"/>
                      <a:gd name="T45"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0" h="553">
                        <a:moveTo>
                          <a:pt x="48" y="0"/>
                        </a:moveTo>
                        <a:lnTo>
                          <a:pt x="89" y="89"/>
                        </a:lnTo>
                        <a:lnTo>
                          <a:pt x="130" y="71"/>
                        </a:lnTo>
                        <a:lnTo>
                          <a:pt x="192" y="89"/>
                        </a:lnTo>
                        <a:lnTo>
                          <a:pt x="247" y="89"/>
                        </a:lnTo>
                        <a:lnTo>
                          <a:pt x="274" y="142"/>
                        </a:lnTo>
                        <a:lnTo>
                          <a:pt x="308" y="267"/>
                        </a:lnTo>
                        <a:lnTo>
                          <a:pt x="329" y="321"/>
                        </a:lnTo>
                        <a:lnTo>
                          <a:pt x="254" y="356"/>
                        </a:lnTo>
                        <a:lnTo>
                          <a:pt x="233" y="392"/>
                        </a:lnTo>
                        <a:lnTo>
                          <a:pt x="254" y="463"/>
                        </a:lnTo>
                        <a:lnTo>
                          <a:pt x="254" y="534"/>
                        </a:lnTo>
                        <a:lnTo>
                          <a:pt x="178" y="463"/>
                        </a:lnTo>
                        <a:lnTo>
                          <a:pt x="117" y="410"/>
                        </a:lnTo>
                        <a:lnTo>
                          <a:pt x="89" y="427"/>
                        </a:lnTo>
                        <a:lnTo>
                          <a:pt x="89" y="534"/>
                        </a:lnTo>
                        <a:lnTo>
                          <a:pt x="48" y="552"/>
                        </a:lnTo>
                        <a:lnTo>
                          <a:pt x="27" y="463"/>
                        </a:lnTo>
                        <a:lnTo>
                          <a:pt x="21" y="356"/>
                        </a:lnTo>
                        <a:lnTo>
                          <a:pt x="0" y="338"/>
                        </a:lnTo>
                        <a:lnTo>
                          <a:pt x="21" y="231"/>
                        </a:lnTo>
                        <a:lnTo>
                          <a:pt x="55" y="196"/>
                        </a:lnTo>
                        <a:lnTo>
                          <a:pt x="48" y="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
              <p:nvSpPr>
                <p:cNvPr id="1036" name="Freeform 12"/>
                <p:cNvSpPr>
                  <a:spLocks/>
                </p:cNvSpPr>
                <p:nvPr/>
              </p:nvSpPr>
              <p:spPr bwMode="auto">
                <a:xfrm>
                  <a:off x="16366" y="17938"/>
                  <a:ext cx="2286" cy="4437"/>
                </a:xfrm>
                <a:custGeom>
                  <a:avLst/>
                  <a:gdLst>
                    <a:gd name="T0" fmla="*/ 1768 w 2286"/>
                    <a:gd name="T1" fmla="*/ 356 h 4437"/>
                    <a:gd name="T2" fmla="*/ 1857 w 2286"/>
                    <a:gd name="T3" fmla="*/ 499 h 4437"/>
                    <a:gd name="T4" fmla="*/ 1952 w 2286"/>
                    <a:gd name="T5" fmla="*/ 1158 h 4437"/>
                    <a:gd name="T6" fmla="*/ 2163 w 2286"/>
                    <a:gd name="T7" fmla="*/ 1835 h 4437"/>
                    <a:gd name="T8" fmla="*/ 2285 w 2286"/>
                    <a:gd name="T9" fmla="*/ 2530 h 4437"/>
                    <a:gd name="T10" fmla="*/ 2197 w 2286"/>
                    <a:gd name="T11" fmla="*/ 3171 h 4437"/>
                    <a:gd name="T12" fmla="*/ 2108 w 2286"/>
                    <a:gd name="T13" fmla="*/ 3581 h 4437"/>
                    <a:gd name="T14" fmla="*/ 2054 w 2286"/>
                    <a:gd name="T15" fmla="*/ 3973 h 4437"/>
                    <a:gd name="T16" fmla="*/ 1999 w 2286"/>
                    <a:gd name="T17" fmla="*/ 4204 h 4437"/>
                    <a:gd name="T18" fmla="*/ 1891 w 2286"/>
                    <a:gd name="T19" fmla="*/ 4365 h 4437"/>
                    <a:gd name="T20" fmla="*/ 1714 w 2286"/>
                    <a:gd name="T21" fmla="*/ 4311 h 4437"/>
                    <a:gd name="T22" fmla="*/ 1537 w 2286"/>
                    <a:gd name="T23" fmla="*/ 4204 h 4437"/>
                    <a:gd name="T24" fmla="*/ 1442 w 2286"/>
                    <a:gd name="T25" fmla="*/ 3955 h 4437"/>
                    <a:gd name="T26" fmla="*/ 1415 w 2286"/>
                    <a:gd name="T27" fmla="*/ 3634 h 4437"/>
                    <a:gd name="T28" fmla="*/ 1353 w 2286"/>
                    <a:gd name="T29" fmla="*/ 3492 h 4437"/>
                    <a:gd name="T30" fmla="*/ 1258 w 2286"/>
                    <a:gd name="T31" fmla="*/ 3510 h 4437"/>
                    <a:gd name="T32" fmla="*/ 1170 w 2286"/>
                    <a:gd name="T33" fmla="*/ 3260 h 4437"/>
                    <a:gd name="T34" fmla="*/ 1095 w 2286"/>
                    <a:gd name="T35" fmla="*/ 3225 h 4437"/>
                    <a:gd name="T36" fmla="*/ 972 w 2286"/>
                    <a:gd name="T37" fmla="*/ 3260 h 4437"/>
                    <a:gd name="T38" fmla="*/ 870 w 2286"/>
                    <a:gd name="T39" fmla="*/ 3296 h 4437"/>
                    <a:gd name="T40" fmla="*/ 782 w 2286"/>
                    <a:gd name="T41" fmla="*/ 3438 h 4437"/>
                    <a:gd name="T42" fmla="*/ 653 w 2286"/>
                    <a:gd name="T43" fmla="*/ 3545 h 4437"/>
                    <a:gd name="T44" fmla="*/ 524 w 2286"/>
                    <a:gd name="T45" fmla="*/ 3706 h 4437"/>
                    <a:gd name="T46" fmla="*/ 456 w 2286"/>
                    <a:gd name="T47" fmla="*/ 3777 h 4437"/>
                    <a:gd name="T48" fmla="*/ 265 w 2286"/>
                    <a:gd name="T49" fmla="*/ 3741 h 4437"/>
                    <a:gd name="T50" fmla="*/ 224 w 2286"/>
                    <a:gd name="T51" fmla="*/ 3652 h 4437"/>
                    <a:gd name="T52" fmla="*/ 224 w 2286"/>
                    <a:gd name="T53" fmla="*/ 3171 h 4437"/>
                    <a:gd name="T54" fmla="*/ 163 w 2286"/>
                    <a:gd name="T55" fmla="*/ 2886 h 4437"/>
                    <a:gd name="T56" fmla="*/ 102 w 2286"/>
                    <a:gd name="T57" fmla="*/ 2654 h 4437"/>
                    <a:gd name="T58" fmla="*/ 20 w 2286"/>
                    <a:gd name="T59" fmla="*/ 1835 h 4437"/>
                    <a:gd name="T60" fmla="*/ 27 w 2286"/>
                    <a:gd name="T61" fmla="*/ 1568 h 4437"/>
                    <a:gd name="T62" fmla="*/ 190 w 2286"/>
                    <a:gd name="T63" fmla="*/ 1425 h 4437"/>
                    <a:gd name="T64" fmla="*/ 313 w 2286"/>
                    <a:gd name="T65" fmla="*/ 1390 h 4437"/>
                    <a:gd name="T66" fmla="*/ 381 w 2286"/>
                    <a:gd name="T67" fmla="*/ 1318 h 4437"/>
                    <a:gd name="T68" fmla="*/ 422 w 2286"/>
                    <a:gd name="T69" fmla="*/ 1087 h 4437"/>
                    <a:gd name="T70" fmla="*/ 408 w 2286"/>
                    <a:gd name="T71" fmla="*/ 962 h 4437"/>
                    <a:gd name="T72" fmla="*/ 571 w 2286"/>
                    <a:gd name="T73" fmla="*/ 641 h 4437"/>
                    <a:gd name="T74" fmla="*/ 700 w 2286"/>
                    <a:gd name="T75" fmla="*/ 410 h 4437"/>
                    <a:gd name="T76" fmla="*/ 816 w 2286"/>
                    <a:gd name="T77" fmla="*/ 570 h 4437"/>
                    <a:gd name="T78" fmla="*/ 904 w 2286"/>
                    <a:gd name="T79" fmla="*/ 392 h 4437"/>
                    <a:gd name="T80" fmla="*/ 993 w 2286"/>
                    <a:gd name="T81" fmla="*/ 178 h 4437"/>
                    <a:gd name="T82" fmla="*/ 1088 w 2286"/>
                    <a:gd name="T83" fmla="*/ 53 h 4437"/>
                    <a:gd name="T84" fmla="*/ 1238 w 2286"/>
                    <a:gd name="T85" fmla="*/ 89 h 4437"/>
                    <a:gd name="T86" fmla="*/ 1292 w 2286"/>
                    <a:gd name="T87" fmla="*/ 249 h 4437"/>
                    <a:gd name="T88" fmla="*/ 1292 w 2286"/>
                    <a:gd name="T89" fmla="*/ 445 h 4437"/>
                    <a:gd name="T90" fmla="*/ 1421 w 2286"/>
                    <a:gd name="T91" fmla="*/ 802 h 4437"/>
                    <a:gd name="T92" fmla="*/ 1530 w 2286"/>
                    <a:gd name="T93" fmla="*/ 909 h 4437"/>
                    <a:gd name="T94" fmla="*/ 1619 w 2286"/>
                    <a:gd name="T95" fmla="*/ 570 h 4437"/>
                    <a:gd name="T96" fmla="*/ 1646 w 2286"/>
                    <a:gd name="T97" fmla="*/ 0 h 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86" h="4437">
                      <a:moveTo>
                        <a:pt x="1646" y="0"/>
                      </a:moveTo>
                      <a:lnTo>
                        <a:pt x="1768" y="0"/>
                      </a:lnTo>
                      <a:lnTo>
                        <a:pt x="1768" y="356"/>
                      </a:lnTo>
                      <a:lnTo>
                        <a:pt x="1816" y="445"/>
                      </a:lnTo>
                      <a:lnTo>
                        <a:pt x="1829" y="499"/>
                      </a:lnTo>
                      <a:lnTo>
                        <a:pt x="1857" y="499"/>
                      </a:lnTo>
                      <a:lnTo>
                        <a:pt x="1870" y="570"/>
                      </a:lnTo>
                      <a:lnTo>
                        <a:pt x="1884" y="926"/>
                      </a:lnTo>
                      <a:lnTo>
                        <a:pt x="1952" y="1158"/>
                      </a:lnTo>
                      <a:lnTo>
                        <a:pt x="2054" y="1496"/>
                      </a:lnTo>
                      <a:lnTo>
                        <a:pt x="2054" y="1550"/>
                      </a:lnTo>
                      <a:lnTo>
                        <a:pt x="2163" y="1835"/>
                      </a:lnTo>
                      <a:lnTo>
                        <a:pt x="2163" y="1888"/>
                      </a:lnTo>
                      <a:lnTo>
                        <a:pt x="2271" y="2120"/>
                      </a:lnTo>
                      <a:lnTo>
                        <a:pt x="2285" y="2530"/>
                      </a:lnTo>
                      <a:lnTo>
                        <a:pt x="2271" y="2904"/>
                      </a:lnTo>
                      <a:lnTo>
                        <a:pt x="2237" y="3082"/>
                      </a:lnTo>
                      <a:lnTo>
                        <a:pt x="2197" y="3171"/>
                      </a:lnTo>
                      <a:lnTo>
                        <a:pt x="2183" y="3349"/>
                      </a:lnTo>
                      <a:lnTo>
                        <a:pt x="2142" y="3510"/>
                      </a:lnTo>
                      <a:lnTo>
                        <a:pt x="2108" y="3581"/>
                      </a:lnTo>
                      <a:lnTo>
                        <a:pt x="2115" y="3634"/>
                      </a:lnTo>
                      <a:lnTo>
                        <a:pt x="2074" y="3741"/>
                      </a:lnTo>
                      <a:lnTo>
                        <a:pt x="2054" y="3973"/>
                      </a:lnTo>
                      <a:lnTo>
                        <a:pt x="2047" y="4098"/>
                      </a:lnTo>
                      <a:lnTo>
                        <a:pt x="2006" y="4151"/>
                      </a:lnTo>
                      <a:lnTo>
                        <a:pt x="1999" y="4204"/>
                      </a:lnTo>
                      <a:lnTo>
                        <a:pt x="1972" y="4311"/>
                      </a:lnTo>
                      <a:lnTo>
                        <a:pt x="1925" y="4329"/>
                      </a:lnTo>
                      <a:lnTo>
                        <a:pt x="1891" y="4365"/>
                      </a:lnTo>
                      <a:lnTo>
                        <a:pt x="1843" y="4436"/>
                      </a:lnTo>
                      <a:lnTo>
                        <a:pt x="1782" y="4293"/>
                      </a:lnTo>
                      <a:lnTo>
                        <a:pt x="1714" y="4311"/>
                      </a:lnTo>
                      <a:lnTo>
                        <a:pt x="1693" y="4311"/>
                      </a:lnTo>
                      <a:lnTo>
                        <a:pt x="1598" y="4347"/>
                      </a:lnTo>
                      <a:lnTo>
                        <a:pt x="1537" y="4204"/>
                      </a:lnTo>
                      <a:lnTo>
                        <a:pt x="1496" y="4062"/>
                      </a:lnTo>
                      <a:lnTo>
                        <a:pt x="1469" y="4080"/>
                      </a:lnTo>
                      <a:lnTo>
                        <a:pt x="1442" y="3955"/>
                      </a:lnTo>
                      <a:lnTo>
                        <a:pt x="1428" y="3848"/>
                      </a:lnTo>
                      <a:lnTo>
                        <a:pt x="1415" y="3812"/>
                      </a:lnTo>
                      <a:lnTo>
                        <a:pt x="1415" y="3634"/>
                      </a:lnTo>
                      <a:lnTo>
                        <a:pt x="1421" y="3527"/>
                      </a:lnTo>
                      <a:lnTo>
                        <a:pt x="1408" y="3456"/>
                      </a:lnTo>
                      <a:lnTo>
                        <a:pt x="1353" y="3492"/>
                      </a:lnTo>
                      <a:lnTo>
                        <a:pt x="1326" y="3510"/>
                      </a:lnTo>
                      <a:lnTo>
                        <a:pt x="1279" y="3510"/>
                      </a:lnTo>
                      <a:lnTo>
                        <a:pt x="1258" y="3510"/>
                      </a:lnTo>
                      <a:lnTo>
                        <a:pt x="1238" y="3510"/>
                      </a:lnTo>
                      <a:lnTo>
                        <a:pt x="1204" y="3403"/>
                      </a:lnTo>
                      <a:lnTo>
                        <a:pt x="1170" y="3260"/>
                      </a:lnTo>
                      <a:lnTo>
                        <a:pt x="1163" y="3278"/>
                      </a:lnTo>
                      <a:lnTo>
                        <a:pt x="1102" y="3278"/>
                      </a:lnTo>
                      <a:lnTo>
                        <a:pt x="1095" y="3225"/>
                      </a:lnTo>
                      <a:lnTo>
                        <a:pt x="1061" y="3278"/>
                      </a:lnTo>
                      <a:lnTo>
                        <a:pt x="1027" y="3260"/>
                      </a:lnTo>
                      <a:lnTo>
                        <a:pt x="972" y="3260"/>
                      </a:lnTo>
                      <a:lnTo>
                        <a:pt x="938" y="3225"/>
                      </a:lnTo>
                      <a:lnTo>
                        <a:pt x="925" y="3278"/>
                      </a:lnTo>
                      <a:lnTo>
                        <a:pt x="870" y="3296"/>
                      </a:lnTo>
                      <a:lnTo>
                        <a:pt x="857" y="3260"/>
                      </a:lnTo>
                      <a:lnTo>
                        <a:pt x="823" y="3349"/>
                      </a:lnTo>
                      <a:lnTo>
                        <a:pt x="782" y="3438"/>
                      </a:lnTo>
                      <a:lnTo>
                        <a:pt x="755" y="3438"/>
                      </a:lnTo>
                      <a:lnTo>
                        <a:pt x="714" y="3545"/>
                      </a:lnTo>
                      <a:lnTo>
                        <a:pt x="653" y="3545"/>
                      </a:lnTo>
                      <a:lnTo>
                        <a:pt x="605" y="3581"/>
                      </a:lnTo>
                      <a:lnTo>
                        <a:pt x="551" y="3634"/>
                      </a:lnTo>
                      <a:lnTo>
                        <a:pt x="524" y="3706"/>
                      </a:lnTo>
                      <a:lnTo>
                        <a:pt x="503" y="3688"/>
                      </a:lnTo>
                      <a:lnTo>
                        <a:pt x="483" y="3759"/>
                      </a:lnTo>
                      <a:lnTo>
                        <a:pt x="456" y="3777"/>
                      </a:lnTo>
                      <a:lnTo>
                        <a:pt x="422" y="3866"/>
                      </a:lnTo>
                      <a:lnTo>
                        <a:pt x="313" y="3866"/>
                      </a:lnTo>
                      <a:lnTo>
                        <a:pt x="265" y="3741"/>
                      </a:lnTo>
                      <a:lnTo>
                        <a:pt x="258" y="3688"/>
                      </a:lnTo>
                      <a:lnTo>
                        <a:pt x="245" y="3741"/>
                      </a:lnTo>
                      <a:lnTo>
                        <a:pt x="224" y="3652"/>
                      </a:lnTo>
                      <a:lnTo>
                        <a:pt x="231" y="3421"/>
                      </a:lnTo>
                      <a:lnTo>
                        <a:pt x="245" y="3278"/>
                      </a:lnTo>
                      <a:lnTo>
                        <a:pt x="224" y="3171"/>
                      </a:lnTo>
                      <a:lnTo>
                        <a:pt x="204" y="3064"/>
                      </a:lnTo>
                      <a:lnTo>
                        <a:pt x="197" y="2940"/>
                      </a:lnTo>
                      <a:lnTo>
                        <a:pt x="163" y="2886"/>
                      </a:lnTo>
                      <a:lnTo>
                        <a:pt x="156" y="2868"/>
                      </a:lnTo>
                      <a:lnTo>
                        <a:pt x="150" y="2815"/>
                      </a:lnTo>
                      <a:lnTo>
                        <a:pt x="102" y="2654"/>
                      </a:lnTo>
                      <a:lnTo>
                        <a:pt x="41" y="2263"/>
                      </a:lnTo>
                      <a:lnTo>
                        <a:pt x="20" y="1995"/>
                      </a:lnTo>
                      <a:lnTo>
                        <a:pt x="20" y="1835"/>
                      </a:lnTo>
                      <a:lnTo>
                        <a:pt x="0" y="1782"/>
                      </a:lnTo>
                      <a:lnTo>
                        <a:pt x="7" y="1639"/>
                      </a:lnTo>
                      <a:lnTo>
                        <a:pt x="27" y="1568"/>
                      </a:lnTo>
                      <a:lnTo>
                        <a:pt x="102" y="1372"/>
                      </a:lnTo>
                      <a:lnTo>
                        <a:pt x="177" y="1390"/>
                      </a:lnTo>
                      <a:lnTo>
                        <a:pt x="190" y="1425"/>
                      </a:lnTo>
                      <a:lnTo>
                        <a:pt x="286" y="1425"/>
                      </a:lnTo>
                      <a:lnTo>
                        <a:pt x="292" y="1372"/>
                      </a:lnTo>
                      <a:lnTo>
                        <a:pt x="313" y="1390"/>
                      </a:lnTo>
                      <a:lnTo>
                        <a:pt x="340" y="1336"/>
                      </a:lnTo>
                      <a:lnTo>
                        <a:pt x="360" y="1354"/>
                      </a:lnTo>
                      <a:lnTo>
                        <a:pt x="381" y="1318"/>
                      </a:lnTo>
                      <a:lnTo>
                        <a:pt x="374" y="1265"/>
                      </a:lnTo>
                      <a:lnTo>
                        <a:pt x="394" y="1140"/>
                      </a:lnTo>
                      <a:lnTo>
                        <a:pt x="422" y="1087"/>
                      </a:lnTo>
                      <a:lnTo>
                        <a:pt x="408" y="1051"/>
                      </a:lnTo>
                      <a:lnTo>
                        <a:pt x="422" y="1015"/>
                      </a:lnTo>
                      <a:lnTo>
                        <a:pt x="408" y="962"/>
                      </a:lnTo>
                      <a:lnTo>
                        <a:pt x="449" y="873"/>
                      </a:lnTo>
                      <a:lnTo>
                        <a:pt x="510" y="855"/>
                      </a:lnTo>
                      <a:lnTo>
                        <a:pt x="571" y="641"/>
                      </a:lnTo>
                      <a:lnTo>
                        <a:pt x="646" y="463"/>
                      </a:lnTo>
                      <a:lnTo>
                        <a:pt x="680" y="445"/>
                      </a:lnTo>
                      <a:lnTo>
                        <a:pt x="700" y="410"/>
                      </a:lnTo>
                      <a:lnTo>
                        <a:pt x="734" y="410"/>
                      </a:lnTo>
                      <a:lnTo>
                        <a:pt x="796" y="552"/>
                      </a:lnTo>
                      <a:lnTo>
                        <a:pt x="816" y="570"/>
                      </a:lnTo>
                      <a:lnTo>
                        <a:pt x="836" y="499"/>
                      </a:lnTo>
                      <a:lnTo>
                        <a:pt x="877" y="410"/>
                      </a:lnTo>
                      <a:lnTo>
                        <a:pt x="904" y="392"/>
                      </a:lnTo>
                      <a:lnTo>
                        <a:pt x="932" y="249"/>
                      </a:lnTo>
                      <a:lnTo>
                        <a:pt x="959" y="232"/>
                      </a:lnTo>
                      <a:lnTo>
                        <a:pt x="993" y="178"/>
                      </a:lnTo>
                      <a:lnTo>
                        <a:pt x="1027" y="125"/>
                      </a:lnTo>
                      <a:lnTo>
                        <a:pt x="1061" y="125"/>
                      </a:lnTo>
                      <a:lnTo>
                        <a:pt x="1088" y="53"/>
                      </a:lnTo>
                      <a:lnTo>
                        <a:pt x="1129" y="53"/>
                      </a:lnTo>
                      <a:lnTo>
                        <a:pt x="1177" y="53"/>
                      </a:lnTo>
                      <a:lnTo>
                        <a:pt x="1238" y="89"/>
                      </a:lnTo>
                      <a:lnTo>
                        <a:pt x="1279" y="160"/>
                      </a:lnTo>
                      <a:lnTo>
                        <a:pt x="1285" y="214"/>
                      </a:lnTo>
                      <a:lnTo>
                        <a:pt x="1292" y="249"/>
                      </a:lnTo>
                      <a:lnTo>
                        <a:pt x="1299" y="338"/>
                      </a:lnTo>
                      <a:lnTo>
                        <a:pt x="1292" y="374"/>
                      </a:lnTo>
                      <a:lnTo>
                        <a:pt x="1292" y="445"/>
                      </a:lnTo>
                      <a:lnTo>
                        <a:pt x="1285" y="499"/>
                      </a:lnTo>
                      <a:lnTo>
                        <a:pt x="1387" y="695"/>
                      </a:lnTo>
                      <a:lnTo>
                        <a:pt x="1421" y="802"/>
                      </a:lnTo>
                      <a:lnTo>
                        <a:pt x="1462" y="837"/>
                      </a:lnTo>
                      <a:lnTo>
                        <a:pt x="1503" y="891"/>
                      </a:lnTo>
                      <a:lnTo>
                        <a:pt x="1530" y="909"/>
                      </a:lnTo>
                      <a:lnTo>
                        <a:pt x="1571" y="855"/>
                      </a:lnTo>
                      <a:lnTo>
                        <a:pt x="1605" y="695"/>
                      </a:lnTo>
                      <a:lnTo>
                        <a:pt x="1619" y="570"/>
                      </a:lnTo>
                      <a:lnTo>
                        <a:pt x="1632" y="338"/>
                      </a:lnTo>
                      <a:lnTo>
                        <a:pt x="1646" y="232"/>
                      </a:lnTo>
                      <a:lnTo>
                        <a:pt x="1646" y="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37" name="Freeform 13"/>
                <p:cNvSpPr>
                  <a:spLocks/>
                </p:cNvSpPr>
                <p:nvPr/>
              </p:nvSpPr>
              <p:spPr bwMode="auto">
                <a:xfrm>
                  <a:off x="15830" y="16979"/>
                  <a:ext cx="1269" cy="603"/>
                </a:xfrm>
                <a:custGeom>
                  <a:avLst/>
                  <a:gdLst>
                    <a:gd name="T0" fmla="*/ 95 w 1269"/>
                    <a:gd name="T1" fmla="*/ 89 h 603"/>
                    <a:gd name="T2" fmla="*/ 252 w 1269"/>
                    <a:gd name="T3" fmla="*/ 89 h 603"/>
                    <a:gd name="T4" fmla="*/ 348 w 1269"/>
                    <a:gd name="T5" fmla="*/ 106 h 603"/>
                    <a:gd name="T6" fmla="*/ 429 w 1269"/>
                    <a:gd name="T7" fmla="*/ 283 h 603"/>
                    <a:gd name="T8" fmla="*/ 504 w 1269"/>
                    <a:gd name="T9" fmla="*/ 319 h 603"/>
                    <a:gd name="T10" fmla="*/ 620 w 1269"/>
                    <a:gd name="T11" fmla="*/ 390 h 603"/>
                    <a:gd name="T12" fmla="*/ 689 w 1269"/>
                    <a:gd name="T13" fmla="*/ 425 h 603"/>
                    <a:gd name="T14" fmla="*/ 716 w 1269"/>
                    <a:gd name="T15" fmla="*/ 283 h 603"/>
                    <a:gd name="T16" fmla="*/ 866 w 1269"/>
                    <a:gd name="T17" fmla="*/ 319 h 603"/>
                    <a:gd name="T18" fmla="*/ 975 w 1269"/>
                    <a:gd name="T19" fmla="*/ 372 h 603"/>
                    <a:gd name="T20" fmla="*/ 1050 w 1269"/>
                    <a:gd name="T21" fmla="*/ 390 h 603"/>
                    <a:gd name="T22" fmla="*/ 1104 w 1269"/>
                    <a:gd name="T23" fmla="*/ 319 h 603"/>
                    <a:gd name="T24" fmla="*/ 1193 w 1269"/>
                    <a:gd name="T25" fmla="*/ 283 h 603"/>
                    <a:gd name="T26" fmla="*/ 1268 w 1269"/>
                    <a:gd name="T27" fmla="*/ 248 h 603"/>
                    <a:gd name="T28" fmla="*/ 1248 w 1269"/>
                    <a:gd name="T29" fmla="*/ 425 h 603"/>
                    <a:gd name="T30" fmla="*/ 1193 w 1269"/>
                    <a:gd name="T31" fmla="*/ 478 h 603"/>
                    <a:gd name="T32" fmla="*/ 1152 w 1269"/>
                    <a:gd name="T33" fmla="*/ 496 h 603"/>
                    <a:gd name="T34" fmla="*/ 1098 w 1269"/>
                    <a:gd name="T35" fmla="*/ 549 h 603"/>
                    <a:gd name="T36" fmla="*/ 1043 w 1269"/>
                    <a:gd name="T37" fmla="*/ 549 h 603"/>
                    <a:gd name="T38" fmla="*/ 995 w 1269"/>
                    <a:gd name="T39" fmla="*/ 567 h 603"/>
                    <a:gd name="T40" fmla="*/ 920 w 1269"/>
                    <a:gd name="T41" fmla="*/ 602 h 603"/>
                    <a:gd name="T42" fmla="*/ 873 w 1269"/>
                    <a:gd name="T43" fmla="*/ 478 h 603"/>
                    <a:gd name="T44" fmla="*/ 818 w 1269"/>
                    <a:gd name="T45" fmla="*/ 602 h 603"/>
                    <a:gd name="T46" fmla="*/ 743 w 1269"/>
                    <a:gd name="T47" fmla="*/ 478 h 603"/>
                    <a:gd name="T48" fmla="*/ 702 w 1269"/>
                    <a:gd name="T49" fmla="*/ 496 h 603"/>
                    <a:gd name="T50" fmla="*/ 641 w 1269"/>
                    <a:gd name="T51" fmla="*/ 549 h 603"/>
                    <a:gd name="T52" fmla="*/ 579 w 1269"/>
                    <a:gd name="T53" fmla="*/ 513 h 603"/>
                    <a:gd name="T54" fmla="*/ 511 w 1269"/>
                    <a:gd name="T55" fmla="*/ 496 h 603"/>
                    <a:gd name="T56" fmla="*/ 443 w 1269"/>
                    <a:gd name="T57" fmla="*/ 549 h 603"/>
                    <a:gd name="T58" fmla="*/ 354 w 1269"/>
                    <a:gd name="T59" fmla="*/ 460 h 603"/>
                    <a:gd name="T60" fmla="*/ 232 w 1269"/>
                    <a:gd name="T61" fmla="*/ 407 h 603"/>
                    <a:gd name="T62" fmla="*/ 143 w 1269"/>
                    <a:gd name="T63" fmla="*/ 354 h 603"/>
                    <a:gd name="T64" fmla="*/ 55 w 1269"/>
                    <a:gd name="T65" fmla="*/ 266 h 603"/>
                    <a:gd name="T66" fmla="*/ 7 w 1269"/>
                    <a:gd name="T67" fmla="*/ 230 h 603"/>
                    <a:gd name="T68" fmla="*/ 0 w 1269"/>
                    <a:gd name="T6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69" h="603">
                      <a:moveTo>
                        <a:pt x="0" y="0"/>
                      </a:moveTo>
                      <a:lnTo>
                        <a:pt x="95" y="89"/>
                      </a:lnTo>
                      <a:lnTo>
                        <a:pt x="177" y="89"/>
                      </a:lnTo>
                      <a:lnTo>
                        <a:pt x="252" y="89"/>
                      </a:lnTo>
                      <a:lnTo>
                        <a:pt x="307" y="89"/>
                      </a:lnTo>
                      <a:lnTo>
                        <a:pt x="348" y="106"/>
                      </a:lnTo>
                      <a:lnTo>
                        <a:pt x="402" y="159"/>
                      </a:lnTo>
                      <a:lnTo>
                        <a:pt x="429" y="283"/>
                      </a:lnTo>
                      <a:lnTo>
                        <a:pt x="457" y="336"/>
                      </a:lnTo>
                      <a:lnTo>
                        <a:pt x="504" y="319"/>
                      </a:lnTo>
                      <a:lnTo>
                        <a:pt x="559" y="319"/>
                      </a:lnTo>
                      <a:lnTo>
                        <a:pt x="620" y="390"/>
                      </a:lnTo>
                      <a:lnTo>
                        <a:pt x="661" y="425"/>
                      </a:lnTo>
                      <a:lnTo>
                        <a:pt x="689" y="425"/>
                      </a:lnTo>
                      <a:lnTo>
                        <a:pt x="695" y="336"/>
                      </a:lnTo>
                      <a:lnTo>
                        <a:pt x="716" y="283"/>
                      </a:lnTo>
                      <a:lnTo>
                        <a:pt x="798" y="319"/>
                      </a:lnTo>
                      <a:lnTo>
                        <a:pt x="866" y="319"/>
                      </a:lnTo>
                      <a:lnTo>
                        <a:pt x="927" y="319"/>
                      </a:lnTo>
                      <a:lnTo>
                        <a:pt x="975" y="372"/>
                      </a:lnTo>
                      <a:lnTo>
                        <a:pt x="1002" y="407"/>
                      </a:lnTo>
                      <a:lnTo>
                        <a:pt x="1050" y="390"/>
                      </a:lnTo>
                      <a:lnTo>
                        <a:pt x="1084" y="354"/>
                      </a:lnTo>
                      <a:lnTo>
                        <a:pt x="1104" y="319"/>
                      </a:lnTo>
                      <a:lnTo>
                        <a:pt x="1159" y="319"/>
                      </a:lnTo>
                      <a:lnTo>
                        <a:pt x="1193" y="283"/>
                      </a:lnTo>
                      <a:lnTo>
                        <a:pt x="1241" y="248"/>
                      </a:lnTo>
                      <a:lnTo>
                        <a:pt x="1268" y="248"/>
                      </a:lnTo>
                      <a:lnTo>
                        <a:pt x="1261" y="372"/>
                      </a:lnTo>
                      <a:lnTo>
                        <a:pt x="1248" y="425"/>
                      </a:lnTo>
                      <a:lnTo>
                        <a:pt x="1220" y="478"/>
                      </a:lnTo>
                      <a:lnTo>
                        <a:pt x="1193" y="478"/>
                      </a:lnTo>
                      <a:lnTo>
                        <a:pt x="1186" y="478"/>
                      </a:lnTo>
                      <a:lnTo>
                        <a:pt x="1152" y="496"/>
                      </a:lnTo>
                      <a:lnTo>
                        <a:pt x="1125" y="567"/>
                      </a:lnTo>
                      <a:lnTo>
                        <a:pt x="1098" y="549"/>
                      </a:lnTo>
                      <a:lnTo>
                        <a:pt x="1070" y="513"/>
                      </a:lnTo>
                      <a:lnTo>
                        <a:pt x="1043" y="549"/>
                      </a:lnTo>
                      <a:lnTo>
                        <a:pt x="1016" y="567"/>
                      </a:lnTo>
                      <a:lnTo>
                        <a:pt x="995" y="567"/>
                      </a:lnTo>
                      <a:lnTo>
                        <a:pt x="975" y="602"/>
                      </a:lnTo>
                      <a:lnTo>
                        <a:pt x="920" y="602"/>
                      </a:lnTo>
                      <a:lnTo>
                        <a:pt x="900" y="549"/>
                      </a:lnTo>
                      <a:lnTo>
                        <a:pt x="873" y="478"/>
                      </a:lnTo>
                      <a:lnTo>
                        <a:pt x="839" y="549"/>
                      </a:lnTo>
                      <a:lnTo>
                        <a:pt x="818" y="602"/>
                      </a:lnTo>
                      <a:lnTo>
                        <a:pt x="791" y="602"/>
                      </a:lnTo>
                      <a:lnTo>
                        <a:pt x="743" y="478"/>
                      </a:lnTo>
                      <a:lnTo>
                        <a:pt x="729" y="496"/>
                      </a:lnTo>
                      <a:lnTo>
                        <a:pt x="702" y="496"/>
                      </a:lnTo>
                      <a:lnTo>
                        <a:pt x="682" y="567"/>
                      </a:lnTo>
                      <a:lnTo>
                        <a:pt x="641" y="549"/>
                      </a:lnTo>
                      <a:lnTo>
                        <a:pt x="600" y="549"/>
                      </a:lnTo>
                      <a:lnTo>
                        <a:pt x="579" y="513"/>
                      </a:lnTo>
                      <a:lnTo>
                        <a:pt x="552" y="478"/>
                      </a:lnTo>
                      <a:lnTo>
                        <a:pt x="511" y="496"/>
                      </a:lnTo>
                      <a:lnTo>
                        <a:pt x="470" y="567"/>
                      </a:lnTo>
                      <a:lnTo>
                        <a:pt x="443" y="549"/>
                      </a:lnTo>
                      <a:lnTo>
                        <a:pt x="402" y="513"/>
                      </a:lnTo>
                      <a:lnTo>
                        <a:pt x="354" y="460"/>
                      </a:lnTo>
                      <a:lnTo>
                        <a:pt x="314" y="460"/>
                      </a:lnTo>
                      <a:lnTo>
                        <a:pt x="232" y="407"/>
                      </a:lnTo>
                      <a:lnTo>
                        <a:pt x="177" y="372"/>
                      </a:lnTo>
                      <a:lnTo>
                        <a:pt x="143" y="354"/>
                      </a:lnTo>
                      <a:lnTo>
                        <a:pt x="89" y="336"/>
                      </a:lnTo>
                      <a:lnTo>
                        <a:pt x="55" y="266"/>
                      </a:lnTo>
                      <a:lnTo>
                        <a:pt x="20" y="248"/>
                      </a:lnTo>
                      <a:lnTo>
                        <a:pt x="7" y="230"/>
                      </a:lnTo>
                      <a:lnTo>
                        <a:pt x="0" y="195"/>
                      </a:lnTo>
                      <a:lnTo>
                        <a:pt x="0" y="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38" name="Freeform 14"/>
                <p:cNvSpPr>
                  <a:spLocks/>
                </p:cNvSpPr>
                <p:nvPr/>
              </p:nvSpPr>
              <p:spPr bwMode="auto">
                <a:xfrm>
                  <a:off x="16524" y="15795"/>
                  <a:ext cx="575" cy="1160"/>
                </a:xfrm>
                <a:custGeom>
                  <a:avLst/>
                  <a:gdLst>
                    <a:gd name="T0" fmla="*/ 280 w 575"/>
                    <a:gd name="T1" fmla="*/ 18 h 1160"/>
                    <a:gd name="T2" fmla="*/ 478 w 575"/>
                    <a:gd name="T3" fmla="*/ 0 h 1160"/>
                    <a:gd name="T4" fmla="*/ 513 w 575"/>
                    <a:gd name="T5" fmla="*/ 143 h 1160"/>
                    <a:gd name="T6" fmla="*/ 458 w 575"/>
                    <a:gd name="T7" fmla="*/ 232 h 1160"/>
                    <a:gd name="T8" fmla="*/ 444 w 575"/>
                    <a:gd name="T9" fmla="*/ 303 h 1160"/>
                    <a:gd name="T10" fmla="*/ 403 w 575"/>
                    <a:gd name="T11" fmla="*/ 392 h 1160"/>
                    <a:gd name="T12" fmla="*/ 355 w 575"/>
                    <a:gd name="T13" fmla="*/ 410 h 1160"/>
                    <a:gd name="T14" fmla="*/ 308 w 575"/>
                    <a:gd name="T15" fmla="*/ 357 h 1160"/>
                    <a:gd name="T16" fmla="*/ 253 w 575"/>
                    <a:gd name="T17" fmla="*/ 232 h 1160"/>
                    <a:gd name="T18" fmla="*/ 185 w 575"/>
                    <a:gd name="T19" fmla="*/ 232 h 1160"/>
                    <a:gd name="T20" fmla="*/ 178 w 575"/>
                    <a:gd name="T21" fmla="*/ 410 h 1160"/>
                    <a:gd name="T22" fmla="*/ 185 w 575"/>
                    <a:gd name="T23" fmla="*/ 517 h 1160"/>
                    <a:gd name="T24" fmla="*/ 253 w 575"/>
                    <a:gd name="T25" fmla="*/ 446 h 1160"/>
                    <a:gd name="T26" fmla="*/ 301 w 575"/>
                    <a:gd name="T27" fmla="*/ 481 h 1160"/>
                    <a:gd name="T28" fmla="*/ 287 w 575"/>
                    <a:gd name="T29" fmla="*/ 588 h 1160"/>
                    <a:gd name="T30" fmla="*/ 280 w 575"/>
                    <a:gd name="T31" fmla="*/ 660 h 1160"/>
                    <a:gd name="T32" fmla="*/ 287 w 575"/>
                    <a:gd name="T33" fmla="*/ 767 h 1160"/>
                    <a:gd name="T34" fmla="*/ 321 w 575"/>
                    <a:gd name="T35" fmla="*/ 820 h 1160"/>
                    <a:gd name="T36" fmla="*/ 308 w 575"/>
                    <a:gd name="T37" fmla="*/ 945 h 1160"/>
                    <a:gd name="T38" fmla="*/ 287 w 575"/>
                    <a:gd name="T39" fmla="*/ 1088 h 1160"/>
                    <a:gd name="T40" fmla="*/ 239 w 575"/>
                    <a:gd name="T41" fmla="*/ 1123 h 1160"/>
                    <a:gd name="T42" fmla="*/ 219 w 575"/>
                    <a:gd name="T43" fmla="*/ 1052 h 1160"/>
                    <a:gd name="T44" fmla="*/ 191 w 575"/>
                    <a:gd name="T45" fmla="*/ 892 h 1160"/>
                    <a:gd name="T46" fmla="*/ 191 w 575"/>
                    <a:gd name="T47" fmla="*/ 731 h 1160"/>
                    <a:gd name="T48" fmla="*/ 123 w 575"/>
                    <a:gd name="T49" fmla="*/ 731 h 1160"/>
                    <a:gd name="T50" fmla="*/ 82 w 575"/>
                    <a:gd name="T51" fmla="*/ 749 h 1160"/>
                    <a:gd name="T52" fmla="*/ 137 w 575"/>
                    <a:gd name="T53" fmla="*/ 820 h 1160"/>
                    <a:gd name="T54" fmla="*/ 164 w 575"/>
                    <a:gd name="T55" fmla="*/ 927 h 1160"/>
                    <a:gd name="T56" fmla="*/ 144 w 575"/>
                    <a:gd name="T57" fmla="*/ 1070 h 1160"/>
                    <a:gd name="T58" fmla="*/ 103 w 575"/>
                    <a:gd name="T59" fmla="*/ 1159 h 1160"/>
                    <a:gd name="T60" fmla="*/ 103 w 575"/>
                    <a:gd name="T61" fmla="*/ 1052 h 1160"/>
                    <a:gd name="T62" fmla="*/ 75 w 575"/>
                    <a:gd name="T63" fmla="*/ 927 h 1160"/>
                    <a:gd name="T64" fmla="*/ 34 w 575"/>
                    <a:gd name="T65" fmla="*/ 820 h 1160"/>
                    <a:gd name="T66" fmla="*/ 7 w 575"/>
                    <a:gd name="T67" fmla="*/ 695 h 1160"/>
                    <a:gd name="T68" fmla="*/ 55 w 575"/>
                    <a:gd name="T69" fmla="*/ 553 h 1160"/>
                    <a:gd name="T70" fmla="*/ 82 w 575"/>
                    <a:gd name="T71" fmla="*/ 374 h 1160"/>
                    <a:gd name="T72" fmla="*/ 89 w 575"/>
                    <a:gd name="T73" fmla="*/ 250 h 1160"/>
                    <a:gd name="T74" fmla="*/ 82 w 575"/>
                    <a:gd name="T75" fmla="*/ 14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5" h="1160">
                      <a:moveTo>
                        <a:pt x="144" y="0"/>
                      </a:moveTo>
                      <a:lnTo>
                        <a:pt x="280" y="18"/>
                      </a:lnTo>
                      <a:lnTo>
                        <a:pt x="410" y="18"/>
                      </a:lnTo>
                      <a:lnTo>
                        <a:pt x="478" y="0"/>
                      </a:lnTo>
                      <a:lnTo>
                        <a:pt x="574" y="107"/>
                      </a:lnTo>
                      <a:lnTo>
                        <a:pt x="513" y="143"/>
                      </a:lnTo>
                      <a:lnTo>
                        <a:pt x="478" y="196"/>
                      </a:lnTo>
                      <a:lnTo>
                        <a:pt x="458" y="232"/>
                      </a:lnTo>
                      <a:lnTo>
                        <a:pt x="444" y="267"/>
                      </a:lnTo>
                      <a:lnTo>
                        <a:pt x="444" y="303"/>
                      </a:lnTo>
                      <a:lnTo>
                        <a:pt x="444" y="357"/>
                      </a:lnTo>
                      <a:lnTo>
                        <a:pt x="403" y="392"/>
                      </a:lnTo>
                      <a:lnTo>
                        <a:pt x="369" y="392"/>
                      </a:lnTo>
                      <a:lnTo>
                        <a:pt x="355" y="410"/>
                      </a:lnTo>
                      <a:lnTo>
                        <a:pt x="321" y="410"/>
                      </a:lnTo>
                      <a:lnTo>
                        <a:pt x="308" y="357"/>
                      </a:lnTo>
                      <a:lnTo>
                        <a:pt x="280" y="285"/>
                      </a:lnTo>
                      <a:lnTo>
                        <a:pt x="253" y="232"/>
                      </a:lnTo>
                      <a:lnTo>
                        <a:pt x="198" y="232"/>
                      </a:lnTo>
                      <a:lnTo>
                        <a:pt x="185" y="232"/>
                      </a:lnTo>
                      <a:lnTo>
                        <a:pt x="171" y="321"/>
                      </a:lnTo>
                      <a:lnTo>
                        <a:pt x="178" y="410"/>
                      </a:lnTo>
                      <a:lnTo>
                        <a:pt x="178" y="464"/>
                      </a:lnTo>
                      <a:lnTo>
                        <a:pt x="185" y="517"/>
                      </a:lnTo>
                      <a:lnTo>
                        <a:pt x="212" y="499"/>
                      </a:lnTo>
                      <a:lnTo>
                        <a:pt x="253" y="446"/>
                      </a:lnTo>
                      <a:lnTo>
                        <a:pt x="280" y="446"/>
                      </a:lnTo>
                      <a:lnTo>
                        <a:pt x="301" y="481"/>
                      </a:lnTo>
                      <a:lnTo>
                        <a:pt x="301" y="517"/>
                      </a:lnTo>
                      <a:lnTo>
                        <a:pt x="287" y="588"/>
                      </a:lnTo>
                      <a:lnTo>
                        <a:pt x="280" y="624"/>
                      </a:lnTo>
                      <a:lnTo>
                        <a:pt x="280" y="660"/>
                      </a:lnTo>
                      <a:lnTo>
                        <a:pt x="273" y="713"/>
                      </a:lnTo>
                      <a:lnTo>
                        <a:pt x="287" y="767"/>
                      </a:lnTo>
                      <a:lnTo>
                        <a:pt x="314" y="838"/>
                      </a:lnTo>
                      <a:lnTo>
                        <a:pt x="321" y="820"/>
                      </a:lnTo>
                      <a:lnTo>
                        <a:pt x="321" y="892"/>
                      </a:lnTo>
                      <a:lnTo>
                        <a:pt x="308" y="945"/>
                      </a:lnTo>
                      <a:lnTo>
                        <a:pt x="294" y="999"/>
                      </a:lnTo>
                      <a:lnTo>
                        <a:pt x="287" y="1088"/>
                      </a:lnTo>
                      <a:lnTo>
                        <a:pt x="260" y="1123"/>
                      </a:lnTo>
                      <a:lnTo>
                        <a:pt x="239" y="1123"/>
                      </a:lnTo>
                      <a:lnTo>
                        <a:pt x="219" y="1123"/>
                      </a:lnTo>
                      <a:lnTo>
                        <a:pt x="219" y="1052"/>
                      </a:lnTo>
                      <a:lnTo>
                        <a:pt x="212" y="927"/>
                      </a:lnTo>
                      <a:lnTo>
                        <a:pt x="191" y="892"/>
                      </a:lnTo>
                      <a:lnTo>
                        <a:pt x="185" y="838"/>
                      </a:lnTo>
                      <a:lnTo>
                        <a:pt x="191" y="731"/>
                      </a:lnTo>
                      <a:lnTo>
                        <a:pt x="171" y="695"/>
                      </a:lnTo>
                      <a:lnTo>
                        <a:pt x="123" y="731"/>
                      </a:lnTo>
                      <a:lnTo>
                        <a:pt x="103" y="695"/>
                      </a:lnTo>
                      <a:lnTo>
                        <a:pt x="82" y="749"/>
                      </a:lnTo>
                      <a:lnTo>
                        <a:pt x="103" y="785"/>
                      </a:lnTo>
                      <a:lnTo>
                        <a:pt x="137" y="820"/>
                      </a:lnTo>
                      <a:lnTo>
                        <a:pt x="144" y="856"/>
                      </a:lnTo>
                      <a:lnTo>
                        <a:pt x="164" y="927"/>
                      </a:lnTo>
                      <a:lnTo>
                        <a:pt x="164" y="981"/>
                      </a:lnTo>
                      <a:lnTo>
                        <a:pt x="144" y="1070"/>
                      </a:lnTo>
                      <a:lnTo>
                        <a:pt x="116" y="1141"/>
                      </a:lnTo>
                      <a:lnTo>
                        <a:pt x="103" y="1159"/>
                      </a:lnTo>
                      <a:lnTo>
                        <a:pt x="103" y="1106"/>
                      </a:lnTo>
                      <a:lnTo>
                        <a:pt x="103" y="1052"/>
                      </a:lnTo>
                      <a:lnTo>
                        <a:pt x="109" y="981"/>
                      </a:lnTo>
                      <a:lnTo>
                        <a:pt x="75" y="927"/>
                      </a:lnTo>
                      <a:lnTo>
                        <a:pt x="41" y="874"/>
                      </a:lnTo>
                      <a:lnTo>
                        <a:pt x="34" y="820"/>
                      </a:lnTo>
                      <a:lnTo>
                        <a:pt x="0" y="785"/>
                      </a:lnTo>
                      <a:lnTo>
                        <a:pt x="7" y="695"/>
                      </a:lnTo>
                      <a:lnTo>
                        <a:pt x="34" y="642"/>
                      </a:lnTo>
                      <a:lnTo>
                        <a:pt x="55" y="553"/>
                      </a:lnTo>
                      <a:lnTo>
                        <a:pt x="75" y="464"/>
                      </a:lnTo>
                      <a:lnTo>
                        <a:pt x="82" y="374"/>
                      </a:lnTo>
                      <a:lnTo>
                        <a:pt x="75" y="285"/>
                      </a:lnTo>
                      <a:lnTo>
                        <a:pt x="89" y="250"/>
                      </a:lnTo>
                      <a:lnTo>
                        <a:pt x="103" y="214"/>
                      </a:lnTo>
                      <a:lnTo>
                        <a:pt x="82" y="143"/>
                      </a:lnTo>
                      <a:lnTo>
                        <a:pt x="144" y="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39" name="Freeform 15"/>
                <p:cNvSpPr>
                  <a:spLocks/>
                </p:cNvSpPr>
                <p:nvPr/>
              </p:nvSpPr>
              <p:spPr bwMode="auto">
                <a:xfrm>
                  <a:off x="15921" y="15277"/>
                  <a:ext cx="635" cy="1589"/>
                </a:xfrm>
                <a:custGeom>
                  <a:avLst/>
                  <a:gdLst>
                    <a:gd name="T0" fmla="*/ 0 w 635"/>
                    <a:gd name="T1" fmla="*/ 529 h 1589"/>
                    <a:gd name="T2" fmla="*/ 130 w 635"/>
                    <a:gd name="T3" fmla="*/ 282 h 1589"/>
                    <a:gd name="T4" fmla="*/ 198 w 635"/>
                    <a:gd name="T5" fmla="*/ 176 h 1589"/>
                    <a:gd name="T6" fmla="*/ 232 w 635"/>
                    <a:gd name="T7" fmla="*/ 88 h 1589"/>
                    <a:gd name="T8" fmla="*/ 334 w 635"/>
                    <a:gd name="T9" fmla="*/ 0 h 1589"/>
                    <a:gd name="T10" fmla="*/ 389 w 635"/>
                    <a:gd name="T11" fmla="*/ 194 h 1589"/>
                    <a:gd name="T12" fmla="*/ 443 w 635"/>
                    <a:gd name="T13" fmla="*/ 106 h 1589"/>
                    <a:gd name="T14" fmla="*/ 464 w 635"/>
                    <a:gd name="T15" fmla="*/ 53 h 1589"/>
                    <a:gd name="T16" fmla="*/ 511 w 635"/>
                    <a:gd name="T17" fmla="*/ 0 h 1589"/>
                    <a:gd name="T18" fmla="*/ 539 w 635"/>
                    <a:gd name="T19" fmla="*/ 0 h 1589"/>
                    <a:gd name="T20" fmla="*/ 545 w 635"/>
                    <a:gd name="T21" fmla="*/ 71 h 1589"/>
                    <a:gd name="T22" fmla="*/ 545 w 635"/>
                    <a:gd name="T23" fmla="*/ 124 h 1589"/>
                    <a:gd name="T24" fmla="*/ 518 w 635"/>
                    <a:gd name="T25" fmla="*/ 212 h 1589"/>
                    <a:gd name="T26" fmla="*/ 518 w 635"/>
                    <a:gd name="T27" fmla="*/ 265 h 1589"/>
                    <a:gd name="T28" fmla="*/ 593 w 635"/>
                    <a:gd name="T29" fmla="*/ 494 h 1589"/>
                    <a:gd name="T30" fmla="*/ 607 w 635"/>
                    <a:gd name="T31" fmla="*/ 635 h 1589"/>
                    <a:gd name="T32" fmla="*/ 627 w 635"/>
                    <a:gd name="T33" fmla="*/ 635 h 1589"/>
                    <a:gd name="T34" fmla="*/ 634 w 635"/>
                    <a:gd name="T35" fmla="*/ 706 h 1589"/>
                    <a:gd name="T36" fmla="*/ 607 w 635"/>
                    <a:gd name="T37" fmla="*/ 776 h 1589"/>
                    <a:gd name="T38" fmla="*/ 586 w 635"/>
                    <a:gd name="T39" fmla="*/ 741 h 1589"/>
                    <a:gd name="T40" fmla="*/ 539 w 635"/>
                    <a:gd name="T41" fmla="*/ 794 h 1589"/>
                    <a:gd name="T42" fmla="*/ 545 w 635"/>
                    <a:gd name="T43" fmla="*/ 935 h 1589"/>
                    <a:gd name="T44" fmla="*/ 491 w 635"/>
                    <a:gd name="T45" fmla="*/ 1023 h 1589"/>
                    <a:gd name="T46" fmla="*/ 491 w 635"/>
                    <a:gd name="T47" fmla="*/ 1253 h 1589"/>
                    <a:gd name="T48" fmla="*/ 491 w 635"/>
                    <a:gd name="T49" fmla="*/ 1412 h 1589"/>
                    <a:gd name="T50" fmla="*/ 464 w 635"/>
                    <a:gd name="T51" fmla="*/ 1482 h 1589"/>
                    <a:gd name="T52" fmla="*/ 443 w 635"/>
                    <a:gd name="T53" fmla="*/ 1588 h 1589"/>
                    <a:gd name="T54" fmla="*/ 416 w 635"/>
                    <a:gd name="T55" fmla="*/ 1570 h 1589"/>
                    <a:gd name="T56" fmla="*/ 375 w 635"/>
                    <a:gd name="T57" fmla="*/ 1517 h 1589"/>
                    <a:gd name="T58" fmla="*/ 341 w 635"/>
                    <a:gd name="T59" fmla="*/ 1464 h 1589"/>
                    <a:gd name="T60" fmla="*/ 314 w 635"/>
                    <a:gd name="T61" fmla="*/ 1376 h 1589"/>
                    <a:gd name="T62" fmla="*/ 218 w 635"/>
                    <a:gd name="T63" fmla="*/ 1394 h 1589"/>
                    <a:gd name="T64" fmla="*/ 136 w 635"/>
                    <a:gd name="T65" fmla="*/ 1341 h 1589"/>
                    <a:gd name="T66" fmla="*/ 82 w 635"/>
                    <a:gd name="T67" fmla="*/ 1200 h 1589"/>
                    <a:gd name="T68" fmla="*/ 48 w 635"/>
                    <a:gd name="T69" fmla="*/ 1094 h 1589"/>
                    <a:gd name="T70" fmla="*/ 20 w 635"/>
                    <a:gd name="T71" fmla="*/ 1006 h 1589"/>
                    <a:gd name="T72" fmla="*/ 20 w 635"/>
                    <a:gd name="T73" fmla="*/ 829 h 1589"/>
                    <a:gd name="T74" fmla="*/ 0 w 635"/>
                    <a:gd name="T75" fmla="*/ 529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5" h="1589">
                      <a:moveTo>
                        <a:pt x="0" y="529"/>
                      </a:moveTo>
                      <a:lnTo>
                        <a:pt x="130" y="282"/>
                      </a:lnTo>
                      <a:lnTo>
                        <a:pt x="198" y="176"/>
                      </a:lnTo>
                      <a:lnTo>
                        <a:pt x="232" y="88"/>
                      </a:lnTo>
                      <a:lnTo>
                        <a:pt x="334" y="0"/>
                      </a:lnTo>
                      <a:lnTo>
                        <a:pt x="389" y="194"/>
                      </a:lnTo>
                      <a:lnTo>
                        <a:pt x="443" y="106"/>
                      </a:lnTo>
                      <a:lnTo>
                        <a:pt x="464" y="53"/>
                      </a:lnTo>
                      <a:lnTo>
                        <a:pt x="511" y="0"/>
                      </a:lnTo>
                      <a:lnTo>
                        <a:pt x="539" y="0"/>
                      </a:lnTo>
                      <a:lnTo>
                        <a:pt x="545" y="71"/>
                      </a:lnTo>
                      <a:lnTo>
                        <a:pt x="545" y="124"/>
                      </a:lnTo>
                      <a:lnTo>
                        <a:pt x="518" y="212"/>
                      </a:lnTo>
                      <a:lnTo>
                        <a:pt x="518" y="265"/>
                      </a:lnTo>
                      <a:lnTo>
                        <a:pt x="593" y="494"/>
                      </a:lnTo>
                      <a:lnTo>
                        <a:pt x="607" y="635"/>
                      </a:lnTo>
                      <a:lnTo>
                        <a:pt x="627" y="635"/>
                      </a:lnTo>
                      <a:lnTo>
                        <a:pt x="634" y="706"/>
                      </a:lnTo>
                      <a:lnTo>
                        <a:pt x="607" y="776"/>
                      </a:lnTo>
                      <a:lnTo>
                        <a:pt x="586" y="741"/>
                      </a:lnTo>
                      <a:lnTo>
                        <a:pt x="539" y="794"/>
                      </a:lnTo>
                      <a:lnTo>
                        <a:pt x="545" y="935"/>
                      </a:lnTo>
                      <a:lnTo>
                        <a:pt x="491" y="1023"/>
                      </a:lnTo>
                      <a:lnTo>
                        <a:pt x="491" y="1253"/>
                      </a:lnTo>
                      <a:lnTo>
                        <a:pt x="491" y="1412"/>
                      </a:lnTo>
                      <a:lnTo>
                        <a:pt x="464" y="1482"/>
                      </a:lnTo>
                      <a:lnTo>
                        <a:pt x="443" y="1588"/>
                      </a:lnTo>
                      <a:lnTo>
                        <a:pt x="416" y="1570"/>
                      </a:lnTo>
                      <a:lnTo>
                        <a:pt x="375" y="1517"/>
                      </a:lnTo>
                      <a:lnTo>
                        <a:pt x="341" y="1464"/>
                      </a:lnTo>
                      <a:lnTo>
                        <a:pt x="314" y="1376"/>
                      </a:lnTo>
                      <a:lnTo>
                        <a:pt x="218" y="1394"/>
                      </a:lnTo>
                      <a:lnTo>
                        <a:pt x="136" y="1341"/>
                      </a:lnTo>
                      <a:lnTo>
                        <a:pt x="82" y="1200"/>
                      </a:lnTo>
                      <a:lnTo>
                        <a:pt x="48" y="1094"/>
                      </a:lnTo>
                      <a:lnTo>
                        <a:pt x="20" y="1006"/>
                      </a:lnTo>
                      <a:lnTo>
                        <a:pt x="20" y="829"/>
                      </a:lnTo>
                      <a:lnTo>
                        <a:pt x="0" y="529"/>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40" name="Freeform 16"/>
                <p:cNvSpPr>
                  <a:spLocks/>
                </p:cNvSpPr>
                <p:nvPr/>
              </p:nvSpPr>
              <p:spPr bwMode="auto">
                <a:xfrm>
                  <a:off x="17269" y="16186"/>
                  <a:ext cx="1216" cy="1498"/>
                </a:xfrm>
                <a:custGeom>
                  <a:avLst/>
                  <a:gdLst>
                    <a:gd name="T0" fmla="*/ 109 w 1216"/>
                    <a:gd name="T1" fmla="*/ 18 h 1498"/>
                    <a:gd name="T2" fmla="*/ 239 w 1216"/>
                    <a:gd name="T3" fmla="*/ 250 h 1498"/>
                    <a:gd name="T4" fmla="*/ 259 w 1216"/>
                    <a:gd name="T5" fmla="*/ 356 h 1498"/>
                    <a:gd name="T6" fmla="*/ 334 w 1216"/>
                    <a:gd name="T7" fmla="*/ 303 h 1498"/>
                    <a:gd name="T8" fmla="*/ 375 w 1216"/>
                    <a:gd name="T9" fmla="*/ 339 h 1498"/>
                    <a:gd name="T10" fmla="*/ 423 w 1216"/>
                    <a:gd name="T11" fmla="*/ 250 h 1498"/>
                    <a:gd name="T12" fmla="*/ 491 w 1216"/>
                    <a:gd name="T13" fmla="*/ 196 h 1498"/>
                    <a:gd name="T14" fmla="*/ 648 w 1216"/>
                    <a:gd name="T15" fmla="*/ 303 h 1498"/>
                    <a:gd name="T16" fmla="*/ 744 w 1216"/>
                    <a:gd name="T17" fmla="*/ 428 h 1498"/>
                    <a:gd name="T18" fmla="*/ 819 w 1216"/>
                    <a:gd name="T19" fmla="*/ 517 h 1498"/>
                    <a:gd name="T20" fmla="*/ 949 w 1216"/>
                    <a:gd name="T21" fmla="*/ 713 h 1498"/>
                    <a:gd name="T22" fmla="*/ 962 w 1216"/>
                    <a:gd name="T23" fmla="*/ 820 h 1498"/>
                    <a:gd name="T24" fmla="*/ 1024 w 1216"/>
                    <a:gd name="T25" fmla="*/ 909 h 1498"/>
                    <a:gd name="T26" fmla="*/ 1072 w 1216"/>
                    <a:gd name="T27" fmla="*/ 945 h 1498"/>
                    <a:gd name="T28" fmla="*/ 1126 w 1216"/>
                    <a:gd name="T29" fmla="*/ 1123 h 1498"/>
                    <a:gd name="T30" fmla="*/ 1167 w 1216"/>
                    <a:gd name="T31" fmla="*/ 1230 h 1498"/>
                    <a:gd name="T32" fmla="*/ 1174 w 1216"/>
                    <a:gd name="T33" fmla="*/ 1497 h 1498"/>
                    <a:gd name="T34" fmla="*/ 1119 w 1216"/>
                    <a:gd name="T35" fmla="*/ 1497 h 1498"/>
                    <a:gd name="T36" fmla="*/ 1085 w 1216"/>
                    <a:gd name="T37" fmla="*/ 1444 h 1498"/>
                    <a:gd name="T38" fmla="*/ 962 w 1216"/>
                    <a:gd name="T39" fmla="*/ 1176 h 1498"/>
                    <a:gd name="T40" fmla="*/ 840 w 1216"/>
                    <a:gd name="T41" fmla="*/ 1176 h 1498"/>
                    <a:gd name="T42" fmla="*/ 799 w 1216"/>
                    <a:gd name="T43" fmla="*/ 1265 h 1498"/>
                    <a:gd name="T44" fmla="*/ 764 w 1216"/>
                    <a:gd name="T45" fmla="*/ 1319 h 1498"/>
                    <a:gd name="T46" fmla="*/ 689 w 1216"/>
                    <a:gd name="T47" fmla="*/ 1390 h 1498"/>
                    <a:gd name="T48" fmla="*/ 621 w 1216"/>
                    <a:gd name="T49" fmla="*/ 1354 h 1498"/>
                    <a:gd name="T50" fmla="*/ 560 w 1216"/>
                    <a:gd name="T51" fmla="*/ 1354 h 1498"/>
                    <a:gd name="T52" fmla="*/ 485 w 1216"/>
                    <a:gd name="T53" fmla="*/ 1016 h 1498"/>
                    <a:gd name="T54" fmla="*/ 396 w 1216"/>
                    <a:gd name="T55" fmla="*/ 713 h 1498"/>
                    <a:gd name="T56" fmla="*/ 287 w 1216"/>
                    <a:gd name="T57" fmla="*/ 606 h 1498"/>
                    <a:gd name="T58" fmla="*/ 184 w 1216"/>
                    <a:gd name="T59" fmla="*/ 588 h 1498"/>
                    <a:gd name="T60" fmla="*/ 82 w 1216"/>
                    <a:gd name="T61" fmla="*/ 481 h 1498"/>
                    <a:gd name="T62" fmla="*/ 89 w 1216"/>
                    <a:gd name="T63" fmla="*/ 160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6" h="1498">
                      <a:moveTo>
                        <a:pt x="0" y="0"/>
                      </a:moveTo>
                      <a:lnTo>
                        <a:pt x="109" y="18"/>
                      </a:lnTo>
                      <a:lnTo>
                        <a:pt x="198" y="36"/>
                      </a:lnTo>
                      <a:lnTo>
                        <a:pt x="239" y="250"/>
                      </a:lnTo>
                      <a:lnTo>
                        <a:pt x="246" y="321"/>
                      </a:lnTo>
                      <a:lnTo>
                        <a:pt x="259" y="356"/>
                      </a:lnTo>
                      <a:lnTo>
                        <a:pt x="287" y="303"/>
                      </a:lnTo>
                      <a:lnTo>
                        <a:pt x="334" y="303"/>
                      </a:lnTo>
                      <a:lnTo>
                        <a:pt x="362" y="356"/>
                      </a:lnTo>
                      <a:lnTo>
                        <a:pt x="375" y="339"/>
                      </a:lnTo>
                      <a:lnTo>
                        <a:pt x="416" y="250"/>
                      </a:lnTo>
                      <a:lnTo>
                        <a:pt x="423" y="250"/>
                      </a:lnTo>
                      <a:lnTo>
                        <a:pt x="457" y="196"/>
                      </a:lnTo>
                      <a:lnTo>
                        <a:pt x="491" y="196"/>
                      </a:lnTo>
                      <a:lnTo>
                        <a:pt x="601" y="303"/>
                      </a:lnTo>
                      <a:lnTo>
                        <a:pt x="648" y="303"/>
                      </a:lnTo>
                      <a:lnTo>
                        <a:pt x="696" y="392"/>
                      </a:lnTo>
                      <a:lnTo>
                        <a:pt x="744" y="428"/>
                      </a:lnTo>
                      <a:lnTo>
                        <a:pt x="785" y="499"/>
                      </a:lnTo>
                      <a:lnTo>
                        <a:pt x="819" y="517"/>
                      </a:lnTo>
                      <a:lnTo>
                        <a:pt x="908" y="588"/>
                      </a:lnTo>
                      <a:lnTo>
                        <a:pt x="949" y="713"/>
                      </a:lnTo>
                      <a:lnTo>
                        <a:pt x="969" y="784"/>
                      </a:lnTo>
                      <a:lnTo>
                        <a:pt x="962" y="820"/>
                      </a:lnTo>
                      <a:lnTo>
                        <a:pt x="997" y="891"/>
                      </a:lnTo>
                      <a:lnTo>
                        <a:pt x="1024" y="909"/>
                      </a:lnTo>
                      <a:lnTo>
                        <a:pt x="1038" y="927"/>
                      </a:lnTo>
                      <a:lnTo>
                        <a:pt x="1072" y="945"/>
                      </a:lnTo>
                      <a:lnTo>
                        <a:pt x="1126" y="1051"/>
                      </a:lnTo>
                      <a:lnTo>
                        <a:pt x="1126" y="1123"/>
                      </a:lnTo>
                      <a:lnTo>
                        <a:pt x="1160" y="1194"/>
                      </a:lnTo>
                      <a:lnTo>
                        <a:pt x="1167" y="1230"/>
                      </a:lnTo>
                      <a:lnTo>
                        <a:pt x="1215" y="1372"/>
                      </a:lnTo>
                      <a:lnTo>
                        <a:pt x="1174" y="1497"/>
                      </a:lnTo>
                      <a:lnTo>
                        <a:pt x="1160" y="1497"/>
                      </a:lnTo>
                      <a:lnTo>
                        <a:pt x="1119" y="1497"/>
                      </a:lnTo>
                      <a:lnTo>
                        <a:pt x="1106" y="1444"/>
                      </a:lnTo>
                      <a:lnTo>
                        <a:pt x="1085" y="1444"/>
                      </a:lnTo>
                      <a:lnTo>
                        <a:pt x="1065" y="1461"/>
                      </a:lnTo>
                      <a:lnTo>
                        <a:pt x="962" y="1176"/>
                      </a:lnTo>
                      <a:lnTo>
                        <a:pt x="901" y="1194"/>
                      </a:lnTo>
                      <a:lnTo>
                        <a:pt x="840" y="1176"/>
                      </a:lnTo>
                      <a:lnTo>
                        <a:pt x="819" y="1212"/>
                      </a:lnTo>
                      <a:lnTo>
                        <a:pt x="799" y="1265"/>
                      </a:lnTo>
                      <a:lnTo>
                        <a:pt x="792" y="1230"/>
                      </a:lnTo>
                      <a:lnTo>
                        <a:pt x="764" y="1319"/>
                      </a:lnTo>
                      <a:lnTo>
                        <a:pt x="724" y="1444"/>
                      </a:lnTo>
                      <a:lnTo>
                        <a:pt x="689" y="1390"/>
                      </a:lnTo>
                      <a:lnTo>
                        <a:pt x="648" y="1354"/>
                      </a:lnTo>
                      <a:lnTo>
                        <a:pt x="621" y="1354"/>
                      </a:lnTo>
                      <a:lnTo>
                        <a:pt x="580" y="1319"/>
                      </a:lnTo>
                      <a:lnTo>
                        <a:pt x="560" y="1354"/>
                      </a:lnTo>
                      <a:lnTo>
                        <a:pt x="532" y="1176"/>
                      </a:lnTo>
                      <a:lnTo>
                        <a:pt x="485" y="1016"/>
                      </a:lnTo>
                      <a:lnTo>
                        <a:pt x="437" y="820"/>
                      </a:lnTo>
                      <a:lnTo>
                        <a:pt x="396" y="713"/>
                      </a:lnTo>
                      <a:lnTo>
                        <a:pt x="362" y="606"/>
                      </a:lnTo>
                      <a:lnTo>
                        <a:pt x="287" y="606"/>
                      </a:lnTo>
                      <a:lnTo>
                        <a:pt x="218" y="659"/>
                      </a:lnTo>
                      <a:lnTo>
                        <a:pt x="184" y="588"/>
                      </a:lnTo>
                      <a:lnTo>
                        <a:pt x="116" y="535"/>
                      </a:lnTo>
                      <a:lnTo>
                        <a:pt x="82" y="481"/>
                      </a:lnTo>
                      <a:lnTo>
                        <a:pt x="82" y="267"/>
                      </a:lnTo>
                      <a:lnTo>
                        <a:pt x="89" y="160"/>
                      </a:lnTo>
                      <a:lnTo>
                        <a:pt x="0" y="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41" name="Freeform 17"/>
                <p:cNvSpPr>
                  <a:spLocks/>
                </p:cNvSpPr>
                <p:nvPr/>
              </p:nvSpPr>
              <p:spPr bwMode="auto">
                <a:xfrm>
                  <a:off x="15026" y="15118"/>
                  <a:ext cx="729" cy="1977"/>
                </a:xfrm>
                <a:custGeom>
                  <a:avLst/>
                  <a:gdLst>
                    <a:gd name="T0" fmla="*/ 0 w 729"/>
                    <a:gd name="T1" fmla="*/ 53 h 1977"/>
                    <a:gd name="T2" fmla="*/ 74 w 729"/>
                    <a:gd name="T3" fmla="*/ 0 h 1977"/>
                    <a:gd name="T4" fmla="*/ 162 w 729"/>
                    <a:gd name="T5" fmla="*/ 89 h 1977"/>
                    <a:gd name="T6" fmla="*/ 175 w 729"/>
                    <a:gd name="T7" fmla="*/ 178 h 1977"/>
                    <a:gd name="T8" fmla="*/ 175 w 729"/>
                    <a:gd name="T9" fmla="*/ 214 h 1977"/>
                    <a:gd name="T10" fmla="*/ 195 w 729"/>
                    <a:gd name="T11" fmla="*/ 231 h 1977"/>
                    <a:gd name="T12" fmla="*/ 195 w 729"/>
                    <a:gd name="T13" fmla="*/ 267 h 1977"/>
                    <a:gd name="T14" fmla="*/ 222 w 729"/>
                    <a:gd name="T15" fmla="*/ 285 h 1977"/>
                    <a:gd name="T16" fmla="*/ 222 w 729"/>
                    <a:gd name="T17" fmla="*/ 356 h 1977"/>
                    <a:gd name="T18" fmla="*/ 310 w 729"/>
                    <a:gd name="T19" fmla="*/ 570 h 1977"/>
                    <a:gd name="T20" fmla="*/ 324 w 729"/>
                    <a:gd name="T21" fmla="*/ 570 h 1977"/>
                    <a:gd name="T22" fmla="*/ 337 w 729"/>
                    <a:gd name="T23" fmla="*/ 623 h 1977"/>
                    <a:gd name="T24" fmla="*/ 351 w 729"/>
                    <a:gd name="T25" fmla="*/ 676 h 1977"/>
                    <a:gd name="T26" fmla="*/ 364 w 729"/>
                    <a:gd name="T27" fmla="*/ 676 h 1977"/>
                    <a:gd name="T28" fmla="*/ 425 w 729"/>
                    <a:gd name="T29" fmla="*/ 748 h 1977"/>
                    <a:gd name="T30" fmla="*/ 539 w 729"/>
                    <a:gd name="T31" fmla="*/ 783 h 1977"/>
                    <a:gd name="T32" fmla="*/ 546 w 729"/>
                    <a:gd name="T33" fmla="*/ 1033 h 1977"/>
                    <a:gd name="T34" fmla="*/ 573 w 729"/>
                    <a:gd name="T35" fmla="*/ 1068 h 1977"/>
                    <a:gd name="T36" fmla="*/ 566 w 729"/>
                    <a:gd name="T37" fmla="*/ 1157 h 1977"/>
                    <a:gd name="T38" fmla="*/ 634 w 729"/>
                    <a:gd name="T39" fmla="*/ 1282 h 1977"/>
                    <a:gd name="T40" fmla="*/ 694 w 729"/>
                    <a:gd name="T41" fmla="*/ 1335 h 1977"/>
                    <a:gd name="T42" fmla="*/ 694 w 729"/>
                    <a:gd name="T43" fmla="*/ 1745 h 1977"/>
                    <a:gd name="T44" fmla="*/ 728 w 729"/>
                    <a:gd name="T45" fmla="*/ 1905 h 1977"/>
                    <a:gd name="T46" fmla="*/ 708 w 729"/>
                    <a:gd name="T47" fmla="*/ 1958 h 1977"/>
                    <a:gd name="T48" fmla="*/ 667 w 729"/>
                    <a:gd name="T49" fmla="*/ 1976 h 1977"/>
                    <a:gd name="T50" fmla="*/ 661 w 729"/>
                    <a:gd name="T51" fmla="*/ 1834 h 1977"/>
                    <a:gd name="T52" fmla="*/ 593 w 729"/>
                    <a:gd name="T53" fmla="*/ 1976 h 1977"/>
                    <a:gd name="T54" fmla="*/ 546 w 729"/>
                    <a:gd name="T55" fmla="*/ 1762 h 1977"/>
                    <a:gd name="T56" fmla="*/ 519 w 729"/>
                    <a:gd name="T57" fmla="*/ 1620 h 1977"/>
                    <a:gd name="T58" fmla="*/ 438 w 729"/>
                    <a:gd name="T59" fmla="*/ 1424 h 1977"/>
                    <a:gd name="T60" fmla="*/ 418 w 729"/>
                    <a:gd name="T61" fmla="*/ 1424 h 1977"/>
                    <a:gd name="T62" fmla="*/ 344 w 729"/>
                    <a:gd name="T63" fmla="*/ 1317 h 1977"/>
                    <a:gd name="T64" fmla="*/ 330 w 729"/>
                    <a:gd name="T65" fmla="*/ 1211 h 1977"/>
                    <a:gd name="T66" fmla="*/ 330 w 729"/>
                    <a:gd name="T67" fmla="*/ 1139 h 1977"/>
                    <a:gd name="T68" fmla="*/ 270 w 729"/>
                    <a:gd name="T69" fmla="*/ 854 h 1977"/>
                    <a:gd name="T70" fmla="*/ 243 w 729"/>
                    <a:gd name="T71" fmla="*/ 676 h 1977"/>
                    <a:gd name="T72" fmla="*/ 169 w 729"/>
                    <a:gd name="T73" fmla="*/ 516 h 1977"/>
                    <a:gd name="T74" fmla="*/ 67 w 729"/>
                    <a:gd name="T75" fmla="*/ 267 h 1977"/>
                    <a:gd name="T76" fmla="*/ 0 w 729"/>
                    <a:gd name="T77" fmla="*/ 53 h 1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9" h="1977">
                      <a:moveTo>
                        <a:pt x="0" y="53"/>
                      </a:moveTo>
                      <a:lnTo>
                        <a:pt x="74" y="0"/>
                      </a:lnTo>
                      <a:lnTo>
                        <a:pt x="162" y="89"/>
                      </a:lnTo>
                      <a:lnTo>
                        <a:pt x="175" y="178"/>
                      </a:lnTo>
                      <a:lnTo>
                        <a:pt x="175" y="214"/>
                      </a:lnTo>
                      <a:lnTo>
                        <a:pt x="195" y="231"/>
                      </a:lnTo>
                      <a:lnTo>
                        <a:pt x="195" y="267"/>
                      </a:lnTo>
                      <a:lnTo>
                        <a:pt x="222" y="285"/>
                      </a:lnTo>
                      <a:lnTo>
                        <a:pt x="222" y="356"/>
                      </a:lnTo>
                      <a:lnTo>
                        <a:pt x="310" y="570"/>
                      </a:lnTo>
                      <a:lnTo>
                        <a:pt x="324" y="570"/>
                      </a:lnTo>
                      <a:lnTo>
                        <a:pt x="337" y="623"/>
                      </a:lnTo>
                      <a:lnTo>
                        <a:pt x="351" y="676"/>
                      </a:lnTo>
                      <a:lnTo>
                        <a:pt x="364" y="676"/>
                      </a:lnTo>
                      <a:lnTo>
                        <a:pt x="425" y="748"/>
                      </a:lnTo>
                      <a:lnTo>
                        <a:pt x="539" y="783"/>
                      </a:lnTo>
                      <a:lnTo>
                        <a:pt x="546" y="1033"/>
                      </a:lnTo>
                      <a:lnTo>
                        <a:pt x="573" y="1068"/>
                      </a:lnTo>
                      <a:lnTo>
                        <a:pt x="566" y="1157"/>
                      </a:lnTo>
                      <a:lnTo>
                        <a:pt x="634" y="1282"/>
                      </a:lnTo>
                      <a:lnTo>
                        <a:pt x="694" y="1335"/>
                      </a:lnTo>
                      <a:lnTo>
                        <a:pt x="694" y="1745"/>
                      </a:lnTo>
                      <a:lnTo>
                        <a:pt x="728" y="1905"/>
                      </a:lnTo>
                      <a:lnTo>
                        <a:pt x="708" y="1958"/>
                      </a:lnTo>
                      <a:lnTo>
                        <a:pt x="667" y="1976"/>
                      </a:lnTo>
                      <a:lnTo>
                        <a:pt x="661" y="1834"/>
                      </a:lnTo>
                      <a:lnTo>
                        <a:pt x="593" y="1976"/>
                      </a:lnTo>
                      <a:lnTo>
                        <a:pt x="546" y="1762"/>
                      </a:lnTo>
                      <a:lnTo>
                        <a:pt x="519" y="1620"/>
                      </a:lnTo>
                      <a:lnTo>
                        <a:pt x="438" y="1424"/>
                      </a:lnTo>
                      <a:lnTo>
                        <a:pt x="418" y="1424"/>
                      </a:lnTo>
                      <a:lnTo>
                        <a:pt x="344" y="1317"/>
                      </a:lnTo>
                      <a:lnTo>
                        <a:pt x="330" y="1211"/>
                      </a:lnTo>
                      <a:lnTo>
                        <a:pt x="330" y="1139"/>
                      </a:lnTo>
                      <a:lnTo>
                        <a:pt x="270" y="854"/>
                      </a:lnTo>
                      <a:lnTo>
                        <a:pt x="243" y="676"/>
                      </a:lnTo>
                      <a:lnTo>
                        <a:pt x="169" y="516"/>
                      </a:lnTo>
                      <a:lnTo>
                        <a:pt x="67" y="267"/>
                      </a:lnTo>
                      <a:lnTo>
                        <a:pt x="0" y="53"/>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42" name="Freeform 18"/>
                <p:cNvSpPr>
                  <a:spLocks/>
                </p:cNvSpPr>
                <p:nvPr/>
              </p:nvSpPr>
              <p:spPr bwMode="auto">
                <a:xfrm>
                  <a:off x="16324" y="12986"/>
                  <a:ext cx="715" cy="2177"/>
                </a:xfrm>
                <a:custGeom>
                  <a:avLst/>
                  <a:gdLst>
                    <a:gd name="T0" fmla="*/ 48 w 715"/>
                    <a:gd name="T1" fmla="*/ 0 h 2177"/>
                    <a:gd name="T2" fmla="*/ 110 w 715"/>
                    <a:gd name="T3" fmla="*/ 0 h 2177"/>
                    <a:gd name="T4" fmla="*/ 179 w 715"/>
                    <a:gd name="T5" fmla="*/ 232 h 2177"/>
                    <a:gd name="T6" fmla="*/ 165 w 715"/>
                    <a:gd name="T7" fmla="*/ 446 h 2177"/>
                    <a:gd name="T8" fmla="*/ 206 w 715"/>
                    <a:gd name="T9" fmla="*/ 517 h 2177"/>
                    <a:gd name="T10" fmla="*/ 227 w 715"/>
                    <a:gd name="T11" fmla="*/ 660 h 2177"/>
                    <a:gd name="T12" fmla="*/ 275 w 715"/>
                    <a:gd name="T13" fmla="*/ 731 h 2177"/>
                    <a:gd name="T14" fmla="*/ 330 w 715"/>
                    <a:gd name="T15" fmla="*/ 749 h 2177"/>
                    <a:gd name="T16" fmla="*/ 412 w 715"/>
                    <a:gd name="T17" fmla="*/ 856 h 2177"/>
                    <a:gd name="T18" fmla="*/ 467 w 715"/>
                    <a:gd name="T19" fmla="*/ 981 h 2177"/>
                    <a:gd name="T20" fmla="*/ 481 w 715"/>
                    <a:gd name="T21" fmla="*/ 981 h 2177"/>
                    <a:gd name="T22" fmla="*/ 549 w 715"/>
                    <a:gd name="T23" fmla="*/ 1088 h 2177"/>
                    <a:gd name="T24" fmla="*/ 549 w 715"/>
                    <a:gd name="T25" fmla="*/ 1356 h 2177"/>
                    <a:gd name="T26" fmla="*/ 570 w 715"/>
                    <a:gd name="T27" fmla="*/ 1480 h 2177"/>
                    <a:gd name="T28" fmla="*/ 590 w 715"/>
                    <a:gd name="T29" fmla="*/ 1552 h 2177"/>
                    <a:gd name="T30" fmla="*/ 618 w 715"/>
                    <a:gd name="T31" fmla="*/ 1623 h 2177"/>
                    <a:gd name="T32" fmla="*/ 645 w 715"/>
                    <a:gd name="T33" fmla="*/ 1712 h 2177"/>
                    <a:gd name="T34" fmla="*/ 659 w 715"/>
                    <a:gd name="T35" fmla="*/ 1819 h 2177"/>
                    <a:gd name="T36" fmla="*/ 714 w 715"/>
                    <a:gd name="T37" fmla="*/ 1908 h 2177"/>
                    <a:gd name="T38" fmla="*/ 707 w 715"/>
                    <a:gd name="T39" fmla="*/ 2015 h 2177"/>
                    <a:gd name="T40" fmla="*/ 652 w 715"/>
                    <a:gd name="T41" fmla="*/ 2033 h 2177"/>
                    <a:gd name="T42" fmla="*/ 632 w 715"/>
                    <a:gd name="T43" fmla="*/ 1944 h 2177"/>
                    <a:gd name="T44" fmla="*/ 590 w 715"/>
                    <a:gd name="T45" fmla="*/ 1944 h 2177"/>
                    <a:gd name="T46" fmla="*/ 590 w 715"/>
                    <a:gd name="T47" fmla="*/ 2176 h 2177"/>
                    <a:gd name="T48" fmla="*/ 556 w 715"/>
                    <a:gd name="T49" fmla="*/ 2176 h 2177"/>
                    <a:gd name="T50" fmla="*/ 515 w 715"/>
                    <a:gd name="T51" fmla="*/ 2069 h 2177"/>
                    <a:gd name="T52" fmla="*/ 487 w 715"/>
                    <a:gd name="T53" fmla="*/ 2015 h 2177"/>
                    <a:gd name="T54" fmla="*/ 487 w 715"/>
                    <a:gd name="T55" fmla="*/ 1891 h 2177"/>
                    <a:gd name="T56" fmla="*/ 426 w 715"/>
                    <a:gd name="T57" fmla="*/ 1891 h 2177"/>
                    <a:gd name="T58" fmla="*/ 405 w 715"/>
                    <a:gd name="T59" fmla="*/ 2015 h 2177"/>
                    <a:gd name="T60" fmla="*/ 384 w 715"/>
                    <a:gd name="T61" fmla="*/ 1891 h 2177"/>
                    <a:gd name="T62" fmla="*/ 378 w 715"/>
                    <a:gd name="T63" fmla="*/ 1766 h 2177"/>
                    <a:gd name="T64" fmla="*/ 453 w 715"/>
                    <a:gd name="T65" fmla="*/ 1712 h 2177"/>
                    <a:gd name="T66" fmla="*/ 494 w 715"/>
                    <a:gd name="T67" fmla="*/ 1748 h 2177"/>
                    <a:gd name="T68" fmla="*/ 501 w 715"/>
                    <a:gd name="T69" fmla="*/ 1534 h 2177"/>
                    <a:gd name="T70" fmla="*/ 460 w 715"/>
                    <a:gd name="T71" fmla="*/ 1463 h 2177"/>
                    <a:gd name="T72" fmla="*/ 433 w 715"/>
                    <a:gd name="T73" fmla="*/ 1284 h 2177"/>
                    <a:gd name="T74" fmla="*/ 412 w 715"/>
                    <a:gd name="T75" fmla="*/ 1070 h 2177"/>
                    <a:gd name="T76" fmla="*/ 336 w 715"/>
                    <a:gd name="T77" fmla="*/ 999 h 2177"/>
                    <a:gd name="T78" fmla="*/ 302 w 715"/>
                    <a:gd name="T79" fmla="*/ 910 h 2177"/>
                    <a:gd name="T80" fmla="*/ 240 w 715"/>
                    <a:gd name="T81" fmla="*/ 856 h 2177"/>
                    <a:gd name="T82" fmla="*/ 275 w 715"/>
                    <a:gd name="T83" fmla="*/ 1052 h 2177"/>
                    <a:gd name="T84" fmla="*/ 206 w 715"/>
                    <a:gd name="T85" fmla="*/ 1142 h 2177"/>
                    <a:gd name="T86" fmla="*/ 165 w 715"/>
                    <a:gd name="T87" fmla="*/ 927 h 2177"/>
                    <a:gd name="T88" fmla="*/ 130 w 715"/>
                    <a:gd name="T89" fmla="*/ 874 h 2177"/>
                    <a:gd name="T90" fmla="*/ 130 w 715"/>
                    <a:gd name="T91" fmla="*/ 749 h 2177"/>
                    <a:gd name="T92" fmla="*/ 82 w 715"/>
                    <a:gd name="T93" fmla="*/ 606 h 2177"/>
                    <a:gd name="T94" fmla="*/ 27 w 715"/>
                    <a:gd name="T95" fmla="*/ 517 h 2177"/>
                    <a:gd name="T96" fmla="*/ 0 w 715"/>
                    <a:gd name="T97" fmla="*/ 428 h 2177"/>
                    <a:gd name="T98" fmla="*/ 14 w 715"/>
                    <a:gd name="T99" fmla="*/ 357 h 2177"/>
                    <a:gd name="T100" fmla="*/ 55 w 715"/>
                    <a:gd name="T101" fmla="*/ 392 h 2177"/>
                    <a:gd name="T102" fmla="*/ 69 w 715"/>
                    <a:gd name="T103" fmla="*/ 303 h 2177"/>
                    <a:gd name="T104" fmla="*/ 55 w 715"/>
                    <a:gd name="T105" fmla="*/ 178 h 2177"/>
                    <a:gd name="T106" fmla="*/ 48 w 715"/>
                    <a:gd name="T107" fmla="*/ 0 h 2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5" h="2177">
                      <a:moveTo>
                        <a:pt x="48" y="0"/>
                      </a:moveTo>
                      <a:lnTo>
                        <a:pt x="110" y="0"/>
                      </a:lnTo>
                      <a:lnTo>
                        <a:pt x="179" y="232"/>
                      </a:lnTo>
                      <a:lnTo>
                        <a:pt x="165" y="446"/>
                      </a:lnTo>
                      <a:lnTo>
                        <a:pt x="206" y="517"/>
                      </a:lnTo>
                      <a:lnTo>
                        <a:pt x="227" y="660"/>
                      </a:lnTo>
                      <a:lnTo>
                        <a:pt x="275" y="731"/>
                      </a:lnTo>
                      <a:lnTo>
                        <a:pt x="330" y="749"/>
                      </a:lnTo>
                      <a:lnTo>
                        <a:pt x="412" y="856"/>
                      </a:lnTo>
                      <a:lnTo>
                        <a:pt x="467" y="981"/>
                      </a:lnTo>
                      <a:lnTo>
                        <a:pt x="481" y="981"/>
                      </a:lnTo>
                      <a:lnTo>
                        <a:pt x="549" y="1088"/>
                      </a:lnTo>
                      <a:lnTo>
                        <a:pt x="549" y="1356"/>
                      </a:lnTo>
                      <a:lnTo>
                        <a:pt x="570" y="1480"/>
                      </a:lnTo>
                      <a:lnTo>
                        <a:pt x="590" y="1552"/>
                      </a:lnTo>
                      <a:lnTo>
                        <a:pt x="618" y="1623"/>
                      </a:lnTo>
                      <a:lnTo>
                        <a:pt x="645" y="1712"/>
                      </a:lnTo>
                      <a:lnTo>
                        <a:pt x="659" y="1819"/>
                      </a:lnTo>
                      <a:lnTo>
                        <a:pt x="714" y="1908"/>
                      </a:lnTo>
                      <a:lnTo>
                        <a:pt x="707" y="2015"/>
                      </a:lnTo>
                      <a:lnTo>
                        <a:pt x="652" y="2033"/>
                      </a:lnTo>
                      <a:lnTo>
                        <a:pt x="632" y="1944"/>
                      </a:lnTo>
                      <a:lnTo>
                        <a:pt x="590" y="1944"/>
                      </a:lnTo>
                      <a:lnTo>
                        <a:pt x="590" y="2176"/>
                      </a:lnTo>
                      <a:lnTo>
                        <a:pt x="556" y="2176"/>
                      </a:lnTo>
                      <a:lnTo>
                        <a:pt x="515" y="2069"/>
                      </a:lnTo>
                      <a:lnTo>
                        <a:pt x="487" y="2015"/>
                      </a:lnTo>
                      <a:lnTo>
                        <a:pt x="487" y="1891"/>
                      </a:lnTo>
                      <a:lnTo>
                        <a:pt x="426" y="1891"/>
                      </a:lnTo>
                      <a:lnTo>
                        <a:pt x="405" y="2015"/>
                      </a:lnTo>
                      <a:lnTo>
                        <a:pt x="384" y="1891"/>
                      </a:lnTo>
                      <a:lnTo>
                        <a:pt x="378" y="1766"/>
                      </a:lnTo>
                      <a:lnTo>
                        <a:pt x="453" y="1712"/>
                      </a:lnTo>
                      <a:lnTo>
                        <a:pt x="494" y="1748"/>
                      </a:lnTo>
                      <a:lnTo>
                        <a:pt x="501" y="1534"/>
                      </a:lnTo>
                      <a:lnTo>
                        <a:pt x="460" y="1463"/>
                      </a:lnTo>
                      <a:lnTo>
                        <a:pt x="433" y="1284"/>
                      </a:lnTo>
                      <a:lnTo>
                        <a:pt x="412" y="1070"/>
                      </a:lnTo>
                      <a:lnTo>
                        <a:pt x="336" y="999"/>
                      </a:lnTo>
                      <a:lnTo>
                        <a:pt x="302" y="910"/>
                      </a:lnTo>
                      <a:lnTo>
                        <a:pt x="240" y="856"/>
                      </a:lnTo>
                      <a:lnTo>
                        <a:pt x="275" y="1052"/>
                      </a:lnTo>
                      <a:lnTo>
                        <a:pt x="206" y="1142"/>
                      </a:lnTo>
                      <a:lnTo>
                        <a:pt x="165" y="927"/>
                      </a:lnTo>
                      <a:lnTo>
                        <a:pt x="130" y="874"/>
                      </a:lnTo>
                      <a:lnTo>
                        <a:pt x="130" y="749"/>
                      </a:lnTo>
                      <a:lnTo>
                        <a:pt x="82" y="606"/>
                      </a:lnTo>
                      <a:lnTo>
                        <a:pt x="27" y="517"/>
                      </a:lnTo>
                      <a:lnTo>
                        <a:pt x="0" y="428"/>
                      </a:lnTo>
                      <a:lnTo>
                        <a:pt x="14" y="357"/>
                      </a:lnTo>
                      <a:lnTo>
                        <a:pt x="55" y="392"/>
                      </a:lnTo>
                      <a:lnTo>
                        <a:pt x="69" y="303"/>
                      </a:lnTo>
                      <a:lnTo>
                        <a:pt x="55" y="178"/>
                      </a:lnTo>
                      <a:lnTo>
                        <a:pt x="48" y="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43" name="Freeform 19"/>
                <p:cNvSpPr>
                  <a:spLocks/>
                </p:cNvSpPr>
                <p:nvPr/>
              </p:nvSpPr>
              <p:spPr bwMode="auto">
                <a:xfrm>
                  <a:off x="16166" y="9293"/>
                  <a:ext cx="523" cy="1844"/>
                </a:xfrm>
                <a:custGeom>
                  <a:avLst/>
                  <a:gdLst>
                    <a:gd name="T0" fmla="*/ 108 w 523"/>
                    <a:gd name="T1" fmla="*/ 0 h 1844"/>
                    <a:gd name="T2" fmla="*/ 210 w 523"/>
                    <a:gd name="T3" fmla="*/ 125 h 1844"/>
                    <a:gd name="T4" fmla="*/ 271 w 523"/>
                    <a:gd name="T5" fmla="*/ 233 h 1844"/>
                    <a:gd name="T6" fmla="*/ 312 w 523"/>
                    <a:gd name="T7" fmla="*/ 394 h 1844"/>
                    <a:gd name="T8" fmla="*/ 346 w 523"/>
                    <a:gd name="T9" fmla="*/ 394 h 1844"/>
                    <a:gd name="T10" fmla="*/ 339 w 523"/>
                    <a:gd name="T11" fmla="*/ 501 h 1844"/>
                    <a:gd name="T12" fmla="*/ 380 w 523"/>
                    <a:gd name="T13" fmla="*/ 573 h 1844"/>
                    <a:gd name="T14" fmla="*/ 407 w 523"/>
                    <a:gd name="T15" fmla="*/ 680 h 1844"/>
                    <a:gd name="T16" fmla="*/ 475 w 523"/>
                    <a:gd name="T17" fmla="*/ 895 h 1844"/>
                    <a:gd name="T18" fmla="*/ 522 w 523"/>
                    <a:gd name="T19" fmla="*/ 1145 h 1844"/>
                    <a:gd name="T20" fmla="*/ 434 w 523"/>
                    <a:gd name="T21" fmla="*/ 1127 h 1844"/>
                    <a:gd name="T22" fmla="*/ 366 w 523"/>
                    <a:gd name="T23" fmla="*/ 1091 h 1844"/>
                    <a:gd name="T24" fmla="*/ 414 w 523"/>
                    <a:gd name="T25" fmla="*/ 1270 h 1844"/>
                    <a:gd name="T26" fmla="*/ 414 w 523"/>
                    <a:gd name="T27" fmla="*/ 1378 h 1844"/>
                    <a:gd name="T28" fmla="*/ 414 w 523"/>
                    <a:gd name="T29" fmla="*/ 1485 h 1844"/>
                    <a:gd name="T30" fmla="*/ 386 w 523"/>
                    <a:gd name="T31" fmla="*/ 1431 h 1844"/>
                    <a:gd name="T32" fmla="*/ 353 w 523"/>
                    <a:gd name="T33" fmla="*/ 1342 h 1844"/>
                    <a:gd name="T34" fmla="*/ 292 w 523"/>
                    <a:gd name="T35" fmla="*/ 1235 h 1844"/>
                    <a:gd name="T36" fmla="*/ 258 w 523"/>
                    <a:gd name="T37" fmla="*/ 1181 h 1844"/>
                    <a:gd name="T38" fmla="*/ 203 w 523"/>
                    <a:gd name="T39" fmla="*/ 1235 h 1844"/>
                    <a:gd name="T40" fmla="*/ 169 w 523"/>
                    <a:gd name="T41" fmla="*/ 1270 h 1844"/>
                    <a:gd name="T42" fmla="*/ 190 w 523"/>
                    <a:gd name="T43" fmla="*/ 1360 h 1844"/>
                    <a:gd name="T44" fmla="*/ 244 w 523"/>
                    <a:gd name="T45" fmla="*/ 1431 h 1844"/>
                    <a:gd name="T46" fmla="*/ 298 w 523"/>
                    <a:gd name="T47" fmla="*/ 1503 h 1844"/>
                    <a:gd name="T48" fmla="*/ 319 w 523"/>
                    <a:gd name="T49" fmla="*/ 1628 h 1844"/>
                    <a:gd name="T50" fmla="*/ 312 w 523"/>
                    <a:gd name="T51" fmla="*/ 1789 h 1844"/>
                    <a:gd name="T52" fmla="*/ 312 w 523"/>
                    <a:gd name="T53" fmla="*/ 1843 h 1844"/>
                    <a:gd name="T54" fmla="*/ 292 w 523"/>
                    <a:gd name="T55" fmla="*/ 1843 h 1844"/>
                    <a:gd name="T56" fmla="*/ 258 w 523"/>
                    <a:gd name="T57" fmla="*/ 1789 h 1844"/>
                    <a:gd name="T58" fmla="*/ 244 w 523"/>
                    <a:gd name="T59" fmla="*/ 1771 h 1844"/>
                    <a:gd name="T60" fmla="*/ 224 w 523"/>
                    <a:gd name="T61" fmla="*/ 1736 h 1844"/>
                    <a:gd name="T62" fmla="*/ 203 w 523"/>
                    <a:gd name="T63" fmla="*/ 1825 h 1844"/>
                    <a:gd name="T64" fmla="*/ 169 w 523"/>
                    <a:gd name="T65" fmla="*/ 1843 h 1844"/>
                    <a:gd name="T66" fmla="*/ 142 w 523"/>
                    <a:gd name="T67" fmla="*/ 1771 h 1844"/>
                    <a:gd name="T68" fmla="*/ 142 w 523"/>
                    <a:gd name="T69" fmla="*/ 1610 h 1844"/>
                    <a:gd name="T70" fmla="*/ 136 w 523"/>
                    <a:gd name="T71" fmla="*/ 1521 h 1844"/>
                    <a:gd name="T72" fmla="*/ 102 w 523"/>
                    <a:gd name="T73" fmla="*/ 1467 h 1844"/>
                    <a:gd name="T74" fmla="*/ 68 w 523"/>
                    <a:gd name="T75" fmla="*/ 1557 h 1844"/>
                    <a:gd name="T76" fmla="*/ 14 w 523"/>
                    <a:gd name="T77" fmla="*/ 1557 h 1844"/>
                    <a:gd name="T78" fmla="*/ 0 w 523"/>
                    <a:gd name="T79" fmla="*/ 1485 h 1844"/>
                    <a:gd name="T80" fmla="*/ 14 w 523"/>
                    <a:gd name="T81" fmla="*/ 1306 h 1844"/>
                    <a:gd name="T82" fmla="*/ 54 w 523"/>
                    <a:gd name="T83" fmla="*/ 1199 h 1844"/>
                    <a:gd name="T84" fmla="*/ 47 w 523"/>
                    <a:gd name="T85" fmla="*/ 913 h 1844"/>
                    <a:gd name="T86" fmla="*/ 47 w 523"/>
                    <a:gd name="T87" fmla="*/ 841 h 1844"/>
                    <a:gd name="T88" fmla="*/ 88 w 523"/>
                    <a:gd name="T89" fmla="*/ 823 h 1844"/>
                    <a:gd name="T90" fmla="*/ 122 w 523"/>
                    <a:gd name="T91" fmla="*/ 895 h 1844"/>
                    <a:gd name="T92" fmla="*/ 183 w 523"/>
                    <a:gd name="T93" fmla="*/ 930 h 1844"/>
                    <a:gd name="T94" fmla="*/ 183 w 523"/>
                    <a:gd name="T95" fmla="*/ 805 h 1844"/>
                    <a:gd name="T96" fmla="*/ 156 w 523"/>
                    <a:gd name="T97" fmla="*/ 734 h 1844"/>
                    <a:gd name="T98" fmla="*/ 142 w 523"/>
                    <a:gd name="T99" fmla="*/ 680 h 1844"/>
                    <a:gd name="T100" fmla="*/ 163 w 523"/>
                    <a:gd name="T101" fmla="*/ 680 h 1844"/>
                    <a:gd name="T102" fmla="*/ 176 w 523"/>
                    <a:gd name="T103" fmla="*/ 680 h 1844"/>
                    <a:gd name="T104" fmla="*/ 190 w 523"/>
                    <a:gd name="T105" fmla="*/ 680 h 1844"/>
                    <a:gd name="T106" fmla="*/ 203 w 523"/>
                    <a:gd name="T107" fmla="*/ 680 h 1844"/>
                    <a:gd name="T108" fmla="*/ 224 w 523"/>
                    <a:gd name="T109" fmla="*/ 626 h 1844"/>
                    <a:gd name="T110" fmla="*/ 217 w 523"/>
                    <a:gd name="T111" fmla="*/ 573 h 1844"/>
                    <a:gd name="T112" fmla="*/ 197 w 523"/>
                    <a:gd name="T113" fmla="*/ 447 h 1844"/>
                    <a:gd name="T114" fmla="*/ 156 w 523"/>
                    <a:gd name="T115" fmla="*/ 322 h 1844"/>
                    <a:gd name="T116" fmla="*/ 102 w 523"/>
                    <a:gd name="T117" fmla="*/ 251 h 1844"/>
                    <a:gd name="T118" fmla="*/ 81 w 523"/>
                    <a:gd name="T119" fmla="*/ 179 h 1844"/>
                    <a:gd name="T120" fmla="*/ 108 w 523"/>
                    <a:gd name="T121" fmla="*/ 0 h 1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3" h="1844">
                      <a:moveTo>
                        <a:pt x="108" y="0"/>
                      </a:moveTo>
                      <a:lnTo>
                        <a:pt x="210" y="125"/>
                      </a:lnTo>
                      <a:lnTo>
                        <a:pt x="271" y="233"/>
                      </a:lnTo>
                      <a:lnTo>
                        <a:pt x="312" y="394"/>
                      </a:lnTo>
                      <a:lnTo>
                        <a:pt x="346" y="394"/>
                      </a:lnTo>
                      <a:lnTo>
                        <a:pt x="339" y="501"/>
                      </a:lnTo>
                      <a:lnTo>
                        <a:pt x="380" y="573"/>
                      </a:lnTo>
                      <a:lnTo>
                        <a:pt x="407" y="680"/>
                      </a:lnTo>
                      <a:lnTo>
                        <a:pt x="475" y="895"/>
                      </a:lnTo>
                      <a:lnTo>
                        <a:pt x="522" y="1145"/>
                      </a:lnTo>
                      <a:lnTo>
                        <a:pt x="434" y="1127"/>
                      </a:lnTo>
                      <a:lnTo>
                        <a:pt x="366" y="1091"/>
                      </a:lnTo>
                      <a:lnTo>
                        <a:pt x="414" y="1270"/>
                      </a:lnTo>
                      <a:lnTo>
                        <a:pt x="414" y="1378"/>
                      </a:lnTo>
                      <a:lnTo>
                        <a:pt x="414" y="1485"/>
                      </a:lnTo>
                      <a:lnTo>
                        <a:pt x="386" y="1431"/>
                      </a:lnTo>
                      <a:lnTo>
                        <a:pt x="353" y="1342"/>
                      </a:lnTo>
                      <a:lnTo>
                        <a:pt x="292" y="1235"/>
                      </a:lnTo>
                      <a:lnTo>
                        <a:pt x="258" y="1181"/>
                      </a:lnTo>
                      <a:lnTo>
                        <a:pt x="203" y="1235"/>
                      </a:lnTo>
                      <a:lnTo>
                        <a:pt x="169" y="1270"/>
                      </a:lnTo>
                      <a:lnTo>
                        <a:pt x="190" y="1360"/>
                      </a:lnTo>
                      <a:lnTo>
                        <a:pt x="244" y="1431"/>
                      </a:lnTo>
                      <a:lnTo>
                        <a:pt x="298" y="1503"/>
                      </a:lnTo>
                      <a:lnTo>
                        <a:pt x="319" y="1628"/>
                      </a:lnTo>
                      <a:lnTo>
                        <a:pt x="312" y="1789"/>
                      </a:lnTo>
                      <a:lnTo>
                        <a:pt x="312" y="1843"/>
                      </a:lnTo>
                      <a:lnTo>
                        <a:pt x="292" y="1843"/>
                      </a:lnTo>
                      <a:lnTo>
                        <a:pt x="258" y="1789"/>
                      </a:lnTo>
                      <a:lnTo>
                        <a:pt x="244" y="1771"/>
                      </a:lnTo>
                      <a:lnTo>
                        <a:pt x="224" y="1736"/>
                      </a:lnTo>
                      <a:lnTo>
                        <a:pt x="203" y="1825"/>
                      </a:lnTo>
                      <a:lnTo>
                        <a:pt x="169" y="1843"/>
                      </a:lnTo>
                      <a:lnTo>
                        <a:pt x="142" y="1771"/>
                      </a:lnTo>
                      <a:lnTo>
                        <a:pt x="142" y="1610"/>
                      </a:lnTo>
                      <a:lnTo>
                        <a:pt x="136" y="1521"/>
                      </a:lnTo>
                      <a:lnTo>
                        <a:pt x="102" y="1467"/>
                      </a:lnTo>
                      <a:lnTo>
                        <a:pt x="68" y="1557"/>
                      </a:lnTo>
                      <a:lnTo>
                        <a:pt x="14" y="1557"/>
                      </a:lnTo>
                      <a:lnTo>
                        <a:pt x="0" y="1485"/>
                      </a:lnTo>
                      <a:lnTo>
                        <a:pt x="14" y="1306"/>
                      </a:lnTo>
                      <a:lnTo>
                        <a:pt x="54" y="1199"/>
                      </a:lnTo>
                      <a:lnTo>
                        <a:pt x="47" y="913"/>
                      </a:lnTo>
                      <a:lnTo>
                        <a:pt x="47" y="841"/>
                      </a:lnTo>
                      <a:lnTo>
                        <a:pt x="88" y="823"/>
                      </a:lnTo>
                      <a:lnTo>
                        <a:pt x="122" y="895"/>
                      </a:lnTo>
                      <a:lnTo>
                        <a:pt x="183" y="930"/>
                      </a:lnTo>
                      <a:lnTo>
                        <a:pt x="183" y="805"/>
                      </a:lnTo>
                      <a:lnTo>
                        <a:pt x="156" y="734"/>
                      </a:lnTo>
                      <a:lnTo>
                        <a:pt x="142" y="680"/>
                      </a:lnTo>
                      <a:lnTo>
                        <a:pt x="163" y="680"/>
                      </a:lnTo>
                      <a:lnTo>
                        <a:pt x="176" y="680"/>
                      </a:lnTo>
                      <a:lnTo>
                        <a:pt x="190" y="680"/>
                      </a:lnTo>
                      <a:lnTo>
                        <a:pt x="203" y="680"/>
                      </a:lnTo>
                      <a:lnTo>
                        <a:pt x="224" y="626"/>
                      </a:lnTo>
                      <a:lnTo>
                        <a:pt x="217" y="573"/>
                      </a:lnTo>
                      <a:lnTo>
                        <a:pt x="197" y="447"/>
                      </a:lnTo>
                      <a:lnTo>
                        <a:pt x="156" y="322"/>
                      </a:lnTo>
                      <a:lnTo>
                        <a:pt x="102" y="251"/>
                      </a:lnTo>
                      <a:lnTo>
                        <a:pt x="81" y="179"/>
                      </a:lnTo>
                      <a:lnTo>
                        <a:pt x="108" y="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44" name="Freeform 20"/>
                <p:cNvSpPr>
                  <a:spLocks/>
                </p:cNvSpPr>
                <p:nvPr/>
              </p:nvSpPr>
              <p:spPr bwMode="auto">
                <a:xfrm>
                  <a:off x="15568" y="7066"/>
                  <a:ext cx="575" cy="1511"/>
                </a:xfrm>
                <a:custGeom>
                  <a:avLst/>
                  <a:gdLst>
                    <a:gd name="T0" fmla="*/ 0 w 575"/>
                    <a:gd name="T1" fmla="*/ 0 h 1511"/>
                    <a:gd name="T2" fmla="*/ 55 w 575"/>
                    <a:gd name="T3" fmla="*/ 0 h 1511"/>
                    <a:gd name="T4" fmla="*/ 75 w 575"/>
                    <a:gd name="T5" fmla="*/ 107 h 1511"/>
                    <a:gd name="T6" fmla="*/ 150 w 575"/>
                    <a:gd name="T7" fmla="*/ 266 h 1511"/>
                    <a:gd name="T8" fmla="*/ 185 w 575"/>
                    <a:gd name="T9" fmla="*/ 444 h 1511"/>
                    <a:gd name="T10" fmla="*/ 239 w 575"/>
                    <a:gd name="T11" fmla="*/ 462 h 1511"/>
                    <a:gd name="T12" fmla="*/ 280 w 575"/>
                    <a:gd name="T13" fmla="*/ 497 h 1511"/>
                    <a:gd name="T14" fmla="*/ 314 w 575"/>
                    <a:gd name="T15" fmla="*/ 568 h 1511"/>
                    <a:gd name="T16" fmla="*/ 355 w 575"/>
                    <a:gd name="T17" fmla="*/ 568 h 1511"/>
                    <a:gd name="T18" fmla="*/ 403 w 575"/>
                    <a:gd name="T19" fmla="*/ 675 h 1511"/>
                    <a:gd name="T20" fmla="*/ 444 w 575"/>
                    <a:gd name="T21" fmla="*/ 764 h 1511"/>
                    <a:gd name="T22" fmla="*/ 492 w 575"/>
                    <a:gd name="T23" fmla="*/ 817 h 1511"/>
                    <a:gd name="T24" fmla="*/ 485 w 575"/>
                    <a:gd name="T25" fmla="*/ 870 h 1511"/>
                    <a:gd name="T26" fmla="*/ 458 w 575"/>
                    <a:gd name="T27" fmla="*/ 906 h 1511"/>
                    <a:gd name="T28" fmla="*/ 431 w 575"/>
                    <a:gd name="T29" fmla="*/ 906 h 1511"/>
                    <a:gd name="T30" fmla="*/ 417 w 575"/>
                    <a:gd name="T31" fmla="*/ 959 h 1511"/>
                    <a:gd name="T32" fmla="*/ 472 w 575"/>
                    <a:gd name="T33" fmla="*/ 1066 h 1511"/>
                    <a:gd name="T34" fmla="*/ 513 w 575"/>
                    <a:gd name="T35" fmla="*/ 1172 h 1511"/>
                    <a:gd name="T36" fmla="*/ 574 w 575"/>
                    <a:gd name="T37" fmla="*/ 1279 h 1511"/>
                    <a:gd name="T38" fmla="*/ 533 w 575"/>
                    <a:gd name="T39" fmla="*/ 1403 h 1511"/>
                    <a:gd name="T40" fmla="*/ 499 w 575"/>
                    <a:gd name="T41" fmla="*/ 1439 h 1511"/>
                    <a:gd name="T42" fmla="*/ 506 w 575"/>
                    <a:gd name="T43" fmla="*/ 1510 h 1511"/>
                    <a:gd name="T44" fmla="*/ 444 w 575"/>
                    <a:gd name="T45" fmla="*/ 1510 h 1511"/>
                    <a:gd name="T46" fmla="*/ 424 w 575"/>
                    <a:gd name="T47" fmla="*/ 1457 h 1511"/>
                    <a:gd name="T48" fmla="*/ 376 w 575"/>
                    <a:gd name="T49" fmla="*/ 1315 h 1511"/>
                    <a:gd name="T50" fmla="*/ 342 w 575"/>
                    <a:gd name="T51" fmla="*/ 1190 h 1511"/>
                    <a:gd name="T52" fmla="*/ 287 w 575"/>
                    <a:gd name="T53" fmla="*/ 977 h 1511"/>
                    <a:gd name="T54" fmla="*/ 226 w 575"/>
                    <a:gd name="T55" fmla="*/ 817 h 1511"/>
                    <a:gd name="T56" fmla="*/ 157 w 575"/>
                    <a:gd name="T57" fmla="*/ 586 h 1511"/>
                    <a:gd name="T58" fmla="*/ 116 w 575"/>
                    <a:gd name="T59" fmla="*/ 515 h 1511"/>
                    <a:gd name="T60" fmla="*/ 82 w 575"/>
                    <a:gd name="T61" fmla="*/ 462 h 1511"/>
                    <a:gd name="T62" fmla="*/ 68 w 575"/>
                    <a:gd name="T63" fmla="*/ 338 h 1511"/>
                    <a:gd name="T64" fmla="*/ 7 w 575"/>
                    <a:gd name="T65" fmla="*/ 231 h 1511"/>
                    <a:gd name="T66" fmla="*/ 7 w 575"/>
                    <a:gd name="T67" fmla="*/ 160 h 1511"/>
                    <a:gd name="T68" fmla="*/ 0 w 575"/>
                    <a:gd name="T69"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5" h="1511">
                      <a:moveTo>
                        <a:pt x="0" y="0"/>
                      </a:moveTo>
                      <a:lnTo>
                        <a:pt x="55" y="0"/>
                      </a:lnTo>
                      <a:lnTo>
                        <a:pt x="75" y="107"/>
                      </a:lnTo>
                      <a:lnTo>
                        <a:pt x="150" y="266"/>
                      </a:lnTo>
                      <a:lnTo>
                        <a:pt x="185" y="444"/>
                      </a:lnTo>
                      <a:lnTo>
                        <a:pt x="239" y="462"/>
                      </a:lnTo>
                      <a:lnTo>
                        <a:pt x="280" y="497"/>
                      </a:lnTo>
                      <a:lnTo>
                        <a:pt x="314" y="568"/>
                      </a:lnTo>
                      <a:lnTo>
                        <a:pt x="355" y="568"/>
                      </a:lnTo>
                      <a:lnTo>
                        <a:pt x="403" y="675"/>
                      </a:lnTo>
                      <a:lnTo>
                        <a:pt x="444" y="764"/>
                      </a:lnTo>
                      <a:lnTo>
                        <a:pt x="492" y="817"/>
                      </a:lnTo>
                      <a:lnTo>
                        <a:pt x="485" y="870"/>
                      </a:lnTo>
                      <a:lnTo>
                        <a:pt x="458" y="906"/>
                      </a:lnTo>
                      <a:lnTo>
                        <a:pt x="431" y="906"/>
                      </a:lnTo>
                      <a:lnTo>
                        <a:pt x="417" y="959"/>
                      </a:lnTo>
                      <a:lnTo>
                        <a:pt x="472" y="1066"/>
                      </a:lnTo>
                      <a:lnTo>
                        <a:pt x="513" y="1172"/>
                      </a:lnTo>
                      <a:lnTo>
                        <a:pt x="574" y="1279"/>
                      </a:lnTo>
                      <a:lnTo>
                        <a:pt x="533" y="1403"/>
                      </a:lnTo>
                      <a:lnTo>
                        <a:pt x="499" y="1439"/>
                      </a:lnTo>
                      <a:lnTo>
                        <a:pt x="506" y="1510"/>
                      </a:lnTo>
                      <a:lnTo>
                        <a:pt x="444" y="1510"/>
                      </a:lnTo>
                      <a:lnTo>
                        <a:pt x="424" y="1457"/>
                      </a:lnTo>
                      <a:lnTo>
                        <a:pt x="376" y="1315"/>
                      </a:lnTo>
                      <a:lnTo>
                        <a:pt x="342" y="1190"/>
                      </a:lnTo>
                      <a:lnTo>
                        <a:pt x="287" y="977"/>
                      </a:lnTo>
                      <a:lnTo>
                        <a:pt x="226" y="817"/>
                      </a:lnTo>
                      <a:lnTo>
                        <a:pt x="157" y="586"/>
                      </a:lnTo>
                      <a:lnTo>
                        <a:pt x="116" y="515"/>
                      </a:lnTo>
                      <a:lnTo>
                        <a:pt x="82" y="462"/>
                      </a:lnTo>
                      <a:lnTo>
                        <a:pt x="68" y="338"/>
                      </a:lnTo>
                      <a:lnTo>
                        <a:pt x="7" y="231"/>
                      </a:lnTo>
                      <a:lnTo>
                        <a:pt x="7" y="160"/>
                      </a:lnTo>
                      <a:lnTo>
                        <a:pt x="0" y="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nvGrpSpPr>
              <p:cNvPr id="1054" name="Group 30"/>
              <p:cNvGrpSpPr>
                <a:grpSpLocks/>
              </p:cNvGrpSpPr>
              <p:nvPr/>
            </p:nvGrpSpPr>
            <p:grpSpPr bwMode="auto">
              <a:xfrm>
                <a:off x="8099" y="3950"/>
                <a:ext cx="8352" cy="17696"/>
                <a:chOff x="8099" y="3950"/>
                <a:chExt cx="8352" cy="17696"/>
              </a:xfrm>
            </p:grpSpPr>
            <p:sp>
              <p:nvSpPr>
                <p:cNvPr id="1046" name="Freeform 22"/>
                <p:cNvSpPr>
                  <a:spLocks/>
                </p:cNvSpPr>
                <p:nvPr/>
              </p:nvSpPr>
              <p:spPr bwMode="auto">
                <a:xfrm>
                  <a:off x="8099" y="10138"/>
                  <a:ext cx="4152" cy="11508"/>
                </a:xfrm>
                <a:custGeom>
                  <a:avLst/>
                  <a:gdLst>
                    <a:gd name="T0" fmla="*/ 3171 w 4152"/>
                    <a:gd name="T1" fmla="*/ 1858 h 11508"/>
                    <a:gd name="T2" fmla="*/ 3559 w 4152"/>
                    <a:gd name="T3" fmla="*/ 3770 h 11508"/>
                    <a:gd name="T4" fmla="*/ 3715 w 4152"/>
                    <a:gd name="T5" fmla="*/ 4253 h 11508"/>
                    <a:gd name="T6" fmla="*/ 4056 w 4152"/>
                    <a:gd name="T7" fmla="*/ 4128 h 11508"/>
                    <a:gd name="T8" fmla="*/ 4144 w 4152"/>
                    <a:gd name="T9" fmla="*/ 4592 h 11508"/>
                    <a:gd name="T10" fmla="*/ 3736 w 4152"/>
                    <a:gd name="T11" fmla="*/ 5879 h 11508"/>
                    <a:gd name="T12" fmla="*/ 3402 w 4152"/>
                    <a:gd name="T13" fmla="*/ 7362 h 11508"/>
                    <a:gd name="T14" fmla="*/ 3450 w 4152"/>
                    <a:gd name="T15" fmla="*/ 7898 h 11508"/>
                    <a:gd name="T16" fmla="*/ 3450 w 4152"/>
                    <a:gd name="T17" fmla="*/ 8434 h 11508"/>
                    <a:gd name="T18" fmla="*/ 3300 w 4152"/>
                    <a:gd name="T19" fmla="*/ 8630 h 11508"/>
                    <a:gd name="T20" fmla="*/ 3083 w 4152"/>
                    <a:gd name="T21" fmla="*/ 9363 h 11508"/>
                    <a:gd name="T22" fmla="*/ 3001 w 4152"/>
                    <a:gd name="T23" fmla="*/ 9988 h 11508"/>
                    <a:gd name="T24" fmla="*/ 2797 w 4152"/>
                    <a:gd name="T25" fmla="*/ 10846 h 11508"/>
                    <a:gd name="T26" fmla="*/ 2681 w 4152"/>
                    <a:gd name="T27" fmla="*/ 11042 h 11508"/>
                    <a:gd name="T28" fmla="*/ 2429 w 4152"/>
                    <a:gd name="T29" fmla="*/ 11471 h 11508"/>
                    <a:gd name="T30" fmla="*/ 2123 w 4152"/>
                    <a:gd name="T31" fmla="*/ 11328 h 11508"/>
                    <a:gd name="T32" fmla="*/ 2089 w 4152"/>
                    <a:gd name="T33" fmla="*/ 10917 h 11508"/>
                    <a:gd name="T34" fmla="*/ 1953 w 4152"/>
                    <a:gd name="T35" fmla="*/ 10346 h 11508"/>
                    <a:gd name="T36" fmla="*/ 1926 w 4152"/>
                    <a:gd name="T37" fmla="*/ 9863 h 11508"/>
                    <a:gd name="T38" fmla="*/ 1885 w 4152"/>
                    <a:gd name="T39" fmla="*/ 9542 h 11508"/>
                    <a:gd name="T40" fmla="*/ 1756 w 4152"/>
                    <a:gd name="T41" fmla="*/ 9184 h 11508"/>
                    <a:gd name="T42" fmla="*/ 1674 w 4152"/>
                    <a:gd name="T43" fmla="*/ 8720 h 11508"/>
                    <a:gd name="T44" fmla="*/ 1790 w 4152"/>
                    <a:gd name="T45" fmla="*/ 7933 h 11508"/>
                    <a:gd name="T46" fmla="*/ 1735 w 4152"/>
                    <a:gd name="T47" fmla="*/ 6826 h 11508"/>
                    <a:gd name="T48" fmla="*/ 1552 w 4152"/>
                    <a:gd name="T49" fmla="*/ 6272 h 11508"/>
                    <a:gd name="T50" fmla="*/ 1524 w 4152"/>
                    <a:gd name="T51" fmla="*/ 5396 h 11508"/>
                    <a:gd name="T52" fmla="*/ 1259 w 4152"/>
                    <a:gd name="T53" fmla="*/ 5075 h 11508"/>
                    <a:gd name="T54" fmla="*/ 912 w 4152"/>
                    <a:gd name="T55" fmla="*/ 5164 h 11508"/>
                    <a:gd name="T56" fmla="*/ 197 w 4152"/>
                    <a:gd name="T57" fmla="*/ 4467 h 11508"/>
                    <a:gd name="T58" fmla="*/ 34 w 4152"/>
                    <a:gd name="T59" fmla="*/ 3341 h 11508"/>
                    <a:gd name="T60" fmla="*/ 163 w 4152"/>
                    <a:gd name="T61" fmla="*/ 2537 h 11508"/>
                    <a:gd name="T62" fmla="*/ 401 w 4152"/>
                    <a:gd name="T63" fmla="*/ 1662 h 11508"/>
                    <a:gd name="T64" fmla="*/ 755 w 4152"/>
                    <a:gd name="T65" fmla="*/ 1001 h 11508"/>
                    <a:gd name="T66" fmla="*/ 1021 w 4152"/>
                    <a:gd name="T67" fmla="*/ 304 h 11508"/>
                    <a:gd name="T68" fmla="*/ 1266 w 4152"/>
                    <a:gd name="T69" fmla="*/ 482 h 11508"/>
                    <a:gd name="T70" fmla="*/ 1531 w 4152"/>
                    <a:gd name="T71" fmla="*/ 179 h 11508"/>
                    <a:gd name="T72" fmla="*/ 1715 w 4152"/>
                    <a:gd name="T73" fmla="*/ 36 h 11508"/>
                    <a:gd name="T74" fmla="*/ 1858 w 4152"/>
                    <a:gd name="T75" fmla="*/ 393 h 11508"/>
                    <a:gd name="T76" fmla="*/ 2144 w 4152"/>
                    <a:gd name="T77" fmla="*/ 965 h 11508"/>
                    <a:gd name="T78" fmla="*/ 2341 w 4152"/>
                    <a:gd name="T79" fmla="*/ 697 h 11508"/>
                    <a:gd name="T80" fmla="*/ 2640 w 4152"/>
                    <a:gd name="T81" fmla="*/ 893 h 11508"/>
                    <a:gd name="T82" fmla="*/ 2967 w 4152"/>
                    <a:gd name="T83" fmla="*/ 876 h 11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52" h="11508">
                      <a:moveTo>
                        <a:pt x="3103" y="1376"/>
                      </a:moveTo>
                      <a:lnTo>
                        <a:pt x="3171" y="1858"/>
                      </a:lnTo>
                      <a:lnTo>
                        <a:pt x="3300" y="2591"/>
                      </a:lnTo>
                      <a:lnTo>
                        <a:pt x="3559" y="3770"/>
                      </a:lnTo>
                      <a:lnTo>
                        <a:pt x="3654" y="3913"/>
                      </a:lnTo>
                      <a:lnTo>
                        <a:pt x="3715" y="4253"/>
                      </a:lnTo>
                      <a:lnTo>
                        <a:pt x="3920" y="4235"/>
                      </a:lnTo>
                      <a:lnTo>
                        <a:pt x="4056" y="4128"/>
                      </a:lnTo>
                      <a:lnTo>
                        <a:pt x="4151" y="4128"/>
                      </a:lnTo>
                      <a:lnTo>
                        <a:pt x="4144" y="4592"/>
                      </a:lnTo>
                      <a:lnTo>
                        <a:pt x="4110" y="4842"/>
                      </a:lnTo>
                      <a:lnTo>
                        <a:pt x="3736" y="5879"/>
                      </a:lnTo>
                      <a:lnTo>
                        <a:pt x="3396" y="6951"/>
                      </a:lnTo>
                      <a:lnTo>
                        <a:pt x="3402" y="7362"/>
                      </a:lnTo>
                      <a:lnTo>
                        <a:pt x="3498" y="7665"/>
                      </a:lnTo>
                      <a:lnTo>
                        <a:pt x="3450" y="7898"/>
                      </a:lnTo>
                      <a:lnTo>
                        <a:pt x="3477" y="8201"/>
                      </a:lnTo>
                      <a:lnTo>
                        <a:pt x="3450" y="8434"/>
                      </a:lnTo>
                      <a:lnTo>
                        <a:pt x="3368" y="8630"/>
                      </a:lnTo>
                      <a:lnTo>
                        <a:pt x="3300" y="8630"/>
                      </a:lnTo>
                      <a:lnTo>
                        <a:pt x="3185" y="8970"/>
                      </a:lnTo>
                      <a:lnTo>
                        <a:pt x="3083" y="9363"/>
                      </a:lnTo>
                      <a:lnTo>
                        <a:pt x="3103" y="9792"/>
                      </a:lnTo>
                      <a:lnTo>
                        <a:pt x="3001" y="9988"/>
                      </a:lnTo>
                      <a:lnTo>
                        <a:pt x="2906" y="10435"/>
                      </a:lnTo>
                      <a:lnTo>
                        <a:pt x="2797" y="10846"/>
                      </a:lnTo>
                      <a:lnTo>
                        <a:pt x="2736" y="11007"/>
                      </a:lnTo>
                      <a:lnTo>
                        <a:pt x="2681" y="11042"/>
                      </a:lnTo>
                      <a:lnTo>
                        <a:pt x="2586" y="11310"/>
                      </a:lnTo>
                      <a:lnTo>
                        <a:pt x="2429" y="11471"/>
                      </a:lnTo>
                      <a:lnTo>
                        <a:pt x="2232" y="11507"/>
                      </a:lnTo>
                      <a:lnTo>
                        <a:pt x="2123" y="11328"/>
                      </a:lnTo>
                      <a:lnTo>
                        <a:pt x="2110" y="11150"/>
                      </a:lnTo>
                      <a:lnTo>
                        <a:pt x="2089" y="10917"/>
                      </a:lnTo>
                      <a:lnTo>
                        <a:pt x="2014" y="10792"/>
                      </a:lnTo>
                      <a:lnTo>
                        <a:pt x="1953" y="10346"/>
                      </a:lnTo>
                      <a:lnTo>
                        <a:pt x="1933" y="10131"/>
                      </a:lnTo>
                      <a:lnTo>
                        <a:pt x="1926" y="9863"/>
                      </a:lnTo>
                      <a:lnTo>
                        <a:pt x="1892" y="9667"/>
                      </a:lnTo>
                      <a:lnTo>
                        <a:pt x="1885" y="9542"/>
                      </a:lnTo>
                      <a:lnTo>
                        <a:pt x="1824" y="9345"/>
                      </a:lnTo>
                      <a:lnTo>
                        <a:pt x="1756" y="9184"/>
                      </a:lnTo>
                      <a:lnTo>
                        <a:pt x="1708" y="8916"/>
                      </a:lnTo>
                      <a:lnTo>
                        <a:pt x="1674" y="8720"/>
                      </a:lnTo>
                      <a:lnTo>
                        <a:pt x="1688" y="8398"/>
                      </a:lnTo>
                      <a:lnTo>
                        <a:pt x="1790" y="7933"/>
                      </a:lnTo>
                      <a:lnTo>
                        <a:pt x="1810" y="7415"/>
                      </a:lnTo>
                      <a:lnTo>
                        <a:pt x="1735" y="6826"/>
                      </a:lnTo>
                      <a:lnTo>
                        <a:pt x="1626" y="6593"/>
                      </a:lnTo>
                      <a:lnTo>
                        <a:pt x="1552" y="6272"/>
                      </a:lnTo>
                      <a:lnTo>
                        <a:pt x="1579" y="5771"/>
                      </a:lnTo>
                      <a:lnTo>
                        <a:pt x="1524" y="5396"/>
                      </a:lnTo>
                      <a:lnTo>
                        <a:pt x="1395" y="5360"/>
                      </a:lnTo>
                      <a:lnTo>
                        <a:pt x="1259" y="5075"/>
                      </a:lnTo>
                      <a:lnTo>
                        <a:pt x="1089" y="4914"/>
                      </a:lnTo>
                      <a:lnTo>
                        <a:pt x="912" y="5164"/>
                      </a:lnTo>
                      <a:lnTo>
                        <a:pt x="449" y="5092"/>
                      </a:lnTo>
                      <a:lnTo>
                        <a:pt x="197" y="4467"/>
                      </a:lnTo>
                      <a:lnTo>
                        <a:pt x="0" y="3627"/>
                      </a:lnTo>
                      <a:lnTo>
                        <a:pt x="34" y="3341"/>
                      </a:lnTo>
                      <a:lnTo>
                        <a:pt x="122" y="3127"/>
                      </a:lnTo>
                      <a:lnTo>
                        <a:pt x="163" y="2537"/>
                      </a:lnTo>
                      <a:lnTo>
                        <a:pt x="225" y="2108"/>
                      </a:lnTo>
                      <a:lnTo>
                        <a:pt x="401" y="1662"/>
                      </a:lnTo>
                      <a:lnTo>
                        <a:pt x="585" y="1465"/>
                      </a:lnTo>
                      <a:lnTo>
                        <a:pt x="755" y="1001"/>
                      </a:lnTo>
                      <a:lnTo>
                        <a:pt x="796" y="804"/>
                      </a:lnTo>
                      <a:lnTo>
                        <a:pt x="1021" y="304"/>
                      </a:lnTo>
                      <a:lnTo>
                        <a:pt x="1164" y="500"/>
                      </a:lnTo>
                      <a:lnTo>
                        <a:pt x="1266" y="482"/>
                      </a:lnTo>
                      <a:lnTo>
                        <a:pt x="1388" y="214"/>
                      </a:lnTo>
                      <a:lnTo>
                        <a:pt x="1531" y="179"/>
                      </a:lnTo>
                      <a:lnTo>
                        <a:pt x="1626" y="250"/>
                      </a:lnTo>
                      <a:lnTo>
                        <a:pt x="1715" y="36"/>
                      </a:lnTo>
                      <a:lnTo>
                        <a:pt x="1831" y="0"/>
                      </a:lnTo>
                      <a:lnTo>
                        <a:pt x="1858" y="393"/>
                      </a:lnTo>
                      <a:lnTo>
                        <a:pt x="1933" y="679"/>
                      </a:lnTo>
                      <a:lnTo>
                        <a:pt x="2144" y="965"/>
                      </a:lnTo>
                      <a:lnTo>
                        <a:pt x="2320" y="1018"/>
                      </a:lnTo>
                      <a:lnTo>
                        <a:pt x="2341" y="697"/>
                      </a:lnTo>
                      <a:lnTo>
                        <a:pt x="2477" y="697"/>
                      </a:lnTo>
                      <a:lnTo>
                        <a:pt x="2640" y="893"/>
                      </a:lnTo>
                      <a:lnTo>
                        <a:pt x="2817" y="1001"/>
                      </a:lnTo>
                      <a:lnTo>
                        <a:pt x="2967" y="876"/>
                      </a:lnTo>
                      <a:lnTo>
                        <a:pt x="3103" y="1376"/>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nvGrpSpPr>
                <p:cNvPr id="1051" name="Group 27"/>
                <p:cNvGrpSpPr>
                  <a:grpSpLocks/>
                </p:cNvGrpSpPr>
                <p:nvPr/>
              </p:nvGrpSpPr>
              <p:grpSpPr bwMode="auto">
                <a:xfrm>
                  <a:off x="8382" y="3950"/>
                  <a:ext cx="1839" cy="3961"/>
                  <a:chOff x="8382" y="3950"/>
                  <a:chExt cx="1839" cy="3961"/>
                </a:xfrm>
              </p:grpSpPr>
              <p:grpSp>
                <p:nvGrpSpPr>
                  <p:cNvPr id="1049" name="Group 25"/>
                  <p:cNvGrpSpPr>
                    <a:grpSpLocks/>
                  </p:cNvGrpSpPr>
                  <p:nvPr/>
                </p:nvGrpSpPr>
                <p:grpSpPr bwMode="auto">
                  <a:xfrm>
                    <a:off x="9110" y="6426"/>
                    <a:ext cx="575" cy="1485"/>
                    <a:chOff x="9110" y="6426"/>
                    <a:chExt cx="575" cy="1485"/>
                  </a:xfrm>
                </p:grpSpPr>
                <p:sp>
                  <p:nvSpPr>
                    <p:cNvPr id="1047" name="Freeform 23"/>
                    <p:cNvSpPr>
                      <a:spLocks/>
                    </p:cNvSpPr>
                    <p:nvPr/>
                  </p:nvSpPr>
                  <p:spPr bwMode="auto">
                    <a:xfrm>
                      <a:off x="9110" y="6970"/>
                      <a:ext cx="271" cy="838"/>
                    </a:xfrm>
                    <a:custGeom>
                      <a:avLst/>
                      <a:gdLst>
                        <a:gd name="T0" fmla="*/ 62 w 271"/>
                        <a:gd name="T1" fmla="*/ 255 h 838"/>
                        <a:gd name="T2" fmla="*/ 83 w 271"/>
                        <a:gd name="T3" fmla="*/ 164 h 838"/>
                        <a:gd name="T4" fmla="*/ 132 w 271"/>
                        <a:gd name="T5" fmla="*/ 164 h 838"/>
                        <a:gd name="T6" fmla="*/ 201 w 271"/>
                        <a:gd name="T7" fmla="*/ 0 h 838"/>
                        <a:gd name="T8" fmla="*/ 222 w 271"/>
                        <a:gd name="T9" fmla="*/ 109 h 838"/>
                        <a:gd name="T10" fmla="*/ 256 w 271"/>
                        <a:gd name="T11" fmla="*/ 109 h 838"/>
                        <a:gd name="T12" fmla="*/ 270 w 271"/>
                        <a:gd name="T13" fmla="*/ 164 h 838"/>
                        <a:gd name="T14" fmla="*/ 249 w 271"/>
                        <a:gd name="T15" fmla="*/ 255 h 838"/>
                        <a:gd name="T16" fmla="*/ 222 w 271"/>
                        <a:gd name="T17" fmla="*/ 291 h 838"/>
                        <a:gd name="T18" fmla="*/ 222 w 271"/>
                        <a:gd name="T19" fmla="*/ 364 h 838"/>
                        <a:gd name="T20" fmla="*/ 215 w 271"/>
                        <a:gd name="T21" fmla="*/ 400 h 838"/>
                        <a:gd name="T22" fmla="*/ 208 w 271"/>
                        <a:gd name="T23" fmla="*/ 455 h 838"/>
                        <a:gd name="T24" fmla="*/ 222 w 271"/>
                        <a:gd name="T25" fmla="*/ 528 h 838"/>
                        <a:gd name="T26" fmla="*/ 201 w 271"/>
                        <a:gd name="T27" fmla="*/ 600 h 838"/>
                        <a:gd name="T28" fmla="*/ 180 w 271"/>
                        <a:gd name="T29" fmla="*/ 637 h 838"/>
                        <a:gd name="T30" fmla="*/ 159 w 271"/>
                        <a:gd name="T31" fmla="*/ 637 h 838"/>
                        <a:gd name="T32" fmla="*/ 152 w 271"/>
                        <a:gd name="T33" fmla="*/ 655 h 838"/>
                        <a:gd name="T34" fmla="*/ 145 w 271"/>
                        <a:gd name="T35" fmla="*/ 710 h 838"/>
                        <a:gd name="T36" fmla="*/ 111 w 271"/>
                        <a:gd name="T37" fmla="*/ 728 h 838"/>
                        <a:gd name="T38" fmla="*/ 104 w 271"/>
                        <a:gd name="T39" fmla="*/ 710 h 838"/>
                        <a:gd name="T40" fmla="*/ 76 w 271"/>
                        <a:gd name="T41" fmla="*/ 764 h 838"/>
                        <a:gd name="T42" fmla="*/ 69 w 271"/>
                        <a:gd name="T43" fmla="*/ 782 h 838"/>
                        <a:gd name="T44" fmla="*/ 35 w 271"/>
                        <a:gd name="T45" fmla="*/ 837 h 838"/>
                        <a:gd name="T46" fmla="*/ 21 w 271"/>
                        <a:gd name="T47" fmla="*/ 837 h 838"/>
                        <a:gd name="T48" fmla="*/ 14 w 271"/>
                        <a:gd name="T49" fmla="*/ 801 h 838"/>
                        <a:gd name="T50" fmla="*/ 7 w 271"/>
                        <a:gd name="T51" fmla="*/ 710 h 838"/>
                        <a:gd name="T52" fmla="*/ 0 w 271"/>
                        <a:gd name="T53" fmla="*/ 691 h 838"/>
                        <a:gd name="T54" fmla="*/ 0 w 271"/>
                        <a:gd name="T55" fmla="*/ 619 h 838"/>
                        <a:gd name="T56" fmla="*/ 21 w 271"/>
                        <a:gd name="T57" fmla="*/ 582 h 838"/>
                        <a:gd name="T58" fmla="*/ 42 w 271"/>
                        <a:gd name="T59" fmla="*/ 546 h 838"/>
                        <a:gd name="T60" fmla="*/ 55 w 271"/>
                        <a:gd name="T61" fmla="*/ 473 h 838"/>
                        <a:gd name="T62" fmla="*/ 76 w 271"/>
                        <a:gd name="T63" fmla="*/ 473 h 838"/>
                        <a:gd name="T64" fmla="*/ 90 w 271"/>
                        <a:gd name="T65" fmla="*/ 491 h 838"/>
                        <a:gd name="T66" fmla="*/ 111 w 271"/>
                        <a:gd name="T67" fmla="*/ 473 h 838"/>
                        <a:gd name="T68" fmla="*/ 90 w 271"/>
                        <a:gd name="T69" fmla="*/ 455 h 838"/>
                        <a:gd name="T70" fmla="*/ 62 w 271"/>
                        <a:gd name="T71" fmla="*/ 255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1" h="838">
                          <a:moveTo>
                            <a:pt x="62" y="255"/>
                          </a:moveTo>
                          <a:lnTo>
                            <a:pt x="83" y="164"/>
                          </a:lnTo>
                          <a:lnTo>
                            <a:pt x="132" y="164"/>
                          </a:lnTo>
                          <a:lnTo>
                            <a:pt x="201" y="0"/>
                          </a:lnTo>
                          <a:lnTo>
                            <a:pt x="222" y="109"/>
                          </a:lnTo>
                          <a:lnTo>
                            <a:pt x="256" y="109"/>
                          </a:lnTo>
                          <a:lnTo>
                            <a:pt x="270" y="164"/>
                          </a:lnTo>
                          <a:lnTo>
                            <a:pt x="249" y="255"/>
                          </a:lnTo>
                          <a:lnTo>
                            <a:pt x="222" y="291"/>
                          </a:lnTo>
                          <a:lnTo>
                            <a:pt x="222" y="364"/>
                          </a:lnTo>
                          <a:lnTo>
                            <a:pt x="215" y="400"/>
                          </a:lnTo>
                          <a:lnTo>
                            <a:pt x="208" y="455"/>
                          </a:lnTo>
                          <a:lnTo>
                            <a:pt x="222" y="528"/>
                          </a:lnTo>
                          <a:lnTo>
                            <a:pt x="201" y="600"/>
                          </a:lnTo>
                          <a:lnTo>
                            <a:pt x="180" y="637"/>
                          </a:lnTo>
                          <a:lnTo>
                            <a:pt x="159" y="637"/>
                          </a:lnTo>
                          <a:lnTo>
                            <a:pt x="152" y="655"/>
                          </a:lnTo>
                          <a:lnTo>
                            <a:pt x="145" y="710"/>
                          </a:lnTo>
                          <a:lnTo>
                            <a:pt x="111" y="728"/>
                          </a:lnTo>
                          <a:lnTo>
                            <a:pt x="104" y="710"/>
                          </a:lnTo>
                          <a:lnTo>
                            <a:pt x="76" y="764"/>
                          </a:lnTo>
                          <a:lnTo>
                            <a:pt x="69" y="782"/>
                          </a:lnTo>
                          <a:lnTo>
                            <a:pt x="35" y="837"/>
                          </a:lnTo>
                          <a:lnTo>
                            <a:pt x="21" y="837"/>
                          </a:lnTo>
                          <a:lnTo>
                            <a:pt x="14" y="801"/>
                          </a:lnTo>
                          <a:lnTo>
                            <a:pt x="7" y="710"/>
                          </a:lnTo>
                          <a:lnTo>
                            <a:pt x="0" y="691"/>
                          </a:lnTo>
                          <a:lnTo>
                            <a:pt x="0" y="619"/>
                          </a:lnTo>
                          <a:lnTo>
                            <a:pt x="21" y="582"/>
                          </a:lnTo>
                          <a:lnTo>
                            <a:pt x="42" y="546"/>
                          </a:lnTo>
                          <a:lnTo>
                            <a:pt x="55" y="473"/>
                          </a:lnTo>
                          <a:lnTo>
                            <a:pt x="76" y="473"/>
                          </a:lnTo>
                          <a:lnTo>
                            <a:pt x="90" y="491"/>
                          </a:lnTo>
                          <a:lnTo>
                            <a:pt x="111" y="473"/>
                          </a:lnTo>
                          <a:lnTo>
                            <a:pt x="90" y="455"/>
                          </a:lnTo>
                          <a:lnTo>
                            <a:pt x="62" y="255"/>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48" name="Freeform 24"/>
                    <p:cNvSpPr>
                      <a:spLocks/>
                    </p:cNvSpPr>
                    <p:nvPr/>
                  </p:nvSpPr>
                  <p:spPr bwMode="auto">
                    <a:xfrm>
                      <a:off x="9359" y="6426"/>
                      <a:ext cx="326" cy="1485"/>
                    </a:xfrm>
                    <a:custGeom>
                      <a:avLst/>
                      <a:gdLst>
                        <a:gd name="T0" fmla="*/ 124 w 326"/>
                        <a:gd name="T1" fmla="*/ 161 h 1485"/>
                        <a:gd name="T2" fmla="*/ 201 w 326"/>
                        <a:gd name="T3" fmla="*/ 143 h 1485"/>
                        <a:gd name="T4" fmla="*/ 228 w 326"/>
                        <a:gd name="T5" fmla="*/ 89 h 1485"/>
                        <a:gd name="T6" fmla="*/ 263 w 326"/>
                        <a:gd name="T7" fmla="*/ 36 h 1485"/>
                        <a:gd name="T8" fmla="*/ 325 w 326"/>
                        <a:gd name="T9" fmla="*/ 18 h 1485"/>
                        <a:gd name="T10" fmla="*/ 304 w 326"/>
                        <a:gd name="T11" fmla="*/ 143 h 1485"/>
                        <a:gd name="T12" fmla="*/ 277 w 326"/>
                        <a:gd name="T13" fmla="*/ 179 h 1485"/>
                        <a:gd name="T14" fmla="*/ 235 w 326"/>
                        <a:gd name="T15" fmla="*/ 286 h 1485"/>
                        <a:gd name="T16" fmla="*/ 284 w 326"/>
                        <a:gd name="T17" fmla="*/ 286 h 1485"/>
                        <a:gd name="T18" fmla="*/ 325 w 326"/>
                        <a:gd name="T19" fmla="*/ 286 h 1485"/>
                        <a:gd name="T20" fmla="*/ 297 w 326"/>
                        <a:gd name="T21" fmla="*/ 411 h 1485"/>
                        <a:gd name="T22" fmla="*/ 249 w 326"/>
                        <a:gd name="T23" fmla="*/ 465 h 1485"/>
                        <a:gd name="T24" fmla="*/ 242 w 326"/>
                        <a:gd name="T25" fmla="*/ 554 h 1485"/>
                        <a:gd name="T26" fmla="*/ 284 w 326"/>
                        <a:gd name="T27" fmla="*/ 679 h 1485"/>
                        <a:gd name="T28" fmla="*/ 304 w 326"/>
                        <a:gd name="T29" fmla="*/ 805 h 1485"/>
                        <a:gd name="T30" fmla="*/ 325 w 326"/>
                        <a:gd name="T31" fmla="*/ 965 h 1485"/>
                        <a:gd name="T32" fmla="*/ 311 w 326"/>
                        <a:gd name="T33" fmla="*/ 1162 h 1485"/>
                        <a:gd name="T34" fmla="*/ 277 w 326"/>
                        <a:gd name="T35" fmla="*/ 1252 h 1485"/>
                        <a:gd name="T36" fmla="*/ 304 w 326"/>
                        <a:gd name="T37" fmla="*/ 1395 h 1485"/>
                        <a:gd name="T38" fmla="*/ 228 w 326"/>
                        <a:gd name="T39" fmla="*/ 1395 h 1485"/>
                        <a:gd name="T40" fmla="*/ 187 w 326"/>
                        <a:gd name="T41" fmla="*/ 1377 h 1485"/>
                        <a:gd name="T42" fmla="*/ 124 w 326"/>
                        <a:gd name="T43" fmla="*/ 1430 h 1485"/>
                        <a:gd name="T44" fmla="*/ 90 w 326"/>
                        <a:gd name="T45" fmla="*/ 1448 h 1485"/>
                        <a:gd name="T46" fmla="*/ 48 w 326"/>
                        <a:gd name="T47" fmla="*/ 1466 h 1485"/>
                        <a:gd name="T48" fmla="*/ 14 w 326"/>
                        <a:gd name="T49" fmla="*/ 1412 h 1485"/>
                        <a:gd name="T50" fmla="*/ 0 w 326"/>
                        <a:gd name="T51" fmla="*/ 1323 h 1485"/>
                        <a:gd name="T52" fmla="*/ 35 w 326"/>
                        <a:gd name="T53" fmla="*/ 1234 h 1485"/>
                        <a:gd name="T54" fmla="*/ 83 w 326"/>
                        <a:gd name="T55" fmla="*/ 1216 h 1485"/>
                        <a:gd name="T56" fmla="*/ 55 w 326"/>
                        <a:gd name="T57" fmla="*/ 1162 h 1485"/>
                        <a:gd name="T58" fmla="*/ 55 w 326"/>
                        <a:gd name="T59" fmla="*/ 1073 h 1485"/>
                        <a:gd name="T60" fmla="*/ 97 w 326"/>
                        <a:gd name="T61" fmla="*/ 1019 h 1485"/>
                        <a:gd name="T62" fmla="*/ 131 w 326"/>
                        <a:gd name="T63" fmla="*/ 1001 h 1485"/>
                        <a:gd name="T64" fmla="*/ 152 w 326"/>
                        <a:gd name="T65" fmla="*/ 840 h 1485"/>
                        <a:gd name="T66" fmla="*/ 173 w 326"/>
                        <a:gd name="T67" fmla="*/ 679 h 1485"/>
                        <a:gd name="T68" fmla="*/ 138 w 326"/>
                        <a:gd name="T69" fmla="*/ 572 h 1485"/>
                        <a:gd name="T70" fmla="*/ 69 w 326"/>
                        <a:gd name="T71" fmla="*/ 536 h 1485"/>
                        <a:gd name="T72" fmla="*/ 104 w 326"/>
                        <a:gd name="T73" fmla="*/ 2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1485">
                          <a:moveTo>
                            <a:pt x="104" y="215"/>
                          </a:moveTo>
                          <a:lnTo>
                            <a:pt x="124" y="161"/>
                          </a:lnTo>
                          <a:lnTo>
                            <a:pt x="187" y="179"/>
                          </a:lnTo>
                          <a:lnTo>
                            <a:pt x="201" y="143"/>
                          </a:lnTo>
                          <a:lnTo>
                            <a:pt x="214" y="89"/>
                          </a:lnTo>
                          <a:lnTo>
                            <a:pt x="228" y="89"/>
                          </a:lnTo>
                          <a:lnTo>
                            <a:pt x="242" y="72"/>
                          </a:lnTo>
                          <a:lnTo>
                            <a:pt x="263" y="36"/>
                          </a:lnTo>
                          <a:lnTo>
                            <a:pt x="290" y="0"/>
                          </a:lnTo>
                          <a:lnTo>
                            <a:pt x="325" y="18"/>
                          </a:lnTo>
                          <a:lnTo>
                            <a:pt x="318" y="89"/>
                          </a:lnTo>
                          <a:lnTo>
                            <a:pt x="304" y="143"/>
                          </a:lnTo>
                          <a:lnTo>
                            <a:pt x="290" y="161"/>
                          </a:lnTo>
                          <a:lnTo>
                            <a:pt x="277" y="179"/>
                          </a:lnTo>
                          <a:lnTo>
                            <a:pt x="235" y="215"/>
                          </a:lnTo>
                          <a:lnTo>
                            <a:pt x="235" y="286"/>
                          </a:lnTo>
                          <a:lnTo>
                            <a:pt x="242" y="322"/>
                          </a:lnTo>
                          <a:lnTo>
                            <a:pt x="284" y="286"/>
                          </a:lnTo>
                          <a:lnTo>
                            <a:pt x="318" y="250"/>
                          </a:lnTo>
                          <a:lnTo>
                            <a:pt x="325" y="286"/>
                          </a:lnTo>
                          <a:lnTo>
                            <a:pt x="325" y="393"/>
                          </a:lnTo>
                          <a:lnTo>
                            <a:pt x="297" y="411"/>
                          </a:lnTo>
                          <a:lnTo>
                            <a:pt x="270" y="411"/>
                          </a:lnTo>
                          <a:lnTo>
                            <a:pt x="249" y="465"/>
                          </a:lnTo>
                          <a:lnTo>
                            <a:pt x="242" y="501"/>
                          </a:lnTo>
                          <a:lnTo>
                            <a:pt x="242" y="554"/>
                          </a:lnTo>
                          <a:lnTo>
                            <a:pt x="263" y="626"/>
                          </a:lnTo>
                          <a:lnTo>
                            <a:pt x="284" y="679"/>
                          </a:lnTo>
                          <a:lnTo>
                            <a:pt x="297" y="733"/>
                          </a:lnTo>
                          <a:lnTo>
                            <a:pt x="304" y="805"/>
                          </a:lnTo>
                          <a:lnTo>
                            <a:pt x="311" y="876"/>
                          </a:lnTo>
                          <a:lnTo>
                            <a:pt x="325" y="965"/>
                          </a:lnTo>
                          <a:lnTo>
                            <a:pt x="325" y="1091"/>
                          </a:lnTo>
                          <a:lnTo>
                            <a:pt x="311" y="1162"/>
                          </a:lnTo>
                          <a:lnTo>
                            <a:pt x="284" y="1216"/>
                          </a:lnTo>
                          <a:lnTo>
                            <a:pt x="277" y="1252"/>
                          </a:lnTo>
                          <a:lnTo>
                            <a:pt x="290" y="1323"/>
                          </a:lnTo>
                          <a:lnTo>
                            <a:pt x="304" y="1395"/>
                          </a:lnTo>
                          <a:lnTo>
                            <a:pt x="263" y="1395"/>
                          </a:lnTo>
                          <a:lnTo>
                            <a:pt x="228" y="1395"/>
                          </a:lnTo>
                          <a:lnTo>
                            <a:pt x="214" y="1377"/>
                          </a:lnTo>
                          <a:lnTo>
                            <a:pt x="187" y="1377"/>
                          </a:lnTo>
                          <a:lnTo>
                            <a:pt x="152" y="1395"/>
                          </a:lnTo>
                          <a:lnTo>
                            <a:pt x="124" y="1430"/>
                          </a:lnTo>
                          <a:lnTo>
                            <a:pt x="104" y="1430"/>
                          </a:lnTo>
                          <a:lnTo>
                            <a:pt x="90" y="1448"/>
                          </a:lnTo>
                          <a:lnTo>
                            <a:pt x="55" y="1484"/>
                          </a:lnTo>
                          <a:lnTo>
                            <a:pt x="48" y="1466"/>
                          </a:lnTo>
                          <a:lnTo>
                            <a:pt x="35" y="1430"/>
                          </a:lnTo>
                          <a:lnTo>
                            <a:pt x="14" y="1412"/>
                          </a:lnTo>
                          <a:lnTo>
                            <a:pt x="0" y="1395"/>
                          </a:lnTo>
                          <a:lnTo>
                            <a:pt x="0" y="1323"/>
                          </a:lnTo>
                          <a:lnTo>
                            <a:pt x="14" y="1234"/>
                          </a:lnTo>
                          <a:lnTo>
                            <a:pt x="35" y="1234"/>
                          </a:lnTo>
                          <a:lnTo>
                            <a:pt x="55" y="1216"/>
                          </a:lnTo>
                          <a:lnTo>
                            <a:pt x="83" y="1216"/>
                          </a:lnTo>
                          <a:lnTo>
                            <a:pt x="83" y="1198"/>
                          </a:lnTo>
                          <a:lnTo>
                            <a:pt x="55" y="1162"/>
                          </a:lnTo>
                          <a:lnTo>
                            <a:pt x="55" y="1109"/>
                          </a:lnTo>
                          <a:lnTo>
                            <a:pt x="55" y="1073"/>
                          </a:lnTo>
                          <a:lnTo>
                            <a:pt x="83" y="1037"/>
                          </a:lnTo>
                          <a:lnTo>
                            <a:pt x="97" y="1019"/>
                          </a:lnTo>
                          <a:lnTo>
                            <a:pt x="111" y="1001"/>
                          </a:lnTo>
                          <a:lnTo>
                            <a:pt x="131" y="1001"/>
                          </a:lnTo>
                          <a:lnTo>
                            <a:pt x="145" y="983"/>
                          </a:lnTo>
                          <a:lnTo>
                            <a:pt x="152" y="840"/>
                          </a:lnTo>
                          <a:lnTo>
                            <a:pt x="173" y="733"/>
                          </a:lnTo>
                          <a:lnTo>
                            <a:pt x="173" y="679"/>
                          </a:lnTo>
                          <a:lnTo>
                            <a:pt x="124" y="662"/>
                          </a:lnTo>
                          <a:lnTo>
                            <a:pt x="138" y="572"/>
                          </a:lnTo>
                          <a:lnTo>
                            <a:pt x="104" y="519"/>
                          </a:lnTo>
                          <a:lnTo>
                            <a:pt x="69" y="536"/>
                          </a:lnTo>
                          <a:lnTo>
                            <a:pt x="111" y="411"/>
                          </a:lnTo>
                          <a:lnTo>
                            <a:pt x="104" y="215"/>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
                <p:nvSpPr>
                  <p:cNvPr id="1050" name="Freeform 26"/>
                  <p:cNvSpPr>
                    <a:spLocks/>
                  </p:cNvSpPr>
                  <p:nvPr/>
                </p:nvSpPr>
                <p:spPr bwMode="auto">
                  <a:xfrm>
                    <a:off x="8382" y="3950"/>
                    <a:ext cx="1839" cy="2488"/>
                  </a:xfrm>
                  <a:custGeom>
                    <a:avLst/>
                    <a:gdLst>
                      <a:gd name="T0" fmla="*/ 116 w 1839"/>
                      <a:gd name="T1" fmla="*/ 2433 h 2488"/>
                      <a:gd name="T2" fmla="*/ 184 w 1839"/>
                      <a:gd name="T3" fmla="*/ 2254 h 2488"/>
                      <a:gd name="T4" fmla="*/ 225 w 1839"/>
                      <a:gd name="T5" fmla="*/ 2201 h 2488"/>
                      <a:gd name="T6" fmla="*/ 286 w 1839"/>
                      <a:gd name="T7" fmla="*/ 2147 h 2488"/>
                      <a:gd name="T8" fmla="*/ 334 w 1839"/>
                      <a:gd name="T9" fmla="*/ 2147 h 2488"/>
                      <a:gd name="T10" fmla="*/ 374 w 1839"/>
                      <a:gd name="T11" fmla="*/ 2075 h 2488"/>
                      <a:gd name="T12" fmla="*/ 422 w 1839"/>
                      <a:gd name="T13" fmla="*/ 1968 h 2488"/>
                      <a:gd name="T14" fmla="*/ 470 w 1839"/>
                      <a:gd name="T15" fmla="*/ 1914 h 2488"/>
                      <a:gd name="T16" fmla="*/ 517 w 1839"/>
                      <a:gd name="T17" fmla="*/ 1861 h 2488"/>
                      <a:gd name="T18" fmla="*/ 572 w 1839"/>
                      <a:gd name="T19" fmla="*/ 1789 h 2488"/>
                      <a:gd name="T20" fmla="*/ 640 w 1839"/>
                      <a:gd name="T21" fmla="*/ 1753 h 2488"/>
                      <a:gd name="T22" fmla="*/ 749 w 1839"/>
                      <a:gd name="T23" fmla="*/ 1789 h 2488"/>
                      <a:gd name="T24" fmla="*/ 837 w 1839"/>
                      <a:gd name="T25" fmla="*/ 1718 h 2488"/>
                      <a:gd name="T26" fmla="*/ 885 w 1839"/>
                      <a:gd name="T27" fmla="*/ 1539 h 2488"/>
                      <a:gd name="T28" fmla="*/ 946 w 1839"/>
                      <a:gd name="T29" fmla="*/ 1396 h 2488"/>
                      <a:gd name="T30" fmla="*/ 987 w 1839"/>
                      <a:gd name="T31" fmla="*/ 1270 h 2488"/>
                      <a:gd name="T32" fmla="*/ 1021 w 1839"/>
                      <a:gd name="T33" fmla="*/ 1163 h 2488"/>
                      <a:gd name="T34" fmla="*/ 1103 w 1839"/>
                      <a:gd name="T35" fmla="*/ 1056 h 2488"/>
                      <a:gd name="T36" fmla="*/ 1089 w 1839"/>
                      <a:gd name="T37" fmla="*/ 1199 h 2488"/>
                      <a:gd name="T38" fmla="*/ 1150 w 1839"/>
                      <a:gd name="T39" fmla="*/ 1270 h 2488"/>
                      <a:gd name="T40" fmla="*/ 1205 w 1839"/>
                      <a:gd name="T41" fmla="*/ 1217 h 2488"/>
                      <a:gd name="T42" fmla="*/ 1225 w 1839"/>
                      <a:gd name="T43" fmla="*/ 1109 h 2488"/>
                      <a:gd name="T44" fmla="*/ 1246 w 1839"/>
                      <a:gd name="T45" fmla="*/ 1002 h 2488"/>
                      <a:gd name="T46" fmla="*/ 1280 w 1839"/>
                      <a:gd name="T47" fmla="*/ 895 h 2488"/>
                      <a:gd name="T48" fmla="*/ 1382 w 1839"/>
                      <a:gd name="T49" fmla="*/ 895 h 2488"/>
                      <a:gd name="T50" fmla="*/ 1484 w 1839"/>
                      <a:gd name="T51" fmla="*/ 716 h 2488"/>
                      <a:gd name="T52" fmla="*/ 1586 w 1839"/>
                      <a:gd name="T53" fmla="*/ 590 h 2488"/>
                      <a:gd name="T54" fmla="*/ 1695 w 1839"/>
                      <a:gd name="T55" fmla="*/ 286 h 2488"/>
                      <a:gd name="T56" fmla="*/ 1790 w 1839"/>
                      <a:gd name="T57" fmla="*/ 143 h 2488"/>
                      <a:gd name="T58" fmla="*/ 1756 w 1839"/>
                      <a:gd name="T59" fmla="*/ 0 h 2488"/>
                      <a:gd name="T60" fmla="*/ 1593 w 1839"/>
                      <a:gd name="T61" fmla="*/ 89 h 2488"/>
                      <a:gd name="T62" fmla="*/ 1484 w 1839"/>
                      <a:gd name="T63" fmla="*/ 179 h 2488"/>
                      <a:gd name="T64" fmla="*/ 1368 w 1839"/>
                      <a:gd name="T65" fmla="*/ 233 h 2488"/>
                      <a:gd name="T66" fmla="*/ 1225 w 1839"/>
                      <a:gd name="T67" fmla="*/ 376 h 2488"/>
                      <a:gd name="T68" fmla="*/ 1103 w 1839"/>
                      <a:gd name="T69" fmla="*/ 465 h 2488"/>
                      <a:gd name="T70" fmla="*/ 973 w 1839"/>
                      <a:gd name="T71" fmla="*/ 590 h 2488"/>
                      <a:gd name="T72" fmla="*/ 885 w 1839"/>
                      <a:gd name="T73" fmla="*/ 769 h 2488"/>
                      <a:gd name="T74" fmla="*/ 810 w 1839"/>
                      <a:gd name="T75" fmla="*/ 895 h 2488"/>
                      <a:gd name="T76" fmla="*/ 660 w 1839"/>
                      <a:gd name="T77" fmla="*/ 1109 h 2488"/>
                      <a:gd name="T78" fmla="*/ 511 w 1839"/>
                      <a:gd name="T79" fmla="*/ 1378 h 2488"/>
                      <a:gd name="T80" fmla="*/ 381 w 1839"/>
                      <a:gd name="T81" fmla="*/ 1575 h 2488"/>
                      <a:gd name="T82" fmla="*/ 279 w 1839"/>
                      <a:gd name="T83" fmla="*/ 1843 h 2488"/>
                      <a:gd name="T84" fmla="*/ 170 w 1839"/>
                      <a:gd name="T85" fmla="*/ 2022 h 2488"/>
                      <a:gd name="T86" fmla="*/ 0 w 1839"/>
                      <a:gd name="T87" fmla="*/ 2487 h 2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9" h="2488">
                        <a:moveTo>
                          <a:pt x="0" y="2487"/>
                        </a:moveTo>
                        <a:lnTo>
                          <a:pt x="116" y="2433"/>
                        </a:lnTo>
                        <a:lnTo>
                          <a:pt x="157" y="2326"/>
                        </a:lnTo>
                        <a:lnTo>
                          <a:pt x="184" y="2254"/>
                        </a:lnTo>
                        <a:lnTo>
                          <a:pt x="197" y="2201"/>
                        </a:lnTo>
                        <a:lnTo>
                          <a:pt x="225" y="2201"/>
                        </a:lnTo>
                        <a:lnTo>
                          <a:pt x="252" y="2147"/>
                        </a:lnTo>
                        <a:lnTo>
                          <a:pt x="286" y="2147"/>
                        </a:lnTo>
                        <a:lnTo>
                          <a:pt x="306" y="2147"/>
                        </a:lnTo>
                        <a:lnTo>
                          <a:pt x="334" y="2147"/>
                        </a:lnTo>
                        <a:lnTo>
                          <a:pt x="347" y="2147"/>
                        </a:lnTo>
                        <a:lnTo>
                          <a:pt x="374" y="2075"/>
                        </a:lnTo>
                        <a:lnTo>
                          <a:pt x="388" y="2022"/>
                        </a:lnTo>
                        <a:lnTo>
                          <a:pt x="422" y="1968"/>
                        </a:lnTo>
                        <a:lnTo>
                          <a:pt x="449" y="1950"/>
                        </a:lnTo>
                        <a:lnTo>
                          <a:pt x="470" y="1914"/>
                        </a:lnTo>
                        <a:lnTo>
                          <a:pt x="497" y="1897"/>
                        </a:lnTo>
                        <a:lnTo>
                          <a:pt x="517" y="1861"/>
                        </a:lnTo>
                        <a:lnTo>
                          <a:pt x="545" y="1825"/>
                        </a:lnTo>
                        <a:lnTo>
                          <a:pt x="572" y="1789"/>
                        </a:lnTo>
                        <a:lnTo>
                          <a:pt x="606" y="1736"/>
                        </a:lnTo>
                        <a:lnTo>
                          <a:pt x="640" y="1753"/>
                        </a:lnTo>
                        <a:lnTo>
                          <a:pt x="694" y="1789"/>
                        </a:lnTo>
                        <a:lnTo>
                          <a:pt x="749" y="1789"/>
                        </a:lnTo>
                        <a:lnTo>
                          <a:pt x="810" y="1736"/>
                        </a:lnTo>
                        <a:lnTo>
                          <a:pt x="837" y="1718"/>
                        </a:lnTo>
                        <a:lnTo>
                          <a:pt x="858" y="1610"/>
                        </a:lnTo>
                        <a:lnTo>
                          <a:pt x="885" y="1539"/>
                        </a:lnTo>
                        <a:lnTo>
                          <a:pt x="933" y="1449"/>
                        </a:lnTo>
                        <a:lnTo>
                          <a:pt x="946" y="1396"/>
                        </a:lnTo>
                        <a:lnTo>
                          <a:pt x="946" y="1324"/>
                        </a:lnTo>
                        <a:lnTo>
                          <a:pt x="987" y="1270"/>
                        </a:lnTo>
                        <a:lnTo>
                          <a:pt x="1007" y="1217"/>
                        </a:lnTo>
                        <a:lnTo>
                          <a:pt x="1021" y="1163"/>
                        </a:lnTo>
                        <a:lnTo>
                          <a:pt x="1035" y="1163"/>
                        </a:lnTo>
                        <a:lnTo>
                          <a:pt x="1103" y="1056"/>
                        </a:lnTo>
                        <a:lnTo>
                          <a:pt x="1103" y="1163"/>
                        </a:lnTo>
                        <a:lnTo>
                          <a:pt x="1089" y="1199"/>
                        </a:lnTo>
                        <a:lnTo>
                          <a:pt x="1103" y="1252"/>
                        </a:lnTo>
                        <a:lnTo>
                          <a:pt x="1150" y="1270"/>
                        </a:lnTo>
                        <a:lnTo>
                          <a:pt x="1178" y="1270"/>
                        </a:lnTo>
                        <a:lnTo>
                          <a:pt x="1205" y="1217"/>
                        </a:lnTo>
                        <a:lnTo>
                          <a:pt x="1225" y="1163"/>
                        </a:lnTo>
                        <a:lnTo>
                          <a:pt x="1225" y="1109"/>
                        </a:lnTo>
                        <a:lnTo>
                          <a:pt x="1246" y="1056"/>
                        </a:lnTo>
                        <a:lnTo>
                          <a:pt x="1246" y="1002"/>
                        </a:lnTo>
                        <a:lnTo>
                          <a:pt x="1266" y="930"/>
                        </a:lnTo>
                        <a:lnTo>
                          <a:pt x="1280" y="895"/>
                        </a:lnTo>
                        <a:lnTo>
                          <a:pt x="1314" y="895"/>
                        </a:lnTo>
                        <a:lnTo>
                          <a:pt x="1382" y="895"/>
                        </a:lnTo>
                        <a:lnTo>
                          <a:pt x="1436" y="823"/>
                        </a:lnTo>
                        <a:lnTo>
                          <a:pt x="1484" y="716"/>
                        </a:lnTo>
                        <a:lnTo>
                          <a:pt x="1538" y="680"/>
                        </a:lnTo>
                        <a:lnTo>
                          <a:pt x="1586" y="590"/>
                        </a:lnTo>
                        <a:lnTo>
                          <a:pt x="1620" y="447"/>
                        </a:lnTo>
                        <a:lnTo>
                          <a:pt x="1695" y="286"/>
                        </a:lnTo>
                        <a:lnTo>
                          <a:pt x="1743" y="215"/>
                        </a:lnTo>
                        <a:lnTo>
                          <a:pt x="1790" y="143"/>
                        </a:lnTo>
                        <a:lnTo>
                          <a:pt x="1838" y="54"/>
                        </a:lnTo>
                        <a:lnTo>
                          <a:pt x="1756" y="0"/>
                        </a:lnTo>
                        <a:lnTo>
                          <a:pt x="1675" y="0"/>
                        </a:lnTo>
                        <a:lnTo>
                          <a:pt x="1593" y="89"/>
                        </a:lnTo>
                        <a:lnTo>
                          <a:pt x="1552" y="143"/>
                        </a:lnTo>
                        <a:lnTo>
                          <a:pt x="1484" y="179"/>
                        </a:lnTo>
                        <a:lnTo>
                          <a:pt x="1409" y="197"/>
                        </a:lnTo>
                        <a:lnTo>
                          <a:pt x="1368" y="233"/>
                        </a:lnTo>
                        <a:lnTo>
                          <a:pt x="1280" y="322"/>
                        </a:lnTo>
                        <a:lnTo>
                          <a:pt x="1225" y="376"/>
                        </a:lnTo>
                        <a:lnTo>
                          <a:pt x="1171" y="429"/>
                        </a:lnTo>
                        <a:lnTo>
                          <a:pt x="1103" y="465"/>
                        </a:lnTo>
                        <a:lnTo>
                          <a:pt x="1035" y="519"/>
                        </a:lnTo>
                        <a:lnTo>
                          <a:pt x="973" y="590"/>
                        </a:lnTo>
                        <a:lnTo>
                          <a:pt x="926" y="680"/>
                        </a:lnTo>
                        <a:lnTo>
                          <a:pt x="885" y="769"/>
                        </a:lnTo>
                        <a:lnTo>
                          <a:pt x="844" y="841"/>
                        </a:lnTo>
                        <a:lnTo>
                          <a:pt x="810" y="895"/>
                        </a:lnTo>
                        <a:lnTo>
                          <a:pt x="735" y="1002"/>
                        </a:lnTo>
                        <a:lnTo>
                          <a:pt x="660" y="1109"/>
                        </a:lnTo>
                        <a:lnTo>
                          <a:pt x="572" y="1217"/>
                        </a:lnTo>
                        <a:lnTo>
                          <a:pt x="511" y="1378"/>
                        </a:lnTo>
                        <a:lnTo>
                          <a:pt x="442" y="1503"/>
                        </a:lnTo>
                        <a:lnTo>
                          <a:pt x="381" y="1575"/>
                        </a:lnTo>
                        <a:lnTo>
                          <a:pt x="320" y="1736"/>
                        </a:lnTo>
                        <a:lnTo>
                          <a:pt x="279" y="1843"/>
                        </a:lnTo>
                        <a:lnTo>
                          <a:pt x="225" y="1950"/>
                        </a:lnTo>
                        <a:lnTo>
                          <a:pt x="170" y="2022"/>
                        </a:lnTo>
                        <a:lnTo>
                          <a:pt x="116" y="2093"/>
                        </a:lnTo>
                        <a:lnTo>
                          <a:pt x="0" y="2487"/>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
              <p:nvSpPr>
                <p:cNvPr id="1052" name="Freeform 28"/>
                <p:cNvSpPr>
                  <a:spLocks/>
                </p:cNvSpPr>
                <p:nvPr/>
              </p:nvSpPr>
              <p:spPr bwMode="auto">
                <a:xfrm>
                  <a:off x="11634" y="18017"/>
                  <a:ext cx="551" cy="2413"/>
                </a:xfrm>
                <a:custGeom>
                  <a:avLst/>
                  <a:gdLst>
                    <a:gd name="T0" fmla="*/ 103 w 551"/>
                    <a:gd name="T1" fmla="*/ 750 h 2413"/>
                    <a:gd name="T2" fmla="*/ 89 w 551"/>
                    <a:gd name="T3" fmla="*/ 1233 h 2413"/>
                    <a:gd name="T4" fmla="*/ 41 w 551"/>
                    <a:gd name="T5" fmla="*/ 1537 h 2413"/>
                    <a:gd name="T6" fmla="*/ 0 w 551"/>
                    <a:gd name="T7" fmla="*/ 1822 h 2413"/>
                    <a:gd name="T8" fmla="*/ 0 w 551"/>
                    <a:gd name="T9" fmla="*/ 2037 h 2413"/>
                    <a:gd name="T10" fmla="*/ 14 w 551"/>
                    <a:gd name="T11" fmla="*/ 2215 h 2413"/>
                    <a:gd name="T12" fmla="*/ 62 w 551"/>
                    <a:gd name="T13" fmla="*/ 2376 h 2413"/>
                    <a:gd name="T14" fmla="*/ 103 w 551"/>
                    <a:gd name="T15" fmla="*/ 2394 h 2413"/>
                    <a:gd name="T16" fmla="*/ 138 w 551"/>
                    <a:gd name="T17" fmla="*/ 2394 h 2413"/>
                    <a:gd name="T18" fmla="*/ 179 w 551"/>
                    <a:gd name="T19" fmla="*/ 2412 h 2413"/>
                    <a:gd name="T20" fmla="*/ 199 w 551"/>
                    <a:gd name="T21" fmla="*/ 2287 h 2413"/>
                    <a:gd name="T22" fmla="*/ 220 w 551"/>
                    <a:gd name="T23" fmla="*/ 1965 h 2413"/>
                    <a:gd name="T24" fmla="*/ 282 w 551"/>
                    <a:gd name="T25" fmla="*/ 1751 h 2413"/>
                    <a:gd name="T26" fmla="*/ 296 w 551"/>
                    <a:gd name="T27" fmla="*/ 1429 h 2413"/>
                    <a:gd name="T28" fmla="*/ 323 w 551"/>
                    <a:gd name="T29" fmla="*/ 1304 h 2413"/>
                    <a:gd name="T30" fmla="*/ 351 w 551"/>
                    <a:gd name="T31" fmla="*/ 1215 h 2413"/>
                    <a:gd name="T32" fmla="*/ 371 w 551"/>
                    <a:gd name="T33" fmla="*/ 983 h 2413"/>
                    <a:gd name="T34" fmla="*/ 413 w 551"/>
                    <a:gd name="T35" fmla="*/ 840 h 2413"/>
                    <a:gd name="T36" fmla="*/ 440 w 551"/>
                    <a:gd name="T37" fmla="*/ 733 h 2413"/>
                    <a:gd name="T38" fmla="*/ 468 w 551"/>
                    <a:gd name="T39" fmla="*/ 643 h 2413"/>
                    <a:gd name="T40" fmla="*/ 468 w 551"/>
                    <a:gd name="T41" fmla="*/ 590 h 2413"/>
                    <a:gd name="T42" fmla="*/ 529 w 551"/>
                    <a:gd name="T43" fmla="*/ 465 h 2413"/>
                    <a:gd name="T44" fmla="*/ 536 w 551"/>
                    <a:gd name="T45" fmla="*/ 268 h 2413"/>
                    <a:gd name="T46" fmla="*/ 550 w 551"/>
                    <a:gd name="T47" fmla="*/ 143 h 2413"/>
                    <a:gd name="T48" fmla="*/ 495 w 551"/>
                    <a:gd name="T49" fmla="*/ 89 h 2413"/>
                    <a:gd name="T50" fmla="*/ 461 w 551"/>
                    <a:gd name="T51" fmla="*/ 0 h 2413"/>
                    <a:gd name="T52" fmla="*/ 413 w 551"/>
                    <a:gd name="T53" fmla="*/ 89 h 2413"/>
                    <a:gd name="T54" fmla="*/ 371 w 551"/>
                    <a:gd name="T55" fmla="*/ 304 h 2413"/>
                    <a:gd name="T56" fmla="*/ 323 w 551"/>
                    <a:gd name="T57" fmla="*/ 447 h 2413"/>
                    <a:gd name="T58" fmla="*/ 282 w 551"/>
                    <a:gd name="T59" fmla="*/ 572 h 2413"/>
                    <a:gd name="T60" fmla="*/ 261 w 551"/>
                    <a:gd name="T61" fmla="*/ 572 h 2413"/>
                    <a:gd name="T62" fmla="*/ 220 w 551"/>
                    <a:gd name="T63" fmla="*/ 643 h 2413"/>
                    <a:gd name="T64" fmla="*/ 199 w 551"/>
                    <a:gd name="T65" fmla="*/ 715 h 2413"/>
                    <a:gd name="T66" fmla="*/ 103 w 551"/>
                    <a:gd name="T67" fmla="*/ 750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1" h="2413">
                      <a:moveTo>
                        <a:pt x="103" y="750"/>
                      </a:moveTo>
                      <a:lnTo>
                        <a:pt x="89" y="1233"/>
                      </a:lnTo>
                      <a:lnTo>
                        <a:pt x="41" y="1537"/>
                      </a:lnTo>
                      <a:lnTo>
                        <a:pt x="0" y="1822"/>
                      </a:lnTo>
                      <a:lnTo>
                        <a:pt x="0" y="2037"/>
                      </a:lnTo>
                      <a:lnTo>
                        <a:pt x="14" y="2215"/>
                      </a:lnTo>
                      <a:lnTo>
                        <a:pt x="62" y="2376"/>
                      </a:lnTo>
                      <a:lnTo>
                        <a:pt x="103" y="2394"/>
                      </a:lnTo>
                      <a:lnTo>
                        <a:pt x="138" y="2394"/>
                      </a:lnTo>
                      <a:lnTo>
                        <a:pt x="179" y="2412"/>
                      </a:lnTo>
                      <a:lnTo>
                        <a:pt x="199" y="2287"/>
                      </a:lnTo>
                      <a:lnTo>
                        <a:pt x="220" y="1965"/>
                      </a:lnTo>
                      <a:lnTo>
                        <a:pt x="282" y="1751"/>
                      </a:lnTo>
                      <a:lnTo>
                        <a:pt x="296" y="1429"/>
                      </a:lnTo>
                      <a:lnTo>
                        <a:pt x="323" y="1304"/>
                      </a:lnTo>
                      <a:lnTo>
                        <a:pt x="351" y="1215"/>
                      </a:lnTo>
                      <a:lnTo>
                        <a:pt x="371" y="983"/>
                      </a:lnTo>
                      <a:lnTo>
                        <a:pt x="413" y="840"/>
                      </a:lnTo>
                      <a:lnTo>
                        <a:pt x="440" y="733"/>
                      </a:lnTo>
                      <a:lnTo>
                        <a:pt x="468" y="643"/>
                      </a:lnTo>
                      <a:lnTo>
                        <a:pt x="468" y="590"/>
                      </a:lnTo>
                      <a:lnTo>
                        <a:pt x="529" y="465"/>
                      </a:lnTo>
                      <a:lnTo>
                        <a:pt x="536" y="268"/>
                      </a:lnTo>
                      <a:lnTo>
                        <a:pt x="550" y="143"/>
                      </a:lnTo>
                      <a:lnTo>
                        <a:pt x="495" y="89"/>
                      </a:lnTo>
                      <a:lnTo>
                        <a:pt x="461" y="0"/>
                      </a:lnTo>
                      <a:lnTo>
                        <a:pt x="413" y="89"/>
                      </a:lnTo>
                      <a:lnTo>
                        <a:pt x="371" y="304"/>
                      </a:lnTo>
                      <a:lnTo>
                        <a:pt x="323" y="447"/>
                      </a:lnTo>
                      <a:lnTo>
                        <a:pt x="282" y="572"/>
                      </a:lnTo>
                      <a:lnTo>
                        <a:pt x="261" y="572"/>
                      </a:lnTo>
                      <a:lnTo>
                        <a:pt x="220" y="643"/>
                      </a:lnTo>
                      <a:lnTo>
                        <a:pt x="199" y="715"/>
                      </a:lnTo>
                      <a:lnTo>
                        <a:pt x="103" y="75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53" name="Freeform 29"/>
                <p:cNvSpPr>
                  <a:spLocks/>
                </p:cNvSpPr>
                <p:nvPr/>
              </p:nvSpPr>
              <p:spPr bwMode="auto">
                <a:xfrm>
                  <a:off x="9012" y="4193"/>
                  <a:ext cx="7439" cy="11442"/>
                </a:xfrm>
                <a:custGeom>
                  <a:avLst/>
                  <a:gdLst>
                    <a:gd name="T0" fmla="*/ 436 w 7439"/>
                    <a:gd name="T1" fmla="*/ 4801 h 11442"/>
                    <a:gd name="T2" fmla="*/ 497 w 7439"/>
                    <a:gd name="T3" fmla="*/ 3962 h 11442"/>
                    <a:gd name="T4" fmla="*/ 749 w 7439"/>
                    <a:gd name="T5" fmla="*/ 3480 h 11442"/>
                    <a:gd name="T6" fmla="*/ 1034 w 7439"/>
                    <a:gd name="T7" fmla="*/ 3248 h 11442"/>
                    <a:gd name="T8" fmla="*/ 1116 w 7439"/>
                    <a:gd name="T9" fmla="*/ 2767 h 11442"/>
                    <a:gd name="T10" fmla="*/ 1484 w 7439"/>
                    <a:gd name="T11" fmla="*/ 2338 h 11442"/>
                    <a:gd name="T12" fmla="*/ 1722 w 7439"/>
                    <a:gd name="T13" fmla="*/ 1731 h 11442"/>
                    <a:gd name="T14" fmla="*/ 1613 w 7439"/>
                    <a:gd name="T15" fmla="*/ 1428 h 11442"/>
                    <a:gd name="T16" fmla="*/ 1633 w 7439"/>
                    <a:gd name="T17" fmla="*/ 1142 h 11442"/>
                    <a:gd name="T18" fmla="*/ 1395 w 7439"/>
                    <a:gd name="T19" fmla="*/ 1553 h 11442"/>
                    <a:gd name="T20" fmla="*/ 1320 w 7439"/>
                    <a:gd name="T21" fmla="*/ 2374 h 11442"/>
                    <a:gd name="T22" fmla="*/ 1157 w 7439"/>
                    <a:gd name="T23" fmla="*/ 2624 h 11442"/>
                    <a:gd name="T24" fmla="*/ 1075 w 7439"/>
                    <a:gd name="T25" fmla="*/ 2195 h 11442"/>
                    <a:gd name="T26" fmla="*/ 851 w 7439"/>
                    <a:gd name="T27" fmla="*/ 2392 h 11442"/>
                    <a:gd name="T28" fmla="*/ 789 w 7439"/>
                    <a:gd name="T29" fmla="*/ 2070 h 11442"/>
                    <a:gd name="T30" fmla="*/ 796 w 7439"/>
                    <a:gd name="T31" fmla="*/ 1749 h 11442"/>
                    <a:gd name="T32" fmla="*/ 1034 w 7439"/>
                    <a:gd name="T33" fmla="*/ 1535 h 11442"/>
                    <a:gd name="T34" fmla="*/ 1191 w 7439"/>
                    <a:gd name="T35" fmla="*/ 982 h 11442"/>
                    <a:gd name="T36" fmla="*/ 1443 w 7439"/>
                    <a:gd name="T37" fmla="*/ 339 h 11442"/>
                    <a:gd name="T38" fmla="*/ 1790 w 7439"/>
                    <a:gd name="T39" fmla="*/ 161 h 11442"/>
                    <a:gd name="T40" fmla="*/ 2246 w 7439"/>
                    <a:gd name="T41" fmla="*/ 660 h 11442"/>
                    <a:gd name="T42" fmla="*/ 2082 w 7439"/>
                    <a:gd name="T43" fmla="*/ 1428 h 11442"/>
                    <a:gd name="T44" fmla="*/ 2246 w 7439"/>
                    <a:gd name="T45" fmla="*/ 1821 h 11442"/>
                    <a:gd name="T46" fmla="*/ 2389 w 7439"/>
                    <a:gd name="T47" fmla="*/ 1374 h 11442"/>
                    <a:gd name="T48" fmla="*/ 3008 w 7439"/>
                    <a:gd name="T49" fmla="*/ 1196 h 11442"/>
                    <a:gd name="T50" fmla="*/ 3756 w 7439"/>
                    <a:gd name="T51" fmla="*/ 214 h 11442"/>
                    <a:gd name="T52" fmla="*/ 4920 w 7439"/>
                    <a:gd name="T53" fmla="*/ 660 h 11442"/>
                    <a:gd name="T54" fmla="*/ 7016 w 7439"/>
                    <a:gd name="T55" fmla="*/ 1446 h 11442"/>
                    <a:gd name="T56" fmla="*/ 7200 w 7439"/>
                    <a:gd name="T57" fmla="*/ 1910 h 11442"/>
                    <a:gd name="T58" fmla="*/ 7268 w 7439"/>
                    <a:gd name="T59" fmla="*/ 3463 h 11442"/>
                    <a:gd name="T60" fmla="*/ 6655 w 7439"/>
                    <a:gd name="T61" fmla="*/ 2213 h 11442"/>
                    <a:gd name="T62" fmla="*/ 6172 w 7439"/>
                    <a:gd name="T63" fmla="*/ 2784 h 11442"/>
                    <a:gd name="T64" fmla="*/ 6839 w 7439"/>
                    <a:gd name="T65" fmla="*/ 4962 h 11442"/>
                    <a:gd name="T66" fmla="*/ 6567 w 7439"/>
                    <a:gd name="T67" fmla="*/ 5890 h 11442"/>
                    <a:gd name="T68" fmla="*/ 7009 w 7439"/>
                    <a:gd name="T69" fmla="*/ 8014 h 11442"/>
                    <a:gd name="T70" fmla="*/ 6560 w 7439"/>
                    <a:gd name="T71" fmla="*/ 9121 h 11442"/>
                    <a:gd name="T72" fmla="*/ 6444 w 7439"/>
                    <a:gd name="T73" fmla="*/ 9977 h 11442"/>
                    <a:gd name="T74" fmla="*/ 6417 w 7439"/>
                    <a:gd name="T75" fmla="*/ 10816 h 11442"/>
                    <a:gd name="T76" fmla="*/ 6261 w 7439"/>
                    <a:gd name="T77" fmla="*/ 10781 h 11442"/>
                    <a:gd name="T78" fmla="*/ 5805 w 7439"/>
                    <a:gd name="T79" fmla="*/ 9031 h 11442"/>
                    <a:gd name="T80" fmla="*/ 5151 w 7439"/>
                    <a:gd name="T81" fmla="*/ 8978 h 11442"/>
                    <a:gd name="T82" fmla="*/ 4757 w 7439"/>
                    <a:gd name="T83" fmla="*/ 9995 h 11442"/>
                    <a:gd name="T84" fmla="*/ 3947 w 7439"/>
                    <a:gd name="T85" fmla="*/ 7764 h 11442"/>
                    <a:gd name="T86" fmla="*/ 2879 w 7439"/>
                    <a:gd name="T87" fmla="*/ 6979 h 11442"/>
                    <a:gd name="T88" fmla="*/ 3688 w 7439"/>
                    <a:gd name="T89" fmla="*/ 8371 h 11442"/>
                    <a:gd name="T90" fmla="*/ 2742 w 7439"/>
                    <a:gd name="T91" fmla="*/ 9620 h 11442"/>
                    <a:gd name="T92" fmla="*/ 2497 w 7439"/>
                    <a:gd name="T93" fmla="*/ 8442 h 11442"/>
                    <a:gd name="T94" fmla="*/ 2103 w 7439"/>
                    <a:gd name="T95" fmla="*/ 7068 h 11442"/>
                    <a:gd name="T96" fmla="*/ 1878 w 7439"/>
                    <a:gd name="T97" fmla="*/ 6051 h 11442"/>
                    <a:gd name="T98" fmla="*/ 1769 w 7439"/>
                    <a:gd name="T99" fmla="*/ 5587 h 11442"/>
                    <a:gd name="T100" fmla="*/ 1626 w 7439"/>
                    <a:gd name="T101" fmla="*/ 5319 h 11442"/>
                    <a:gd name="T102" fmla="*/ 1572 w 7439"/>
                    <a:gd name="T103" fmla="*/ 5819 h 11442"/>
                    <a:gd name="T104" fmla="*/ 1375 w 7439"/>
                    <a:gd name="T105" fmla="*/ 5033 h 11442"/>
                    <a:gd name="T106" fmla="*/ 1150 w 7439"/>
                    <a:gd name="T107" fmla="*/ 4748 h 11442"/>
                    <a:gd name="T108" fmla="*/ 1388 w 7439"/>
                    <a:gd name="T109" fmla="*/ 5426 h 11442"/>
                    <a:gd name="T110" fmla="*/ 1286 w 7439"/>
                    <a:gd name="T111" fmla="*/ 5587 h 11442"/>
                    <a:gd name="T112" fmla="*/ 1096 w 7439"/>
                    <a:gd name="T113" fmla="*/ 5140 h 11442"/>
                    <a:gd name="T114" fmla="*/ 878 w 7439"/>
                    <a:gd name="T115" fmla="*/ 4819 h 11442"/>
                    <a:gd name="T116" fmla="*/ 592 w 7439"/>
                    <a:gd name="T117" fmla="*/ 5230 h 11442"/>
                    <a:gd name="T118" fmla="*/ 531 w 7439"/>
                    <a:gd name="T119" fmla="*/ 5694 h 11442"/>
                    <a:gd name="T120" fmla="*/ 333 w 7439"/>
                    <a:gd name="T121" fmla="*/ 6033 h 11442"/>
                    <a:gd name="T122" fmla="*/ 41 w 7439"/>
                    <a:gd name="T123" fmla="*/ 5819 h 1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9" h="11442">
                      <a:moveTo>
                        <a:pt x="0" y="5140"/>
                      </a:moveTo>
                      <a:lnTo>
                        <a:pt x="68" y="4980"/>
                      </a:lnTo>
                      <a:lnTo>
                        <a:pt x="109" y="4855"/>
                      </a:lnTo>
                      <a:lnTo>
                        <a:pt x="197" y="4855"/>
                      </a:lnTo>
                      <a:lnTo>
                        <a:pt x="293" y="4891"/>
                      </a:lnTo>
                      <a:lnTo>
                        <a:pt x="361" y="4819"/>
                      </a:lnTo>
                      <a:lnTo>
                        <a:pt x="436" y="4801"/>
                      </a:lnTo>
                      <a:lnTo>
                        <a:pt x="442" y="4587"/>
                      </a:lnTo>
                      <a:lnTo>
                        <a:pt x="483" y="4444"/>
                      </a:lnTo>
                      <a:lnTo>
                        <a:pt x="381" y="4284"/>
                      </a:lnTo>
                      <a:lnTo>
                        <a:pt x="367" y="4159"/>
                      </a:lnTo>
                      <a:lnTo>
                        <a:pt x="374" y="3980"/>
                      </a:lnTo>
                      <a:lnTo>
                        <a:pt x="449" y="3980"/>
                      </a:lnTo>
                      <a:lnTo>
                        <a:pt x="497" y="3962"/>
                      </a:lnTo>
                      <a:lnTo>
                        <a:pt x="504" y="3980"/>
                      </a:lnTo>
                      <a:lnTo>
                        <a:pt x="558" y="3873"/>
                      </a:lnTo>
                      <a:lnTo>
                        <a:pt x="612" y="3820"/>
                      </a:lnTo>
                      <a:lnTo>
                        <a:pt x="633" y="3820"/>
                      </a:lnTo>
                      <a:lnTo>
                        <a:pt x="667" y="3713"/>
                      </a:lnTo>
                      <a:lnTo>
                        <a:pt x="708" y="3677"/>
                      </a:lnTo>
                      <a:lnTo>
                        <a:pt x="749" y="3480"/>
                      </a:lnTo>
                      <a:lnTo>
                        <a:pt x="776" y="3534"/>
                      </a:lnTo>
                      <a:lnTo>
                        <a:pt x="830" y="3409"/>
                      </a:lnTo>
                      <a:lnTo>
                        <a:pt x="837" y="3409"/>
                      </a:lnTo>
                      <a:lnTo>
                        <a:pt x="905" y="3266"/>
                      </a:lnTo>
                      <a:lnTo>
                        <a:pt x="946" y="3248"/>
                      </a:lnTo>
                      <a:lnTo>
                        <a:pt x="1000" y="3248"/>
                      </a:lnTo>
                      <a:lnTo>
                        <a:pt x="1034" y="3248"/>
                      </a:lnTo>
                      <a:lnTo>
                        <a:pt x="1007" y="3070"/>
                      </a:lnTo>
                      <a:lnTo>
                        <a:pt x="994" y="2927"/>
                      </a:lnTo>
                      <a:lnTo>
                        <a:pt x="980" y="2624"/>
                      </a:lnTo>
                      <a:lnTo>
                        <a:pt x="1062" y="2606"/>
                      </a:lnTo>
                      <a:lnTo>
                        <a:pt x="1102" y="2552"/>
                      </a:lnTo>
                      <a:lnTo>
                        <a:pt x="1082" y="2677"/>
                      </a:lnTo>
                      <a:lnTo>
                        <a:pt x="1116" y="2767"/>
                      </a:lnTo>
                      <a:lnTo>
                        <a:pt x="1150" y="2874"/>
                      </a:lnTo>
                      <a:lnTo>
                        <a:pt x="1170" y="2945"/>
                      </a:lnTo>
                      <a:lnTo>
                        <a:pt x="1266" y="2927"/>
                      </a:lnTo>
                      <a:lnTo>
                        <a:pt x="1347" y="2659"/>
                      </a:lnTo>
                      <a:lnTo>
                        <a:pt x="1409" y="2535"/>
                      </a:lnTo>
                      <a:lnTo>
                        <a:pt x="1443" y="2445"/>
                      </a:lnTo>
                      <a:lnTo>
                        <a:pt x="1484" y="2338"/>
                      </a:lnTo>
                      <a:lnTo>
                        <a:pt x="1524" y="2195"/>
                      </a:lnTo>
                      <a:lnTo>
                        <a:pt x="1558" y="2249"/>
                      </a:lnTo>
                      <a:lnTo>
                        <a:pt x="1558" y="2160"/>
                      </a:lnTo>
                      <a:lnTo>
                        <a:pt x="1579" y="2106"/>
                      </a:lnTo>
                      <a:lnTo>
                        <a:pt x="1640" y="2142"/>
                      </a:lnTo>
                      <a:lnTo>
                        <a:pt x="1742" y="2374"/>
                      </a:lnTo>
                      <a:lnTo>
                        <a:pt x="1722" y="1731"/>
                      </a:lnTo>
                      <a:lnTo>
                        <a:pt x="1633" y="2017"/>
                      </a:lnTo>
                      <a:lnTo>
                        <a:pt x="1565" y="1999"/>
                      </a:lnTo>
                      <a:lnTo>
                        <a:pt x="1545" y="1821"/>
                      </a:lnTo>
                      <a:lnTo>
                        <a:pt x="1545" y="1731"/>
                      </a:lnTo>
                      <a:lnTo>
                        <a:pt x="1524" y="1678"/>
                      </a:lnTo>
                      <a:lnTo>
                        <a:pt x="1579" y="1535"/>
                      </a:lnTo>
                      <a:lnTo>
                        <a:pt x="1613" y="1428"/>
                      </a:lnTo>
                      <a:lnTo>
                        <a:pt x="1647" y="1392"/>
                      </a:lnTo>
                      <a:lnTo>
                        <a:pt x="1674" y="1374"/>
                      </a:lnTo>
                      <a:lnTo>
                        <a:pt x="1694" y="1285"/>
                      </a:lnTo>
                      <a:lnTo>
                        <a:pt x="1722" y="1267"/>
                      </a:lnTo>
                      <a:lnTo>
                        <a:pt x="1756" y="1267"/>
                      </a:lnTo>
                      <a:lnTo>
                        <a:pt x="1694" y="1107"/>
                      </a:lnTo>
                      <a:lnTo>
                        <a:pt x="1633" y="1142"/>
                      </a:lnTo>
                      <a:lnTo>
                        <a:pt x="1592" y="1142"/>
                      </a:lnTo>
                      <a:lnTo>
                        <a:pt x="1558" y="1089"/>
                      </a:lnTo>
                      <a:lnTo>
                        <a:pt x="1558" y="1196"/>
                      </a:lnTo>
                      <a:lnTo>
                        <a:pt x="1524" y="1303"/>
                      </a:lnTo>
                      <a:lnTo>
                        <a:pt x="1477" y="1481"/>
                      </a:lnTo>
                      <a:lnTo>
                        <a:pt x="1429" y="1553"/>
                      </a:lnTo>
                      <a:lnTo>
                        <a:pt x="1395" y="1553"/>
                      </a:lnTo>
                      <a:lnTo>
                        <a:pt x="1381" y="1678"/>
                      </a:lnTo>
                      <a:lnTo>
                        <a:pt x="1381" y="1731"/>
                      </a:lnTo>
                      <a:lnTo>
                        <a:pt x="1354" y="1785"/>
                      </a:lnTo>
                      <a:lnTo>
                        <a:pt x="1388" y="1999"/>
                      </a:lnTo>
                      <a:lnTo>
                        <a:pt x="1409" y="2106"/>
                      </a:lnTo>
                      <a:lnTo>
                        <a:pt x="1368" y="2267"/>
                      </a:lnTo>
                      <a:lnTo>
                        <a:pt x="1320" y="2374"/>
                      </a:lnTo>
                      <a:lnTo>
                        <a:pt x="1307" y="2535"/>
                      </a:lnTo>
                      <a:lnTo>
                        <a:pt x="1279" y="2659"/>
                      </a:lnTo>
                      <a:lnTo>
                        <a:pt x="1252" y="2659"/>
                      </a:lnTo>
                      <a:lnTo>
                        <a:pt x="1211" y="2677"/>
                      </a:lnTo>
                      <a:lnTo>
                        <a:pt x="1170" y="2731"/>
                      </a:lnTo>
                      <a:lnTo>
                        <a:pt x="1157" y="2713"/>
                      </a:lnTo>
                      <a:lnTo>
                        <a:pt x="1157" y="2624"/>
                      </a:lnTo>
                      <a:lnTo>
                        <a:pt x="1150" y="2481"/>
                      </a:lnTo>
                      <a:lnTo>
                        <a:pt x="1116" y="2481"/>
                      </a:lnTo>
                      <a:lnTo>
                        <a:pt x="1096" y="2392"/>
                      </a:lnTo>
                      <a:lnTo>
                        <a:pt x="1102" y="2267"/>
                      </a:lnTo>
                      <a:lnTo>
                        <a:pt x="1109" y="2195"/>
                      </a:lnTo>
                      <a:lnTo>
                        <a:pt x="1102" y="2160"/>
                      </a:lnTo>
                      <a:lnTo>
                        <a:pt x="1075" y="2195"/>
                      </a:lnTo>
                      <a:lnTo>
                        <a:pt x="1062" y="2195"/>
                      </a:lnTo>
                      <a:lnTo>
                        <a:pt x="1041" y="2178"/>
                      </a:lnTo>
                      <a:lnTo>
                        <a:pt x="1028" y="2160"/>
                      </a:lnTo>
                      <a:lnTo>
                        <a:pt x="994" y="2231"/>
                      </a:lnTo>
                      <a:lnTo>
                        <a:pt x="960" y="2320"/>
                      </a:lnTo>
                      <a:lnTo>
                        <a:pt x="925" y="2410"/>
                      </a:lnTo>
                      <a:lnTo>
                        <a:pt x="851" y="2392"/>
                      </a:lnTo>
                      <a:lnTo>
                        <a:pt x="803" y="2374"/>
                      </a:lnTo>
                      <a:lnTo>
                        <a:pt x="769" y="2285"/>
                      </a:lnTo>
                      <a:lnTo>
                        <a:pt x="769" y="2231"/>
                      </a:lnTo>
                      <a:lnTo>
                        <a:pt x="789" y="2160"/>
                      </a:lnTo>
                      <a:lnTo>
                        <a:pt x="817" y="2106"/>
                      </a:lnTo>
                      <a:lnTo>
                        <a:pt x="837" y="2035"/>
                      </a:lnTo>
                      <a:lnTo>
                        <a:pt x="789" y="2070"/>
                      </a:lnTo>
                      <a:lnTo>
                        <a:pt x="769" y="1981"/>
                      </a:lnTo>
                      <a:lnTo>
                        <a:pt x="769" y="1928"/>
                      </a:lnTo>
                      <a:lnTo>
                        <a:pt x="837" y="1910"/>
                      </a:lnTo>
                      <a:lnTo>
                        <a:pt x="898" y="1892"/>
                      </a:lnTo>
                      <a:lnTo>
                        <a:pt x="857" y="1838"/>
                      </a:lnTo>
                      <a:lnTo>
                        <a:pt x="796" y="1856"/>
                      </a:lnTo>
                      <a:lnTo>
                        <a:pt x="796" y="1749"/>
                      </a:lnTo>
                      <a:lnTo>
                        <a:pt x="823" y="1678"/>
                      </a:lnTo>
                      <a:lnTo>
                        <a:pt x="885" y="1606"/>
                      </a:lnTo>
                      <a:lnTo>
                        <a:pt x="905" y="1535"/>
                      </a:lnTo>
                      <a:lnTo>
                        <a:pt x="925" y="1499"/>
                      </a:lnTo>
                      <a:lnTo>
                        <a:pt x="973" y="1481"/>
                      </a:lnTo>
                      <a:lnTo>
                        <a:pt x="1014" y="1499"/>
                      </a:lnTo>
                      <a:lnTo>
                        <a:pt x="1034" y="1535"/>
                      </a:lnTo>
                      <a:lnTo>
                        <a:pt x="1068" y="1481"/>
                      </a:lnTo>
                      <a:lnTo>
                        <a:pt x="1034" y="1464"/>
                      </a:lnTo>
                      <a:lnTo>
                        <a:pt x="1034" y="1321"/>
                      </a:lnTo>
                      <a:lnTo>
                        <a:pt x="1123" y="1160"/>
                      </a:lnTo>
                      <a:lnTo>
                        <a:pt x="1170" y="1053"/>
                      </a:lnTo>
                      <a:lnTo>
                        <a:pt x="1198" y="1035"/>
                      </a:lnTo>
                      <a:lnTo>
                        <a:pt x="1191" y="982"/>
                      </a:lnTo>
                      <a:lnTo>
                        <a:pt x="1232" y="875"/>
                      </a:lnTo>
                      <a:lnTo>
                        <a:pt x="1279" y="714"/>
                      </a:lnTo>
                      <a:lnTo>
                        <a:pt x="1334" y="643"/>
                      </a:lnTo>
                      <a:lnTo>
                        <a:pt x="1293" y="571"/>
                      </a:lnTo>
                      <a:lnTo>
                        <a:pt x="1402" y="411"/>
                      </a:lnTo>
                      <a:lnTo>
                        <a:pt x="1449" y="428"/>
                      </a:lnTo>
                      <a:lnTo>
                        <a:pt x="1443" y="339"/>
                      </a:lnTo>
                      <a:lnTo>
                        <a:pt x="1538" y="321"/>
                      </a:lnTo>
                      <a:lnTo>
                        <a:pt x="1715" y="36"/>
                      </a:lnTo>
                      <a:lnTo>
                        <a:pt x="1742" y="0"/>
                      </a:lnTo>
                      <a:lnTo>
                        <a:pt x="1708" y="214"/>
                      </a:lnTo>
                      <a:lnTo>
                        <a:pt x="1749" y="107"/>
                      </a:lnTo>
                      <a:lnTo>
                        <a:pt x="1797" y="71"/>
                      </a:lnTo>
                      <a:lnTo>
                        <a:pt x="1790" y="161"/>
                      </a:lnTo>
                      <a:lnTo>
                        <a:pt x="1926" y="54"/>
                      </a:lnTo>
                      <a:lnTo>
                        <a:pt x="1987" y="143"/>
                      </a:lnTo>
                      <a:lnTo>
                        <a:pt x="1899" y="232"/>
                      </a:lnTo>
                      <a:lnTo>
                        <a:pt x="1933" y="339"/>
                      </a:lnTo>
                      <a:lnTo>
                        <a:pt x="2062" y="321"/>
                      </a:lnTo>
                      <a:lnTo>
                        <a:pt x="2259" y="482"/>
                      </a:lnTo>
                      <a:lnTo>
                        <a:pt x="2246" y="660"/>
                      </a:lnTo>
                      <a:lnTo>
                        <a:pt x="2164" y="821"/>
                      </a:lnTo>
                      <a:lnTo>
                        <a:pt x="2042" y="910"/>
                      </a:lnTo>
                      <a:lnTo>
                        <a:pt x="2021" y="1089"/>
                      </a:lnTo>
                      <a:lnTo>
                        <a:pt x="2028" y="1267"/>
                      </a:lnTo>
                      <a:lnTo>
                        <a:pt x="2062" y="1303"/>
                      </a:lnTo>
                      <a:lnTo>
                        <a:pt x="2069" y="1392"/>
                      </a:lnTo>
                      <a:lnTo>
                        <a:pt x="2082" y="1428"/>
                      </a:lnTo>
                      <a:lnTo>
                        <a:pt x="2110" y="1464"/>
                      </a:lnTo>
                      <a:lnTo>
                        <a:pt x="2116" y="1571"/>
                      </a:lnTo>
                      <a:lnTo>
                        <a:pt x="2157" y="1696"/>
                      </a:lnTo>
                      <a:lnTo>
                        <a:pt x="2157" y="1749"/>
                      </a:lnTo>
                      <a:lnTo>
                        <a:pt x="2198" y="1749"/>
                      </a:lnTo>
                      <a:lnTo>
                        <a:pt x="2212" y="1785"/>
                      </a:lnTo>
                      <a:lnTo>
                        <a:pt x="2246" y="1821"/>
                      </a:lnTo>
                      <a:lnTo>
                        <a:pt x="2266" y="1767"/>
                      </a:lnTo>
                      <a:lnTo>
                        <a:pt x="2287" y="1678"/>
                      </a:lnTo>
                      <a:lnTo>
                        <a:pt x="2300" y="1624"/>
                      </a:lnTo>
                      <a:lnTo>
                        <a:pt x="2334" y="1660"/>
                      </a:lnTo>
                      <a:lnTo>
                        <a:pt x="2375" y="1535"/>
                      </a:lnTo>
                      <a:lnTo>
                        <a:pt x="2375" y="1446"/>
                      </a:lnTo>
                      <a:lnTo>
                        <a:pt x="2389" y="1374"/>
                      </a:lnTo>
                      <a:lnTo>
                        <a:pt x="2395" y="1321"/>
                      </a:lnTo>
                      <a:lnTo>
                        <a:pt x="2477" y="1267"/>
                      </a:lnTo>
                      <a:lnTo>
                        <a:pt x="2545" y="1214"/>
                      </a:lnTo>
                      <a:lnTo>
                        <a:pt x="2634" y="1142"/>
                      </a:lnTo>
                      <a:lnTo>
                        <a:pt x="2736" y="1196"/>
                      </a:lnTo>
                      <a:lnTo>
                        <a:pt x="2838" y="1196"/>
                      </a:lnTo>
                      <a:lnTo>
                        <a:pt x="3008" y="1196"/>
                      </a:lnTo>
                      <a:lnTo>
                        <a:pt x="3035" y="767"/>
                      </a:lnTo>
                      <a:lnTo>
                        <a:pt x="3130" y="785"/>
                      </a:lnTo>
                      <a:lnTo>
                        <a:pt x="3198" y="1107"/>
                      </a:lnTo>
                      <a:lnTo>
                        <a:pt x="3212" y="839"/>
                      </a:lnTo>
                      <a:lnTo>
                        <a:pt x="3525" y="54"/>
                      </a:lnTo>
                      <a:lnTo>
                        <a:pt x="3648" y="54"/>
                      </a:lnTo>
                      <a:lnTo>
                        <a:pt x="3756" y="214"/>
                      </a:lnTo>
                      <a:lnTo>
                        <a:pt x="3899" y="196"/>
                      </a:lnTo>
                      <a:lnTo>
                        <a:pt x="4090" y="482"/>
                      </a:lnTo>
                      <a:lnTo>
                        <a:pt x="4308" y="643"/>
                      </a:lnTo>
                      <a:lnTo>
                        <a:pt x="4464" y="607"/>
                      </a:lnTo>
                      <a:lnTo>
                        <a:pt x="4668" y="785"/>
                      </a:lnTo>
                      <a:lnTo>
                        <a:pt x="4838" y="785"/>
                      </a:lnTo>
                      <a:lnTo>
                        <a:pt x="4920" y="660"/>
                      </a:lnTo>
                      <a:lnTo>
                        <a:pt x="5111" y="660"/>
                      </a:lnTo>
                      <a:lnTo>
                        <a:pt x="5213" y="803"/>
                      </a:lnTo>
                      <a:lnTo>
                        <a:pt x="5471" y="803"/>
                      </a:lnTo>
                      <a:lnTo>
                        <a:pt x="5689" y="1035"/>
                      </a:lnTo>
                      <a:lnTo>
                        <a:pt x="6077" y="1000"/>
                      </a:lnTo>
                      <a:lnTo>
                        <a:pt x="6710" y="1107"/>
                      </a:lnTo>
                      <a:lnTo>
                        <a:pt x="7016" y="1446"/>
                      </a:lnTo>
                      <a:lnTo>
                        <a:pt x="7275" y="1660"/>
                      </a:lnTo>
                      <a:lnTo>
                        <a:pt x="7438" y="1838"/>
                      </a:lnTo>
                      <a:lnTo>
                        <a:pt x="7390" y="1892"/>
                      </a:lnTo>
                      <a:lnTo>
                        <a:pt x="7275" y="1749"/>
                      </a:lnTo>
                      <a:lnTo>
                        <a:pt x="7009" y="1696"/>
                      </a:lnTo>
                      <a:lnTo>
                        <a:pt x="7084" y="1838"/>
                      </a:lnTo>
                      <a:lnTo>
                        <a:pt x="7200" y="1910"/>
                      </a:lnTo>
                      <a:lnTo>
                        <a:pt x="7166" y="2142"/>
                      </a:lnTo>
                      <a:lnTo>
                        <a:pt x="7043" y="2285"/>
                      </a:lnTo>
                      <a:lnTo>
                        <a:pt x="7002" y="2517"/>
                      </a:lnTo>
                      <a:lnTo>
                        <a:pt x="7166" y="2731"/>
                      </a:lnTo>
                      <a:lnTo>
                        <a:pt x="7281" y="3016"/>
                      </a:lnTo>
                      <a:lnTo>
                        <a:pt x="7343" y="3427"/>
                      </a:lnTo>
                      <a:lnTo>
                        <a:pt x="7268" y="3463"/>
                      </a:lnTo>
                      <a:lnTo>
                        <a:pt x="7105" y="3338"/>
                      </a:lnTo>
                      <a:lnTo>
                        <a:pt x="6934" y="3034"/>
                      </a:lnTo>
                      <a:lnTo>
                        <a:pt x="6866" y="2874"/>
                      </a:lnTo>
                      <a:lnTo>
                        <a:pt x="6826" y="2659"/>
                      </a:lnTo>
                      <a:lnTo>
                        <a:pt x="6785" y="2338"/>
                      </a:lnTo>
                      <a:lnTo>
                        <a:pt x="6717" y="2231"/>
                      </a:lnTo>
                      <a:lnTo>
                        <a:pt x="6655" y="2213"/>
                      </a:lnTo>
                      <a:lnTo>
                        <a:pt x="6601" y="2249"/>
                      </a:lnTo>
                      <a:lnTo>
                        <a:pt x="6662" y="2499"/>
                      </a:lnTo>
                      <a:lnTo>
                        <a:pt x="6499" y="2535"/>
                      </a:lnTo>
                      <a:lnTo>
                        <a:pt x="6424" y="2410"/>
                      </a:lnTo>
                      <a:lnTo>
                        <a:pt x="6281" y="2481"/>
                      </a:lnTo>
                      <a:lnTo>
                        <a:pt x="6172" y="2677"/>
                      </a:lnTo>
                      <a:lnTo>
                        <a:pt x="6172" y="2784"/>
                      </a:lnTo>
                      <a:lnTo>
                        <a:pt x="6213" y="2963"/>
                      </a:lnTo>
                      <a:lnTo>
                        <a:pt x="6383" y="3016"/>
                      </a:lnTo>
                      <a:lnTo>
                        <a:pt x="6519" y="3231"/>
                      </a:lnTo>
                      <a:lnTo>
                        <a:pt x="6751" y="3820"/>
                      </a:lnTo>
                      <a:lnTo>
                        <a:pt x="6846" y="4212"/>
                      </a:lnTo>
                      <a:lnTo>
                        <a:pt x="6860" y="4623"/>
                      </a:lnTo>
                      <a:lnTo>
                        <a:pt x="6839" y="4962"/>
                      </a:lnTo>
                      <a:lnTo>
                        <a:pt x="6785" y="4962"/>
                      </a:lnTo>
                      <a:lnTo>
                        <a:pt x="6723" y="4837"/>
                      </a:lnTo>
                      <a:lnTo>
                        <a:pt x="6635" y="4998"/>
                      </a:lnTo>
                      <a:lnTo>
                        <a:pt x="6547" y="5140"/>
                      </a:lnTo>
                      <a:lnTo>
                        <a:pt x="6533" y="5372"/>
                      </a:lnTo>
                      <a:lnTo>
                        <a:pt x="6628" y="5658"/>
                      </a:lnTo>
                      <a:lnTo>
                        <a:pt x="6567" y="5890"/>
                      </a:lnTo>
                      <a:lnTo>
                        <a:pt x="6547" y="6283"/>
                      </a:lnTo>
                      <a:lnTo>
                        <a:pt x="6662" y="6533"/>
                      </a:lnTo>
                      <a:lnTo>
                        <a:pt x="6792" y="6604"/>
                      </a:lnTo>
                      <a:lnTo>
                        <a:pt x="6928" y="6872"/>
                      </a:lnTo>
                      <a:lnTo>
                        <a:pt x="7043" y="7229"/>
                      </a:lnTo>
                      <a:lnTo>
                        <a:pt x="7050" y="7764"/>
                      </a:lnTo>
                      <a:lnTo>
                        <a:pt x="7009" y="8014"/>
                      </a:lnTo>
                      <a:lnTo>
                        <a:pt x="6887" y="8228"/>
                      </a:lnTo>
                      <a:lnTo>
                        <a:pt x="6737" y="8335"/>
                      </a:lnTo>
                      <a:lnTo>
                        <a:pt x="6642" y="8496"/>
                      </a:lnTo>
                      <a:lnTo>
                        <a:pt x="6587" y="8407"/>
                      </a:lnTo>
                      <a:lnTo>
                        <a:pt x="6540" y="8496"/>
                      </a:lnTo>
                      <a:lnTo>
                        <a:pt x="6526" y="8889"/>
                      </a:lnTo>
                      <a:lnTo>
                        <a:pt x="6560" y="9121"/>
                      </a:lnTo>
                      <a:lnTo>
                        <a:pt x="6710" y="9388"/>
                      </a:lnTo>
                      <a:lnTo>
                        <a:pt x="6771" y="9656"/>
                      </a:lnTo>
                      <a:lnTo>
                        <a:pt x="6819" y="9799"/>
                      </a:lnTo>
                      <a:lnTo>
                        <a:pt x="6805" y="10085"/>
                      </a:lnTo>
                      <a:lnTo>
                        <a:pt x="6710" y="10317"/>
                      </a:lnTo>
                      <a:lnTo>
                        <a:pt x="6608" y="10317"/>
                      </a:lnTo>
                      <a:lnTo>
                        <a:pt x="6444" y="9977"/>
                      </a:lnTo>
                      <a:lnTo>
                        <a:pt x="6329" y="9852"/>
                      </a:lnTo>
                      <a:lnTo>
                        <a:pt x="6281" y="9781"/>
                      </a:lnTo>
                      <a:lnTo>
                        <a:pt x="6233" y="9960"/>
                      </a:lnTo>
                      <a:lnTo>
                        <a:pt x="6247" y="10209"/>
                      </a:lnTo>
                      <a:lnTo>
                        <a:pt x="6288" y="10406"/>
                      </a:lnTo>
                      <a:lnTo>
                        <a:pt x="6315" y="10709"/>
                      </a:lnTo>
                      <a:lnTo>
                        <a:pt x="6417" y="10816"/>
                      </a:lnTo>
                      <a:lnTo>
                        <a:pt x="6383" y="10977"/>
                      </a:lnTo>
                      <a:lnTo>
                        <a:pt x="6390" y="11209"/>
                      </a:lnTo>
                      <a:lnTo>
                        <a:pt x="6424" y="11441"/>
                      </a:lnTo>
                      <a:lnTo>
                        <a:pt x="6356" y="11423"/>
                      </a:lnTo>
                      <a:lnTo>
                        <a:pt x="6281" y="11155"/>
                      </a:lnTo>
                      <a:lnTo>
                        <a:pt x="6288" y="10870"/>
                      </a:lnTo>
                      <a:lnTo>
                        <a:pt x="6261" y="10781"/>
                      </a:lnTo>
                      <a:lnTo>
                        <a:pt x="6233" y="10459"/>
                      </a:lnTo>
                      <a:lnTo>
                        <a:pt x="6199" y="10370"/>
                      </a:lnTo>
                      <a:lnTo>
                        <a:pt x="6186" y="9924"/>
                      </a:lnTo>
                      <a:lnTo>
                        <a:pt x="6138" y="9656"/>
                      </a:lnTo>
                      <a:lnTo>
                        <a:pt x="6057" y="9406"/>
                      </a:lnTo>
                      <a:lnTo>
                        <a:pt x="5907" y="9263"/>
                      </a:lnTo>
                      <a:lnTo>
                        <a:pt x="5805" y="9031"/>
                      </a:lnTo>
                      <a:lnTo>
                        <a:pt x="5764" y="8853"/>
                      </a:lnTo>
                      <a:lnTo>
                        <a:pt x="5689" y="8657"/>
                      </a:lnTo>
                      <a:lnTo>
                        <a:pt x="5573" y="8210"/>
                      </a:lnTo>
                      <a:lnTo>
                        <a:pt x="5471" y="8246"/>
                      </a:lnTo>
                      <a:lnTo>
                        <a:pt x="5335" y="8460"/>
                      </a:lnTo>
                      <a:lnTo>
                        <a:pt x="5274" y="8639"/>
                      </a:lnTo>
                      <a:lnTo>
                        <a:pt x="5151" y="8978"/>
                      </a:lnTo>
                      <a:lnTo>
                        <a:pt x="5063" y="9335"/>
                      </a:lnTo>
                      <a:lnTo>
                        <a:pt x="5029" y="9460"/>
                      </a:lnTo>
                      <a:lnTo>
                        <a:pt x="5063" y="9870"/>
                      </a:lnTo>
                      <a:lnTo>
                        <a:pt x="5056" y="10281"/>
                      </a:lnTo>
                      <a:lnTo>
                        <a:pt x="4947" y="10566"/>
                      </a:lnTo>
                      <a:lnTo>
                        <a:pt x="4886" y="10584"/>
                      </a:lnTo>
                      <a:lnTo>
                        <a:pt x="4757" y="9995"/>
                      </a:lnTo>
                      <a:lnTo>
                        <a:pt x="4655" y="9585"/>
                      </a:lnTo>
                      <a:lnTo>
                        <a:pt x="4451" y="8799"/>
                      </a:lnTo>
                      <a:lnTo>
                        <a:pt x="4444" y="8496"/>
                      </a:lnTo>
                      <a:lnTo>
                        <a:pt x="4396" y="8353"/>
                      </a:lnTo>
                      <a:lnTo>
                        <a:pt x="4362" y="8550"/>
                      </a:lnTo>
                      <a:lnTo>
                        <a:pt x="4185" y="8103"/>
                      </a:lnTo>
                      <a:lnTo>
                        <a:pt x="3947" y="7764"/>
                      </a:lnTo>
                      <a:lnTo>
                        <a:pt x="3797" y="7836"/>
                      </a:lnTo>
                      <a:lnTo>
                        <a:pt x="3579" y="7800"/>
                      </a:lnTo>
                      <a:lnTo>
                        <a:pt x="3477" y="7550"/>
                      </a:lnTo>
                      <a:lnTo>
                        <a:pt x="3362" y="7586"/>
                      </a:lnTo>
                      <a:lnTo>
                        <a:pt x="3198" y="7479"/>
                      </a:lnTo>
                      <a:lnTo>
                        <a:pt x="2858" y="6640"/>
                      </a:lnTo>
                      <a:lnTo>
                        <a:pt x="2879" y="6979"/>
                      </a:lnTo>
                      <a:lnTo>
                        <a:pt x="2981" y="7461"/>
                      </a:lnTo>
                      <a:lnTo>
                        <a:pt x="3096" y="7800"/>
                      </a:lnTo>
                      <a:lnTo>
                        <a:pt x="3219" y="7978"/>
                      </a:lnTo>
                      <a:lnTo>
                        <a:pt x="3355" y="7836"/>
                      </a:lnTo>
                      <a:lnTo>
                        <a:pt x="3464" y="7836"/>
                      </a:lnTo>
                      <a:lnTo>
                        <a:pt x="3607" y="8139"/>
                      </a:lnTo>
                      <a:lnTo>
                        <a:pt x="3688" y="8371"/>
                      </a:lnTo>
                      <a:lnTo>
                        <a:pt x="3675" y="8514"/>
                      </a:lnTo>
                      <a:lnTo>
                        <a:pt x="3430" y="9174"/>
                      </a:lnTo>
                      <a:lnTo>
                        <a:pt x="3266" y="9424"/>
                      </a:lnTo>
                      <a:lnTo>
                        <a:pt x="2926" y="9745"/>
                      </a:lnTo>
                      <a:lnTo>
                        <a:pt x="2824" y="9852"/>
                      </a:lnTo>
                      <a:lnTo>
                        <a:pt x="2763" y="9745"/>
                      </a:lnTo>
                      <a:lnTo>
                        <a:pt x="2742" y="9620"/>
                      </a:lnTo>
                      <a:lnTo>
                        <a:pt x="2736" y="9424"/>
                      </a:lnTo>
                      <a:lnTo>
                        <a:pt x="2708" y="9228"/>
                      </a:lnTo>
                      <a:lnTo>
                        <a:pt x="2661" y="9067"/>
                      </a:lnTo>
                      <a:lnTo>
                        <a:pt x="2620" y="8924"/>
                      </a:lnTo>
                      <a:lnTo>
                        <a:pt x="2559" y="8728"/>
                      </a:lnTo>
                      <a:lnTo>
                        <a:pt x="2525" y="8603"/>
                      </a:lnTo>
                      <a:lnTo>
                        <a:pt x="2497" y="8442"/>
                      </a:lnTo>
                      <a:lnTo>
                        <a:pt x="2450" y="8300"/>
                      </a:lnTo>
                      <a:lnTo>
                        <a:pt x="2375" y="7943"/>
                      </a:lnTo>
                      <a:lnTo>
                        <a:pt x="2334" y="7800"/>
                      </a:lnTo>
                      <a:lnTo>
                        <a:pt x="2280" y="7604"/>
                      </a:lnTo>
                      <a:lnTo>
                        <a:pt x="2191" y="7336"/>
                      </a:lnTo>
                      <a:lnTo>
                        <a:pt x="2144" y="7175"/>
                      </a:lnTo>
                      <a:lnTo>
                        <a:pt x="2103" y="7068"/>
                      </a:lnTo>
                      <a:lnTo>
                        <a:pt x="2055" y="6836"/>
                      </a:lnTo>
                      <a:lnTo>
                        <a:pt x="2198" y="6622"/>
                      </a:lnTo>
                      <a:lnTo>
                        <a:pt x="2259" y="6158"/>
                      </a:lnTo>
                      <a:lnTo>
                        <a:pt x="2123" y="6033"/>
                      </a:lnTo>
                      <a:lnTo>
                        <a:pt x="1939" y="6104"/>
                      </a:lnTo>
                      <a:lnTo>
                        <a:pt x="1899" y="6051"/>
                      </a:lnTo>
                      <a:lnTo>
                        <a:pt x="1878" y="6051"/>
                      </a:lnTo>
                      <a:lnTo>
                        <a:pt x="1851" y="6051"/>
                      </a:lnTo>
                      <a:lnTo>
                        <a:pt x="1831" y="6051"/>
                      </a:lnTo>
                      <a:lnTo>
                        <a:pt x="1824" y="5961"/>
                      </a:lnTo>
                      <a:lnTo>
                        <a:pt x="1810" y="5890"/>
                      </a:lnTo>
                      <a:lnTo>
                        <a:pt x="1810" y="5747"/>
                      </a:lnTo>
                      <a:lnTo>
                        <a:pt x="1776" y="5676"/>
                      </a:lnTo>
                      <a:lnTo>
                        <a:pt x="1769" y="5587"/>
                      </a:lnTo>
                      <a:lnTo>
                        <a:pt x="1749" y="5569"/>
                      </a:lnTo>
                      <a:lnTo>
                        <a:pt x="1729" y="5497"/>
                      </a:lnTo>
                      <a:lnTo>
                        <a:pt x="1722" y="5426"/>
                      </a:lnTo>
                      <a:lnTo>
                        <a:pt x="1708" y="5355"/>
                      </a:lnTo>
                      <a:lnTo>
                        <a:pt x="1694" y="5319"/>
                      </a:lnTo>
                      <a:lnTo>
                        <a:pt x="1654" y="5319"/>
                      </a:lnTo>
                      <a:lnTo>
                        <a:pt x="1626" y="5319"/>
                      </a:lnTo>
                      <a:lnTo>
                        <a:pt x="1613" y="5319"/>
                      </a:lnTo>
                      <a:lnTo>
                        <a:pt x="1606" y="5408"/>
                      </a:lnTo>
                      <a:lnTo>
                        <a:pt x="1606" y="5497"/>
                      </a:lnTo>
                      <a:lnTo>
                        <a:pt x="1606" y="5604"/>
                      </a:lnTo>
                      <a:lnTo>
                        <a:pt x="1606" y="5712"/>
                      </a:lnTo>
                      <a:lnTo>
                        <a:pt x="1606" y="5783"/>
                      </a:lnTo>
                      <a:lnTo>
                        <a:pt x="1572" y="5819"/>
                      </a:lnTo>
                      <a:lnTo>
                        <a:pt x="1545" y="5890"/>
                      </a:lnTo>
                      <a:lnTo>
                        <a:pt x="1504" y="5783"/>
                      </a:lnTo>
                      <a:lnTo>
                        <a:pt x="1477" y="5640"/>
                      </a:lnTo>
                      <a:lnTo>
                        <a:pt x="1484" y="5480"/>
                      </a:lnTo>
                      <a:lnTo>
                        <a:pt x="1443" y="5265"/>
                      </a:lnTo>
                      <a:lnTo>
                        <a:pt x="1422" y="5123"/>
                      </a:lnTo>
                      <a:lnTo>
                        <a:pt x="1375" y="5033"/>
                      </a:lnTo>
                      <a:lnTo>
                        <a:pt x="1320" y="4944"/>
                      </a:lnTo>
                      <a:lnTo>
                        <a:pt x="1293" y="4819"/>
                      </a:lnTo>
                      <a:lnTo>
                        <a:pt x="1273" y="4730"/>
                      </a:lnTo>
                      <a:lnTo>
                        <a:pt x="1225" y="4712"/>
                      </a:lnTo>
                      <a:lnTo>
                        <a:pt x="1211" y="4659"/>
                      </a:lnTo>
                      <a:lnTo>
                        <a:pt x="1177" y="4659"/>
                      </a:lnTo>
                      <a:lnTo>
                        <a:pt x="1150" y="4748"/>
                      </a:lnTo>
                      <a:lnTo>
                        <a:pt x="1123" y="4819"/>
                      </a:lnTo>
                      <a:lnTo>
                        <a:pt x="1184" y="4908"/>
                      </a:lnTo>
                      <a:lnTo>
                        <a:pt x="1218" y="5033"/>
                      </a:lnTo>
                      <a:lnTo>
                        <a:pt x="1279" y="5194"/>
                      </a:lnTo>
                      <a:lnTo>
                        <a:pt x="1307" y="5265"/>
                      </a:lnTo>
                      <a:lnTo>
                        <a:pt x="1354" y="5319"/>
                      </a:lnTo>
                      <a:lnTo>
                        <a:pt x="1388" y="5426"/>
                      </a:lnTo>
                      <a:lnTo>
                        <a:pt x="1347" y="5551"/>
                      </a:lnTo>
                      <a:lnTo>
                        <a:pt x="1341" y="5497"/>
                      </a:lnTo>
                      <a:lnTo>
                        <a:pt x="1341" y="5426"/>
                      </a:lnTo>
                      <a:lnTo>
                        <a:pt x="1320" y="5587"/>
                      </a:lnTo>
                      <a:lnTo>
                        <a:pt x="1313" y="5729"/>
                      </a:lnTo>
                      <a:lnTo>
                        <a:pt x="1273" y="5765"/>
                      </a:lnTo>
                      <a:lnTo>
                        <a:pt x="1286" y="5587"/>
                      </a:lnTo>
                      <a:lnTo>
                        <a:pt x="1279" y="5497"/>
                      </a:lnTo>
                      <a:lnTo>
                        <a:pt x="1232" y="5444"/>
                      </a:lnTo>
                      <a:lnTo>
                        <a:pt x="1211" y="5408"/>
                      </a:lnTo>
                      <a:lnTo>
                        <a:pt x="1191" y="5337"/>
                      </a:lnTo>
                      <a:lnTo>
                        <a:pt x="1150" y="5301"/>
                      </a:lnTo>
                      <a:lnTo>
                        <a:pt x="1123" y="5248"/>
                      </a:lnTo>
                      <a:lnTo>
                        <a:pt x="1096" y="5140"/>
                      </a:lnTo>
                      <a:lnTo>
                        <a:pt x="1062" y="5087"/>
                      </a:lnTo>
                      <a:lnTo>
                        <a:pt x="1041" y="4980"/>
                      </a:lnTo>
                      <a:lnTo>
                        <a:pt x="1034" y="4891"/>
                      </a:lnTo>
                      <a:lnTo>
                        <a:pt x="1007" y="4855"/>
                      </a:lnTo>
                      <a:lnTo>
                        <a:pt x="980" y="4801"/>
                      </a:lnTo>
                      <a:lnTo>
                        <a:pt x="925" y="4801"/>
                      </a:lnTo>
                      <a:lnTo>
                        <a:pt x="878" y="4819"/>
                      </a:lnTo>
                      <a:lnTo>
                        <a:pt x="823" y="4801"/>
                      </a:lnTo>
                      <a:lnTo>
                        <a:pt x="728" y="4819"/>
                      </a:lnTo>
                      <a:lnTo>
                        <a:pt x="660" y="4837"/>
                      </a:lnTo>
                      <a:lnTo>
                        <a:pt x="640" y="4873"/>
                      </a:lnTo>
                      <a:lnTo>
                        <a:pt x="633" y="4980"/>
                      </a:lnTo>
                      <a:lnTo>
                        <a:pt x="633" y="5105"/>
                      </a:lnTo>
                      <a:lnTo>
                        <a:pt x="592" y="5230"/>
                      </a:lnTo>
                      <a:lnTo>
                        <a:pt x="565" y="5283"/>
                      </a:lnTo>
                      <a:lnTo>
                        <a:pt x="551" y="5319"/>
                      </a:lnTo>
                      <a:lnTo>
                        <a:pt x="531" y="5408"/>
                      </a:lnTo>
                      <a:lnTo>
                        <a:pt x="517" y="5480"/>
                      </a:lnTo>
                      <a:lnTo>
                        <a:pt x="538" y="5533"/>
                      </a:lnTo>
                      <a:lnTo>
                        <a:pt x="538" y="5640"/>
                      </a:lnTo>
                      <a:lnTo>
                        <a:pt x="531" y="5694"/>
                      </a:lnTo>
                      <a:lnTo>
                        <a:pt x="517" y="5765"/>
                      </a:lnTo>
                      <a:lnTo>
                        <a:pt x="483" y="5890"/>
                      </a:lnTo>
                      <a:lnTo>
                        <a:pt x="463" y="5837"/>
                      </a:lnTo>
                      <a:lnTo>
                        <a:pt x="442" y="5872"/>
                      </a:lnTo>
                      <a:lnTo>
                        <a:pt x="415" y="5926"/>
                      </a:lnTo>
                      <a:lnTo>
                        <a:pt x="374" y="5944"/>
                      </a:lnTo>
                      <a:lnTo>
                        <a:pt x="333" y="6033"/>
                      </a:lnTo>
                      <a:lnTo>
                        <a:pt x="293" y="6051"/>
                      </a:lnTo>
                      <a:lnTo>
                        <a:pt x="252" y="6051"/>
                      </a:lnTo>
                      <a:lnTo>
                        <a:pt x="211" y="6051"/>
                      </a:lnTo>
                      <a:lnTo>
                        <a:pt x="122" y="6104"/>
                      </a:lnTo>
                      <a:lnTo>
                        <a:pt x="82" y="6104"/>
                      </a:lnTo>
                      <a:lnTo>
                        <a:pt x="61" y="5979"/>
                      </a:lnTo>
                      <a:lnTo>
                        <a:pt x="41" y="5819"/>
                      </a:lnTo>
                      <a:lnTo>
                        <a:pt x="27" y="5676"/>
                      </a:lnTo>
                      <a:lnTo>
                        <a:pt x="20" y="5533"/>
                      </a:lnTo>
                      <a:lnTo>
                        <a:pt x="20" y="5355"/>
                      </a:lnTo>
                      <a:lnTo>
                        <a:pt x="0" y="514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grpSp>
          <p:nvGrpSpPr>
            <p:cNvPr id="1062" name="Group 38"/>
            <p:cNvGrpSpPr>
              <a:grpSpLocks/>
            </p:cNvGrpSpPr>
            <p:nvPr/>
          </p:nvGrpSpPr>
          <p:grpSpPr bwMode="auto">
            <a:xfrm>
              <a:off x="322" y="3936"/>
              <a:ext cx="6525" cy="21185"/>
              <a:chOff x="322" y="3936"/>
              <a:chExt cx="6525" cy="21185"/>
            </a:xfrm>
          </p:grpSpPr>
          <p:sp>
            <p:nvSpPr>
              <p:cNvPr id="1056" name="Freeform 32"/>
              <p:cNvSpPr>
                <a:spLocks/>
              </p:cNvSpPr>
              <p:nvPr/>
            </p:nvSpPr>
            <p:spPr bwMode="auto">
              <a:xfrm>
                <a:off x="322" y="4870"/>
                <a:ext cx="4415" cy="9915"/>
              </a:xfrm>
              <a:custGeom>
                <a:avLst/>
                <a:gdLst>
                  <a:gd name="T0" fmla="*/ 354 w 4415"/>
                  <a:gd name="T1" fmla="*/ 1854 h 9915"/>
                  <a:gd name="T2" fmla="*/ 286 w 4415"/>
                  <a:gd name="T3" fmla="*/ 1302 h 9915"/>
                  <a:gd name="T4" fmla="*/ 633 w 4415"/>
                  <a:gd name="T5" fmla="*/ 838 h 9915"/>
                  <a:gd name="T6" fmla="*/ 789 w 4415"/>
                  <a:gd name="T7" fmla="*/ 481 h 9915"/>
                  <a:gd name="T8" fmla="*/ 1061 w 4415"/>
                  <a:gd name="T9" fmla="*/ 410 h 9915"/>
                  <a:gd name="T10" fmla="*/ 1904 w 4415"/>
                  <a:gd name="T11" fmla="*/ 428 h 9915"/>
                  <a:gd name="T12" fmla="*/ 2333 w 4415"/>
                  <a:gd name="T13" fmla="*/ 606 h 9915"/>
                  <a:gd name="T14" fmla="*/ 2170 w 4415"/>
                  <a:gd name="T15" fmla="*/ 588 h 9915"/>
                  <a:gd name="T16" fmla="*/ 2061 w 4415"/>
                  <a:gd name="T17" fmla="*/ 18 h 9915"/>
                  <a:gd name="T18" fmla="*/ 2272 w 4415"/>
                  <a:gd name="T19" fmla="*/ 0 h 9915"/>
                  <a:gd name="T20" fmla="*/ 2435 w 4415"/>
                  <a:gd name="T21" fmla="*/ 250 h 9915"/>
                  <a:gd name="T22" fmla="*/ 2686 w 4415"/>
                  <a:gd name="T23" fmla="*/ 660 h 9915"/>
                  <a:gd name="T24" fmla="*/ 2639 w 4415"/>
                  <a:gd name="T25" fmla="*/ 214 h 9915"/>
                  <a:gd name="T26" fmla="*/ 3095 w 4415"/>
                  <a:gd name="T27" fmla="*/ 642 h 9915"/>
                  <a:gd name="T28" fmla="*/ 3101 w 4415"/>
                  <a:gd name="T29" fmla="*/ 820 h 9915"/>
                  <a:gd name="T30" fmla="*/ 2965 w 4415"/>
                  <a:gd name="T31" fmla="*/ 1266 h 9915"/>
                  <a:gd name="T32" fmla="*/ 2850 w 4415"/>
                  <a:gd name="T33" fmla="*/ 1997 h 9915"/>
                  <a:gd name="T34" fmla="*/ 3271 w 4415"/>
                  <a:gd name="T35" fmla="*/ 2407 h 9915"/>
                  <a:gd name="T36" fmla="*/ 3285 w 4415"/>
                  <a:gd name="T37" fmla="*/ 3049 h 9915"/>
                  <a:gd name="T38" fmla="*/ 3346 w 4415"/>
                  <a:gd name="T39" fmla="*/ 2550 h 9915"/>
                  <a:gd name="T40" fmla="*/ 3346 w 4415"/>
                  <a:gd name="T41" fmla="*/ 1623 h 9915"/>
                  <a:gd name="T42" fmla="*/ 3652 w 4415"/>
                  <a:gd name="T43" fmla="*/ 1872 h 9915"/>
                  <a:gd name="T44" fmla="*/ 3843 w 4415"/>
                  <a:gd name="T45" fmla="*/ 1605 h 9915"/>
                  <a:gd name="T46" fmla="*/ 4183 w 4415"/>
                  <a:gd name="T47" fmla="*/ 2282 h 9915"/>
                  <a:gd name="T48" fmla="*/ 4414 w 4415"/>
                  <a:gd name="T49" fmla="*/ 2871 h 9915"/>
                  <a:gd name="T50" fmla="*/ 4230 w 4415"/>
                  <a:gd name="T51" fmla="*/ 3103 h 9915"/>
                  <a:gd name="T52" fmla="*/ 3911 w 4415"/>
                  <a:gd name="T53" fmla="*/ 3299 h 9915"/>
                  <a:gd name="T54" fmla="*/ 4135 w 4415"/>
                  <a:gd name="T55" fmla="*/ 3424 h 9915"/>
                  <a:gd name="T56" fmla="*/ 4230 w 4415"/>
                  <a:gd name="T57" fmla="*/ 3958 h 9915"/>
                  <a:gd name="T58" fmla="*/ 4142 w 4415"/>
                  <a:gd name="T59" fmla="*/ 3994 h 9915"/>
                  <a:gd name="T60" fmla="*/ 4013 w 4415"/>
                  <a:gd name="T61" fmla="*/ 4208 h 9915"/>
                  <a:gd name="T62" fmla="*/ 3809 w 4415"/>
                  <a:gd name="T63" fmla="*/ 4672 h 9915"/>
                  <a:gd name="T64" fmla="*/ 3788 w 4415"/>
                  <a:gd name="T65" fmla="*/ 5367 h 9915"/>
                  <a:gd name="T66" fmla="*/ 3571 w 4415"/>
                  <a:gd name="T67" fmla="*/ 6419 h 9915"/>
                  <a:gd name="T68" fmla="*/ 3632 w 4415"/>
                  <a:gd name="T69" fmla="*/ 7311 h 9915"/>
                  <a:gd name="T70" fmla="*/ 3509 w 4415"/>
                  <a:gd name="T71" fmla="*/ 6704 h 9915"/>
                  <a:gd name="T72" fmla="*/ 3299 w 4415"/>
                  <a:gd name="T73" fmla="*/ 6437 h 9915"/>
                  <a:gd name="T74" fmla="*/ 3115 w 4415"/>
                  <a:gd name="T75" fmla="*/ 6615 h 9915"/>
                  <a:gd name="T76" fmla="*/ 2816 w 4415"/>
                  <a:gd name="T77" fmla="*/ 6704 h 9915"/>
                  <a:gd name="T78" fmla="*/ 2659 w 4415"/>
                  <a:gd name="T79" fmla="*/ 7364 h 9915"/>
                  <a:gd name="T80" fmla="*/ 3006 w 4415"/>
                  <a:gd name="T81" fmla="*/ 8256 h 9915"/>
                  <a:gd name="T82" fmla="*/ 3061 w 4415"/>
                  <a:gd name="T83" fmla="*/ 7756 h 9915"/>
                  <a:gd name="T84" fmla="*/ 3258 w 4415"/>
                  <a:gd name="T85" fmla="*/ 8113 h 9915"/>
                  <a:gd name="T86" fmla="*/ 3367 w 4415"/>
                  <a:gd name="T87" fmla="*/ 8612 h 9915"/>
                  <a:gd name="T88" fmla="*/ 3455 w 4415"/>
                  <a:gd name="T89" fmla="*/ 9058 h 9915"/>
                  <a:gd name="T90" fmla="*/ 3659 w 4415"/>
                  <a:gd name="T91" fmla="*/ 9736 h 9915"/>
                  <a:gd name="T92" fmla="*/ 3965 w 4415"/>
                  <a:gd name="T93" fmla="*/ 9718 h 9915"/>
                  <a:gd name="T94" fmla="*/ 3781 w 4415"/>
                  <a:gd name="T95" fmla="*/ 9807 h 9915"/>
                  <a:gd name="T96" fmla="*/ 3421 w 4415"/>
                  <a:gd name="T97" fmla="*/ 9700 h 9915"/>
                  <a:gd name="T98" fmla="*/ 3169 w 4415"/>
                  <a:gd name="T99" fmla="*/ 9094 h 9915"/>
                  <a:gd name="T100" fmla="*/ 2986 w 4415"/>
                  <a:gd name="T101" fmla="*/ 8862 h 9915"/>
                  <a:gd name="T102" fmla="*/ 2693 w 4415"/>
                  <a:gd name="T103" fmla="*/ 8577 h 9915"/>
                  <a:gd name="T104" fmla="*/ 2176 w 4415"/>
                  <a:gd name="T105" fmla="*/ 7614 h 9915"/>
                  <a:gd name="T106" fmla="*/ 1755 w 4415"/>
                  <a:gd name="T107" fmla="*/ 6205 h 9915"/>
                  <a:gd name="T108" fmla="*/ 1898 w 4415"/>
                  <a:gd name="T109" fmla="*/ 7471 h 9915"/>
                  <a:gd name="T110" fmla="*/ 1625 w 4415"/>
                  <a:gd name="T111" fmla="*/ 6597 h 9915"/>
                  <a:gd name="T112" fmla="*/ 1374 w 4415"/>
                  <a:gd name="T113" fmla="*/ 4886 h 9915"/>
                  <a:gd name="T114" fmla="*/ 1401 w 4415"/>
                  <a:gd name="T115" fmla="*/ 3638 h 9915"/>
                  <a:gd name="T116" fmla="*/ 1313 w 4415"/>
                  <a:gd name="T117" fmla="*/ 2675 h 9915"/>
                  <a:gd name="T118" fmla="*/ 1238 w 4415"/>
                  <a:gd name="T119" fmla="*/ 2104 h 9915"/>
                  <a:gd name="T120" fmla="*/ 1068 w 4415"/>
                  <a:gd name="T121" fmla="*/ 1765 h 9915"/>
                  <a:gd name="T122" fmla="*/ 707 w 4415"/>
                  <a:gd name="T123" fmla="*/ 1854 h 9915"/>
                  <a:gd name="T124" fmla="*/ 435 w 4415"/>
                  <a:gd name="T125" fmla="*/ 2211 h 9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15" h="9915">
                    <a:moveTo>
                      <a:pt x="0" y="2550"/>
                    </a:moveTo>
                    <a:lnTo>
                      <a:pt x="211" y="2211"/>
                    </a:lnTo>
                    <a:lnTo>
                      <a:pt x="333" y="2068"/>
                    </a:lnTo>
                    <a:lnTo>
                      <a:pt x="354" y="1854"/>
                    </a:lnTo>
                    <a:lnTo>
                      <a:pt x="258" y="1730"/>
                    </a:lnTo>
                    <a:lnTo>
                      <a:pt x="252" y="1480"/>
                    </a:lnTo>
                    <a:lnTo>
                      <a:pt x="292" y="1409"/>
                    </a:lnTo>
                    <a:lnTo>
                      <a:pt x="286" y="1302"/>
                    </a:lnTo>
                    <a:lnTo>
                      <a:pt x="449" y="1266"/>
                    </a:lnTo>
                    <a:lnTo>
                      <a:pt x="490" y="1070"/>
                    </a:lnTo>
                    <a:lnTo>
                      <a:pt x="496" y="892"/>
                    </a:lnTo>
                    <a:lnTo>
                      <a:pt x="633" y="838"/>
                    </a:lnTo>
                    <a:lnTo>
                      <a:pt x="646" y="660"/>
                    </a:lnTo>
                    <a:lnTo>
                      <a:pt x="517" y="606"/>
                    </a:lnTo>
                    <a:lnTo>
                      <a:pt x="578" y="481"/>
                    </a:lnTo>
                    <a:lnTo>
                      <a:pt x="789" y="481"/>
                    </a:lnTo>
                    <a:lnTo>
                      <a:pt x="850" y="339"/>
                    </a:lnTo>
                    <a:lnTo>
                      <a:pt x="939" y="321"/>
                    </a:lnTo>
                    <a:lnTo>
                      <a:pt x="993" y="214"/>
                    </a:lnTo>
                    <a:lnTo>
                      <a:pt x="1061" y="410"/>
                    </a:lnTo>
                    <a:lnTo>
                      <a:pt x="1326" y="374"/>
                    </a:lnTo>
                    <a:lnTo>
                      <a:pt x="1449" y="588"/>
                    </a:lnTo>
                    <a:lnTo>
                      <a:pt x="1843" y="535"/>
                    </a:lnTo>
                    <a:lnTo>
                      <a:pt x="1904" y="428"/>
                    </a:lnTo>
                    <a:lnTo>
                      <a:pt x="2054" y="606"/>
                    </a:lnTo>
                    <a:lnTo>
                      <a:pt x="2210" y="767"/>
                    </a:lnTo>
                    <a:lnTo>
                      <a:pt x="2285" y="695"/>
                    </a:lnTo>
                    <a:lnTo>
                      <a:pt x="2333" y="606"/>
                    </a:lnTo>
                    <a:lnTo>
                      <a:pt x="2462" y="660"/>
                    </a:lnTo>
                    <a:lnTo>
                      <a:pt x="2374" y="535"/>
                    </a:lnTo>
                    <a:lnTo>
                      <a:pt x="2292" y="553"/>
                    </a:lnTo>
                    <a:lnTo>
                      <a:pt x="2170" y="588"/>
                    </a:lnTo>
                    <a:lnTo>
                      <a:pt x="2108" y="410"/>
                    </a:lnTo>
                    <a:lnTo>
                      <a:pt x="2040" y="321"/>
                    </a:lnTo>
                    <a:lnTo>
                      <a:pt x="2040" y="178"/>
                    </a:lnTo>
                    <a:lnTo>
                      <a:pt x="2061" y="18"/>
                    </a:lnTo>
                    <a:lnTo>
                      <a:pt x="2115" y="0"/>
                    </a:lnTo>
                    <a:lnTo>
                      <a:pt x="2190" y="143"/>
                    </a:lnTo>
                    <a:lnTo>
                      <a:pt x="2210" y="71"/>
                    </a:lnTo>
                    <a:lnTo>
                      <a:pt x="2272" y="0"/>
                    </a:lnTo>
                    <a:lnTo>
                      <a:pt x="2346" y="107"/>
                    </a:lnTo>
                    <a:lnTo>
                      <a:pt x="2387" y="18"/>
                    </a:lnTo>
                    <a:lnTo>
                      <a:pt x="2428" y="160"/>
                    </a:lnTo>
                    <a:lnTo>
                      <a:pt x="2435" y="250"/>
                    </a:lnTo>
                    <a:lnTo>
                      <a:pt x="2544" y="374"/>
                    </a:lnTo>
                    <a:lnTo>
                      <a:pt x="2503" y="481"/>
                    </a:lnTo>
                    <a:lnTo>
                      <a:pt x="2503" y="624"/>
                    </a:lnTo>
                    <a:lnTo>
                      <a:pt x="2686" y="660"/>
                    </a:lnTo>
                    <a:lnTo>
                      <a:pt x="2734" y="481"/>
                    </a:lnTo>
                    <a:lnTo>
                      <a:pt x="2700" y="392"/>
                    </a:lnTo>
                    <a:lnTo>
                      <a:pt x="2618" y="410"/>
                    </a:lnTo>
                    <a:lnTo>
                      <a:pt x="2639" y="214"/>
                    </a:lnTo>
                    <a:lnTo>
                      <a:pt x="2802" y="321"/>
                    </a:lnTo>
                    <a:lnTo>
                      <a:pt x="2836" y="464"/>
                    </a:lnTo>
                    <a:lnTo>
                      <a:pt x="2972" y="464"/>
                    </a:lnTo>
                    <a:lnTo>
                      <a:pt x="3095" y="642"/>
                    </a:lnTo>
                    <a:lnTo>
                      <a:pt x="3163" y="606"/>
                    </a:lnTo>
                    <a:lnTo>
                      <a:pt x="3237" y="767"/>
                    </a:lnTo>
                    <a:lnTo>
                      <a:pt x="3163" y="981"/>
                    </a:lnTo>
                    <a:lnTo>
                      <a:pt x="3101" y="820"/>
                    </a:lnTo>
                    <a:lnTo>
                      <a:pt x="3061" y="874"/>
                    </a:lnTo>
                    <a:lnTo>
                      <a:pt x="3006" y="999"/>
                    </a:lnTo>
                    <a:lnTo>
                      <a:pt x="2918" y="1106"/>
                    </a:lnTo>
                    <a:lnTo>
                      <a:pt x="2965" y="1266"/>
                    </a:lnTo>
                    <a:lnTo>
                      <a:pt x="2884" y="1284"/>
                    </a:lnTo>
                    <a:lnTo>
                      <a:pt x="2816" y="1498"/>
                    </a:lnTo>
                    <a:lnTo>
                      <a:pt x="2748" y="1765"/>
                    </a:lnTo>
                    <a:lnTo>
                      <a:pt x="2850" y="1997"/>
                    </a:lnTo>
                    <a:lnTo>
                      <a:pt x="2931" y="2265"/>
                    </a:lnTo>
                    <a:lnTo>
                      <a:pt x="3074" y="2300"/>
                    </a:lnTo>
                    <a:lnTo>
                      <a:pt x="3210" y="2265"/>
                    </a:lnTo>
                    <a:lnTo>
                      <a:pt x="3271" y="2407"/>
                    </a:lnTo>
                    <a:lnTo>
                      <a:pt x="3244" y="2479"/>
                    </a:lnTo>
                    <a:lnTo>
                      <a:pt x="3203" y="2621"/>
                    </a:lnTo>
                    <a:lnTo>
                      <a:pt x="3265" y="2871"/>
                    </a:lnTo>
                    <a:lnTo>
                      <a:pt x="3285" y="3049"/>
                    </a:lnTo>
                    <a:lnTo>
                      <a:pt x="3360" y="3138"/>
                    </a:lnTo>
                    <a:lnTo>
                      <a:pt x="3462" y="2978"/>
                    </a:lnTo>
                    <a:lnTo>
                      <a:pt x="3435" y="2746"/>
                    </a:lnTo>
                    <a:lnTo>
                      <a:pt x="3346" y="2550"/>
                    </a:lnTo>
                    <a:lnTo>
                      <a:pt x="3448" y="2318"/>
                    </a:lnTo>
                    <a:lnTo>
                      <a:pt x="3360" y="1926"/>
                    </a:lnTo>
                    <a:lnTo>
                      <a:pt x="3278" y="1765"/>
                    </a:lnTo>
                    <a:lnTo>
                      <a:pt x="3346" y="1623"/>
                    </a:lnTo>
                    <a:lnTo>
                      <a:pt x="3333" y="1409"/>
                    </a:lnTo>
                    <a:lnTo>
                      <a:pt x="3380" y="1284"/>
                    </a:lnTo>
                    <a:lnTo>
                      <a:pt x="3462" y="1409"/>
                    </a:lnTo>
                    <a:lnTo>
                      <a:pt x="3652" y="1872"/>
                    </a:lnTo>
                    <a:lnTo>
                      <a:pt x="3768" y="1944"/>
                    </a:lnTo>
                    <a:lnTo>
                      <a:pt x="3802" y="1819"/>
                    </a:lnTo>
                    <a:lnTo>
                      <a:pt x="3775" y="1569"/>
                    </a:lnTo>
                    <a:lnTo>
                      <a:pt x="3843" y="1605"/>
                    </a:lnTo>
                    <a:lnTo>
                      <a:pt x="3958" y="1890"/>
                    </a:lnTo>
                    <a:lnTo>
                      <a:pt x="3979" y="2051"/>
                    </a:lnTo>
                    <a:lnTo>
                      <a:pt x="4047" y="2158"/>
                    </a:lnTo>
                    <a:lnTo>
                      <a:pt x="4183" y="2282"/>
                    </a:lnTo>
                    <a:lnTo>
                      <a:pt x="4251" y="2514"/>
                    </a:lnTo>
                    <a:lnTo>
                      <a:pt x="4353" y="2675"/>
                    </a:lnTo>
                    <a:lnTo>
                      <a:pt x="4407" y="2728"/>
                    </a:lnTo>
                    <a:lnTo>
                      <a:pt x="4414" y="2871"/>
                    </a:lnTo>
                    <a:lnTo>
                      <a:pt x="4332" y="2960"/>
                    </a:lnTo>
                    <a:lnTo>
                      <a:pt x="4285" y="2853"/>
                    </a:lnTo>
                    <a:lnTo>
                      <a:pt x="4244" y="2871"/>
                    </a:lnTo>
                    <a:lnTo>
                      <a:pt x="4230" y="3103"/>
                    </a:lnTo>
                    <a:lnTo>
                      <a:pt x="4162" y="3156"/>
                    </a:lnTo>
                    <a:lnTo>
                      <a:pt x="4088" y="3031"/>
                    </a:lnTo>
                    <a:lnTo>
                      <a:pt x="3931" y="3031"/>
                    </a:lnTo>
                    <a:lnTo>
                      <a:pt x="3911" y="3299"/>
                    </a:lnTo>
                    <a:lnTo>
                      <a:pt x="3952" y="3459"/>
                    </a:lnTo>
                    <a:lnTo>
                      <a:pt x="4013" y="3370"/>
                    </a:lnTo>
                    <a:lnTo>
                      <a:pt x="4074" y="3334"/>
                    </a:lnTo>
                    <a:lnTo>
                      <a:pt x="4135" y="3424"/>
                    </a:lnTo>
                    <a:lnTo>
                      <a:pt x="4054" y="3620"/>
                    </a:lnTo>
                    <a:lnTo>
                      <a:pt x="4135" y="3798"/>
                    </a:lnTo>
                    <a:lnTo>
                      <a:pt x="4244" y="3851"/>
                    </a:lnTo>
                    <a:lnTo>
                      <a:pt x="4230" y="3958"/>
                    </a:lnTo>
                    <a:lnTo>
                      <a:pt x="4190" y="3976"/>
                    </a:lnTo>
                    <a:lnTo>
                      <a:pt x="4088" y="4583"/>
                    </a:lnTo>
                    <a:lnTo>
                      <a:pt x="4094" y="4190"/>
                    </a:lnTo>
                    <a:lnTo>
                      <a:pt x="4142" y="3994"/>
                    </a:lnTo>
                    <a:lnTo>
                      <a:pt x="4088" y="3905"/>
                    </a:lnTo>
                    <a:lnTo>
                      <a:pt x="4026" y="4030"/>
                    </a:lnTo>
                    <a:lnTo>
                      <a:pt x="4060" y="4137"/>
                    </a:lnTo>
                    <a:lnTo>
                      <a:pt x="4013" y="4208"/>
                    </a:lnTo>
                    <a:lnTo>
                      <a:pt x="3965" y="4297"/>
                    </a:lnTo>
                    <a:lnTo>
                      <a:pt x="3972" y="4565"/>
                    </a:lnTo>
                    <a:lnTo>
                      <a:pt x="3904" y="4654"/>
                    </a:lnTo>
                    <a:lnTo>
                      <a:pt x="3809" y="4672"/>
                    </a:lnTo>
                    <a:lnTo>
                      <a:pt x="3843" y="4814"/>
                    </a:lnTo>
                    <a:lnTo>
                      <a:pt x="3809" y="4975"/>
                    </a:lnTo>
                    <a:lnTo>
                      <a:pt x="3843" y="5100"/>
                    </a:lnTo>
                    <a:lnTo>
                      <a:pt x="3788" y="5367"/>
                    </a:lnTo>
                    <a:lnTo>
                      <a:pt x="3768" y="5617"/>
                    </a:lnTo>
                    <a:lnTo>
                      <a:pt x="3686" y="5759"/>
                    </a:lnTo>
                    <a:lnTo>
                      <a:pt x="3584" y="6152"/>
                    </a:lnTo>
                    <a:lnTo>
                      <a:pt x="3571" y="6419"/>
                    </a:lnTo>
                    <a:lnTo>
                      <a:pt x="3605" y="6633"/>
                    </a:lnTo>
                    <a:lnTo>
                      <a:pt x="3652" y="6901"/>
                    </a:lnTo>
                    <a:lnTo>
                      <a:pt x="3679" y="7186"/>
                    </a:lnTo>
                    <a:lnTo>
                      <a:pt x="3632" y="7311"/>
                    </a:lnTo>
                    <a:lnTo>
                      <a:pt x="3571" y="7222"/>
                    </a:lnTo>
                    <a:lnTo>
                      <a:pt x="3584" y="7079"/>
                    </a:lnTo>
                    <a:lnTo>
                      <a:pt x="3550" y="6758"/>
                    </a:lnTo>
                    <a:lnTo>
                      <a:pt x="3509" y="6704"/>
                    </a:lnTo>
                    <a:lnTo>
                      <a:pt x="3482" y="6508"/>
                    </a:lnTo>
                    <a:lnTo>
                      <a:pt x="3428" y="6508"/>
                    </a:lnTo>
                    <a:lnTo>
                      <a:pt x="3367" y="6401"/>
                    </a:lnTo>
                    <a:lnTo>
                      <a:pt x="3299" y="6437"/>
                    </a:lnTo>
                    <a:lnTo>
                      <a:pt x="3237" y="6366"/>
                    </a:lnTo>
                    <a:lnTo>
                      <a:pt x="3163" y="6455"/>
                    </a:lnTo>
                    <a:lnTo>
                      <a:pt x="3027" y="6383"/>
                    </a:lnTo>
                    <a:lnTo>
                      <a:pt x="3115" y="6615"/>
                    </a:lnTo>
                    <a:lnTo>
                      <a:pt x="3006" y="6597"/>
                    </a:lnTo>
                    <a:lnTo>
                      <a:pt x="2931" y="6419"/>
                    </a:lnTo>
                    <a:lnTo>
                      <a:pt x="2795" y="6419"/>
                    </a:lnTo>
                    <a:lnTo>
                      <a:pt x="2816" y="6704"/>
                    </a:lnTo>
                    <a:lnTo>
                      <a:pt x="2714" y="6615"/>
                    </a:lnTo>
                    <a:lnTo>
                      <a:pt x="2659" y="6901"/>
                    </a:lnTo>
                    <a:lnTo>
                      <a:pt x="2700" y="7025"/>
                    </a:lnTo>
                    <a:lnTo>
                      <a:pt x="2659" y="7364"/>
                    </a:lnTo>
                    <a:lnTo>
                      <a:pt x="2707" y="7756"/>
                    </a:lnTo>
                    <a:lnTo>
                      <a:pt x="2761" y="8024"/>
                    </a:lnTo>
                    <a:lnTo>
                      <a:pt x="2823" y="8274"/>
                    </a:lnTo>
                    <a:lnTo>
                      <a:pt x="3006" y="8256"/>
                    </a:lnTo>
                    <a:lnTo>
                      <a:pt x="3081" y="8202"/>
                    </a:lnTo>
                    <a:lnTo>
                      <a:pt x="3095" y="8024"/>
                    </a:lnTo>
                    <a:lnTo>
                      <a:pt x="3054" y="7881"/>
                    </a:lnTo>
                    <a:lnTo>
                      <a:pt x="3061" y="7756"/>
                    </a:lnTo>
                    <a:lnTo>
                      <a:pt x="3176" y="7792"/>
                    </a:lnTo>
                    <a:lnTo>
                      <a:pt x="3292" y="7721"/>
                    </a:lnTo>
                    <a:lnTo>
                      <a:pt x="3292" y="7881"/>
                    </a:lnTo>
                    <a:lnTo>
                      <a:pt x="3258" y="8113"/>
                    </a:lnTo>
                    <a:lnTo>
                      <a:pt x="3203" y="8291"/>
                    </a:lnTo>
                    <a:lnTo>
                      <a:pt x="3190" y="8541"/>
                    </a:lnTo>
                    <a:lnTo>
                      <a:pt x="3265" y="8648"/>
                    </a:lnTo>
                    <a:lnTo>
                      <a:pt x="3367" y="8612"/>
                    </a:lnTo>
                    <a:lnTo>
                      <a:pt x="3428" y="8701"/>
                    </a:lnTo>
                    <a:lnTo>
                      <a:pt x="3482" y="8666"/>
                    </a:lnTo>
                    <a:lnTo>
                      <a:pt x="3503" y="8826"/>
                    </a:lnTo>
                    <a:lnTo>
                      <a:pt x="3455" y="9058"/>
                    </a:lnTo>
                    <a:lnTo>
                      <a:pt x="3496" y="9201"/>
                    </a:lnTo>
                    <a:lnTo>
                      <a:pt x="3503" y="9486"/>
                    </a:lnTo>
                    <a:lnTo>
                      <a:pt x="3571" y="9682"/>
                    </a:lnTo>
                    <a:lnTo>
                      <a:pt x="3659" y="9736"/>
                    </a:lnTo>
                    <a:lnTo>
                      <a:pt x="3720" y="9682"/>
                    </a:lnTo>
                    <a:lnTo>
                      <a:pt x="3747" y="9700"/>
                    </a:lnTo>
                    <a:lnTo>
                      <a:pt x="3863" y="9700"/>
                    </a:lnTo>
                    <a:lnTo>
                      <a:pt x="3965" y="9718"/>
                    </a:lnTo>
                    <a:lnTo>
                      <a:pt x="3992" y="9593"/>
                    </a:lnTo>
                    <a:lnTo>
                      <a:pt x="3904" y="9807"/>
                    </a:lnTo>
                    <a:lnTo>
                      <a:pt x="3843" y="9789"/>
                    </a:lnTo>
                    <a:lnTo>
                      <a:pt x="3781" y="9807"/>
                    </a:lnTo>
                    <a:lnTo>
                      <a:pt x="3659" y="9914"/>
                    </a:lnTo>
                    <a:lnTo>
                      <a:pt x="3557" y="9771"/>
                    </a:lnTo>
                    <a:lnTo>
                      <a:pt x="3462" y="9682"/>
                    </a:lnTo>
                    <a:lnTo>
                      <a:pt x="3421" y="9700"/>
                    </a:lnTo>
                    <a:lnTo>
                      <a:pt x="3428" y="9575"/>
                    </a:lnTo>
                    <a:lnTo>
                      <a:pt x="3421" y="9379"/>
                    </a:lnTo>
                    <a:lnTo>
                      <a:pt x="3339" y="9201"/>
                    </a:lnTo>
                    <a:lnTo>
                      <a:pt x="3169" y="9094"/>
                    </a:lnTo>
                    <a:lnTo>
                      <a:pt x="3142" y="9022"/>
                    </a:lnTo>
                    <a:lnTo>
                      <a:pt x="3095" y="9040"/>
                    </a:lnTo>
                    <a:lnTo>
                      <a:pt x="3047" y="8951"/>
                    </a:lnTo>
                    <a:lnTo>
                      <a:pt x="2986" y="8862"/>
                    </a:lnTo>
                    <a:lnTo>
                      <a:pt x="2904" y="8612"/>
                    </a:lnTo>
                    <a:lnTo>
                      <a:pt x="2809" y="8541"/>
                    </a:lnTo>
                    <a:lnTo>
                      <a:pt x="2754" y="8701"/>
                    </a:lnTo>
                    <a:lnTo>
                      <a:pt x="2693" y="8577"/>
                    </a:lnTo>
                    <a:lnTo>
                      <a:pt x="2618" y="8577"/>
                    </a:lnTo>
                    <a:lnTo>
                      <a:pt x="2469" y="8488"/>
                    </a:lnTo>
                    <a:lnTo>
                      <a:pt x="2197" y="8060"/>
                    </a:lnTo>
                    <a:lnTo>
                      <a:pt x="2176" y="7614"/>
                    </a:lnTo>
                    <a:lnTo>
                      <a:pt x="2149" y="7436"/>
                    </a:lnTo>
                    <a:lnTo>
                      <a:pt x="2102" y="7311"/>
                    </a:lnTo>
                    <a:lnTo>
                      <a:pt x="2040" y="7061"/>
                    </a:lnTo>
                    <a:lnTo>
                      <a:pt x="1755" y="6205"/>
                    </a:lnTo>
                    <a:lnTo>
                      <a:pt x="1755" y="6526"/>
                    </a:lnTo>
                    <a:lnTo>
                      <a:pt x="1932" y="7097"/>
                    </a:lnTo>
                    <a:lnTo>
                      <a:pt x="2006" y="7578"/>
                    </a:lnTo>
                    <a:lnTo>
                      <a:pt x="1898" y="7471"/>
                    </a:lnTo>
                    <a:lnTo>
                      <a:pt x="1877" y="7186"/>
                    </a:lnTo>
                    <a:lnTo>
                      <a:pt x="1734" y="7008"/>
                    </a:lnTo>
                    <a:lnTo>
                      <a:pt x="1816" y="6901"/>
                    </a:lnTo>
                    <a:lnTo>
                      <a:pt x="1625" y="6597"/>
                    </a:lnTo>
                    <a:lnTo>
                      <a:pt x="1700" y="6419"/>
                    </a:lnTo>
                    <a:lnTo>
                      <a:pt x="1632" y="6063"/>
                    </a:lnTo>
                    <a:lnTo>
                      <a:pt x="1401" y="5314"/>
                    </a:lnTo>
                    <a:lnTo>
                      <a:pt x="1374" y="4886"/>
                    </a:lnTo>
                    <a:lnTo>
                      <a:pt x="1387" y="4565"/>
                    </a:lnTo>
                    <a:lnTo>
                      <a:pt x="1449" y="4208"/>
                    </a:lnTo>
                    <a:lnTo>
                      <a:pt x="1449" y="3851"/>
                    </a:lnTo>
                    <a:lnTo>
                      <a:pt x="1401" y="3638"/>
                    </a:lnTo>
                    <a:lnTo>
                      <a:pt x="1530" y="3566"/>
                    </a:lnTo>
                    <a:lnTo>
                      <a:pt x="1374" y="3138"/>
                    </a:lnTo>
                    <a:lnTo>
                      <a:pt x="1381" y="2942"/>
                    </a:lnTo>
                    <a:lnTo>
                      <a:pt x="1313" y="2675"/>
                    </a:lnTo>
                    <a:lnTo>
                      <a:pt x="1340" y="2514"/>
                    </a:lnTo>
                    <a:lnTo>
                      <a:pt x="1292" y="2425"/>
                    </a:lnTo>
                    <a:lnTo>
                      <a:pt x="1285" y="2247"/>
                    </a:lnTo>
                    <a:lnTo>
                      <a:pt x="1238" y="2104"/>
                    </a:lnTo>
                    <a:lnTo>
                      <a:pt x="1292" y="1979"/>
                    </a:lnTo>
                    <a:lnTo>
                      <a:pt x="1217" y="1890"/>
                    </a:lnTo>
                    <a:lnTo>
                      <a:pt x="1156" y="2015"/>
                    </a:lnTo>
                    <a:lnTo>
                      <a:pt x="1068" y="1765"/>
                    </a:lnTo>
                    <a:lnTo>
                      <a:pt x="973" y="1694"/>
                    </a:lnTo>
                    <a:lnTo>
                      <a:pt x="837" y="1694"/>
                    </a:lnTo>
                    <a:lnTo>
                      <a:pt x="748" y="1926"/>
                    </a:lnTo>
                    <a:lnTo>
                      <a:pt x="707" y="1854"/>
                    </a:lnTo>
                    <a:lnTo>
                      <a:pt x="782" y="1551"/>
                    </a:lnTo>
                    <a:lnTo>
                      <a:pt x="714" y="1605"/>
                    </a:lnTo>
                    <a:lnTo>
                      <a:pt x="578" y="1926"/>
                    </a:lnTo>
                    <a:lnTo>
                      <a:pt x="435" y="2211"/>
                    </a:lnTo>
                    <a:lnTo>
                      <a:pt x="306" y="2282"/>
                    </a:lnTo>
                    <a:lnTo>
                      <a:pt x="88" y="2568"/>
                    </a:lnTo>
                    <a:lnTo>
                      <a:pt x="0" y="255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57" name="Freeform 33"/>
              <p:cNvSpPr>
                <a:spLocks/>
              </p:cNvSpPr>
              <p:nvPr/>
            </p:nvSpPr>
            <p:spPr bwMode="auto">
              <a:xfrm>
                <a:off x="3479" y="3936"/>
                <a:ext cx="1499" cy="2606"/>
              </a:xfrm>
              <a:custGeom>
                <a:avLst/>
                <a:gdLst>
                  <a:gd name="T0" fmla="*/ 0 w 1499"/>
                  <a:gd name="T1" fmla="*/ 535 h 2606"/>
                  <a:gd name="T2" fmla="*/ 34 w 1499"/>
                  <a:gd name="T3" fmla="*/ 339 h 2606"/>
                  <a:gd name="T4" fmla="*/ 34 w 1499"/>
                  <a:gd name="T5" fmla="*/ 196 h 2606"/>
                  <a:gd name="T6" fmla="*/ 88 w 1499"/>
                  <a:gd name="T7" fmla="*/ 0 h 2606"/>
                  <a:gd name="T8" fmla="*/ 359 w 1499"/>
                  <a:gd name="T9" fmla="*/ 125 h 2606"/>
                  <a:gd name="T10" fmla="*/ 827 w 1499"/>
                  <a:gd name="T11" fmla="*/ 357 h 2606"/>
                  <a:gd name="T12" fmla="*/ 1010 w 1499"/>
                  <a:gd name="T13" fmla="*/ 553 h 2606"/>
                  <a:gd name="T14" fmla="*/ 1254 w 1499"/>
                  <a:gd name="T15" fmla="*/ 732 h 2606"/>
                  <a:gd name="T16" fmla="*/ 1376 w 1499"/>
                  <a:gd name="T17" fmla="*/ 1071 h 2606"/>
                  <a:gd name="T18" fmla="*/ 1498 w 1499"/>
                  <a:gd name="T19" fmla="*/ 1231 h 2606"/>
                  <a:gd name="T20" fmla="*/ 1451 w 1499"/>
                  <a:gd name="T21" fmla="*/ 1356 h 2606"/>
                  <a:gd name="T22" fmla="*/ 1451 w 1499"/>
                  <a:gd name="T23" fmla="*/ 1517 h 2606"/>
                  <a:gd name="T24" fmla="*/ 1403 w 1499"/>
                  <a:gd name="T25" fmla="*/ 1552 h 2606"/>
                  <a:gd name="T26" fmla="*/ 1362 w 1499"/>
                  <a:gd name="T27" fmla="*/ 1695 h 2606"/>
                  <a:gd name="T28" fmla="*/ 1403 w 1499"/>
                  <a:gd name="T29" fmla="*/ 1838 h 2606"/>
                  <a:gd name="T30" fmla="*/ 1396 w 1499"/>
                  <a:gd name="T31" fmla="*/ 1945 h 2606"/>
                  <a:gd name="T32" fmla="*/ 1349 w 1499"/>
                  <a:gd name="T33" fmla="*/ 2088 h 2606"/>
                  <a:gd name="T34" fmla="*/ 1356 w 1499"/>
                  <a:gd name="T35" fmla="*/ 2230 h 2606"/>
                  <a:gd name="T36" fmla="*/ 1437 w 1499"/>
                  <a:gd name="T37" fmla="*/ 2373 h 2606"/>
                  <a:gd name="T38" fmla="*/ 1444 w 1499"/>
                  <a:gd name="T39" fmla="*/ 2516 h 2606"/>
                  <a:gd name="T40" fmla="*/ 1423 w 1499"/>
                  <a:gd name="T41" fmla="*/ 2587 h 2606"/>
                  <a:gd name="T42" fmla="*/ 1342 w 1499"/>
                  <a:gd name="T43" fmla="*/ 2605 h 2606"/>
                  <a:gd name="T44" fmla="*/ 1281 w 1499"/>
                  <a:gd name="T45" fmla="*/ 2534 h 2606"/>
                  <a:gd name="T46" fmla="*/ 1213 w 1499"/>
                  <a:gd name="T47" fmla="*/ 2355 h 2606"/>
                  <a:gd name="T48" fmla="*/ 1186 w 1499"/>
                  <a:gd name="T49" fmla="*/ 2355 h 2606"/>
                  <a:gd name="T50" fmla="*/ 1152 w 1499"/>
                  <a:gd name="T51" fmla="*/ 2284 h 2606"/>
                  <a:gd name="T52" fmla="*/ 1118 w 1499"/>
                  <a:gd name="T53" fmla="*/ 2070 h 2606"/>
                  <a:gd name="T54" fmla="*/ 1078 w 1499"/>
                  <a:gd name="T55" fmla="*/ 1998 h 2606"/>
                  <a:gd name="T56" fmla="*/ 990 w 1499"/>
                  <a:gd name="T57" fmla="*/ 1891 h 2606"/>
                  <a:gd name="T58" fmla="*/ 915 w 1499"/>
                  <a:gd name="T59" fmla="*/ 1820 h 2606"/>
                  <a:gd name="T60" fmla="*/ 807 w 1499"/>
                  <a:gd name="T61" fmla="*/ 1624 h 2606"/>
                  <a:gd name="T62" fmla="*/ 759 w 1499"/>
                  <a:gd name="T63" fmla="*/ 1481 h 2606"/>
                  <a:gd name="T64" fmla="*/ 766 w 1499"/>
                  <a:gd name="T65" fmla="*/ 1374 h 2606"/>
                  <a:gd name="T66" fmla="*/ 813 w 1499"/>
                  <a:gd name="T67" fmla="*/ 1285 h 2606"/>
                  <a:gd name="T68" fmla="*/ 773 w 1499"/>
                  <a:gd name="T69" fmla="*/ 1178 h 2606"/>
                  <a:gd name="T70" fmla="*/ 732 w 1499"/>
                  <a:gd name="T71" fmla="*/ 1231 h 2606"/>
                  <a:gd name="T72" fmla="*/ 664 w 1499"/>
                  <a:gd name="T73" fmla="*/ 1071 h 2606"/>
                  <a:gd name="T74" fmla="*/ 651 w 1499"/>
                  <a:gd name="T75" fmla="*/ 1160 h 2606"/>
                  <a:gd name="T76" fmla="*/ 590 w 1499"/>
                  <a:gd name="T77" fmla="*/ 1160 h 2606"/>
                  <a:gd name="T78" fmla="*/ 576 w 1499"/>
                  <a:gd name="T79" fmla="*/ 1088 h 2606"/>
                  <a:gd name="T80" fmla="*/ 576 w 1499"/>
                  <a:gd name="T81" fmla="*/ 963 h 2606"/>
                  <a:gd name="T82" fmla="*/ 549 w 1499"/>
                  <a:gd name="T83" fmla="*/ 892 h 2606"/>
                  <a:gd name="T84" fmla="*/ 508 w 1499"/>
                  <a:gd name="T85" fmla="*/ 910 h 2606"/>
                  <a:gd name="T86" fmla="*/ 454 w 1499"/>
                  <a:gd name="T87" fmla="*/ 714 h 2606"/>
                  <a:gd name="T88" fmla="*/ 413 w 1499"/>
                  <a:gd name="T89" fmla="*/ 696 h 2606"/>
                  <a:gd name="T90" fmla="*/ 352 w 1499"/>
                  <a:gd name="T91" fmla="*/ 607 h 2606"/>
                  <a:gd name="T92" fmla="*/ 224 w 1499"/>
                  <a:gd name="T93" fmla="*/ 624 h 2606"/>
                  <a:gd name="T94" fmla="*/ 95 w 1499"/>
                  <a:gd name="T95" fmla="*/ 607 h 2606"/>
                  <a:gd name="T96" fmla="*/ 0 w 1499"/>
                  <a:gd name="T97" fmla="*/ 535 h 2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9" h="2606">
                    <a:moveTo>
                      <a:pt x="0" y="535"/>
                    </a:moveTo>
                    <a:lnTo>
                      <a:pt x="34" y="339"/>
                    </a:lnTo>
                    <a:lnTo>
                      <a:pt x="34" y="196"/>
                    </a:lnTo>
                    <a:lnTo>
                      <a:pt x="88" y="0"/>
                    </a:lnTo>
                    <a:lnTo>
                      <a:pt x="359" y="125"/>
                    </a:lnTo>
                    <a:lnTo>
                      <a:pt x="827" y="357"/>
                    </a:lnTo>
                    <a:lnTo>
                      <a:pt x="1010" y="553"/>
                    </a:lnTo>
                    <a:lnTo>
                      <a:pt x="1254" y="732"/>
                    </a:lnTo>
                    <a:lnTo>
                      <a:pt x="1376" y="1071"/>
                    </a:lnTo>
                    <a:lnTo>
                      <a:pt x="1498" y="1231"/>
                    </a:lnTo>
                    <a:lnTo>
                      <a:pt x="1451" y="1356"/>
                    </a:lnTo>
                    <a:lnTo>
                      <a:pt x="1451" y="1517"/>
                    </a:lnTo>
                    <a:lnTo>
                      <a:pt x="1403" y="1552"/>
                    </a:lnTo>
                    <a:lnTo>
                      <a:pt x="1362" y="1695"/>
                    </a:lnTo>
                    <a:lnTo>
                      <a:pt x="1403" y="1838"/>
                    </a:lnTo>
                    <a:lnTo>
                      <a:pt x="1396" y="1945"/>
                    </a:lnTo>
                    <a:lnTo>
                      <a:pt x="1349" y="2088"/>
                    </a:lnTo>
                    <a:lnTo>
                      <a:pt x="1356" y="2230"/>
                    </a:lnTo>
                    <a:lnTo>
                      <a:pt x="1437" y="2373"/>
                    </a:lnTo>
                    <a:lnTo>
                      <a:pt x="1444" y="2516"/>
                    </a:lnTo>
                    <a:lnTo>
                      <a:pt x="1423" y="2587"/>
                    </a:lnTo>
                    <a:lnTo>
                      <a:pt x="1342" y="2605"/>
                    </a:lnTo>
                    <a:lnTo>
                      <a:pt x="1281" y="2534"/>
                    </a:lnTo>
                    <a:lnTo>
                      <a:pt x="1213" y="2355"/>
                    </a:lnTo>
                    <a:lnTo>
                      <a:pt x="1186" y="2355"/>
                    </a:lnTo>
                    <a:lnTo>
                      <a:pt x="1152" y="2284"/>
                    </a:lnTo>
                    <a:lnTo>
                      <a:pt x="1118" y="2070"/>
                    </a:lnTo>
                    <a:lnTo>
                      <a:pt x="1078" y="1998"/>
                    </a:lnTo>
                    <a:lnTo>
                      <a:pt x="990" y="1891"/>
                    </a:lnTo>
                    <a:lnTo>
                      <a:pt x="915" y="1820"/>
                    </a:lnTo>
                    <a:lnTo>
                      <a:pt x="807" y="1624"/>
                    </a:lnTo>
                    <a:lnTo>
                      <a:pt x="759" y="1481"/>
                    </a:lnTo>
                    <a:lnTo>
                      <a:pt x="766" y="1374"/>
                    </a:lnTo>
                    <a:lnTo>
                      <a:pt x="813" y="1285"/>
                    </a:lnTo>
                    <a:lnTo>
                      <a:pt x="773" y="1178"/>
                    </a:lnTo>
                    <a:lnTo>
                      <a:pt x="732" y="1231"/>
                    </a:lnTo>
                    <a:lnTo>
                      <a:pt x="664" y="1071"/>
                    </a:lnTo>
                    <a:lnTo>
                      <a:pt x="651" y="1160"/>
                    </a:lnTo>
                    <a:lnTo>
                      <a:pt x="590" y="1160"/>
                    </a:lnTo>
                    <a:lnTo>
                      <a:pt x="576" y="1088"/>
                    </a:lnTo>
                    <a:lnTo>
                      <a:pt x="576" y="963"/>
                    </a:lnTo>
                    <a:lnTo>
                      <a:pt x="549" y="892"/>
                    </a:lnTo>
                    <a:lnTo>
                      <a:pt x="508" y="910"/>
                    </a:lnTo>
                    <a:lnTo>
                      <a:pt x="454" y="714"/>
                    </a:lnTo>
                    <a:lnTo>
                      <a:pt x="413" y="696"/>
                    </a:lnTo>
                    <a:lnTo>
                      <a:pt x="352" y="607"/>
                    </a:lnTo>
                    <a:lnTo>
                      <a:pt x="224" y="624"/>
                    </a:lnTo>
                    <a:lnTo>
                      <a:pt x="95" y="607"/>
                    </a:lnTo>
                    <a:lnTo>
                      <a:pt x="0" y="535"/>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58" name="Freeform 34"/>
              <p:cNvSpPr>
                <a:spLocks/>
              </p:cNvSpPr>
              <p:nvPr/>
            </p:nvSpPr>
            <p:spPr bwMode="auto">
              <a:xfrm>
                <a:off x="3178" y="4851"/>
                <a:ext cx="957" cy="1339"/>
              </a:xfrm>
              <a:custGeom>
                <a:avLst/>
                <a:gdLst>
                  <a:gd name="T0" fmla="*/ 34 w 957"/>
                  <a:gd name="T1" fmla="*/ 0 h 1339"/>
                  <a:gd name="T2" fmla="*/ 0 w 957"/>
                  <a:gd name="T3" fmla="*/ 107 h 1339"/>
                  <a:gd name="T4" fmla="*/ 0 w 957"/>
                  <a:gd name="T5" fmla="*/ 232 h 1339"/>
                  <a:gd name="T6" fmla="*/ 67 w 957"/>
                  <a:gd name="T7" fmla="*/ 357 h 1339"/>
                  <a:gd name="T8" fmla="*/ 108 w 957"/>
                  <a:gd name="T9" fmla="*/ 321 h 1339"/>
                  <a:gd name="T10" fmla="*/ 121 w 957"/>
                  <a:gd name="T11" fmla="*/ 375 h 1339"/>
                  <a:gd name="T12" fmla="*/ 162 w 957"/>
                  <a:gd name="T13" fmla="*/ 392 h 1339"/>
                  <a:gd name="T14" fmla="*/ 189 w 957"/>
                  <a:gd name="T15" fmla="*/ 303 h 1339"/>
                  <a:gd name="T16" fmla="*/ 283 w 957"/>
                  <a:gd name="T17" fmla="*/ 321 h 1339"/>
                  <a:gd name="T18" fmla="*/ 296 w 957"/>
                  <a:gd name="T19" fmla="*/ 410 h 1339"/>
                  <a:gd name="T20" fmla="*/ 330 w 957"/>
                  <a:gd name="T21" fmla="*/ 446 h 1339"/>
                  <a:gd name="T22" fmla="*/ 411 w 957"/>
                  <a:gd name="T23" fmla="*/ 428 h 1339"/>
                  <a:gd name="T24" fmla="*/ 438 w 957"/>
                  <a:gd name="T25" fmla="*/ 482 h 1339"/>
                  <a:gd name="T26" fmla="*/ 478 w 957"/>
                  <a:gd name="T27" fmla="*/ 535 h 1339"/>
                  <a:gd name="T28" fmla="*/ 512 w 957"/>
                  <a:gd name="T29" fmla="*/ 642 h 1339"/>
                  <a:gd name="T30" fmla="*/ 512 w 957"/>
                  <a:gd name="T31" fmla="*/ 785 h 1339"/>
                  <a:gd name="T32" fmla="*/ 485 w 957"/>
                  <a:gd name="T33" fmla="*/ 821 h 1339"/>
                  <a:gd name="T34" fmla="*/ 498 w 957"/>
                  <a:gd name="T35" fmla="*/ 874 h 1339"/>
                  <a:gd name="T36" fmla="*/ 458 w 957"/>
                  <a:gd name="T37" fmla="*/ 963 h 1339"/>
                  <a:gd name="T38" fmla="*/ 458 w 957"/>
                  <a:gd name="T39" fmla="*/ 1088 h 1339"/>
                  <a:gd name="T40" fmla="*/ 518 w 957"/>
                  <a:gd name="T41" fmla="*/ 1106 h 1339"/>
                  <a:gd name="T42" fmla="*/ 552 w 957"/>
                  <a:gd name="T43" fmla="*/ 1070 h 1339"/>
                  <a:gd name="T44" fmla="*/ 566 w 957"/>
                  <a:gd name="T45" fmla="*/ 1017 h 1339"/>
                  <a:gd name="T46" fmla="*/ 586 w 957"/>
                  <a:gd name="T47" fmla="*/ 1070 h 1339"/>
                  <a:gd name="T48" fmla="*/ 619 w 957"/>
                  <a:gd name="T49" fmla="*/ 1035 h 1339"/>
                  <a:gd name="T50" fmla="*/ 693 w 957"/>
                  <a:gd name="T51" fmla="*/ 1106 h 1339"/>
                  <a:gd name="T52" fmla="*/ 741 w 957"/>
                  <a:gd name="T53" fmla="*/ 1231 h 1339"/>
                  <a:gd name="T54" fmla="*/ 754 w 957"/>
                  <a:gd name="T55" fmla="*/ 1231 h 1339"/>
                  <a:gd name="T56" fmla="*/ 761 w 957"/>
                  <a:gd name="T57" fmla="*/ 1302 h 1339"/>
                  <a:gd name="T58" fmla="*/ 808 w 957"/>
                  <a:gd name="T59" fmla="*/ 1338 h 1339"/>
                  <a:gd name="T60" fmla="*/ 862 w 957"/>
                  <a:gd name="T61" fmla="*/ 1338 h 1339"/>
                  <a:gd name="T62" fmla="*/ 828 w 957"/>
                  <a:gd name="T63" fmla="*/ 1267 h 1339"/>
                  <a:gd name="T64" fmla="*/ 842 w 957"/>
                  <a:gd name="T65" fmla="*/ 1195 h 1339"/>
                  <a:gd name="T66" fmla="*/ 882 w 957"/>
                  <a:gd name="T67" fmla="*/ 1267 h 1339"/>
                  <a:gd name="T68" fmla="*/ 929 w 957"/>
                  <a:gd name="T69" fmla="*/ 1284 h 1339"/>
                  <a:gd name="T70" fmla="*/ 936 w 957"/>
                  <a:gd name="T71" fmla="*/ 1177 h 1339"/>
                  <a:gd name="T72" fmla="*/ 889 w 957"/>
                  <a:gd name="T73" fmla="*/ 1088 h 1339"/>
                  <a:gd name="T74" fmla="*/ 855 w 957"/>
                  <a:gd name="T75" fmla="*/ 1088 h 1339"/>
                  <a:gd name="T76" fmla="*/ 808 w 957"/>
                  <a:gd name="T77" fmla="*/ 999 h 1339"/>
                  <a:gd name="T78" fmla="*/ 855 w 957"/>
                  <a:gd name="T79" fmla="*/ 999 h 1339"/>
                  <a:gd name="T80" fmla="*/ 889 w 957"/>
                  <a:gd name="T81" fmla="*/ 1053 h 1339"/>
                  <a:gd name="T82" fmla="*/ 956 w 957"/>
                  <a:gd name="T83" fmla="*/ 1053 h 1339"/>
                  <a:gd name="T84" fmla="*/ 943 w 957"/>
                  <a:gd name="T85" fmla="*/ 946 h 1339"/>
                  <a:gd name="T86" fmla="*/ 882 w 957"/>
                  <a:gd name="T87" fmla="*/ 838 h 1339"/>
                  <a:gd name="T88" fmla="*/ 842 w 957"/>
                  <a:gd name="T89" fmla="*/ 821 h 1339"/>
                  <a:gd name="T90" fmla="*/ 781 w 957"/>
                  <a:gd name="T91" fmla="*/ 696 h 1339"/>
                  <a:gd name="T92" fmla="*/ 707 w 957"/>
                  <a:gd name="T93" fmla="*/ 660 h 1339"/>
                  <a:gd name="T94" fmla="*/ 646 w 957"/>
                  <a:gd name="T95" fmla="*/ 607 h 1339"/>
                  <a:gd name="T96" fmla="*/ 599 w 957"/>
                  <a:gd name="T97" fmla="*/ 446 h 1339"/>
                  <a:gd name="T98" fmla="*/ 566 w 957"/>
                  <a:gd name="T99" fmla="*/ 250 h 1339"/>
                  <a:gd name="T100" fmla="*/ 518 w 957"/>
                  <a:gd name="T101" fmla="*/ 250 h 1339"/>
                  <a:gd name="T102" fmla="*/ 505 w 957"/>
                  <a:gd name="T103" fmla="*/ 196 h 1339"/>
                  <a:gd name="T104" fmla="*/ 478 w 957"/>
                  <a:gd name="T105" fmla="*/ 214 h 1339"/>
                  <a:gd name="T106" fmla="*/ 431 w 957"/>
                  <a:gd name="T107" fmla="*/ 125 h 1339"/>
                  <a:gd name="T108" fmla="*/ 350 w 957"/>
                  <a:gd name="T109" fmla="*/ 89 h 1339"/>
                  <a:gd name="T110" fmla="*/ 316 w 957"/>
                  <a:gd name="T111" fmla="*/ 143 h 1339"/>
                  <a:gd name="T112" fmla="*/ 242 w 957"/>
                  <a:gd name="T113" fmla="*/ 89 h 1339"/>
                  <a:gd name="T114" fmla="*/ 195 w 957"/>
                  <a:gd name="T115" fmla="*/ 89 h 1339"/>
                  <a:gd name="T116" fmla="*/ 175 w 957"/>
                  <a:gd name="T117" fmla="*/ 18 h 1339"/>
                  <a:gd name="T118" fmla="*/ 155 w 957"/>
                  <a:gd name="T119" fmla="*/ 0 h 1339"/>
                  <a:gd name="T120" fmla="*/ 121 w 957"/>
                  <a:gd name="T121" fmla="*/ 18 h 1339"/>
                  <a:gd name="T122" fmla="*/ 34 w 957"/>
                  <a:gd name="T123"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57" h="1339">
                    <a:moveTo>
                      <a:pt x="34" y="0"/>
                    </a:moveTo>
                    <a:lnTo>
                      <a:pt x="0" y="107"/>
                    </a:lnTo>
                    <a:lnTo>
                      <a:pt x="0" y="232"/>
                    </a:lnTo>
                    <a:lnTo>
                      <a:pt x="67" y="357"/>
                    </a:lnTo>
                    <a:lnTo>
                      <a:pt x="108" y="321"/>
                    </a:lnTo>
                    <a:lnTo>
                      <a:pt x="121" y="375"/>
                    </a:lnTo>
                    <a:lnTo>
                      <a:pt x="162" y="392"/>
                    </a:lnTo>
                    <a:lnTo>
                      <a:pt x="189" y="303"/>
                    </a:lnTo>
                    <a:lnTo>
                      <a:pt x="283" y="321"/>
                    </a:lnTo>
                    <a:lnTo>
                      <a:pt x="296" y="410"/>
                    </a:lnTo>
                    <a:lnTo>
                      <a:pt x="330" y="446"/>
                    </a:lnTo>
                    <a:lnTo>
                      <a:pt x="411" y="428"/>
                    </a:lnTo>
                    <a:lnTo>
                      <a:pt x="438" y="482"/>
                    </a:lnTo>
                    <a:lnTo>
                      <a:pt x="478" y="535"/>
                    </a:lnTo>
                    <a:lnTo>
                      <a:pt x="512" y="642"/>
                    </a:lnTo>
                    <a:lnTo>
                      <a:pt x="512" y="785"/>
                    </a:lnTo>
                    <a:lnTo>
                      <a:pt x="485" y="821"/>
                    </a:lnTo>
                    <a:lnTo>
                      <a:pt x="498" y="874"/>
                    </a:lnTo>
                    <a:lnTo>
                      <a:pt x="458" y="963"/>
                    </a:lnTo>
                    <a:lnTo>
                      <a:pt x="458" y="1088"/>
                    </a:lnTo>
                    <a:lnTo>
                      <a:pt x="518" y="1106"/>
                    </a:lnTo>
                    <a:lnTo>
                      <a:pt x="552" y="1070"/>
                    </a:lnTo>
                    <a:lnTo>
                      <a:pt x="566" y="1017"/>
                    </a:lnTo>
                    <a:lnTo>
                      <a:pt x="586" y="1070"/>
                    </a:lnTo>
                    <a:lnTo>
                      <a:pt x="619" y="1035"/>
                    </a:lnTo>
                    <a:lnTo>
                      <a:pt x="693" y="1106"/>
                    </a:lnTo>
                    <a:lnTo>
                      <a:pt x="741" y="1231"/>
                    </a:lnTo>
                    <a:lnTo>
                      <a:pt x="754" y="1231"/>
                    </a:lnTo>
                    <a:lnTo>
                      <a:pt x="761" y="1302"/>
                    </a:lnTo>
                    <a:lnTo>
                      <a:pt x="808" y="1338"/>
                    </a:lnTo>
                    <a:lnTo>
                      <a:pt x="862" y="1338"/>
                    </a:lnTo>
                    <a:lnTo>
                      <a:pt x="828" y="1267"/>
                    </a:lnTo>
                    <a:lnTo>
                      <a:pt x="842" y="1195"/>
                    </a:lnTo>
                    <a:lnTo>
                      <a:pt x="882" y="1267"/>
                    </a:lnTo>
                    <a:lnTo>
                      <a:pt x="929" y="1284"/>
                    </a:lnTo>
                    <a:lnTo>
                      <a:pt x="936" y="1177"/>
                    </a:lnTo>
                    <a:lnTo>
                      <a:pt x="889" y="1088"/>
                    </a:lnTo>
                    <a:lnTo>
                      <a:pt x="855" y="1088"/>
                    </a:lnTo>
                    <a:lnTo>
                      <a:pt x="808" y="999"/>
                    </a:lnTo>
                    <a:lnTo>
                      <a:pt x="855" y="999"/>
                    </a:lnTo>
                    <a:lnTo>
                      <a:pt x="889" y="1053"/>
                    </a:lnTo>
                    <a:lnTo>
                      <a:pt x="956" y="1053"/>
                    </a:lnTo>
                    <a:lnTo>
                      <a:pt x="943" y="946"/>
                    </a:lnTo>
                    <a:lnTo>
                      <a:pt x="882" y="838"/>
                    </a:lnTo>
                    <a:lnTo>
                      <a:pt x="842" y="821"/>
                    </a:lnTo>
                    <a:lnTo>
                      <a:pt x="781" y="696"/>
                    </a:lnTo>
                    <a:lnTo>
                      <a:pt x="707" y="660"/>
                    </a:lnTo>
                    <a:lnTo>
                      <a:pt x="646" y="607"/>
                    </a:lnTo>
                    <a:lnTo>
                      <a:pt x="599" y="446"/>
                    </a:lnTo>
                    <a:lnTo>
                      <a:pt x="566" y="250"/>
                    </a:lnTo>
                    <a:lnTo>
                      <a:pt x="518" y="250"/>
                    </a:lnTo>
                    <a:lnTo>
                      <a:pt x="505" y="196"/>
                    </a:lnTo>
                    <a:lnTo>
                      <a:pt x="478" y="214"/>
                    </a:lnTo>
                    <a:lnTo>
                      <a:pt x="431" y="125"/>
                    </a:lnTo>
                    <a:lnTo>
                      <a:pt x="350" y="89"/>
                    </a:lnTo>
                    <a:lnTo>
                      <a:pt x="316" y="143"/>
                    </a:lnTo>
                    <a:lnTo>
                      <a:pt x="242" y="89"/>
                    </a:lnTo>
                    <a:lnTo>
                      <a:pt x="195" y="89"/>
                    </a:lnTo>
                    <a:lnTo>
                      <a:pt x="175" y="18"/>
                    </a:lnTo>
                    <a:lnTo>
                      <a:pt x="155" y="0"/>
                    </a:lnTo>
                    <a:lnTo>
                      <a:pt x="121" y="18"/>
                    </a:lnTo>
                    <a:lnTo>
                      <a:pt x="34" y="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59" name="Freeform 35"/>
              <p:cNvSpPr>
                <a:spLocks/>
              </p:cNvSpPr>
              <p:nvPr/>
            </p:nvSpPr>
            <p:spPr bwMode="auto">
              <a:xfrm>
                <a:off x="3724" y="12320"/>
                <a:ext cx="680" cy="622"/>
              </a:xfrm>
              <a:custGeom>
                <a:avLst/>
                <a:gdLst>
                  <a:gd name="T0" fmla="*/ 0 w 680"/>
                  <a:gd name="T1" fmla="*/ 311 h 622"/>
                  <a:gd name="T2" fmla="*/ 61 w 680"/>
                  <a:gd name="T3" fmla="*/ 128 h 622"/>
                  <a:gd name="T4" fmla="*/ 87 w 680"/>
                  <a:gd name="T5" fmla="*/ 128 h 622"/>
                  <a:gd name="T6" fmla="*/ 134 w 680"/>
                  <a:gd name="T7" fmla="*/ 37 h 622"/>
                  <a:gd name="T8" fmla="*/ 188 w 680"/>
                  <a:gd name="T9" fmla="*/ 37 h 622"/>
                  <a:gd name="T10" fmla="*/ 202 w 680"/>
                  <a:gd name="T11" fmla="*/ 18 h 622"/>
                  <a:gd name="T12" fmla="*/ 222 w 680"/>
                  <a:gd name="T13" fmla="*/ 0 h 622"/>
                  <a:gd name="T14" fmla="*/ 289 w 680"/>
                  <a:gd name="T15" fmla="*/ 110 h 622"/>
                  <a:gd name="T16" fmla="*/ 309 w 680"/>
                  <a:gd name="T17" fmla="*/ 183 h 622"/>
                  <a:gd name="T18" fmla="*/ 323 w 680"/>
                  <a:gd name="T19" fmla="*/ 146 h 622"/>
                  <a:gd name="T20" fmla="*/ 376 w 680"/>
                  <a:gd name="T21" fmla="*/ 219 h 622"/>
                  <a:gd name="T22" fmla="*/ 410 w 680"/>
                  <a:gd name="T23" fmla="*/ 219 h 622"/>
                  <a:gd name="T24" fmla="*/ 437 w 680"/>
                  <a:gd name="T25" fmla="*/ 274 h 622"/>
                  <a:gd name="T26" fmla="*/ 484 w 680"/>
                  <a:gd name="T27" fmla="*/ 311 h 622"/>
                  <a:gd name="T28" fmla="*/ 484 w 680"/>
                  <a:gd name="T29" fmla="*/ 402 h 622"/>
                  <a:gd name="T30" fmla="*/ 571 w 680"/>
                  <a:gd name="T31" fmla="*/ 402 h 622"/>
                  <a:gd name="T32" fmla="*/ 592 w 680"/>
                  <a:gd name="T33" fmla="*/ 493 h 622"/>
                  <a:gd name="T34" fmla="*/ 645 w 680"/>
                  <a:gd name="T35" fmla="*/ 493 h 622"/>
                  <a:gd name="T36" fmla="*/ 679 w 680"/>
                  <a:gd name="T37" fmla="*/ 603 h 622"/>
                  <a:gd name="T38" fmla="*/ 659 w 680"/>
                  <a:gd name="T39" fmla="*/ 621 h 622"/>
                  <a:gd name="T40" fmla="*/ 645 w 680"/>
                  <a:gd name="T41" fmla="*/ 584 h 622"/>
                  <a:gd name="T42" fmla="*/ 639 w 680"/>
                  <a:gd name="T43" fmla="*/ 566 h 622"/>
                  <a:gd name="T44" fmla="*/ 592 w 680"/>
                  <a:gd name="T45" fmla="*/ 584 h 622"/>
                  <a:gd name="T46" fmla="*/ 578 w 680"/>
                  <a:gd name="T47" fmla="*/ 603 h 622"/>
                  <a:gd name="T48" fmla="*/ 538 w 680"/>
                  <a:gd name="T49" fmla="*/ 621 h 622"/>
                  <a:gd name="T50" fmla="*/ 477 w 680"/>
                  <a:gd name="T51" fmla="*/ 621 h 622"/>
                  <a:gd name="T52" fmla="*/ 437 w 680"/>
                  <a:gd name="T53" fmla="*/ 621 h 622"/>
                  <a:gd name="T54" fmla="*/ 437 w 680"/>
                  <a:gd name="T55" fmla="*/ 566 h 622"/>
                  <a:gd name="T56" fmla="*/ 376 w 680"/>
                  <a:gd name="T57" fmla="*/ 420 h 622"/>
                  <a:gd name="T58" fmla="*/ 376 w 680"/>
                  <a:gd name="T59" fmla="*/ 329 h 622"/>
                  <a:gd name="T60" fmla="*/ 309 w 680"/>
                  <a:gd name="T61" fmla="*/ 329 h 622"/>
                  <a:gd name="T62" fmla="*/ 282 w 680"/>
                  <a:gd name="T63" fmla="*/ 274 h 622"/>
                  <a:gd name="T64" fmla="*/ 262 w 680"/>
                  <a:gd name="T65" fmla="*/ 329 h 622"/>
                  <a:gd name="T66" fmla="*/ 242 w 680"/>
                  <a:gd name="T67" fmla="*/ 256 h 622"/>
                  <a:gd name="T68" fmla="*/ 222 w 680"/>
                  <a:gd name="T69" fmla="*/ 256 h 622"/>
                  <a:gd name="T70" fmla="*/ 222 w 680"/>
                  <a:gd name="T71" fmla="*/ 164 h 622"/>
                  <a:gd name="T72" fmla="*/ 202 w 680"/>
                  <a:gd name="T73" fmla="*/ 128 h 622"/>
                  <a:gd name="T74" fmla="*/ 141 w 680"/>
                  <a:gd name="T75" fmla="*/ 146 h 622"/>
                  <a:gd name="T76" fmla="*/ 101 w 680"/>
                  <a:gd name="T77" fmla="*/ 256 h 622"/>
                  <a:gd name="T78" fmla="*/ 54 w 680"/>
                  <a:gd name="T79" fmla="*/ 274 h 622"/>
                  <a:gd name="T80" fmla="*/ 0 w 680"/>
                  <a:gd name="T81" fmla="*/ 3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0" h="622">
                    <a:moveTo>
                      <a:pt x="0" y="311"/>
                    </a:moveTo>
                    <a:lnTo>
                      <a:pt x="61" y="128"/>
                    </a:lnTo>
                    <a:lnTo>
                      <a:pt x="87" y="128"/>
                    </a:lnTo>
                    <a:lnTo>
                      <a:pt x="134" y="37"/>
                    </a:lnTo>
                    <a:lnTo>
                      <a:pt x="188" y="37"/>
                    </a:lnTo>
                    <a:lnTo>
                      <a:pt x="202" y="18"/>
                    </a:lnTo>
                    <a:lnTo>
                      <a:pt x="222" y="0"/>
                    </a:lnTo>
                    <a:lnTo>
                      <a:pt x="289" y="110"/>
                    </a:lnTo>
                    <a:lnTo>
                      <a:pt x="309" y="183"/>
                    </a:lnTo>
                    <a:lnTo>
                      <a:pt x="323" y="146"/>
                    </a:lnTo>
                    <a:lnTo>
                      <a:pt x="376" y="219"/>
                    </a:lnTo>
                    <a:lnTo>
                      <a:pt x="410" y="219"/>
                    </a:lnTo>
                    <a:lnTo>
                      <a:pt x="437" y="274"/>
                    </a:lnTo>
                    <a:lnTo>
                      <a:pt x="484" y="311"/>
                    </a:lnTo>
                    <a:lnTo>
                      <a:pt x="484" y="402"/>
                    </a:lnTo>
                    <a:lnTo>
                      <a:pt x="571" y="402"/>
                    </a:lnTo>
                    <a:lnTo>
                      <a:pt x="592" y="493"/>
                    </a:lnTo>
                    <a:lnTo>
                      <a:pt x="645" y="493"/>
                    </a:lnTo>
                    <a:lnTo>
                      <a:pt x="679" y="603"/>
                    </a:lnTo>
                    <a:lnTo>
                      <a:pt x="659" y="621"/>
                    </a:lnTo>
                    <a:lnTo>
                      <a:pt x="645" y="584"/>
                    </a:lnTo>
                    <a:lnTo>
                      <a:pt x="639" y="566"/>
                    </a:lnTo>
                    <a:lnTo>
                      <a:pt x="592" y="584"/>
                    </a:lnTo>
                    <a:lnTo>
                      <a:pt x="578" y="603"/>
                    </a:lnTo>
                    <a:lnTo>
                      <a:pt x="538" y="621"/>
                    </a:lnTo>
                    <a:lnTo>
                      <a:pt x="477" y="621"/>
                    </a:lnTo>
                    <a:lnTo>
                      <a:pt x="437" y="621"/>
                    </a:lnTo>
                    <a:lnTo>
                      <a:pt x="437" y="566"/>
                    </a:lnTo>
                    <a:lnTo>
                      <a:pt x="376" y="420"/>
                    </a:lnTo>
                    <a:lnTo>
                      <a:pt x="376" y="329"/>
                    </a:lnTo>
                    <a:lnTo>
                      <a:pt x="309" y="329"/>
                    </a:lnTo>
                    <a:lnTo>
                      <a:pt x="282" y="274"/>
                    </a:lnTo>
                    <a:lnTo>
                      <a:pt x="262" y="329"/>
                    </a:lnTo>
                    <a:lnTo>
                      <a:pt x="242" y="256"/>
                    </a:lnTo>
                    <a:lnTo>
                      <a:pt x="222" y="256"/>
                    </a:lnTo>
                    <a:lnTo>
                      <a:pt x="222" y="164"/>
                    </a:lnTo>
                    <a:lnTo>
                      <a:pt x="202" y="128"/>
                    </a:lnTo>
                    <a:lnTo>
                      <a:pt x="141" y="146"/>
                    </a:lnTo>
                    <a:lnTo>
                      <a:pt x="101" y="256"/>
                    </a:lnTo>
                    <a:lnTo>
                      <a:pt x="54" y="274"/>
                    </a:lnTo>
                    <a:lnTo>
                      <a:pt x="0" y="311"/>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60" name="Freeform 36"/>
              <p:cNvSpPr>
                <a:spLocks/>
              </p:cNvSpPr>
              <p:nvPr/>
            </p:nvSpPr>
            <p:spPr bwMode="auto">
              <a:xfrm>
                <a:off x="4319" y="12768"/>
                <a:ext cx="449" cy="527"/>
              </a:xfrm>
              <a:custGeom>
                <a:avLst/>
                <a:gdLst>
                  <a:gd name="T0" fmla="*/ 0 w 449"/>
                  <a:gd name="T1" fmla="*/ 399 h 527"/>
                  <a:gd name="T2" fmla="*/ 42 w 449"/>
                  <a:gd name="T3" fmla="*/ 417 h 527"/>
                  <a:gd name="T4" fmla="*/ 140 w 449"/>
                  <a:gd name="T5" fmla="*/ 399 h 527"/>
                  <a:gd name="T6" fmla="*/ 182 w 449"/>
                  <a:gd name="T7" fmla="*/ 508 h 527"/>
                  <a:gd name="T8" fmla="*/ 238 w 449"/>
                  <a:gd name="T9" fmla="*/ 526 h 527"/>
                  <a:gd name="T10" fmla="*/ 266 w 449"/>
                  <a:gd name="T11" fmla="*/ 399 h 527"/>
                  <a:gd name="T12" fmla="*/ 252 w 449"/>
                  <a:gd name="T13" fmla="*/ 363 h 527"/>
                  <a:gd name="T14" fmla="*/ 280 w 449"/>
                  <a:gd name="T15" fmla="*/ 308 h 527"/>
                  <a:gd name="T16" fmla="*/ 336 w 449"/>
                  <a:gd name="T17" fmla="*/ 399 h 527"/>
                  <a:gd name="T18" fmla="*/ 378 w 449"/>
                  <a:gd name="T19" fmla="*/ 399 h 527"/>
                  <a:gd name="T20" fmla="*/ 378 w 449"/>
                  <a:gd name="T21" fmla="*/ 345 h 527"/>
                  <a:gd name="T22" fmla="*/ 406 w 449"/>
                  <a:gd name="T23" fmla="*/ 345 h 527"/>
                  <a:gd name="T24" fmla="*/ 448 w 449"/>
                  <a:gd name="T25" fmla="*/ 254 h 527"/>
                  <a:gd name="T26" fmla="*/ 420 w 449"/>
                  <a:gd name="T27" fmla="*/ 236 h 527"/>
                  <a:gd name="T28" fmla="*/ 420 w 449"/>
                  <a:gd name="T29" fmla="*/ 145 h 527"/>
                  <a:gd name="T30" fmla="*/ 420 w 449"/>
                  <a:gd name="T31" fmla="*/ 73 h 527"/>
                  <a:gd name="T32" fmla="*/ 357 w 449"/>
                  <a:gd name="T33" fmla="*/ 54 h 527"/>
                  <a:gd name="T34" fmla="*/ 308 w 449"/>
                  <a:gd name="T35" fmla="*/ 73 h 527"/>
                  <a:gd name="T36" fmla="*/ 266 w 449"/>
                  <a:gd name="T37" fmla="*/ 73 h 527"/>
                  <a:gd name="T38" fmla="*/ 203 w 449"/>
                  <a:gd name="T39" fmla="*/ 54 h 527"/>
                  <a:gd name="T40" fmla="*/ 154 w 449"/>
                  <a:gd name="T41" fmla="*/ 0 h 527"/>
                  <a:gd name="T42" fmla="*/ 140 w 449"/>
                  <a:gd name="T43" fmla="*/ 54 h 527"/>
                  <a:gd name="T44" fmla="*/ 133 w 449"/>
                  <a:gd name="T45" fmla="*/ 163 h 527"/>
                  <a:gd name="T46" fmla="*/ 84 w 449"/>
                  <a:gd name="T47" fmla="*/ 163 h 527"/>
                  <a:gd name="T48" fmla="*/ 70 w 449"/>
                  <a:gd name="T49" fmla="*/ 254 h 527"/>
                  <a:gd name="T50" fmla="*/ 42 w 449"/>
                  <a:gd name="T51" fmla="*/ 290 h 527"/>
                  <a:gd name="T52" fmla="*/ 0 w 449"/>
                  <a:gd name="T53" fmla="*/ 39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9" h="527">
                    <a:moveTo>
                      <a:pt x="0" y="399"/>
                    </a:moveTo>
                    <a:lnTo>
                      <a:pt x="42" y="417"/>
                    </a:lnTo>
                    <a:lnTo>
                      <a:pt x="140" y="399"/>
                    </a:lnTo>
                    <a:lnTo>
                      <a:pt x="182" y="508"/>
                    </a:lnTo>
                    <a:lnTo>
                      <a:pt x="238" y="526"/>
                    </a:lnTo>
                    <a:lnTo>
                      <a:pt x="266" y="399"/>
                    </a:lnTo>
                    <a:lnTo>
                      <a:pt x="252" y="363"/>
                    </a:lnTo>
                    <a:lnTo>
                      <a:pt x="280" y="308"/>
                    </a:lnTo>
                    <a:lnTo>
                      <a:pt x="336" y="399"/>
                    </a:lnTo>
                    <a:lnTo>
                      <a:pt x="378" y="399"/>
                    </a:lnTo>
                    <a:lnTo>
                      <a:pt x="378" y="345"/>
                    </a:lnTo>
                    <a:lnTo>
                      <a:pt x="406" y="345"/>
                    </a:lnTo>
                    <a:lnTo>
                      <a:pt x="448" y="254"/>
                    </a:lnTo>
                    <a:lnTo>
                      <a:pt x="420" y="236"/>
                    </a:lnTo>
                    <a:lnTo>
                      <a:pt x="420" y="145"/>
                    </a:lnTo>
                    <a:lnTo>
                      <a:pt x="420" y="73"/>
                    </a:lnTo>
                    <a:lnTo>
                      <a:pt x="357" y="54"/>
                    </a:lnTo>
                    <a:lnTo>
                      <a:pt x="308" y="73"/>
                    </a:lnTo>
                    <a:lnTo>
                      <a:pt x="266" y="73"/>
                    </a:lnTo>
                    <a:lnTo>
                      <a:pt x="203" y="54"/>
                    </a:lnTo>
                    <a:lnTo>
                      <a:pt x="154" y="0"/>
                    </a:lnTo>
                    <a:lnTo>
                      <a:pt x="140" y="54"/>
                    </a:lnTo>
                    <a:lnTo>
                      <a:pt x="133" y="163"/>
                    </a:lnTo>
                    <a:lnTo>
                      <a:pt x="84" y="163"/>
                    </a:lnTo>
                    <a:lnTo>
                      <a:pt x="70" y="254"/>
                    </a:lnTo>
                    <a:lnTo>
                      <a:pt x="42" y="290"/>
                    </a:lnTo>
                    <a:lnTo>
                      <a:pt x="0" y="399"/>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61" name="Freeform 37"/>
              <p:cNvSpPr>
                <a:spLocks/>
              </p:cNvSpPr>
              <p:nvPr/>
            </p:nvSpPr>
            <p:spPr bwMode="auto">
              <a:xfrm>
                <a:off x="4042" y="14258"/>
                <a:ext cx="2805" cy="10863"/>
              </a:xfrm>
              <a:custGeom>
                <a:avLst/>
                <a:gdLst>
                  <a:gd name="T0" fmla="*/ 321 w 2805"/>
                  <a:gd name="T1" fmla="*/ 179 h 10863"/>
                  <a:gd name="T2" fmla="*/ 532 w 2805"/>
                  <a:gd name="T3" fmla="*/ 18 h 10863"/>
                  <a:gd name="T4" fmla="*/ 443 w 2805"/>
                  <a:gd name="T5" fmla="*/ 375 h 10863"/>
                  <a:gd name="T6" fmla="*/ 532 w 2805"/>
                  <a:gd name="T7" fmla="*/ 357 h 10863"/>
                  <a:gd name="T8" fmla="*/ 621 w 2805"/>
                  <a:gd name="T9" fmla="*/ 339 h 10863"/>
                  <a:gd name="T10" fmla="*/ 744 w 2805"/>
                  <a:gd name="T11" fmla="*/ 464 h 10863"/>
                  <a:gd name="T12" fmla="*/ 1126 w 2805"/>
                  <a:gd name="T13" fmla="*/ 661 h 10863"/>
                  <a:gd name="T14" fmla="*/ 1303 w 2805"/>
                  <a:gd name="T15" fmla="*/ 858 h 10863"/>
                  <a:gd name="T16" fmla="*/ 1528 w 2805"/>
                  <a:gd name="T17" fmla="*/ 965 h 10863"/>
                  <a:gd name="T18" fmla="*/ 1856 w 2805"/>
                  <a:gd name="T19" fmla="*/ 1501 h 10863"/>
                  <a:gd name="T20" fmla="*/ 2033 w 2805"/>
                  <a:gd name="T21" fmla="*/ 2162 h 10863"/>
                  <a:gd name="T22" fmla="*/ 2729 w 2805"/>
                  <a:gd name="T23" fmla="*/ 2716 h 10863"/>
                  <a:gd name="T24" fmla="*/ 2736 w 2805"/>
                  <a:gd name="T25" fmla="*/ 3627 h 10863"/>
                  <a:gd name="T26" fmla="*/ 2558 w 2805"/>
                  <a:gd name="T27" fmla="*/ 4109 h 10863"/>
                  <a:gd name="T28" fmla="*/ 2531 w 2805"/>
                  <a:gd name="T29" fmla="*/ 4806 h 10863"/>
                  <a:gd name="T30" fmla="*/ 2429 w 2805"/>
                  <a:gd name="T31" fmla="*/ 5109 h 10863"/>
                  <a:gd name="T32" fmla="*/ 2265 w 2805"/>
                  <a:gd name="T33" fmla="*/ 5628 h 10863"/>
                  <a:gd name="T34" fmla="*/ 2026 w 2805"/>
                  <a:gd name="T35" fmla="*/ 5806 h 10863"/>
                  <a:gd name="T36" fmla="*/ 1903 w 2805"/>
                  <a:gd name="T37" fmla="*/ 6342 h 10863"/>
                  <a:gd name="T38" fmla="*/ 1876 w 2805"/>
                  <a:gd name="T39" fmla="*/ 6789 h 10863"/>
                  <a:gd name="T40" fmla="*/ 1685 w 2805"/>
                  <a:gd name="T41" fmla="*/ 7200 h 10863"/>
                  <a:gd name="T42" fmla="*/ 1569 w 2805"/>
                  <a:gd name="T43" fmla="*/ 7521 h 10863"/>
                  <a:gd name="T44" fmla="*/ 1494 w 2805"/>
                  <a:gd name="T45" fmla="*/ 7682 h 10863"/>
                  <a:gd name="T46" fmla="*/ 1453 w 2805"/>
                  <a:gd name="T47" fmla="*/ 8111 h 10863"/>
                  <a:gd name="T48" fmla="*/ 1262 w 2805"/>
                  <a:gd name="T49" fmla="*/ 8289 h 10863"/>
                  <a:gd name="T50" fmla="*/ 1112 w 2805"/>
                  <a:gd name="T51" fmla="*/ 8468 h 10863"/>
                  <a:gd name="T52" fmla="*/ 1105 w 2805"/>
                  <a:gd name="T53" fmla="*/ 8879 h 10863"/>
                  <a:gd name="T54" fmla="*/ 962 w 2805"/>
                  <a:gd name="T55" fmla="*/ 9201 h 10863"/>
                  <a:gd name="T56" fmla="*/ 1051 w 2805"/>
                  <a:gd name="T57" fmla="*/ 9486 h 10863"/>
                  <a:gd name="T58" fmla="*/ 907 w 2805"/>
                  <a:gd name="T59" fmla="*/ 9754 h 10863"/>
                  <a:gd name="T60" fmla="*/ 832 w 2805"/>
                  <a:gd name="T61" fmla="*/ 10219 h 10863"/>
                  <a:gd name="T62" fmla="*/ 1023 w 2805"/>
                  <a:gd name="T63" fmla="*/ 10862 h 10863"/>
                  <a:gd name="T64" fmla="*/ 798 w 2805"/>
                  <a:gd name="T65" fmla="*/ 10540 h 10863"/>
                  <a:gd name="T66" fmla="*/ 655 w 2805"/>
                  <a:gd name="T67" fmla="*/ 9969 h 10863"/>
                  <a:gd name="T68" fmla="*/ 641 w 2805"/>
                  <a:gd name="T69" fmla="*/ 8468 h 10863"/>
                  <a:gd name="T70" fmla="*/ 621 w 2805"/>
                  <a:gd name="T71" fmla="*/ 7825 h 10863"/>
                  <a:gd name="T72" fmla="*/ 634 w 2805"/>
                  <a:gd name="T73" fmla="*/ 7128 h 10863"/>
                  <a:gd name="T74" fmla="*/ 662 w 2805"/>
                  <a:gd name="T75" fmla="*/ 6574 h 10863"/>
                  <a:gd name="T76" fmla="*/ 648 w 2805"/>
                  <a:gd name="T77" fmla="*/ 5681 h 10863"/>
                  <a:gd name="T78" fmla="*/ 669 w 2805"/>
                  <a:gd name="T79" fmla="*/ 4949 h 10863"/>
                  <a:gd name="T80" fmla="*/ 505 w 2805"/>
                  <a:gd name="T81" fmla="*/ 4448 h 10863"/>
                  <a:gd name="T82" fmla="*/ 252 w 2805"/>
                  <a:gd name="T83" fmla="*/ 4055 h 10863"/>
                  <a:gd name="T84" fmla="*/ 164 w 2805"/>
                  <a:gd name="T85" fmla="*/ 3448 h 10863"/>
                  <a:gd name="T86" fmla="*/ 48 w 2805"/>
                  <a:gd name="T87" fmla="*/ 3109 h 10863"/>
                  <a:gd name="T88" fmla="*/ 55 w 2805"/>
                  <a:gd name="T89" fmla="*/ 2537 h 10863"/>
                  <a:gd name="T90" fmla="*/ 27 w 2805"/>
                  <a:gd name="T91" fmla="*/ 1983 h 10863"/>
                  <a:gd name="T92" fmla="*/ 205 w 2805"/>
                  <a:gd name="T93" fmla="*/ 893 h 10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05" h="10863">
                    <a:moveTo>
                      <a:pt x="218" y="482"/>
                    </a:moveTo>
                    <a:lnTo>
                      <a:pt x="252" y="357"/>
                    </a:lnTo>
                    <a:lnTo>
                      <a:pt x="321" y="179"/>
                    </a:lnTo>
                    <a:lnTo>
                      <a:pt x="423" y="71"/>
                    </a:lnTo>
                    <a:lnTo>
                      <a:pt x="478" y="0"/>
                    </a:lnTo>
                    <a:lnTo>
                      <a:pt x="532" y="18"/>
                    </a:lnTo>
                    <a:lnTo>
                      <a:pt x="519" y="107"/>
                    </a:lnTo>
                    <a:lnTo>
                      <a:pt x="457" y="197"/>
                    </a:lnTo>
                    <a:lnTo>
                      <a:pt x="443" y="375"/>
                    </a:lnTo>
                    <a:lnTo>
                      <a:pt x="457" y="518"/>
                    </a:lnTo>
                    <a:lnTo>
                      <a:pt x="512" y="518"/>
                    </a:lnTo>
                    <a:lnTo>
                      <a:pt x="532" y="357"/>
                    </a:lnTo>
                    <a:lnTo>
                      <a:pt x="546" y="197"/>
                    </a:lnTo>
                    <a:lnTo>
                      <a:pt x="580" y="250"/>
                    </a:lnTo>
                    <a:lnTo>
                      <a:pt x="621" y="339"/>
                    </a:lnTo>
                    <a:lnTo>
                      <a:pt x="689" y="304"/>
                    </a:lnTo>
                    <a:lnTo>
                      <a:pt x="730" y="375"/>
                    </a:lnTo>
                    <a:lnTo>
                      <a:pt x="744" y="464"/>
                    </a:lnTo>
                    <a:lnTo>
                      <a:pt x="846" y="429"/>
                    </a:lnTo>
                    <a:lnTo>
                      <a:pt x="1051" y="375"/>
                    </a:lnTo>
                    <a:lnTo>
                      <a:pt x="1126" y="661"/>
                    </a:lnTo>
                    <a:lnTo>
                      <a:pt x="1255" y="804"/>
                    </a:lnTo>
                    <a:lnTo>
                      <a:pt x="1248" y="929"/>
                    </a:lnTo>
                    <a:lnTo>
                      <a:pt x="1303" y="858"/>
                    </a:lnTo>
                    <a:lnTo>
                      <a:pt x="1364" y="858"/>
                    </a:lnTo>
                    <a:lnTo>
                      <a:pt x="1440" y="983"/>
                    </a:lnTo>
                    <a:lnTo>
                      <a:pt x="1528" y="965"/>
                    </a:lnTo>
                    <a:lnTo>
                      <a:pt x="1603" y="983"/>
                    </a:lnTo>
                    <a:lnTo>
                      <a:pt x="1726" y="1215"/>
                    </a:lnTo>
                    <a:lnTo>
                      <a:pt x="1856" y="1501"/>
                    </a:lnTo>
                    <a:lnTo>
                      <a:pt x="1910" y="1822"/>
                    </a:lnTo>
                    <a:lnTo>
                      <a:pt x="1876" y="2072"/>
                    </a:lnTo>
                    <a:lnTo>
                      <a:pt x="2033" y="2162"/>
                    </a:lnTo>
                    <a:lnTo>
                      <a:pt x="2292" y="2287"/>
                    </a:lnTo>
                    <a:lnTo>
                      <a:pt x="2558" y="2430"/>
                    </a:lnTo>
                    <a:lnTo>
                      <a:pt x="2729" y="2716"/>
                    </a:lnTo>
                    <a:lnTo>
                      <a:pt x="2804" y="2983"/>
                    </a:lnTo>
                    <a:lnTo>
                      <a:pt x="2804" y="3323"/>
                    </a:lnTo>
                    <a:lnTo>
                      <a:pt x="2736" y="3627"/>
                    </a:lnTo>
                    <a:lnTo>
                      <a:pt x="2661" y="3787"/>
                    </a:lnTo>
                    <a:lnTo>
                      <a:pt x="2613" y="3895"/>
                    </a:lnTo>
                    <a:lnTo>
                      <a:pt x="2558" y="4109"/>
                    </a:lnTo>
                    <a:lnTo>
                      <a:pt x="2552" y="4305"/>
                    </a:lnTo>
                    <a:lnTo>
                      <a:pt x="2558" y="4556"/>
                    </a:lnTo>
                    <a:lnTo>
                      <a:pt x="2531" y="4806"/>
                    </a:lnTo>
                    <a:lnTo>
                      <a:pt x="2490" y="4859"/>
                    </a:lnTo>
                    <a:lnTo>
                      <a:pt x="2477" y="5002"/>
                    </a:lnTo>
                    <a:lnTo>
                      <a:pt x="2429" y="5109"/>
                    </a:lnTo>
                    <a:lnTo>
                      <a:pt x="2422" y="5234"/>
                    </a:lnTo>
                    <a:lnTo>
                      <a:pt x="2361" y="5377"/>
                    </a:lnTo>
                    <a:lnTo>
                      <a:pt x="2265" y="5628"/>
                    </a:lnTo>
                    <a:lnTo>
                      <a:pt x="2183" y="5699"/>
                    </a:lnTo>
                    <a:lnTo>
                      <a:pt x="2129" y="5681"/>
                    </a:lnTo>
                    <a:lnTo>
                      <a:pt x="2026" y="5806"/>
                    </a:lnTo>
                    <a:lnTo>
                      <a:pt x="1924" y="6092"/>
                    </a:lnTo>
                    <a:lnTo>
                      <a:pt x="1903" y="6199"/>
                    </a:lnTo>
                    <a:lnTo>
                      <a:pt x="1903" y="6342"/>
                    </a:lnTo>
                    <a:lnTo>
                      <a:pt x="1924" y="6503"/>
                    </a:lnTo>
                    <a:lnTo>
                      <a:pt x="1876" y="6664"/>
                    </a:lnTo>
                    <a:lnTo>
                      <a:pt x="1876" y="6789"/>
                    </a:lnTo>
                    <a:lnTo>
                      <a:pt x="1794" y="6932"/>
                    </a:lnTo>
                    <a:lnTo>
                      <a:pt x="1733" y="7039"/>
                    </a:lnTo>
                    <a:lnTo>
                      <a:pt x="1685" y="7200"/>
                    </a:lnTo>
                    <a:lnTo>
                      <a:pt x="1665" y="7360"/>
                    </a:lnTo>
                    <a:lnTo>
                      <a:pt x="1596" y="7557"/>
                    </a:lnTo>
                    <a:lnTo>
                      <a:pt x="1569" y="7521"/>
                    </a:lnTo>
                    <a:lnTo>
                      <a:pt x="1515" y="7521"/>
                    </a:lnTo>
                    <a:lnTo>
                      <a:pt x="1446" y="7593"/>
                    </a:lnTo>
                    <a:lnTo>
                      <a:pt x="1494" y="7682"/>
                    </a:lnTo>
                    <a:lnTo>
                      <a:pt x="1494" y="7861"/>
                    </a:lnTo>
                    <a:lnTo>
                      <a:pt x="1487" y="8004"/>
                    </a:lnTo>
                    <a:lnTo>
                      <a:pt x="1453" y="8111"/>
                    </a:lnTo>
                    <a:lnTo>
                      <a:pt x="1364" y="8129"/>
                    </a:lnTo>
                    <a:lnTo>
                      <a:pt x="1296" y="8182"/>
                    </a:lnTo>
                    <a:lnTo>
                      <a:pt x="1262" y="8289"/>
                    </a:lnTo>
                    <a:lnTo>
                      <a:pt x="1262" y="8468"/>
                    </a:lnTo>
                    <a:lnTo>
                      <a:pt x="1180" y="8486"/>
                    </a:lnTo>
                    <a:lnTo>
                      <a:pt x="1112" y="8468"/>
                    </a:lnTo>
                    <a:lnTo>
                      <a:pt x="1092" y="8540"/>
                    </a:lnTo>
                    <a:lnTo>
                      <a:pt x="1126" y="8611"/>
                    </a:lnTo>
                    <a:lnTo>
                      <a:pt x="1105" y="8879"/>
                    </a:lnTo>
                    <a:lnTo>
                      <a:pt x="1078" y="9111"/>
                    </a:lnTo>
                    <a:lnTo>
                      <a:pt x="989" y="9111"/>
                    </a:lnTo>
                    <a:lnTo>
                      <a:pt x="962" y="9201"/>
                    </a:lnTo>
                    <a:lnTo>
                      <a:pt x="969" y="9379"/>
                    </a:lnTo>
                    <a:lnTo>
                      <a:pt x="1017" y="9379"/>
                    </a:lnTo>
                    <a:lnTo>
                      <a:pt x="1051" y="9486"/>
                    </a:lnTo>
                    <a:lnTo>
                      <a:pt x="1030" y="9665"/>
                    </a:lnTo>
                    <a:lnTo>
                      <a:pt x="982" y="9683"/>
                    </a:lnTo>
                    <a:lnTo>
                      <a:pt x="907" y="9754"/>
                    </a:lnTo>
                    <a:lnTo>
                      <a:pt x="887" y="9897"/>
                    </a:lnTo>
                    <a:lnTo>
                      <a:pt x="880" y="10112"/>
                    </a:lnTo>
                    <a:lnTo>
                      <a:pt x="832" y="10219"/>
                    </a:lnTo>
                    <a:lnTo>
                      <a:pt x="1003" y="10576"/>
                    </a:lnTo>
                    <a:lnTo>
                      <a:pt x="1051" y="10755"/>
                    </a:lnTo>
                    <a:lnTo>
                      <a:pt x="1023" y="10862"/>
                    </a:lnTo>
                    <a:lnTo>
                      <a:pt x="948" y="10791"/>
                    </a:lnTo>
                    <a:lnTo>
                      <a:pt x="887" y="10648"/>
                    </a:lnTo>
                    <a:lnTo>
                      <a:pt x="798" y="10540"/>
                    </a:lnTo>
                    <a:lnTo>
                      <a:pt x="716" y="10362"/>
                    </a:lnTo>
                    <a:lnTo>
                      <a:pt x="662" y="10147"/>
                    </a:lnTo>
                    <a:lnTo>
                      <a:pt x="655" y="9969"/>
                    </a:lnTo>
                    <a:lnTo>
                      <a:pt x="669" y="9826"/>
                    </a:lnTo>
                    <a:lnTo>
                      <a:pt x="662" y="8665"/>
                    </a:lnTo>
                    <a:lnTo>
                      <a:pt x="641" y="8468"/>
                    </a:lnTo>
                    <a:lnTo>
                      <a:pt x="580" y="8254"/>
                    </a:lnTo>
                    <a:lnTo>
                      <a:pt x="580" y="8057"/>
                    </a:lnTo>
                    <a:lnTo>
                      <a:pt x="621" y="7825"/>
                    </a:lnTo>
                    <a:lnTo>
                      <a:pt x="655" y="7539"/>
                    </a:lnTo>
                    <a:lnTo>
                      <a:pt x="641" y="7253"/>
                    </a:lnTo>
                    <a:lnTo>
                      <a:pt x="634" y="7128"/>
                    </a:lnTo>
                    <a:lnTo>
                      <a:pt x="628" y="6967"/>
                    </a:lnTo>
                    <a:lnTo>
                      <a:pt x="648" y="6896"/>
                    </a:lnTo>
                    <a:lnTo>
                      <a:pt x="662" y="6574"/>
                    </a:lnTo>
                    <a:lnTo>
                      <a:pt x="648" y="6414"/>
                    </a:lnTo>
                    <a:lnTo>
                      <a:pt x="675" y="6021"/>
                    </a:lnTo>
                    <a:lnTo>
                      <a:pt x="648" y="5681"/>
                    </a:lnTo>
                    <a:lnTo>
                      <a:pt x="669" y="5502"/>
                    </a:lnTo>
                    <a:lnTo>
                      <a:pt x="703" y="5163"/>
                    </a:lnTo>
                    <a:lnTo>
                      <a:pt x="669" y="4949"/>
                    </a:lnTo>
                    <a:lnTo>
                      <a:pt x="600" y="4788"/>
                    </a:lnTo>
                    <a:lnTo>
                      <a:pt x="580" y="4609"/>
                    </a:lnTo>
                    <a:lnTo>
                      <a:pt x="505" y="4448"/>
                    </a:lnTo>
                    <a:lnTo>
                      <a:pt x="423" y="4341"/>
                    </a:lnTo>
                    <a:lnTo>
                      <a:pt x="307" y="4288"/>
                    </a:lnTo>
                    <a:lnTo>
                      <a:pt x="252" y="4055"/>
                    </a:lnTo>
                    <a:lnTo>
                      <a:pt x="177" y="3823"/>
                    </a:lnTo>
                    <a:lnTo>
                      <a:pt x="171" y="3627"/>
                    </a:lnTo>
                    <a:lnTo>
                      <a:pt x="164" y="3448"/>
                    </a:lnTo>
                    <a:lnTo>
                      <a:pt x="143" y="3323"/>
                    </a:lnTo>
                    <a:lnTo>
                      <a:pt x="102" y="3180"/>
                    </a:lnTo>
                    <a:lnTo>
                      <a:pt x="48" y="3109"/>
                    </a:lnTo>
                    <a:lnTo>
                      <a:pt x="7" y="2966"/>
                    </a:lnTo>
                    <a:lnTo>
                      <a:pt x="55" y="2841"/>
                    </a:lnTo>
                    <a:lnTo>
                      <a:pt x="55" y="2537"/>
                    </a:lnTo>
                    <a:lnTo>
                      <a:pt x="27" y="2376"/>
                    </a:lnTo>
                    <a:lnTo>
                      <a:pt x="0" y="2215"/>
                    </a:lnTo>
                    <a:lnTo>
                      <a:pt x="27" y="1983"/>
                    </a:lnTo>
                    <a:lnTo>
                      <a:pt x="136" y="1411"/>
                    </a:lnTo>
                    <a:lnTo>
                      <a:pt x="143" y="1161"/>
                    </a:lnTo>
                    <a:lnTo>
                      <a:pt x="205" y="893"/>
                    </a:lnTo>
                    <a:lnTo>
                      <a:pt x="205" y="750"/>
                    </a:lnTo>
                    <a:lnTo>
                      <a:pt x="218" y="482"/>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sp>
        <p:nvSpPr>
          <p:cNvPr id="1064" name="Rectangle 40"/>
          <p:cNvSpPr>
            <a:spLocks noGrp="1" noChangeArrowheads="1"/>
          </p:cNvSpPr>
          <p:nvPr>
            <p:ph type="title"/>
          </p:nvPr>
        </p:nvSpPr>
        <p:spPr bwMode="auto">
          <a:xfrm>
            <a:off x="320675" y="887413"/>
            <a:ext cx="6216650" cy="163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712" tIns="37856" rIns="75712" bIns="37856" numCol="1" anchor="ctr" anchorCtr="0" compatLnSpc="1">
            <a:prstTxWarp prst="textNoShape">
              <a:avLst/>
            </a:prstTxWarp>
          </a:bodyPr>
          <a:lstStyle/>
          <a:p>
            <a:pPr lvl="0"/>
            <a:r>
              <a:rPr lang="en-AU" altLang="en-US" smtClean="0"/>
              <a:t>Click to edit Master title style</a:t>
            </a:r>
          </a:p>
        </p:txBody>
      </p:sp>
      <p:sp>
        <p:nvSpPr>
          <p:cNvPr id="1065" name="Rectangle 41"/>
          <p:cNvSpPr>
            <a:spLocks noGrp="1" noChangeArrowheads="1"/>
          </p:cNvSpPr>
          <p:nvPr>
            <p:ph type="body" idx="1"/>
          </p:nvPr>
        </p:nvSpPr>
        <p:spPr bwMode="auto">
          <a:xfrm>
            <a:off x="320675" y="2862263"/>
            <a:ext cx="6216650" cy="589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712" tIns="37856" rIns="75712" bIns="37856"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750888" rtl="0" eaLnBrk="0" fontAlgn="base" hangingPunct="0">
        <a:spcBef>
          <a:spcPct val="0"/>
        </a:spcBef>
        <a:spcAft>
          <a:spcPct val="0"/>
        </a:spcAft>
        <a:defRPr sz="3600" kern="1200">
          <a:solidFill>
            <a:schemeClr val="tx2"/>
          </a:solidFill>
          <a:latin typeface="+mj-lt"/>
          <a:ea typeface="+mj-ea"/>
          <a:cs typeface="+mj-cs"/>
        </a:defRPr>
      </a:lvl1pPr>
      <a:lvl2pPr algn="ctr" defTabSz="750888" rtl="0" eaLnBrk="0" fontAlgn="base" hangingPunct="0">
        <a:spcBef>
          <a:spcPct val="0"/>
        </a:spcBef>
        <a:spcAft>
          <a:spcPct val="0"/>
        </a:spcAft>
        <a:defRPr sz="3600">
          <a:solidFill>
            <a:schemeClr val="tx2"/>
          </a:solidFill>
          <a:latin typeface="Arial" panose="020B0604020202020204" pitchFamily="34" charset="0"/>
        </a:defRPr>
      </a:lvl2pPr>
      <a:lvl3pPr algn="ctr" defTabSz="750888" rtl="0" eaLnBrk="0" fontAlgn="base" hangingPunct="0">
        <a:spcBef>
          <a:spcPct val="0"/>
        </a:spcBef>
        <a:spcAft>
          <a:spcPct val="0"/>
        </a:spcAft>
        <a:defRPr sz="3600">
          <a:solidFill>
            <a:schemeClr val="tx2"/>
          </a:solidFill>
          <a:latin typeface="Arial" panose="020B0604020202020204" pitchFamily="34" charset="0"/>
        </a:defRPr>
      </a:lvl3pPr>
      <a:lvl4pPr algn="ctr" defTabSz="750888" rtl="0" eaLnBrk="0" fontAlgn="base" hangingPunct="0">
        <a:spcBef>
          <a:spcPct val="0"/>
        </a:spcBef>
        <a:spcAft>
          <a:spcPct val="0"/>
        </a:spcAft>
        <a:defRPr sz="3600">
          <a:solidFill>
            <a:schemeClr val="tx2"/>
          </a:solidFill>
          <a:latin typeface="Arial" panose="020B0604020202020204" pitchFamily="34" charset="0"/>
        </a:defRPr>
      </a:lvl4pPr>
      <a:lvl5pPr algn="ctr" defTabSz="750888" rtl="0" eaLnBrk="0" fontAlgn="base" hangingPunct="0">
        <a:spcBef>
          <a:spcPct val="0"/>
        </a:spcBef>
        <a:spcAft>
          <a:spcPct val="0"/>
        </a:spcAft>
        <a:defRPr sz="3600">
          <a:solidFill>
            <a:schemeClr val="tx2"/>
          </a:solidFill>
          <a:latin typeface="Arial" panose="020B0604020202020204" pitchFamily="34" charset="0"/>
        </a:defRPr>
      </a:lvl5pPr>
      <a:lvl6pPr marL="457200" algn="ctr" defTabSz="750888" rtl="0" eaLnBrk="0" fontAlgn="base" hangingPunct="0">
        <a:spcBef>
          <a:spcPct val="0"/>
        </a:spcBef>
        <a:spcAft>
          <a:spcPct val="0"/>
        </a:spcAft>
        <a:defRPr sz="3600">
          <a:solidFill>
            <a:schemeClr val="tx2"/>
          </a:solidFill>
          <a:latin typeface="Arial" panose="020B0604020202020204" pitchFamily="34" charset="0"/>
        </a:defRPr>
      </a:lvl6pPr>
      <a:lvl7pPr marL="914400" algn="ctr" defTabSz="750888" rtl="0" eaLnBrk="0" fontAlgn="base" hangingPunct="0">
        <a:spcBef>
          <a:spcPct val="0"/>
        </a:spcBef>
        <a:spcAft>
          <a:spcPct val="0"/>
        </a:spcAft>
        <a:defRPr sz="3600">
          <a:solidFill>
            <a:schemeClr val="tx2"/>
          </a:solidFill>
          <a:latin typeface="Arial" panose="020B0604020202020204" pitchFamily="34" charset="0"/>
        </a:defRPr>
      </a:lvl7pPr>
      <a:lvl8pPr marL="1371600" algn="ctr" defTabSz="750888" rtl="0" eaLnBrk="0" fontAlgn="base" hangingPunct="0">
        <a:spcBef>
          <a:spcPct val="0"/>
        </a:spcBef>
        <a:spcAft>
          <a:spcPct val="0"/>
        </a:spcAft>
        <a:defRPr sz="3600">
          <a:solidFill>
            <a:schemeClr val="tx2"/>
          </a:solidFill>
          <a:latin typeface="Arial" panose="020B0604020202020204" pitchFamily="34" charset="0"/>
        </a:defRPr>
      </a:lvl8pPr>
      <a:lvl9pPr marL="1828800" algn="ctr" defTabSz="750888" rtl="0" eaLnBrk="0" fontAlgn="base" hangingPunct="0">
        <a:spcBef>
          <a:spcPct val="0"/>
        </a:spcBef>
        <a:spcAft>
          <a:spcPct val="0"/>
        </a:spcAft>
        <a:defRPr sz="3600">
          <a:solidFill>
            <a:schemeClr val="tx2"/>
          </a:solidFill>
          <a:latin typeface="Arial" panose="020B0604020202020204" pitchFamily="34" charset="0"/>
        </a:defRPr>
      </a:lvl9pPr>
    </p:titleStyle>
    <p:bodyStyle>
      <a:lvl1pPr marL="282575" indent="-282575" algn="l" defTabSz="750888" rtl="0" eaLnBrk="0" fontAlgn="base" hangingPunct="0">
        <a:spcBef>
          <a:spcPct val="20000"/>
        </a:spcBef>
        <a:spcAft>
          <a:spcPct val="0"/>
        </a:spcAft>
        <a:buClr>
          <a:schemeClr val="accent2"/>
        </a:buClr>
        <a:buSzPct val="75000"/>
        <a:buFont typeface="Monotype Sorts" pitchFamily="2" charset="2"/>
        <a:buChar char="u"/>
        <a:defRPr sz="2600" kern="1200">
          <a:solidFill>
            <a:schemeClr val="tx1"/>
          </a:solidFill>
          <a:latin typeface="+mn-lt"/>
          <a:ea typeface="+mn-ea"/>
          <a:cs typeface="+mn-cs"/>
        </a:defRPr>
      </a:lvl1pPr>
      <a:lvl2pPr marL="609600" indent="-234950" algn="l" defTabSz="750888" rtl="0" eaLnBrk="0" fontAlgn="base" hangingPunct="0">
        <a:spcBef>
          <a:spcPct val="20000"/>
        </a:spcBef>
        <a:spcAft>
          <a:spcPct val="0"/>
        </a:spcAft>
        <a:buClr>
          <a:schemeClr val="tx1"/>
        </a:buClr>
        <a:buSzPct val="100000"/>
        <a:buChar char="–"/>
        <a:defRPr sz="2300" kern="1200">
          <a:solidFill>
            <a:schemeClr val="tx1"/>
          </a:solidFill>
          <a:latin typeface="+mn-lt"/>
          <a:ea typeface="+mn-ea"/>
          <a:cs typeface="+mn-cs"/>
        </a:defRPr>
      </a:lvl2pPr>
      <a:lvl3pPr marL="938213" indent="-187325" algn="l" defTabSz="750888" rtl="0" eaLnBrk="0" fontAlgn="base" hangingPunct="0">
        <a:spcBef>
          <a:spcPct val="20000"/>
        </a:spcBef>
        <a:spcAft>
          <a:spcPct val="0"/>
        </a:spcAft>
        <a:buClr>
          <a:schemeClr val="accent2"/>
        </a:buClr>
        <a:buSzPct val="65000"/>
        <a:buFont typeface="Monotype Sorts" pitchFamily="2" charset="2"/>
        <a:buChar char="F"/>
        <a:defRPr sz="2000" kern="1200">
          <a:solidFill>
            <a:schemeClr val="tx1"/>
          </a:solidFill>
          <a:latin typeface="+mn-lt"/>
          <a:ea typeface="+mn-ea"/>
          <a:cs typeface="+mn-cs"/>
        </a:defRPr>
      </a:lvl3pPr>
      <a:lvl4pPr marL="1314450" indent="-187325" algn="l" defTabSz="750888" rtl="0" eaLnBrk="0" fontAlgn="base" hangingPunct="0">
        <a:spcBef>
          <a:spcPct val="20000"/>
        </a:spcBef>
        <a:spcAft>
          <a:spcPct val="0"/>
        </a:spcAft>
        <a:buClr>
          <a:schemeClr val="tx1"/>
        </a:buClr>
        <a:buSzPct val="100000"/>
        <a:buChar char="–"/>
        <a:defRPr sz="1600" kern="1200">
          <a:solidFill>
            <a:schemeClr val="tx1"/>
          </a:solidFill>
          <a:latin typeface="+mn-lt"/>
          <a:ea typeface="+mn-ea"/>
          <a:cs typeface="+mn-cs"/>
        </a:defRPr>
      </a:lvl4pPr>
      <a:lvl5pPr marL="1689100" indent="-187325" algn="l" defTabSz="750888" rtl="0" eaLnBrk="0" fontAlgn="base" hangingPunct="0">
        <a:spcBef>
          <a:spcPct val="20000"/>
        </a:spcBef>
        <a:spcAft>
          <a:spcPct val="0"/>
        </a:spcAft>
        <a:buClr>
          <a:schemeClr val="accent2"/>
        </a:buClr>
        <a:buSzPct val="100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 Id="rId5" Type="http://schemas.openxmlformats.org/officeDocument/2006/relationships/image" Target="../media/image2.EM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C0FEF9"/>
        </a:solidFill>
        <a:effectLst/>
      </p:bgPr>
    </p:bg>
    <p:spTree>
      <p:nvGrpSpPr>
        <p:cNvPr id="1" name=""/>
        <p:cNvGrpSpPr/>
        <p:nvPr/>
      </p:nvGrpSpPr>
      <p:grpSpPr>
        <a:xfrm>
          <a:off x="0" y="0"/>
          <a:ext cx="0" cy="0"/>
          <a:chOff x="0" y="0"/>
          <a:chExt cx="0" cy="0"/>
        </a:xfrm>
      </p:grpSpPr>
      <p:sp>
        <p:nvSpPr>
          <p:cNvPr id="47" name="Rectangle 95"/>
          <p:cNvSpPr>
            <a:spLocks noChangeArrowheads="1"/>
          </p:cNvSpPr>
          <p:nvPr/>
        </p:nvSpPr>
        <p:spPr bwMode="auto">
          <a:xfrm>
            <a:off x="581025" y="3985482"/>
            <a:ext cx="5695950" cy="972000"/>
          </a:xfrm>
          <a:prstGeom prst="rect">
            <a:avLst/>
          </a:prstGeom>
          <a:solidFill>
            <a:schemeClr val="tx1"/>
          </a:solidFill>
          <a:ln w="31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939" tIns="9464" rIns="93939" bIns="9464">
            <a:spAutoFit/>
          </a:bodyPr>
          <a:lstStyle>
            <a:lvl1pPr defTabSz="187325">
              <a:tabLst>
                <a:tab pos="1079500" algn="l"/>
                <a:tab pos="1346200" algn="l"/>
                <a:tab pos="5384800" algn="ctr"/>
              </a:tabLst>
              <a:defRPr sz="2400">
                <a:solidFill>
                  <a:schemeClr val="tx1"/>
                </a:solidFill>
                <a:latin typeface="Times New Roman" panose="02020603050405020304" pitchFamily="18" charset="0"/>
              </a:defRPr>
            </a:lvl1pPr>
            <a:lvl2pPr marL="420688" defTabSz="187325">
              <a:tabLst>
                <a:tab pos="1079500" algn="l"/>
                <a:tab pos="1346200" algn="l"/>
                <a:tab pos="5384800" algn="ctr"/>
              </a:tabLst>
              <a:defRPr sz="2400">
                <a:solidFill>
                  <a:schemeClr val="tx1"/>
                </a:solidFill>
                <a:latin typeface="Times New Roman" panose="02020603050405020304" pitchFamily="18" charset="0"/>
              </a:defRPr>
            </a:lvl2pPr>
            <a:lvl3pPr marL="446088" defTabSz="187325">
              <a:tabLst>
                <a:tab pos="1079500" algn="l"/>
                <a:tab pos="1346200" algn="l"/>
                <a:tab pos="5384800" algn="ctr"/>
              </a:tabLst>
              <a:defRPr sz="2400">
                <a:solidFill>
                  <a:schemeClr val="tx1"/>
                </a:solidFill>
                <a:latin typeface="Times New Roman" panose="02020603050405020304" pitchFamily="18" charset="0"/>
              </a:defRPr>
            </a:lvl3pPr>
            <a:lvl4pPr marL="471488" defTabSz="187325">
              <a:tabLst>
                <a:tab pos="1079500" algn="l"/>
                <a:tab pos="1346200" algn="l"/>
                <a:tab pos="5384800" algn="ctr"/>
              </a:tabLst>
              <a:defRPr sz="2400">
                <a:solidFill>
                  <a:schemeClr val="tx1"/>
                </a:solidFill>
                <a:latin typeface="Times New Roman" panose="02020603050405020304" pitchFamily="18" charset="0"/>
              </a:defRPr>
            </a:lvl4pPr>
            <a:lvl5pPr marL="496888" defTabSz="187325">
              <a:tabLst>
                <a:tab pos="1079500" algn="l"/>
                <a:tab pos="1346200" algn="l"/>
                <a:tab pos="5384800" algn="ctr"/>
              </a:tabLst>
              <a:defRPr sz="2400">
                <a:solidFill>
                  <a:schemeClr val="tx1"/>
                </a:solidFill>
                <a:latin typeface="Times New Roman" panose="02020603050405020304" pitchFamily="18" charset="0"/>
              </a:defRPr>
            </a:lvl5pPr>
            <a:lvl6pPr marL="954088" defTabSz="187325" eaLnBrk="0" fontAlgn="base" hangingPunct="0">
              <a:spcBef>
                <a:spcPct val="0"/>
              </a:spcBef>
              <a:spcAft>
                <a:spcPct val="0"/>
              </a:spcAft>
              <a:tabLst>
                <a:tab pos="1079500" algn="l"/>
                <a:tab pos="1346200" algn="l"/>
                <a:tab pos="5384800" algn="ctr"/>
              </a:tabLst>
              <a:defRPr sz="2400">
                <a:solidFill>
                  <a:schemeClr val="tx1"/>
                </a:solidFill>
                <a:latin typeface="Times New Roman" panose="02020603050405020304" pitchFamily="18" charset="0"/>
              </a:defRPr>
            </a:lvl6pPr>
            <a:lvl7pPr marL="1411288" defTabSz="187325" eaLnBrk="0" fontAlgn="base" hangingPunct="0">
              <a:spcBef>
                <a:spcPct val="0"/>
              </a:spcBef>
              <a:spcAft>
                <a:spcPct val="0"/>
              </a:spcAft>
              <a:tabLst>
                <a:tab pos="1079500" algn="l"/>
                <a:tab pos="1346200" algn="l"/>
                <a:tab pos="5384800" algn="ctr"/>
              </a:tabLst>
              <a:defRPr sz="2400">
                <a:solidFill>
                  <a:schemeClr val="tx1"/>
                </a:solidFill>
                <a:latin typeface="Times New Roman" panose="02020603050405020304" pitchFamily="18" charset="0"/>
              </a:defRPr>
            </a:lvl7pPr>
            <a:lvl8pPr marL="1868488" defTabSz="187325" eaLnBrk="0" fontAlgn="base" hangingPunct="0">
              <a:spcBef>
                <a:spcPct val="0"/>
              </a:spcBef>
              <a:spcAft>
                <a:spcPct val="0"/>
              </a:spcAft>
              <a:tabLst>
                <a:tab pos="1079500" algn="l"/>
                <a:tab pos="1346200" algn="l"/>
                <a:tab pos="5384800" algn="ctr"/>
              </a:tabLst>
              <a:defRPr sz="2400">
                <a:solidFill>
                  <a:schemeClr val="tx1"/>
                </a:solidFill>
                <a:latin typeface="Times New Roman" panose="02020603050405020304" pitchFamily="18" charset="0"/>
              </a:defRPr>
            </a:lvl8pPr>
            <a:lvl9pPr marL="2325688" defTabSz="187325" eaLnBrk="0" fontAlgn="base" hangingPunct="0">
              <a:spcBef>
                <a:spcPct val="0"/>
              </a:spcBef>
              <a:spcAft>
                <a:spcPct val="0"/>
              </a:spcAft>
              <a:tabLst>
                <a:tab pos="1079500" algn="l"/>
                <a:tab pos="1346200" algn="l"/>
                <a:tab pos="5384800" algn="ctr"/>
              </a:tabLst>
              <a:defRPr sz="2400">
                <a:solidFill>
                  <a:schemeClr val="tx1"/>
                </a:solidFill>
                <a:latin typeface="Times New Roman" panose="02020603050405020304" pitchFamily="18" charset="0"/>
              </a:defRPr>
            </a:lvl9pPr>
          </a:lstStyle>
          <a:p>
            <a:pPr>
              <a:tabLst>
                <a:tab pos="1079500" algn="l"/>
                <a:tab pos="1346200" algn="l"/>
                <a:tab pos="5019675" algn="ctr"/>
              </a:tabLst>
            </a:pPr>
            <a:endParaRPr lang="en-AU" altLang="en-US" sz="900" dirty="0">
              <a:solidFill>
                <a:schemeClr val="bg2"/>
              </a:solidFill>
              <a:latin typeface="Helvetica" panose="020B0604020202020204" pitchFamily="34" charset="0"/>
            </a:endParaRPr>
          </a:p>
          <a:p>
            <a:pPr>
              <a:tabLst>
                <a:tab pos="1079500" algn="l"/>
                <a:tab pos="1346200" algn="l"/>
                <a:tab pos="5019675" algn="ctr"/>
              </a:tabLst>
            </a:pPr>
            <a:r>
              <a:rPr lang="en-AU" altLang="en-US" sz="900" dirty="0">
                <a:solidFill>
                  <a:schemeClr val="bg2"/>
                </a:solidFill>
                <a:latin typeface="Helvetica" panose="020B0604020202020204" pitchFamily="34" charset="0"/>
              </a:rPr>
              <a:t>Sea Level in </a:t>
            </a:r>
            <a:r>
              <a:rPr lang="en-AU" altLang="en-US" sz="900" dirty="0" err="1">
                <a:solidFill>
                  <a:schemeClr val="bg2"/>
                </a:solidFill>
                <a:latin typeface="Helvetica" panose="020B0604020202020204" pitchFamily="34" charset="0"/>
              </a:rPr>
              <a:t>month</a:t>
            </a:r>
            <a:r>
              <a:rPr lang="en-AU" altLang="en-US" sz="900" i="1" baseline="-25000" dirty="0" err="1">
                <a:solidFill>
                  <a:schemeClr val="bg2"/>
                </a:solidFill>
                <a:latin typeface="Helvetica" panose="020B0604020202020204" pitchFamily="34" charset="0"/>
              </a:rPr>
              <a:t>i</a:t>
            </a:r>
            <a:r>
              <a:rPr lang="en-AU" altLang="en-US" sz="900" i="1" baseline="-25000" dirty="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smtClean="0">
                <a:solidFill>
                  <a:schemeClr val="bg2"/>
                </a:solidFill>
                <a:latin typeface="Helvetica" panose="020B0604020202020204" pitchFamily="34" charset="0"/>
              </a:rPr>
              <a:t>2</a:t>
            </a:r>
            <a:r>
              <a:rPr lang="en-AU" altLang="en-US" sz="900" dirty="0" smtClean="0">
                <a:solidFill>
                  <a:schemeClr val="bg2"/>
                </a:solidFill>
                <a:latin typeface="Helvetica" panose="020B0604020202020204" pitchFamily="34" charset="0"/>
              </a:rPr>
              <a:t> sin </a:t>
            </a:r>
            <a:r>
              <a:rPr lang="en-AU" altLang="en-US" sz="900" dirty="0" err="1" smtClean="0">
                <a:solidFill>
                  <a:schemeClr val="bg2"/>
                </a:solidFill>
                <a:latin typeface="Helvetica" panose="020B0604020202020204" pitchFamily="34" charset="0"/>
              </a:rPr>
              <a:t>t</a:t>
            </a:r>
            <a:r>
              <a:rPr lang="en-AU" altLang="en-US" sz="900" i="1" baseline="-25000" dirty="0" err="1" smtClean="0">
                <a:solidFill>
                  <a:schemeClr val="bg2"/>
                </a:solidFill>
                <a:latin typeface="Helvetica" panose="020B0604020202020204" pitchFamily="34" charset="0"/>
              </a:rPr>
              <a:t>i</a:t>
            </a:r>
            <a:r>
              <a:rPr lang="en-AU" altLang="en-US" sz="900" dirty="0" smtClean="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smtClean="0">
                <a:solidFill>
                  <a:schemeClr val="bg2"/>
                </a:solidFill>
                <a:latin typeface="Helvetica" panose="020B0604020202020204" pitchFamily="34" charset="0"/>
              </a:rPr>
              <a:t>3</a:t>
            </a:r>
            <a:r>
              <a:rPr lang="en-AU" altLang="en-US" sz="900" dirty="0" smtClean="0">
                <a:solidFill>
                  <a:schemeClr val="bg2"/>
                </a:solidFill>
                <a:latin typeface="Helvetica" panose="020B0604020202020204" pitchFamily="34" charset="0"/>
              </a:rPr>
              <a:t> cos </a:t>
            </a:r>
            <a:r>
              <a:rPr lang="en-AU" altLang="en-US" sz="900" dirty="0" err="1" smtClean="0">
                <a:solidFill>
                  <a:schemeClr val="bg2"/>
                </a:solidFill>
                <a:latin typeface="Helvetica" panose="020B0604020202020204" pitchFamily="34" charset="0"/>
              </a:rPr>
              <a:t>t</a:t>
            </a:r>
            <a:r>
              <a:rPr lang="en-AU" altLang="en-US" sz="900" i="1" baseline="-25000" dirty="0" err="1" smtClean="0">
                <a:solidFill>
                  <a:schemeClr val="bg2"/>
                </a:solidFill>
                <a:latin typeface="Helvetica" panose="020B0604020202020204" pitchFamily="34" charset="0"/>
              </a:rPr>
              <a:t>i</a:t>
            </a:r>
            <a:r>
              <a:rPr lang="en-AU" altLang="en-US" sz="900" dirty="0" smtClean="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smtClean="0">
                <a:solidFill>
                  <a:schemeClr val="bg2"/>
                </a:solidFill>
                <a:latin typeface="Helvetica" panose="020B0604020202020204" pitchFamily="34" charset="0"/>
              </a:rPr>
              <a:t>4</a:t>
            </a:r>
            <a:r>
              <a:rPr lang="en-AU" altLang="en-US" sz="900" dirty="0" smtClean="0">
                <a:solidFill>
                  <a:schemeClr val="bg2"/>
                </a:solidFill>
                <a:latin typeface="Helvetica" panose="020B0604020202020204" pitchFamily="34" charset="0"/>
              </a:rPr>
              <a:t> sin2 </a:t>
            </a:r>
            <a:r>
              <a:rPr lang="en-AU" altLang="en-US" sz="900" dirty="0" err="1" smtClean="0">
                <a:solidFill>
                  <a:schemeClr val="bg2"/>
                </a:solidFill>
                <a:latin typeface="Helvetica" panose="020B0604020202020204" pitchFamily="34" charset="0"/>
              </a:rPr>
              <a:t>t</a:t>
            </a:r>
            <a:r>
              <a:rPr lang="en-AU" altLang="en-US" sz="900" i="1" baseline="-25000" dirty="0" err="1" smtClean="0">
                <a:solidFill>
                  <a:schemeClr val="bg2"/>
                </a:solidFill>
                <a:latin typeface="Helvetica" panose="020B0604020202020204" pitchFamily="34" charset="0"/>
              </a:rPr>
              <a:t>i</a:t>
            </a:r>
            <a:r>
              <a:rPr lang="en-AU" altLang="en-US" sz="900" dirty="0" smtClean="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smtClean="0">
                <a:solidFill>
                  <a:schemeClr val="bg2"/>
                </a:solidFill>
                <a:latin typeface="Helvetica" panose="020B0604020202020204" pitchFamily="34" charset="0"/>
              </a:rPr>
              <a:t>5</a:t>
            </a:r>
            <a:r>
              <a:rPr lang="en-AU" altLang="en-US" sz="900" dirty="0" smtClean="0">
                <a:solidFill>
                  <a:schemeClr val="bg2"/>
                </a:solidFill>
                <a:latin typeface="Helvetica" panose="020B0604020202020204" pitchFamily="34" charset="0"/>
              </a:rPr>
              <a:t> cos2 </a:t>
            </a:r>
            <a:r>
              <a:rPr lang="en-AU" altLang="en-US" sz="900" dirty="0" err="1" smtClean="0">
                <a:solidFill>
                  <a:schemeClr val="bg2"/>
                </a:solidFill>
                <a:latin typeface="Helvetica" panose="020B0604020202020204" pitchFamily="34" charset="0"/>
              </a:rPr>
              <a:t>t</a:t>
            </a:r>
            <a:r>
              <a:rPr lang="en-AU" altLang="en-US" sz="900" i="1" baseline="-25000" dirty="0" err="1" smtClean="0">
                <a:solidFill>
                  <a:schemeClr val="bg2"/>
                </a:solidFill>
                <a:latin typeface="Helvetica" panose="020B0604020202020204" pitchFamily="34" charset="0"/>
              </a:rPr>
              <a:t>i</a:t>
            </a:r>
            <a:r>
              <a:rPr lang="en-AU" altLang="en-US" sz="900" dirty="0" smtClean="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b="1" dirty="0" smtClean="0">
                <a:solidFill>
                  <a:schemeClr val="bg2"/>
                </a:solidFill>
                <a:latin typeface="Helvetica" panose="020B0604020202020204" pitchFamily="34" charset="0"/>
              </a:rPr>
              <a:t>seasonality</a:t>
            </a:r>
            <a:endParaRPr lang="en-AU" altLang="en-US" sz="400" b="1" dirty="0" smtClean="0">
              <a:solidFill>
                <a:schemeClr val="bg2"/>
              </a:solidFill>
              <a:latin typeface="Helvetica" panose="020B0604020202020204" pitchFamily="34" charset="0"/>
            </a:endParaRPr>
          </a:p>
          <a:p>
            <a:pPr>
              <a:tabLst>
                <a:tab pos="1079500" algn="l"/>
                <a:tab pos="1346200" algn="l"/>
                <a:tab pos="5019675" algn="ctr"/>
              </a:tabLst>
            </a:pPr>
            <a:endParaRPr lang="en-AU" altLang="en-US" sz="400" dirty="0">
              <a:solidFill>
                <a:schemeClr val="bg2"/>
              </a:solidFill>
              <a:latin typeface="Helvetica" panose="020B0604020202020204" pitchFamily="34" charset="0"/>
            </a:endParaRPr>
          </a:p>
          <a:p>
            <a:pPr>
              <a:tabLst>
                <a:tab pos="1079500" algn="l"/>
                <a:tab pos="1346200" algn="l"/>
                <a:tab pos="5019675" algn="ctr"/>
              </a:tabLst>
            </a:pPr>
            <a:r>
              <a:rPr lang="en-AU" altLang="en-US" sz="400" dirty="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a:solidFill>
                  <a:schemeClr val="bg2"/>
                </a:solidFill>
                <a:latin typeface="Helvetica" panose="020B0604020202020204" pitchFamily="34" charset="0"/>
              </a:rPr>
              <a:t>6</a:t>
            </a:r>
            <a:r>
              <a:rPr lang="en-AU" altLang="en-US" sz="900" dirty="0" smtClean="0">
                <a:solidFill>
                  <a:schemeClr val="bg2"/>
                </a:solidFill>
                <a:latin typeface="Helvetica" panose="020B0604020202020204" pitchFamily="34" charset="0"/>
              </a:rPr>
              <a:t> </a:t>
            </a:r>
            <a:r>
              <a:rPr lang="en-AU" altLang="en-US" sz="900" dirty="0" err="1">
                <a:solidFill>
                  <a:schemeClr val="bg2"/>
                </a:solidFill>
                <a:latin typeface="Helvetica" panose="020B0604020202020204" pitchFamily="34" charset="0"/>
              </a:rPr>
              <a:t>SOI</a:t>
            </a:r>
            <a:r>
              <a:rPr lang="en-AU" altLang="en-US" sz="900" i="1" baseline="-25000" dirty="0" err="1">
                <a:solidFill>
                  <a:schemeClr val="bg2"/>
                </a:solidFill>
                <a:latin typeface="Helvetica" panose="020B0604020202020204" pitchFamily="34" charset="0"/>
              </a:rPr>
              <a:t>i</a:t>
            </a:r>
            <a:r>
              <a:rPr lang="en-AU" altLang="en-US" sz="900" dirty="0">
                <a:solidFill>
                  <a:schemeClr val="bg2"/>
                </a:solidFill>
                <a:latin typeface="Helvetica" panose="020B0604020202020204" pitchFamily="34" charset="0"/>
              </a:rPr>
              <a:t>   	</a:t>
            </a:r>
            <a:r>
              <a:rPr lang="en-AU" altLang="en-US" sz="900" b="1" dirty="0">
                <a:solidFill>
                  <a:schemeClr val="bg2"/>
                </a:solidFill>
                <a:latin typeface="Helvetica" panose="020B0604020202020204" pitchFamily="34" charset="0"/>
              </a:rPr>
              <a:t>climate </a:t>
            </a:r>
            <a:r>
              <a:rPr lang="en-AU" altLang="en-US" sz="900" b="1" dirty="0" smtClean="0">
                <a:solidFill>
                  <a:schemeClr val="bg2"/>
                </a:solidFill>
                <a:latin typeface="Helvetica" panose="020B0604020202020204" pitchFamily="34" charset="0"/>
              </a:rPr>
              <a:t>indices</a:t>
            </a:r>
            <a:endParaRPr lang="en-AU" altLang="en-US" sz="400" b="1" dirty="0" smtClean="0">
              <a:solidFill>
                <a:schemeClr val="bg2"/>
              </a:solidFill>
              <a:latin typeface="Helvetica" panose="020B0604020202020204" pitchFamily="34" charset="0"/>
            </a:endParaRPr>
          </a:p>
          <a:p>
            <a:pPr>
              <a:tabLst>
                <a:tab pos="1079500" algn="l"/>
                <a:tab pos="1346200" algn="l"/>
                <a:tab pos="5019675" algn="ctr"/>
              </a:tabLst>
            </a:pPr>
            <a:endParaRPr lang="en-AU" altLang="en-US" sz="400" dirty="0">
              <a:solidFill>
                <a:schemeClr val="bg2"/>
              </a:solidFill>
              <a:latin typeface="Helvetica" panose="020B0604020202020204" pitchFamily="34" charset="0"/>
            </a:endParaRPr>
          </a:p>
          <a:p>
            <a:pPr>
              <a:tabLst>
                <a:tab pos="1079500" algn="l"/>
                <a:tab pos="1346200" algn="l"/>
                <a:tab pos="5019675" algn="ctr"/>
              </a:tabLst>
            </a:pPr>
            <a:r>
              <a:rPr lang="en-AU" altLang="en-US" sz="400" dirty="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smtClean="0">
                <a:solidFill>
                  <a:schemeClr val="bg2"/>
                </a:solidFill>
                <a:latin typeface="Helvetica" panose="020B0604020202020204" pitchFamily="34" charset="0"/>
              </a:rPr>
              <a:t>1</a:t>
            </a:r>
            <a:r>
              <a:rPr lang="en-AU" altLang="en-US" sz="900" dirty="0" smtClean="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smtClean="0">
                <a:solidFill>
                  <a:schemeClr val="bg2"/>
                </a:solidFill>
                <a:latin typeface="Helvetica" panose="020B0604020202020204" pitchFamily="34" charset="0"/>
              </a:rPr>
              <a:t>7</a:t>
            </a:r>
            <a:r>
              <a:rPr lang="en-AU" altLang="en-US" sz="900" dirty="0" smtClean="0">
                <a:solidFill>
                  <a:schemeClr val="bg2"/>
                </a:solidFill>
                <a:latin typeface="Helvetica" panose="020B0604020202020204" pitchFamily="34" charset="0"/>
              </a:rPr>
              <a:t> </a:t>
            </a:r>
            <a:r>
              <a:rPr lang="en-AU" altLang="en-US" sz="900" i="1" dirty="0" err="1">
                <a:solidFill>
                  <a:schemeClr val="bg2"/>
                </a:solidFill>
                <a:latin typeface="Helvetica" panose="020B0604020202020204" pitchFamily="34" charset="0"/>
              </a:rPr>
              <a:t>time</a:t>
            </a:r>
            <a:r>
              <a:rPr lang="en-AU" altLang="en-US" sz="900" i="1" baseline="-25000" dirty="0" err="1">
                <a:solidFill>
                  <a:schemeClr val="bg2"/>
                </a:solidFill>
                <a:latin typeface="Helvetica" panose="020B0604020202020204" pitchFamily="34" charset="0"/>
              </a:rPr>
              <a:t>i</a:t>
            </a:r>
            <a:r>
              <a:rPr lang="en-AU" altLang="en-US" sz="900" dirty="0">
                <a:solidFill>
                  <a:schemeClr val="bg2"/>
                </a:solidFill>
                <a:latin typeface="Helvetica" panose="020B0604020202020204" pitchFamily="34" charset="0"/>
              </a:rPr>
              <a:t>   + (deviations from linearity ; </a:t>
            </a:r>
            <a:r>
              <a:rPr lang="en-AU" altLang="en-US" sz="900" i="1" dirty="0" err="1">
                <a:solidFill>
                  <a:schemeClr val="bg2"/>
                </a:solidFill>
                <a:latin typeface="Helvetica" panose="020B0604020202020204" pitchFamily="34" charset="0"/>
              </a:rPr>
              <a:t>df</a:t>
            </a:r>
            <a:r>
              <a:rPr lang="en-AU" altLang="en-US" sz="900" dirty="0">
                <a:solidFill>
                  <a:schemeClr val="bg2"/>
                </a:solidFill>
                <a:latin typeface="Helvetica" panose="020B0604020202020204" pitchFamily="34" charset="0"/>
              </a:rPr>
              <a:t>)	</a:t>
            </a:r>
            <a:r>
              <a:rPr lang="en-AU" altLang="en-US" sz="900" b="1" dirty="0">
                <a:solidFill>
                  <a:schemeClr val="bg2"/>
                </a:solidFill>
                <a:latin typeface="Helvetica" panose="020B0604020202020204" pitchFamily="34" charset="0"/>
              </a:rPr>
              <a:t>spline time </a:t>
            </a:r>
            <a:r>
              <a:rPr lang="en-AU" altLang="en-US" sz="900" b="1" dirty="0" smtClean="0">
                <a:solidFill>
                  <a:schemeClr val="bg2"/>
                </a:solidFill>
                <a:latin typeface="Helvetica" panose="020B0604020202020204" pitchFamily="34" charset="0"/>
              </a:rPr>
              <a:t>trend</a:t>
            </a:r>
            <a:endParaRPr lang="en-AU" altLang="en-US" sz="400" b="1" dirty="0" smtClean="0">
              <a:solidFill>
                <a:schemeClr val="bg2"/>
              </a:solidFill>
              <a:latin typeface="Helvetica" panose="020B0604020202020204" pitchFamily="34" charset="0"/>
            </a:endParaRPr>
          </a:p>
          <a:p>
            <a:pPr>
              <a:tabLst>
                <a:tab pos="1079500" algn="l"/>
                <a:tab pos="1346200" algn="l"/>
                <a:tab pos="5019675" algn="ctr"/>
              </a:tabLst>
            </a:pPr>
            <a:endParaRPr lang="en-AU" altLang="en-US" sz="400" dirty="0" smtClean="0">
              <a:solidFill>
                <a:schemeClr val="bg2"/>
              </a:solidFill>
              <a:latin typeface="Helvetica" panose="020B0604020202020204" pitchFamily="34" charset="0"/>
            </a:endParaRPr>
          </a:p>
          <a:p>
            <a:pPr>
              <a:tabLst>
                <a:tab pos="1079500" algn="l"/>
                <a:tab pos="1346200" algn="l"/>
                <a:tab pos="5019675" algn="ctr"/>
              </a:tabLst>
            </a:pPr>
            <a:r>
              <a:rPr lang="en-AU" altLang="en-US" sz="400" dirty="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err="1">
                <a:solidFill>
                  <a:schemeClr val="bg2"/>
                </a:solidFill>
                <a:latin typeface="Helvetica" panose="020B0604020202020204" pitchFamily="34" charset="0"/>
              </a:rPr>
              <a:t>ε</a:t>
            </a:r>
            <a:r>
              <a:rPr lang="en-AU" altLang="en-US" sz="900" i="1" baseline="-25000" dirty="0" err="1">
                <a:solidFill>
                  <a:schemeClr val="bg2"/>
                </a:solidFill>
                <a:latin typeface="Helvetica" panose="020B0604020202020204" pitchFamily="34" charset="0"/>
              </a:rPr>
              <a:t>i</a:t>
            </a:r>
            <a:r>
              <a:rPr lang="en-AU" altLang="en-US" sz="900" dirty="0">
                <a:solidFill>
                  <a:schemeClr val="bg2"/>
                </a:solidFill>
                <a:latin typeface="Helvetica" panose="020B0604020202020204" pitchFamily="34" charset="0"/>
              </a:rPr>
              <a:t>	</a:t>
            </a:r>
            <a:r>
              <a:rPr lang="en-AU" altLang="en-US" sz="900" b="1" dirty="0" err="1">
                <a:solidFill>
                  <a:schemeClr val="bg2"/>
                </a:solidFill>
                <a:latin typeface="Helvetica" panose="020B0604020202020204" pitchFamily="34" charset="0"/>
              </a:rPr>
              <a:t>autocorrelated</a:t>
            </a:r>
            <a:r>
              <a:rPr lang="en-AU" altLang="en-US" sz="900" b="1" dirty="0">
                <a:solidFill>
                  <a:schemeClr val="bg2"/>
                </a:solidFill>
                <a:latin typeface="Helvetica" panose="020B0604020202020204" pitchFamily="34" charset="0"/>
              </a:rPr>
              <a:t> errors</a:t>
            </a:r>
          </a:p>
        </p:txBody>
      </p:sp>
      <p:sp>
        <p:nvSpPr>
          <p:cNvPr id="46" name="Rectangle 95"/>
          <p:cNvSpPr>
            <a:spLocks noChangeArrowheads="1"/>
          </p:cNvSpPr>
          <p:nvPr/>
        </p:nvSpPr>
        <p:spPr bwMode="auto">
          <a:xfrm>
            <a:off x="581025" y="3956519"/>
            <a:ext cx="5695950" cy="972000"/>
          </a:xfrm>
          <a:prstGeom prst="rect">
            <a:avLst/>
          </a:prstGeom>
          <a:solidFill>
            <a:schemeClr val="tx1"/>
          </a:solidFill>
          <a:ln w="31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939" tIns="9464" rIns="93939" bIns="9464">
            <a:spAutoFit/>
          </a:bodyPr>
          <a:lstStyle>
            <a:lvl1pPr defTabSz="187325">
              <a:tabLst>
                <a:tab pos="1079500" algn="l"/>
                <a:tab pos="1346200" algn="l"/>
                <a:tab pos="5384800" algn="ctr"/>
              </a:tabLst>
              <a:defRPr sz="2400">
                <a:solidFill>
                  <a:schemeClr val="tx1"/>
                </a:solidFill>
                <a:latin typeface="Times New Roman" panose="02020603050405020304" pitchFamily="18" charset="0"/>
              </a:defRPr>
            </a:lvl1pPr>
            <a:lvl2pPr marL="420688" defTabSz="187325">
              <a:tabLst>
                <a:tab pos="1079500" algn="l"/>
                <a:tab pos="1346200" algn="l"/>
                <a:tab pos="5384800" algn="ctr"/>
              </a:tabLst>
              <a:defRPr sz="2400">
                <a:solidFill>
                  <a:schemeClr val="tx1"/>
                </a:solidFill>
                <a:latin typeface="Times New Roman" panose="02020603050405020304" pitchFamily="18" charset="0"/>
              </a:defRPr>
            </a:lvl2pPr>
            <a:lvl3pPr marL="446088" defTabSz="187325">
              <a:tabLst>
                <a:tab pos="1079500" algn="l"/>
                <a:tab pos="1346200" algn="l"/>
                <a:tab pos="5384800" algn="ctr"/>
              </a:tabLst>
              <a:defRPr sz="2400">
                <a:solidFill>
                  <a:schemeClr val="tx1"/>
                </a:solidFill>
                <a:latin typeface="Times New Roman" panose="02020603050405020304" pitchFamily="18" charset="0"/>
              </a:defRPr>
            </a:lvl3pPr>
            <a:lvl4pPr marL="471488" defTabSz="187325">
              <a:tabLst>
                <a:tab pos="1079500" algn="l"/>
                <a:tab pos="1346200" algn="l"/>
                <a:tab pos="5384800" algn="ctr"/>
              </a:tabLst>
              <a:defRPr sz="2400">
                <a:solidFill>
                  <a:schemeClr val="tx1"/>
                </a:solidFill>
                <a:latin typeface="Times New Roman" panose="02020603050405020304" pitchFamily="18" charset="0"/>
              </a:defRPr>
            </a:lvl4pPr>
            <a:lvl5pPr marL="496888" defTabSz="187325">
              <a:tabLst>
                <a:tab pos="1079500" algn="l"/>
                <a:tab pos="1346200" algn="l"/>
                <a:tab pos="5384800" algn="ctr"/>
              </a:tabLst>
              <a:defRPr sz="2400">
                <a:solidFill>
                  <a:schemeClr val="tx1"/>
                </a:solidFill>
                <a:latin typeface="Times New Roman" panose="02020603050405020304" pitchFamily="18" charset="0"/>
              </a:defRPr>
            </a:lvl5pPr>
            <a:lvl6pPr marL="954088" defTabSz="187325" eaLnBrk="0" fontAlgn="base" hangingPunct="0">
              <a:spcBef>
                <a:spcPct val="0"/>
              </a:spcBef>
              <a:spcAft>
                <a:spcPct val="0"/>
              </a:spcAft>
              <a:tabLst>
                <a:tab pos="1079500" algn="l"/>
                <a:tab pos="1346200" algn="l"/>
                <a:tab pos="5384800" algn="ctr"/>
              </a:tabLst>
              <a:defRPr sz="2400">
                <a:solidFill>
                  <a:schemeClr val="tx1"/>
                </a:solidFill>
                <a:latin typeface="Times New Roman" panose="02020603050405020304" pitchFamily="18" charset="0"/>
              </a:defRPr>
            </a:lvl6pPr>
            <a:lvl7pPr marL="1411288" defTabSz="187325" eaLnBrk="0" fontAlgn="base" hangingPunct="0">
              <a:spcBef>
                <a:spcPct val="0"/>
              </a:spcBef>
              <a:spcAft>
                <a:spcPct val="0"/>
              </a:spcAft>
              <a:tabLst>
                <a:tab pos="1079500" algn="l"/>
                <a:tab pos="1346200" algn="l"/>
                <a:tab pos="5384800" algn="ctr"/>
              </a:tabLst>
              <a:defRPr sz="2400">
                <a:solidFill>
                  <a:schemeClr val="tx1"/>
                </a:solidFill>
                <a:latin typeface="Times New Roman" panose="02020603050405020304" pitchFamily="18" charset="0"/>
              </a:defRPr>
            </a:lvl7pPr>
            <a:lvl8pPr marL="1868488" defTabSz="187325" eaLnBrk="0" fontAlgn="base" hangingPunct="0">
              <a:spcBef>
                <a:spcPct val="0"/>
              </a:spcBef>
              <a:spcAft>
                <a:spcPct val="0"/>
              </a:spcAft>
              <a:tabLst>
                <a:tab pos="1079500" algn="l"/>
                <a:tab pos="1346200" algn="l"/>
                <a:tab pos="5384800" algn="ctr"/>
              </a:tabLst>
              <a:defRPr sz="2400">
                <a:solidFill>
                  <a:schemeClr val="tx1"/>
                </a:solidFill>
                <a:latin typeface="Times New Roman" panose="02020603050405020304" pitchFamily="18" charset="0"/>
              </a:defRPr>
            </a:lvl8pPr>
            <a:lvl9pPr marL="2325688" defTabSz="187325" eaLnBrk="0" fontAlgn="base" hangingPunct="0">
              <a:spcBef>
                <a:spcPct val="0"/>
              </a:spcBef>
              <a:spcAft>
                <a:spcPct val="0"/>
              </a:spcAft>
              <a:tabLst>
                <a:tab pos="1079500" algn="l"/>
                <a:tab pos="1346200" algn="l"/>
                <a:tab pos="5384800" algn="ctr"/>
              </a:tabLst>
              <a:defRPr sz="2400">
                <a:solidFill>
                  <a:schemeClr val="tx1"/>
                </a:solidFill>
                <a:latin typeface="Times New Roman" panose="02020603050405020304" pitchFamily="18" charset="0"/>
              </a:defRPr>
            </a:lvl9pPr>
          </a:lstStyle>
          <a:p>
            <a:pPr>
              <a:tabLst>
                <a:tab pos="1079500" algn="l"/>
                <a:tab pos="1346200" algn="l"/>
                <a:tab pos="5019675" algn="ctr"/>
              </a:tabLst>
            </a:pPr>
            <a:endParaRPr lang="en-AU" altLang="en-US" sz="900" dirty="0">
              <a:solidFill>
                <a:schemeClr val="bg2"/>
              </a:solidFill>
              <a:latin typeface="Helvetica" panose="020B0604020202020204" pitchFamily="34" charset="0"/>
            </a:endParaRPr>
          </a:p>
          <a:p>
            <a:pPr>
              <a:tabLst>
                <a:tab pos="1079500" algn="l"/>
                <a:tab pos="1346200" algn="l"/>
                <a:tab pos="5019675" algn="ctr"/>
              </a:tabLst>
            </a:pPr>
            <a:r>
              <a:rPr lang="en-AU" altLang="en-US" sz="900" dirty="0">
                <a:solidFill>
                  <a:schemeClr val="bg2"/>
                </a:solidFill>
                <a:latin typeface="Helvetica" panose="020B0604020202020204" pitchFamily="34" charset="0"/>
              </a:rPr>
              <a:t>Sea Level in </a:t>
            </a:r>
            <a:r>
              <a:rPr lang="en-AU" altLang="en-US" sz="900" dirty="0" err="1">
                <a:solidFill>
                  <a:schemeClr val="bg2"/>
                </a:solidFill>
                <a:latin typeface="Helvetica" panose="020B0604020202020204" pitchFamily="34" charset="0"/>
              </a:rPr>
              <a:t>month</a:t>
            </a:r>
            <a:r>
              <a:rPr lang="en-AU" altLang="en-US" sz="900" i="1" baseline="-25000" dirty="0" err="1">
                <a:solidFill>
                  <a:schemeClr val="bg2"/>
                </a:solidFill>
                <a:latin typeface="Helvetica" panose="020B0604020202020204" pitchFamily="34" charset="0"/>
              </a:rPr>
              <a:t>i</a:t>
            </a:r>
            <a:r>
              <a:rPr lang="en-AU" altLang="en-US" sz="900" i="1" baseline="-25000" dirty="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smtClean="0">
                <a:solidFill>
                  <a:schemeClr val="bg2"/>
                </a:solidFill>
                <a:latin typeface="Helvetica" panose="020B0604020202020204" pitchFamily="34" charset="0"/>
              </a:rPr>
              <a:t>2</a:t>
            </a:r>
            <a:r>
              <a:rPr lang="en-AU" altLang="en-US" sz="900" dirty="0" smtClean="0">
                <a:solidFill>
                  <a:schemeClr val="bg2"/>
                </a:solidFill>
                <a:latin typeface="Helvetica" panose="020B0604020202020204" pitchFamily="34" charset="0"/>
              </a:rPr>
              <a:t> sin </a:t>
            </a:r>
            <a:r>
              <a:rPr lang="en-AU" altLang="en-US" sz="900" dirty="0" err="1" smtClean="0">
                <a:solidFill>
                  <a:schemeClr val="bg2"/>
                </a:solidFill>
                <a:latin typeface="Helvetica" panose="020B0604020202020204" pitchFamily="34" charset="0"/>
              </a:rPr>
              <a:t>t</a:t>
            </a:r>
            <a:r>
              <a:rPr lang="en-AU" altLang="en-US" sz="900" i="1" baseline="-25000" dirty="0" err="1" smtClean="0">
                <a:solidFill>
                  <a:schemeClr val="bg2"/>
                </a:solidFill>
                <a:latin typeface="Helvetica" panose="020B0604020202020204" pitchFamily="34" charset="0"/>
              </a:rPr>
              <a:t>i</a:t>
            </a:r>
            <a:r>
              <a:rPr lang="en-AU" altLang="en-US" sz="900" dirty="0" smtClean="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smtClean="0">
                <a:solidFill>
                  <a:schemeClr val="bg2"/>
                </a:solidFill>
                <a:latin typeface="Helvetica" panose="020B0604020202020204" pitchFamily="34" charset="0"/>
              </a:rPr>
              <a:t>3</a:t>
            </a:r>
            <a:r>
              <a:rPr lang="en-AU" altLang="en-US" sz="900" dirty="0" smtClean="0">
                <a:solidFill>
                  <a:schemeClr val="bg2"/>
                </a:solidFill>
                <a:latin typeface="Helvetica" panose="020B0604020202020204" pitchFamily="34" charset="0"/>
              </a:rPr>
              <a:t> cos </a:t>
            </a:r>
            <a:r>
              <a:rPr lang="en-AU" altLang="en-US" sz="900" dirty="0" err="1" smtClean="0">
                <a:solidFill>
                  <a:schemeClr val="bg2"/>
                </a:solidFill>
                <a:latin typeface="Helvetica" panose="020B0604020202020204" pitchFamily="34" charset="0"/>
              </a:rPr>
              <a:t>t</a:t>
            </a:r>
            <a:r>
              <a:rPr lang="en-AU" altLang="en-US" sz="900" i="1" baseline="-25000" dirty="0" err="1" smtClean="0">
                <a:solidFill>
                  <a:schemeClr val="bg2"/>
                </a:solidFill>
                <a:latin typeface="Helvetica" panose="020B0604020202020204" pitchFamily="34" charset="0"/>
              </a:rPr>
              <a:t>i</a:t>
            </a:r>
            <a:r>
              <a:rPr lang="en-AU" altLang="en-US" sz="900" dirty="0" smtClean="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smtClean="0">
                <a:solidFill>
                  <a:schemeClr val="bg2"/>
                </a:solidFill>
                <a:latin typeface="Helvetica" panose="020B0604020202020204" pitchFamily="34" charset="0"/>
              </a:rPr>
              <a:t>4</a:t>
            </a:r>
            <a:r>
              <a:rPr lang="en-AU" altLang="en-US" sz="900" dirty="0" smtClean="0">
                <a:solidFill>
                  <a:schemeClr val="bg2"/>
                </a:solidFill>
                <a:latin typeface="Helvetica" panose="020B0604020202020204" pitchFamily="34" charset="0"/>
              </a:rPr>
              <a:t> sin2 </a:t>
            </a:r>
            <a:r>
              <a:rPr lang="en-AU" altLang="en-US" sz="900" dirty="0" err="1" smtClean="0">
                <a:solidFill>
                  <a:schemeClr val="bg2"/>
                </a:solidFill>
                <a:latin typeface="Helvetica" panose="020B0604020202020204" pitchFamily="34" charset="0"/>
              </a:rPr>
              <a:t>t</a:t>
            </a:r>
            <a:r>
              <a:rPr lang="en-AU" altLang="en-US" sz="900" i="1" baseline="-25000" dirty="0" err="1" smtClean="0">
                <a:solidFill>
                  <a:schemeClr val="bg2"/>
                </a:solidFill>
                <a:latin typeface="Helvetica" panose="020B0604020202020204" pitchFamily="34" charset="0"/>
              </a:rPr>
              <a:t>i</a:t>
            </a:r>
            <a:r>
              <a:rPr lang="en-AU" altLang="en-US" sz="900" dirty="0" smtClean="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smtClean="0">
                <a:solidFill>
                  <a:schemeClr val="bg2"/>
                </a:solidFill>
                <a:latin typeface="Helvetica" panose="020B0604020202020204" pitchFamily="34" charset="0"/>
              </a:rPr>
              <a:t>5</a:t>
            </a:r>
            <a:r>
              <a:rPr lang="en-AU" altLang="en-US" sz="900" dirty="0" smtClean="0">
                <a:solidFill>
                  <a:schemeClr val="bg2"/>
                </a:solidFill>
                <a:latin typeface="Helvetica" panose="020B0604020202020204" pitchFamily="34" charset="0"/>
              </a:rPr>
              <a:t> cos2 </a:t>
            </a:r>
            <a:r>
              <a:rPr lang="en-AU" altLang="en-US" sz="900" dirty="0" err="1" smtClean="0">
                <a:solidFill>
                  <a:schemeClr val="bg2"/>
                </a:solidFill>
                <a:latin typeface="Helvetica" panose="020B0604020202020204" pitchFamily="34" charset="0"/>
              </a:rPr>
              <a:t>t</a:t>
            </a:r>
            <a:r>
              <a:rPr lang="en-AU" altLang="en-US" sz="900" i="1" baseline="-25000" dirty="0" err="1" smtClean="0">
                <a:solidFill>
                  <a:schemeClr val="bg2"/>
                </a:solidFill>
                <a:latin typeface="Helvetica" panose="020B0604020202020204" pitchFamily="34" charset="0"/>
              </a:rPr>
              <a:t>i</a:t>
            </a:r>
            <a:r>
              <a:rPr lang="en-AU" altLang="en-US" sz="900" dirty="0" smtClean="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b="1" dirty="0" smtClean="0">
                <a:solidFill>
                  <a:schemeClr val="bg2"/>
                </a:solidFill>
                <a:latin typeface="Helvetica" panose="020B0604020202020204" pitchFamily="34" charset="0"/>
              </a:rPr>
              <a:t>seasonality</a:t>
            </a:r>
            <a:endParaRPr lang="en-AU" altLang="en-US" sz="400" b="1" dirty="0" smtClean="0">
              <a:solidFill>
                <a:schemeClr val="bg2"/>
              </a:solidFill>
              <a:latin typeface="Helvetica" panose="020B0604020202020204" pitchFamily="34" charset="0"/>
            </a:endParaRPr>
          </a:p>
          <a:p>
            <a:pPr>
              <a:tabLst>
                <a:tab pos="1079500" algn="l"/>
                <a:tab pos="1346200" algn="l"/>
                <a:tab pos="5019675" algn="ctr"/>
              </a:tabLst>
            </a:pPr>
            <a:endParaRPr lang="en-AU" altLang="en-US" sz="400" dirty="0">
              <a:solidFill>
                <a:schemeClr val="bg2"/>
              </a:solidFill>
              <a:latin typeface="Helvetica" panose="020B0604020202020204" pitchFamily="34" charset="0"/>
            </a:endParaRPr>
          </a:p>
          <a:p>
            <a:pPr>
              <a:tabLst>
                <a:tab pos="1079500" algn="l"/>
                <a:tab pos="1346200" algn="l"/>
                <a:tab pos="5019675" algn="ctr"/>
              </a:tabLst>
            </a:pPr>
            <a:r>
              <a:rPr lang="en-AU" altLang="en-US" sz="400" dirty="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a:solidFill>
                  <a:schemeClr val="bg2"/>
                </a:solidFill>
                <a:latin typeface="Helvetica" panose="020B0604020202020204" pitchFamily="34" charset="0"/>
              </a:rPr>
              <a:t>6</a:t>
            </a:r>
            <a:r>
              <a:rPr lang="en-AU" altLang="en-US" sz="900" dirty="0" smtClean="0">
                <a:solidFill>
                  <a:schemeClr val="bg2"/>
                </a:solidFill>
                <a:latin typeface="Helvetica" panose="020B0604020202020204" pitchFamily="34" charset="0"/>
              </a:rPr>
              <a:t> </a:t>
            </a:r>
            <a:r>
              <a:rPr lang="en-AU" altLang="en-US" sz="900" dirty="0" err="1">
                <a:solidFill>
                  <a:schemeClr val="bg2"/>
                </a:solidFill>
                <a:latin typeface="Helvetica" panose="020B0604020202020204" pitchFamily="34" charset="0"/>
              </a:rPr>
              <a:t>SOI</a:t>
            </a:r>
            <a:r>
              <a:rPr lang="en-AU" altLang="en-US" sz="900" i="1" baseline="-25000" dirty="0" err="1">
                <a:solidFill>
                  <a:schemeClr val="bg2"/>
                </a:solidFill>
                <a:latin typeface="Helvetica" panose="020B0604020202020204" pitchFamily="34" charset="0"/>
              </a:rPr>
              <a:t>i</a:t>
            </a:r>
            <a:r>
              <a:rPr lang="en-AU" altLang="en-US" sz="900" dirty="0">
                <a:solidFill>
                  <a:schemeClr val="bg2"/>
                </a:solidFill>
                <a:latin typeface="Helvetica" panose="020B0604020202020204" pitchFamily="34" charset="0"/>
              </a:rPr>
              <a:t>   	</a:t>
            </a:r>
            <a:r>
              <a:rPr lang="en-AU" altLang="en-US" sz="900" b="1" dirty="0">
                <a:solidFill>
                  <a:schemeClr val="bg2"/>
                </a:solidFill>
                <a:latin typeface="Helvetica" panose="020B0604020202020204" pitchFamily="34" charset="0"/>
              </a:rPr>
              <a:t>climate </a:t>
            </a:r>
            <a:r>
              <a:rPr lang="en-AU" altLang="en-US" sz="900" b="1" dirty="0" smtClean="0">
                <a:solidFill>
                  <a:schemeClr val="bg2"/>
                </a:solidFill>
                <a:latin typeface="Helvetica" panose="020B0604020202020204" pitchFamily="34" charset="0"/>
              </a:rPr>
              <a:t>indices</a:t>
            </a:r>
            <a:endParaRPr lang="en-AU" altLang="en-US" sz="400" b="1" dirty="0" smtClean="0">
              <a:solidFill>
                <a:schemeClr val="bg2"/>
              </a:solidFill>
              <a:latin typeface="Helvetica" panose="020B0604020202020204" pitchFamily="34" charset="0"/>
            </a:endParaRPr>
          </a:p>
          <a:p>
            <a:pPr>
              <a:tabLst>
                <a:tab pos="1079500" algn="l"/>
                <a:tab pos="1346200" algn="l"/>
                <a:tab pos="5019675" algn="ctr"/>
              </a:tabLst>
            </a:pPr>
            <a:endParaRPr lang="en-AU" altLang="en-US" sz="400" dirty="0">
              <a:solidFill>
                <a:schemeClr val="bg2"/>
              </a:solidFill>
              <a:latin typeface="Helvetica" panose="020B0604020202020204" pitchFamily="34" charset="0"/>
            </a:endParaRPr>
          </a:p>
          <a:p>
            <a:pPr>
              <a:tabLst>
                <a:tab pos="1079500" algn="l"/>
                <a:tab pos="1346200" algn="l"/>
                <a:tab pos="5019675" algn="ctr"/>
              </a:tabLst>
            </a:pPr>
            <a:r>
              <a:rPr lang="en-AU" altLang="en-US" sz="400" dirty="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smtClean="0">
                <a:solidFill>
                  <a:schemeClr val="bg2"/>
                </a:solidFill>
                <a:latin typeface="Helvetica" panose="020B0604020202020204" pitchFamily="34" charset="0"/>
              </a:rPr>
              <a:t>1</a:t>
            </a:r>
            <a:r>
              <a:rPr lang="en-AU" altLang="en-US" sz="900" dirty="0" smtClean="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smtClean="0">
                <a:solidFill>
                  <a:schemeClr val="bg2"/>
                </a:solidFill>
                <a:latin typeface="Helvetica" panose="020B0604020202020204" pitchFamily="34" charset="0"/>
              </a:rPr>
              <a:t>α</a:t>
            </a:r>
            <a:r>
              <a:rPr lang="en-AU" altLang="en-US" sz="900" baseline="-25000" dirty="0" smtClean="0">
                <a:solidFill>
                  <a:schemeClr val="bg2"/>
                </a:solidFill>
                <a:latin typeface="Helvetica" panose="020B0604020202020204" pitchFamily="34" charset="0"/>
              </a:rPr>
              <a:t>7</a:t>
            </a:r>
            <a:r>
              <a:rPr lang="en-AU" altLang="en-US" sz="900" dirty="0" smtClean="0">
                <a:solidFill>
                  <a:schemeClr val="bg2"/>
                </a:solidFill>
                <a:latin typeface="Helvetica" panose="020B0604020202020204" pitchFamily="34" charset="0"/>
              </a:rPr>
              <a:t> </a:t>
            </a:r>
            <a:r>
              <a:rPr lang="en-AU" altLang="en-US" sz="900" i="1" dirty="0" err="1">
                <a:solidFill>
                  <a:schemeClr val="bg2"/>
                </a:solidFill>
                <a:latin typeface="Helvetica" panose="020B0604020202020204" pitchFamily="34" charset="0"/>
              </a:rPr>
              <a:t>time</a:t>
            </a:r>
            <a:r>
              <a:rPr lang="en-AU" altLang="en-US" sz="900" i="1" baseline="-25000" dirty="0" err="1">
                <a:solidFill>
                  <a:schemeClr val="bg2"/>
                </a:solidFill>
                <a:latin typeface="Helvetica" panose="020B0604020202020204" pitchFamily="34" charset="0"/>
              </a:rPr>
              <a:t>i</a:t>
            </a:r>
            <a:r>
              <a:rPr lang="en-AU" altLang="en-US" sz="900" dirty="0">
                <a:solidFill>
                  <a:schemeClr val="bg2"/>
                </a:solidFill>
                <a:latin typeface="Helvetica" panose="020B0604020202020204" pitchFamily="34" charset="0"/>
              </a:rPr>
              <a:t>   + (deviations from linearity ; </a:t>
            </a:r>
            <a:r>
              <a:rPr lang="en-AU" altLang="en-US" sz="900" i="1" dirty="0" err="1">
                <a:solidFill>
                  <a:schemeClr val="bg2"/>
                </a:solidFill>
                <a:latin typeface="Helvetica" panose="020B0604020202020204" pitchFamily="34" charset="0"/>
              </a:rPr>
              <a:t>df</a:t>
            </a:r>
            <a:r>
              <a:rPr lang="en-AU" altLang="en-US" sz="900" dirty="0">
                <a:solidFill>
                  <a:schemeClr val="bg2"/>
                </a:solidFill>
                <a:latin typeface="Helvetica" panose="020B0604020202020204" pitchFamily="34" charset="0"/>
              </a:rPr>
              <a:t>)	</a:t>
            </a:r>
            <a:r>
              <a:rPr lang="en-AU" altLang="en-US" sz="900" b="1" dirty="0">
                <a:solidFill>
                  <a:schemeClr val="bg2"/>
                </a:solidFill>
                <a:latin typeface="Helvetica" panose="020B0604020202020204" pitchFamily="34" charset="0"/>
              </a:rPr>
              <a:t>spline time </a:t>
            </a:r>
            <a:r>
              <a:rPr lang="en-AU" altLang="en-US" sz="900" b="1" dirty="0" smtClean="0">
                <a:solidFill>
                  <a:schemeClr val="bg2"/>
                </a:solidFill>
                <a:latin typeface="Helvetica" panose="020B0604020202020204" pitchFamily="34" charset="0"/>
              </a:rPr>
              <a:t>trend</a:t>
            </a:r>
            <a:endParaRPr lang="en-AU" altLang="en-US" sz="400" b="1" dirty="0" smtClean="0">
              <a:solidFill>
                <a:schemeClr val="bg2"/>
              </a:solidFill>
              <a:latin typeface="Helvetica" panose="020B0604020202020204" pitchFamily="34" charset="0"/>
            </a:endParaRPr>
          </a:p>
          <a:p>
            <a:pPr>
              <a:tabLst>
                <a:tab pos="1079500" algn="l"/>
                <a:tab pos="1346200" algn="l"/>
                <a:tab pos="5019675" algn="ctr"/>
              </a:tabLst>
            </a:pPr>
            <a:endParaRPr lang="en-AU" altLang="en-US" sz="400" dirty="0" smtClean="0">
              <a:solidFill>
                <a:schemeClr val="bg2"/>
              </a:solidFill>
              <a:latin typeface="Helvetica" panose="020B0604020202020204" pitchFamily="34" charset="0"/>
            </a:endParaRPr>
          </a:p>
          <a:p>
            <a:pPr>
              <a:tabLst>
                <a:tab pos="1079500" algn="l"/>
                <a:tab pos="1346200" algn="l"/>
                <a:tab pos="5019675" algn="ctr"/>
              </a:tabLst>
            </a:pPr>
            <a:r>
              <a:rPr lang="en-AU" altLang="en-US" sz="400" dirty="0">
                <a:solidFill>
                  <a:schemeClr val="bg2"/>
                </a:solidFill>
                <a:latin typeface="Helvetica" panose="020B0604020202020204" pitchFamily="34" charset="0"/>
              </a:rPr>
              <a:t>		</a:t>
            </a:r>
            <a:r>
              <a:rPr lang="en-AU" altLang="en-US" sz="900" dirty="0">
                <a:solidFill>
                  <a:schemeClr val="bg2"/>
                </a:solidFill>
                <a:latin typeface="Helvetica" panose="020B0604020202020204" pitchFamily="34" charset="0"/>
              </a:rPr>
              <a:t>+ </a:t>
            </a:r>
            <a:r>
              <a:rPr lang="en-AU" altLang="en-US" sz="900" i="1" dirty="0" err="1">
                <a:solidFill>
                  <a:schemeClr val="bg2"/>
                </a:solidFill>
                <a:latin typeface="Helvetica" panose="020B0604020202020204" pitchFamily="34" charset="0"/>
              </a:rPr>
              <a:t>ε</a:t>
            </a:r>
            <a:r>
              <a:rPr lang="en-AU" altLang="en-US" sz="900" i="1" baseline="-25000" dirty="0" err="1">
                <a:solidFill>
                  <a:schemeClr val="bg2"/>
                </a:solidFill>
                <a:latin typeface="Helvetica" panose="020B0604020202020204" pitchFamily="34" charset="0"/>
              </a:rPr>
              <a:t>i</a:t>
            </a:r>
            <a:r>
              <a:rPr lang="en-AU" altLang="en-US" sz="900" dirty="0">
                <a:solidFill>
                  <a:schemeClr val="bg2"/>
                </a:solidFill>
                <a:latin typeface="Helvetica" panose="020B0604020202020204" pitchFamily="34" charset="0"/>
              </a:rPr>
              <a:t>	</a:t>
            </a:r>
            <a:r>
              <a:rPr lang="en-AU" altLang="en-US" sz="900" b="1" dirty="0" err="1">
                <a:solidFill>
                  <a:schemeClr val="bg2"/>
                </a:solidFill>
                <a:latin typeface="Helvetica" panose="020B0604020202020204" pitchFamily="34" charset="0"/>
              </a:rPr>
              <a:t>autocorrelated</a:t>
            </a:r>
            <a:r>
              <a:rPr lang="en-AU" altLang="en-US" sz="900" b="1" dirty="0">
                <a:solidFill>
                  <a:schemeClr val="bg2"/>
                </a:solidFill>
                <a:latin typeface="Helvetica" panose="020B0604020202020204" pitchFamily="34" charset="0"/>
              </a:rPr>
              <a:t> errors</a:t>
            </a:r>
          </a:p>
        </p:txBody>
      </p:sp>
      <p:sp>
        <p:nvSpPr>
          <p:cNvPr id="4142" name="Rectangle 46"/>
          <p:cNvSpPr>
            <a:spLocks noChangeArrowheads="1"/>
          </p:cNvSpPr>
          <p:nvPr/>
        </p:nvSpPr>
        <p:spPr bwMode="auto">
          <a:xfrm>
            <a:off x="149768" y="3944888"/>
            <a:ext cx="6591600" cy="1044000"/>
          </a:xfrm>
          <a:prstGeom prst="rect">
            <a:avLst/>
          </a:prstGeom>
          <a:solidFill>
            <a:srgbClr val="FFFF99"/>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0950" tIns="9464" rIns="100950" bIns="9464">
            <a:spAutoFit/>
          </a:bodyPr>
          <a:lstStyle>
            <a:lvl1pPr defTabSz="187325">
              <a:defRPr sz="2400">
                <a:solidFill>
                  <a:schemeClr val="tx1"/>
                </a:solidFill>
                <a:latin typeface="Times New Roman" panose="02020603050405020304" pitchFamily="18" charset="0"/>
              </a:defRPr>
            </a:lvl1pPr>
            <a:lvl2pPr marL="244475" defTabSz="187325">
              <a:defRPr sz="2400">
                <a:solidFill>
                  <a:schemeClr val="tx1"/>
                </a:solidFill>
                <a:latin typeface="Times New Roman" panose="02020603050405020304" pitchFamily="18" charset="0"/>
              </a:defRPr>
            </a:lvl2pPr>
            <a:lvl3pPr marL="269875" defTabSz="187325">
              <a:defRPr sz="2400">
                <a:solidFill>
                  <a:schemeClr val="tx1"/>
                </a:solidFill>
                <a:latin typeface="Times New Roman" panose="02020603050405020304" pitchFamily="18" charset="0"/>
              </a:defRPr>
            </a:lvl3pPr>
            <a:lvl4pPr marL="471488" indent="-177800" defTabSz="187325">
              <a:defRPr sz="2400">
                <a:solidFill>
                  <a:schemeClr val="tx1"/>
                </a:solidFill>
                <a:latin typeface="Times New Roman" panose="02020603050405020304" pitchFamily="18" charset="0"/>
              </a:defRPr>
            </a:lvl4pPr>
            <a:lvl5pPr marL="496888" defTabSz="187325">
              <a:defRPr sz="2400">
                <a:solidFill>
                  <a:schemeClr val="tx1"/>
                </a:solidFill>
                <a:latin typeface="Times New Roman" panose="02020603050405020304" pitchFamily="18" charset="0"/>
              </a:defRPr>
            </a:lvl5pPr>
            <a:lvl6pPr marL="954088" defTabSz="187325" eaLnBrk="0" fontAlgn="base" hangingPunct="0">
              <a:spcBef>
                <a:spcPct val="0"/>
              </a:spcBef>
              <a:spcAft>
                <a:spcPct val="0"/>
              </a:spcAft>
              <a:defRPr sz="2400">
                <a:solidFill>
                  <a:schemeClr val="tx1"/>
                </a:solidFill>
                <a:latin typeface="Times New Roman" panose="02020603050405020304" pitchFamily="18" charset="0"/>
              </a:defRPr>
            </a:lvl6pPr>
            <a:lvl7pPr marL="1411288" defTabSz="187325" eaLnBrk="0" fontAlgn="base" hangingPunct="0">
              <a:spcBef>
                <a:spcPct val="0"/>
              </a:spcBef>
              <a:spcAft>
                <a:spcPct val="0"/>
              </a:spcAft>
              <a:defRPr sz="2400">
                <a:solidFill>
                  <a:schemeClr val="tx1"/>
                </a:solidFill>
                <a:latin typeface="Times New Roman" panose="02020603050405020304" pitchFamily="18" charset="0"/>
              </a:defRPr>
            </a:lvl7pPr>
            <a:lvl8pPr marL="1868488" defTabSz="187325" eaLnBrk="0" fontAlgn="base" hangingPunct="0">
              <a:spcBef>
                <a:spcPct val="0"/>
              </a:spcBef>
              <a:spcAft>
                <a:spcPct val="0"/>
              </a:spcAft>
              <a:defRPr sz="2400">
                <a:solidFill>
                  <a:schemeClr val="tx1"/>
                </a:solidFill>
                <a:latin typeface="Times New Roman" panose="02020603050405020304" pitchFamily="18" charset="0"/>
              </a:defRPr>
            </a:lvl8pPr>
            <a:lvl9pPr marL="2325688" defTabSz="187325"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ltLang="en-US" sz="5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p:txBody>
      </p:sp>
      <p:sp>
        <p:nvSpPr>
          <p:cNvPr id="4143" name="Rectangle 47"/>
          <p:cNvSpPr>
            <a:spLocks noChangeArrowheads="1"/>
          </p:cNvSpPr>
          <p:nvPr/>
        </p:nvSpPr>
        <p:spPr bwMode="auto">
          <a:xfrm>
            <a:off x="150812" y="5061448"/>
            <a:ext cx="6591600" cy="4248000"/>
          </a:xfrm>
          <a:prstGeom prst="rect">
            <a:avLst/>
          </a:prstGeom>
          <a:solidFill>
            <a:srgbClr val="FFFF99"/>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0950" tIns="9464" rIns="100950" bIns="9464"/>
          <a:lstStyle>
            <a:lvl1pPr defTabSz="187325">
              <a:defRPr sz="2400">
                <a:solidFill>
                  <a:schemeClr val="tx1"/>
                </a:solidFill>
                <a:latin typeface="Times New Roman" panose="02020603050405020304" pitchFamily="18" charset="0"/>
              </a:defRPr>
            </a:lvl1pPr>
            <a:lvl2pPr marL="244475" defTabSz="187325">
              <a:defRPr sz="2400">
                <a:solidFill>
                  <a:schemeClr val="tx1"/>
                </a:solidFill>
                <a:latin typeface="Times New Roman" panose="02020603050405020304" pitchFamily="18" charset="0"/>
              </a:defRPr>
            </a:lvl2pPr>
            <a:lvl3pPr marL="269875" defTabSz="187325">
              <a:defRPr sz="2400">
                <a:solidFill>
                  <a:schemeClr val="tx1"/>
                </a:solidFill>
                <a:latin typeface="Times New Roman" panose="02020603050405020304" pitchFamily="18" charset="0"/>
              </a:defRPr>
            </a:lvl3pPr>
            <a:lvl4pPr marL="471488" indent="-177800" defTabSz="187325">
              <a:defRPr sz="2400">
                <a:solidFill>
                  <a:schemeClr val="tx1"/>
                </a:solidFill>
                <a:latin typeface="Times New Roman" panose="02020603050405020304" pitchFamily="18" charset="0"/>
              </a:defRPr>
            </a:lvl4pPr>
            <a:lvl5pPr marL="496888" defTabSz="187325">
              <a:defRPr sz="2400">
                <a:solidFill>
                  <a:schemeClr val="tx1"/>
                </a:solidFill>
                <a:latin typeface="Times New Roman" panose="02020603050405020304" pitchFamily="18" charset="0"/>
              </a:defRPr>
            </a:lvl5pPr>
            <a:lvl6pPr marL="954088" defTabSz="187325" eaLnBrk="0" fontAlgn="base" hangingPunct="0">
              <a:spcBef>
                <a:spcPct val="0"/>
              </a:spcBef>
              <a:spcAft>
                <a:spcPct val="0"/>
              </a:spcAft>
              <a:defRPr sz="2400">
                <a:solidFill>
                  <a:schemeClr val="tx1"/>
                </a:solidFill>
                <a:latin typeface="Times New Roman" panose="02020603050405020304" pitchFamily="18" charset="0"/>
              </a:defRPr>
            </a:lvl6pPr>
            <a:lvl7pPr marL="1411288" defTabSz="187325" eaLnBrk="0" fontAlgn="base" hangingPunct="0">
              <a:spcBef>
                <a:spcPct val="0"/>
              </a:spcBef>
              <a:spcAft>
                <a:spcPct val="0"/>
              </a:spcAft>
              <a:defRPr sz="2400">
                <a:solidFill>
                  <a:schemeClr val="tx1"/>
                </a:solidFill>
                <a:latin typeface="Times New Roman" panose="02020603050405020304" pitchFamily="18" charset="0"/>
              </a:defRPr>
            </a:lvl7pPr>
            <a:lvl8pPr marL="1868488" defTabSz="187325" eaLnBrk="0" fontAlgn="base" hangingPunct="0">
              <a:spcBef>
                <a:spcPct val="0"/>
              </a:spcBef>
              <a:spcAft>
                <a:spcPct val="0"/>
              </a:spcAft>
              <a:defRPr sz="2400">
                <a:solidFill>
                  <a:schemeClr val="tx1"/>
                </a:solidFill>
                <a:latin typeface="Times New Roman" panose="02020603050405020304" pitchFamily="18" charset="0"/>
              </a:defRPr>
            </a:lvl8pPr>
            <a:lvl9pPr marL="2325688" defTabSz="187325"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a:p>
            <a:endParaRPr lang="en-AU" altLang="en-US" sz="400" b="1">
              <a:solidFill>
                <a:schemeClr val="bg2"/>
              </a:solidFill>
              <a:effectLst>
                <a:outerShdw blurRad="38100" dist="38100" dir="2700000" algn="tl">
                  <a:srgbClr val="FFFFFF"/>
                </a:outerShdw>
              </a:effectLst>
              <a:latin typeface="Helvetica" panose="020B0604020202020204" pitchFamily="34" charset="0"/>
            </a:endParaRPr>
          </a:p>
        </p:txBody>
      </p:sp>
      <p:sp>
        <p:nvSpPr>
          <p:cNvPr id="4141" name="Rectangle 45"/>
          <p:cNvSpPr>
            <a:spLocks noChangeArrowheads="1"/>
          </p:cNvSpPr>
          <p:nvPr/>
        </p:nvSpPr>
        <p:spPr bwMode="auto">
          <a:xfrm>
            <a:off x="150711" y="1321033"/>
            <a:ext cx="6589713" cy="2592000"/>
          </a:xfrm>
          <a:prstGeom prst="rect">
            <a:avLst/>
          </a:prstGeom>
          <a:solidFill>
            <a:srgbClr val="FFFF99"/>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0950" tIns="9464" rIns="100950" bIns="9464">
            <a:spAutoFit/>
          </a:bodyPr>
          <a:lstStyle>
            <a:lvl1pPr defTabSz="187325">
              <a:defRPr sz="2400">
                <a:solidFill>
                  <a:schemeClr val="tx1"/>
                </a:solidFill>
                <a:latin typeface="Times New Roman" panose="02020603050405020304" pitchFamily="18" charset="0"/>
              </a:defRPr>
            </a:lvl1pPr>
            <a:lvl2pPr marL="244475" defTabSz="187325">
              <a:defRPr sz="2400">
                <a:solidFill>
                  <a:schemeClr val="tx1"/>
                </a:solidFill>
                <a:latin typeface="Times New Roman" panose="02020603050405020304" pitchFamily="18" charset="0"/>
              </a:defRPr>
            </a:lvl2pPr>
            <a:lvl3pPr marL="269875" defTabSz="187325">
              <a:defRPr sz="2400">
                <a:solidFill>
                  <a:schemeClr val="tx1"/>
                </a:solidFill>
                <a:latin typeface="Times New Roman" panose="02020603050405020304" pitchFamily="18" charset="0"/>
              </a:defRPr>
            </a:lvl3pPr>
            <a:lvl4pPr marL="471488" indent="-177800" defTabSz="187325">
              <a:defRPr sz="2400">
                <a:solidFill>
                  <a:schemeClr val="tx1"/>
                </a:solidFill>
                <a:latin typeface="Times New Roman" panose="02020603050405020304" pitchFamily="18" charset="0"/>
              </a:defRPr>
            </a:lvl4pPr>
            <a:lvl5pPr marL="496888" defTabSz="187325">
              <a:defRPr sz="2400">
                <a:solidFill>
                  <a:schemeClr val="tx1"/>
                </a:solidFill>
                <a:latin typeface="Times New Roman" panose="02020603050405020304" pitchFamily="18" charset="0"/>
              </a:defRPr>
            </a:lvl5pPr>
            <a:lvl6pPr marL="954088" defTabSz="187325" eaLnBrk="0" fontAlgn="base" hangingPunct="0">
              <a:spcBef>
                <a:spcPct val="0"/>
              </a:spcBef>
              <a:spcAft>
                <a:spcPct val="0"/>
              </a:spcAft>
              <a:defRPr sz="2400">
                <a:solidFill>
                  <a:schemeClr val="tx1"/>
                </a:solidFill>
                <a:latin typeface="Times New Roman" panose="02020603050405020304" pitchFamily="18" charset="0"/>
              </a:defRPr>
            </a:lvl6pPr>
            <a:lvl7pPr marL="1411288" defTabSz="187325" eaLnBrk="0" fontAlgn="base" hangingPunct="0">
              <a:spcBef>
                <a:spcPct val="0"/>
              </a:spcBef>
              <a:spcAft>
                <a:spcPct val="0"/>
              </a:spcAft>
              <a:defRPr sz="2400">
                <a:solidFill>
                  <a:schemeClr val="tx1"/>
                </a:solidFill>
                <a:latin typeface="Times New Roman" panose="02020603050405020304" pitchFamily="18" charset="0"/>
              </a:defRPr>
            </a:lvl7pPr>
            <a:lvl8pPr marL="1868488" defTabSz="187325" eaLnBrk="0" fontAlgn="base" hangingPunct="0">
              <a:spcBef>
                <a:spcPct val="0"/>
              </a:spcBef>
              <a:spcAft>
                <a:spcPct val="0"/>
              </a:spcAft>
              <a:defRPr sz="2400">
                <a:solidFill>
                  <a:schemeClr val="tx1"/>
                </a:solidFill>
                <a:latin typeface="Times New Roman" panose="02020603050405020304" pitchFamily="18" charset="0"/>
              </a:defRPr>
            </a:lvl8pPr>
            <a:lvl9pPr marL="2325688" defTabSz="187325"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ltLang="en-US" sz="500" b="1">
              <a:solidFill>
                <a:schemeClr val="bg2"/>
              </a:solidFill>
              <a:effectLst>
                <a:outerShdw blurRad="38100" dist="38100" dir="2700000" algn="tl">
                  <a:srgbClr val="FFFFFF"/>
                </a:outerShdw>
              </a:effectLst>
              <a:latin typeface="Helvetica" panose="020B0604020202020204" pitchFamily="34"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600">
              <a:solidFill>
                <a:schemeClr val="bg2"/>
              </a:solidFill>
              <a:latin typeface="Comic Sans MS" panose="030F0702030302020204" pitchFamily="66" charset="0"/>
            </a:endParaRPr>
          </a:p>
          <a:p>
            <a:endParaRPr lang="en-AU" altLang="en-US" sz="1000">
              <a:solidFill>
                <a:schemeClr val="bg2"/>
              </a:solidFill>
              <a:latin typeface="Comic Sans MS" panose="030F0702030302020204" pitchFamily="66" charset="0"/>
            </a:endParaRPr>
          </a:p>
        </p:txBody>
      </p:sp>
      <p:sp>
        <p:nvSpPr>
          <p:cNvPr id="4098" name="Rectangle 2"/>
          <p:cNvSpPr>
            <a:spLocks noGrp="1" noChangeArrowheads="1"/>
          </p:cNvSpPr>
          <p:nvPr>
            <p:ph type="title"/>
          </p:nvPr>
        </p:nvSpPr>
        <p:spPr>
          <a:xfrm>
            <a:off x="56044" y="40646"/>
            <a:ext cx="6406243" cy="1253924"/>
          </a:xfrm>
          <a:noFill/>
          <a:ln/>
          <a:extLst>
            <a:ext uri="{91240B29-F687-4F45-9708-019B960494DF}">
              <a14:hiddenLine xmlns:a14="http://schemas.microsoft.com/office/drawing/2010/main" w="50800">
                <a:solidFill>
                  <a:schemeClr val="tx1"/>
                </a:solidFill>
                <a:miter lim="800000"/>
                <a:headEnd/>
                <a:tailEnd/>
              </a14:hiddenLine>
            </a:ext>
          </a:extLst>
        </p:spPr>
        <p:txBody>
          <a:bodyPr/>
          <a:lstStyle/>
          <a:p>
            <a:pPr>
              <a:tabLst>
                <a:tab pos="542925" algn="l"/>
              </a:tabLst>
            </a:pPr>
            <a:r>
              <a:rPr lang="en-AU" altLang="en-US" sz="2300" b="1" dirty="0" smtClean="0">
                <a:solidFill>
                  <a:schemeClr val="bg2"/>
                </a:solidFill>
                <a:effectLst>
                  <a:outerShdw blurRad="38100" dist="38100" dir="2700000" algn="tl">
                    <a:srgbClr val="FFFFFF"/>
                  </a:outerShdw>
                </a:effectLst>
                <a:latin typeface="Helvetica" panose="020B0604020202020204" pitchFamily="34" charset="0"/>
                <a:cs typeface="Helvetica" panose="020B0604020202020204" pitchFamily="34" charset="0"/>
              </a:rPr>
              <a:t>Methods for Estimating Trends in Sea Level</a:t>
            </a:r>
            <a:br>
              <a:rPr lang="en-AU" altLang="en-US" sz="2300" b="1" dirty="0" smtClean="0">
                <a:solidFill>
                  <a:schemeClr val="bg2"/>
                </a:solidFill>
                <a:effectLst>
                  <a:outerShdw blurRad="38100" dist="38100" dir="2700000" algn="tl">
                    <a:srgbClr val="FFFFFF"/>
                  </a:outerShdw>
                </a:effectLst>
                <a:latin typeface="Helvetica" panose="020B0604020202020204" pitchFamily="34" charset="0"/>
                <a:cs typeface="Helvetica" panose="020B0604020202020204" pitchFamily="34" charset="0"/>
              </a:rPr>
            </a:br>
            <a:r>
              <a:rPr lang="en-AU" altLang="en-US" sz="200" dirty="0">
                <a:solidFill>
                  <a:schemeClr val="bg2"/>
                </a:solidFill>
                <a:latin typeface="Comic Sans MS" panose="030F0702030302020204" pitchFamily="66" charset="0"/>
              </a:rPr>
              <a:t/>
            </a:r>
            <a:br>
              <a:rPr lang="en-AU" altLang="en-US" sz="200" dirty="0">
                <a:solidFill>
                  <a:schemeClr val="bg2"/>
                </a:solidFill>
                <a:latin typeface="Comic Sans MS" panose="030F0702030302020204" pitchFamily="66" charset="0"/>
              </a:rPr>
            </a:br>
            <a:r>
              <a:rPr lang="en-AU" altLang="en-US" sz="200" dirty="0" smtClean="0">
                <a:solidFill>
                  <a:schemeClr val="bg2"/>
                </a:solidFill>
                <a:latin typeface="Comic Sans MS" panose="030F0702030302020204" pitchFamily="66" charset="0"/>
              </a:rPr>
              <a:t/>
            </a:r>
            <a:br>
              <a:rPr lang="en-AU" altLang="en-US" sz="200" dirty="0" smtClean="0">
                <a:solidFill>
                  <a:schemeClr val="bg2"/>
                </a:solidFill>
                <a:latin typeface="Comic Sans MS" panose="030F0702030302020204" pitchFamily="66" charset="0"/>
              </a:rPr>
            </a:br>
            <a:r>
              <a:rPr lang="en-AU" altLang="en-US" sz="1000" dirty="0" smtClean="0">
                <a:solidFill>
                  <a:schemeClr val="bg2"/>
                </a:solidFill>
                <a:latin typeface="Helvetica" panose="020B0604020202020204" pitchFamily="34" charset="0"/>
                <a:cs typeface="Helvetica" panose="020B0604020202020204" pitchFamily="34" charset="0"/>
              </a:rPr>
              <a:t>Terry Koen and David Hanslow</a:t>
            </a:r>
            <a:r>
              <a:rPr lang="en-AU" altLang="en-US" sz="1200" dirty="0">
                <a:solidFill>
                  <a:schemeClr val="bg2"/>
                </a:solidFill>
                <a:latin typeface="Helvetica" panose="020B0604020202020204" pitchFamily="34" charset="0"/>
                <a:cs typeface="Helvetica" panose="020B0604020202020204" pitchFamily="34" charset="0"/>
              </a:rPr>
              <a:t/>
            </a:r>
            <a:br>
              <a:rPr lang="en-AU" altLang="en-US" sz="1200" dirty="0">
                <a:solidFill>
                  <a:schemeClr val="bg2"/>
                </a:solidFill>
                <a:latin typeface="Helvetica" panose="020B0604020202020204" pitchFamily="34" charset="0"/>
                <a:cs typeface="Helvetica" panose="020B0604020202020204" pitchFamily="34" charset="0"/>
              </a:rPr>
            </a:br>
            <a:r>
              <a:rPr lang="en-AU" altLang="en-US" sz="900" dirty="0">
                <a:solidFill>
                  <a:schemeClr val="bg2"/>
                </a:solidFill>
                <a:latin typeface="Helvetica" panose="020B0604020202020204" pitchFamily="34" charset="0"/>
                <a:cs typeface="Helvetica" panose="020B0604020202020204" pitchFamily="34" charset="0"/>
              </a:rPr>
              <a:t>Cowra Research Centre, Office of Environment &amp; Heritage, </a:t>
            </a:r>
            <a:br>
              <a:rPr lang="en-AU" altLang="en-US" sz="900" dirty="0">
                <a:solidFill>
                  <a:schemeClr val="bg2"/>
                </a:solidFill>
                <a:latin typeface="Helvetica" panose="020B0604020202020204" pitchFamily="34" charset="0"/>
                <a:cs typeface="Helvetica" panose="020B0604020202020204" pitchFamily="34" charset="0"/>
              </a:rPr>
            </a:br>
            <a:r>
              <a:rPr lang="en-AU" altLang="en-US" sz="900" dirty="0">
                <a:solidFill>
                  <a:schemeClr val="bg2"/>
                </a:solidFill>
                <a:latin typeface="Helvetica" panose="020B0604020202020204" pitchFamily="34" charset="0"/>
                <a:cs typeface="Helvetica" panose="020B0604020202020204" pitchFamily="34" charset="0"/>
              </a:rPr>
              <a:t>P.O. Box 445, Cowra NSW 2794. Australia. </a:t>
            </a:r>
            <a:r>
              <a:rPr lang="en-AU" altLang="en-US" sz="900" dirty="0" smtClean="0">
                <a:solidFill>
                  <a:schemeClr val="bg2"/>
                </a:solidFill>
                <a:latin typeface="Helvetica" panose="020B0604020202020204" pitchFamily="34" charset="0"/>
                <a:cs typeface="Helvetica" panose="020B0604020202020204" pitchFamily="34" charset="0"/>
              </a:rPr>
              <a:t/>
            </a:r>
            <a:br>
              <a:rPr lang="en-AU" altLang="en-US" sz="900" dirty="0" smtClean="0">
                <a:solidFill>
                  <a:schemeClr val="bg2"/>
                </a:solidFill>
                <a:latin typeface="Helvetica" panose="020B0604020202020204" pitchFamily="34" charset="0"/>
                <a:cs typeface="Helvetica" panose="020B0604020202020204" pitchFamily="34" charset="0"/>
              </a:rPr>
            </a:br>
            <a:r>
              <a:rPr lang="en-AU" altLang="en-US" sz="900" dirty="0" smtClean="0">
                <a:solidFill>
                  <a:schemeClr val="bg2"/>
                </a:solidFill>
                <a:latin typeface="Helvetica" panose="020B0604020202020204" pitchFamily="34" charset="0"/>
                <a:cs typeface="Helvetica" panose="020B0604020202020204" pitchFamily="34" charset="0"/>
              </a:rPr>
              <a:t>Terry.Koen@environment.nsw.gov.au</a:t>
            </a:r>
            <a:endParaRPr lang="en-AU" altLang="en-US" sz="900" dirty="0">
              <a:solidFill>
                <a:schemeClr val="bg2"/>
              </a:solidFill>
              <a:latin typeface="Helvetica" panose="020B0604020202020204" pitchFamily="34" charset="0"/>
              <a:cs typeface="Helvetica" panose="020B0604020202020204" pitchFamily="34" charset="0"/>
            </a:endParaRPr>
          </a:p>
        </p:txBody>
      </p:sp>
      <p:sp>
        <p:nvSpPr>
          <p:cNvPr id="4100" name="Rectangle 4"/>
          <p:cNvSpPr>
            <a:spLocks noChangeArrowheads="1"/>
          </p:cNvSpPr>
          <p:nvPr/>
        </p:nvSpPr>
        <p:spPr bwMode="auto">
          <a:xfrm>
            <a:off x="185854" y="1341938"/>
            <a:ext cx="3167062" cy="2465937"/>
          </a:xfrm>
          <a:prstGeom prst="rect">
            <a:avLst/>
          </a:prstGeom>
          <a:solidFill>
            <a:srgbClr val="FFFF99"/>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0950" tIns="9464" rIns="100950" bIns="9464">
            <a:spAutoFit/>
          </a:bodyPr>
          <a:lstStyle>
            <a:lvl1pPr defTabSz="187325">
              <a:defRPr sz="2400">
                <a:solidFill>
                  <a:schemeClr val="tx1"/>
                </a:solidFill>
                <a:latin typeface="Times New Roman" panose="02020603050405020304" pitchFamily="18" charset="0"/>
              </a:defRPr>
            </a:lvl1pPr>
            <a:lvl2pPr marL="244475" defTabSz="187325">
              <a:defRPr sz="2400">
                <a:solidFill>
                  <a:schemeClr val="tx1"/>
                </a:solidFill>
                <a:latin typeface="Times New Roman" panose="02020603050405020304" pitchFamily="18" charset="0"/>
              </a:defRPr>
            </a:lvl2pPr>
            <a:lvl3pPr marL="269875" defTabSz="187325">
              <a:defRPr sz="2400">
                <a:solidFill>
                  <a:schemeClr val="tx1"/>
                </a:solidFill>
                <a:latin typeface="Times New Roman" panose="02020603050405020304" pitchFamily="18" charset="0"/>
              </a:defRPr>
            </a:lvl3pPr>
            <a:lvl4pPr marL="471488" indent="-177800" defTabSz="187325">
              <a:defRPr sz="2400">
                <a:solidFill>
                  <a:schemeClr val="tx1"/>
                </a:solidFill>
                <a:latin typeface="Times New Roman" panose="02020603050405020304" pitchFamily="18" charset="0"/>
              </a:defRPr>
            </a:lvl4pPr>
            <a:lvl5pPr marL="496888" defTabSz="187325">
              <a:defRPr sz="2400">
                <a:solidFill>
                  <a:schemeClr val="tx1"/>
                </a:solidFill>
                <a:latin typeface="Times New Roman" panose="02020603050405020304" pitchFamily="18" charset="0"/>
              </a:defRPr>
            </a:lvl5pPr>
            <a:lvl6pPr marL="954088" defTabSz="187325" eaLnBrk="0" fontAlgn="base" hangingPunct="0">
              <a:spcBef>
                <a:spcPct val="0"/>
              </a:spcBef>
              <a:spcAft>
                <a:spcPct val="0"/>
              </a:spcAft>
              <a:defRPr sz="2400">
                <a:solidFill>
                  <a:schemeClr val="tx1"/>
                </a:solidFill>
                <a:latin typeface="Times New Roman" panose="02020603050405020304" pitchFamily="18" charset="0"/>
              </a:defRPr>
            </a:lvl6pPr>
            <a:lvl7pPr marL="1411288" defTabSz="187325" eaLnBrk="0" fontAlgn="base" hangingPunct="0">
              <a:spcBef>
                <a:spcPct val="0"/>
              </a:spcBef>
              <a:spcAft>
                <a:spcPct val="0"/>
              </a:spcAft>
              <a:defRPr sz="2400">
                <a:solidFill>
                  <a:schemeClr val="tx1"/>
                </a:solidFill>
                <a:latin typeface="Times New Roman" panose="02020603050405020304" pitchFamily="18" charset="0"/>
              </a:defRPr>
            </a:lvl7pPr>
            <a:lvl8pPr marL="1868488" defTabSz="187325" eaLnBrk="0" fontAlgn="base" hangingPunct="0">
              <a:spcBef>
                <a:spcPct val="0"/>
              </a:spcBef>
              <a:spcAft>
                <a:spcPct val="0"/>
              </a:spcAft>
              <a:defRPr sz="2400">
                <a:solidFill>
                  <a:schemeClr val="tx1"/>
                </a:solidFill>
                <a:latin typeface="Times New Roman" panose="02020603050405020304" pitchFamily="18" charset="0"/>
              </a:defRPr>
            </a:lvl8pPr>
            <a:lvl9pPr marL="2325688" defTabSz="187325"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ltLang="en-US" sz="500" b="1" dirty="0">
              <a:solidFill>
                <a:schemeClr val="bg2"/>
              </a:solidFill>
              <a:effectLst>
                <a:outerShdw blurRad="38100" dist="38100" dir="2700000" algn="tl">
                  <a:srgbClr val="FFFFFF"/>
                </a:outerShdw>
              </a:effectLst>
              <a:latin typeface="Helvetica" panose="020B0604020202020204" pitchFamily="34" charset="0"/>
            </a:endParaRPr>
          </a:p>
          <a:p>
            <a:r>
              <a:rPr lang="en-AU" altLang="en-US" sz="1000" b="1" dirty="0" smtClean="0">
                <a:solidFill>
                  <a:schemeClr val="bg2"/>
                </a:solidFill>
                <a:effectLst>
                  <a:outerShdw blurRad="38100" dist="38100" dir="2700000" algn="tl">
                    <a:srgbClr val="FFFFFF"/>
                  </a:outerShdw>
                </a:effectLst>
                <a:latin typeface="Helvetica" panose="020B0604020202020204" pitchFamily="34" charset="0"/>
                <a:cs typeface="Helvetica" panose="020B0604020202020204" pitchFamily="34" charset="0"/>
              </a:rPr>
              <a:t>Introduction</a:t>
            </a:r>
            <a:endParaRPr lang="en-AU" altLang="en-US" sz="1000" dirty="0">
              <a:solidFill>
                <a:schemeClr val="bg2"/>
              </a:solidFill>
              <a:latin typeface="Helvetica" panose="020B0604020202020204" pitchFamily="34" charset="0"/>
              <a:cs typeface="Helvetica" panose="020B0604020202020204" pitchFamily="34" charset="0"/>
            </a:endParaRPr>
          </a:p>
          <a:p>
            <a:r>
              <a:rPr lang="en-AU" altLang="en-US" sz="800" dirty="0" smtClean="0">
                <a:solidFill>
                  <a:schemeClr val="bg2"/>
                </a:solidFill>
                <a:latin typeface="Helvetica" panose="020B0604020202020204" pitchFamily="34" charset="0"/>
                <a:cs typeface="Helvetica" panose="020B0604020202020204" pitchFamily="34" charset="0"/>
              </a:rPr>
              <a:t>Many consider trend </a:t>
            </a:r>
            <a:r>
              <a:rPr lang="en-AU" altLang="en-US" sz="800" dirty="0">
                <a:solidFill>
                  <a:schemeClr val="bg2"/>
                </a:solidFill>
                <a:latin typeface="Helvetica" panose="020B0604020202020204" pitchFamily="34" charset="0"/>
                <a:cs typeface="Helvetica" panose="020B0604020202020204" pitchFamily="34" charset="0"/>
              </a:rPr>
              <a:t>analysis </a:t>
            </a:r>
            <a:r>
              <a:rPr lang="en-AU" altLang="en-US" sz="800" dirty="0" smtClean="0">
                <a:solidFill>
                  <a:schemeClr val="bg2"/>
                </a:solidFill>
                <a:latin typeface="Helvetica" panose="020B0604020202020204" pitchFamily="34" charset="0"/>
                <a:cs typeface="Helvetica" panose="020B0604020202020204" pitchFamily="34" charset="0"/>
              </a:rPr>
              <a:t>to be a straight forward affair, possibly resorting to simple linear regression if </a:t>
            </a:r>
            <a:r>
              <a:rPr lang="en-AU" altLang="en-US" sz="800" dirty="0">
                <a:solidFill>
                  <a:schemeClr val="bg2"/>
                </a:solidFill>
                <a:latin typeface="Helvetica" panose="020B0604020202020204" pitchFamily="34" charset="0"/>
                <a:cs typeface="Helvetica" panose="020B0604020202020204" pitchFamily="34" charset="0"/>
              </a:rPr>
              <a:t>one </a:t>
            </a:r>
            <a:r>
              <a:rPr lang="en-AU" altLang="en-US" sz="800" dirty="0" smtClean="0">
                <a:solidFill>
                  <a:schemeClr val="bg2"/>
                </a:solidFill>
                <a:latin typeface="Helvetica" panose="020B0604020202020204" pitchFamily="34" charset="0"/>
                <a:cs typeface="Helvetica" panose="020B0604020202020204" pitchFamily="34" charset="0"/>
              </a:rPr>
              <a:t>wishes </a:t>
            </a:r>
            <a:r>
              <a:rPr lang="en-AU" altLang="en-US" sz="800" dirty="0">
                <a:solidFill>
                  <a:schemeClr val="bg2"/>
                </a:solidFill>
                <a:latin typeface="Helvetica" panose="020B0604020202020204" pitchFamily="34" charset="0"/>
                <a:cs typeface="Helvetica" panose="020B0604020202020204" pitchFamily="34" charset="0"/>
              </a:rPr>
              <a:t>to report a single summary statistic such as a linear rate of </a:t>
            </a:r>
            <a:r>
              <a:rPr lang="en-AU" altLang="en-US" sz="800" dirty="0" smtClean="0">
                <a:solidFill>
                  <a:schemeClr val="bg2"/>
                </a:solidFill>
                <a:latin typeface="Helvetica" panose="020B0604020202020204" pitchFamily="34" charset="0"/>
                <a:cs typeface="Helvetica" panose="020B0604020202020204" pitchFamily="34" charset="0"/>
              </a:rPr>
              <a:t>change.</a:t>
            </a:r>
            <a:endParaRPr lang="en-AU" altLang="en-US" sz="800" dirty="0">
              <a:solidFill>
                <a:schemeClr val="bg2"/>
              </a:solidFill>
              <a:latin typeface="Helvetica" panose="020B0604020202020204" pitchFamily="34" charset="0"/>
              <a:cs typeface="Helvetica" panose="020B0604020202020204" pitchFamily="34" charset="0"/>
            </a:endParaRPr>
          </a:p>
          <a:p>
            <a:endParaRPr lang="en-AU" altLang="en-US" sz="800" dirty="0">
              <a:solidFill>
                <a:schemeClr val="bg2"/>
              </a:solidFill>
              <a:latin typeface="Helvetica" panose="020B0604020202020204" pitchFamily="34" charset="0"/>
              <a:cs typeface="Helvetica" panose="020B0604020202020204" pitchFamily="34" charset="0"/>
            </a:endParaRPr>
          </a:p>
          <a:p>
            <a:r>
              <a:rPr lang="en-AU" altLang="en-US" sz="800" dirty="0">
                <a:solidFill>
                  <a:schemeClr val="bg2"/>
                </a:solidFill>
                <a:latin typeface="Helvetica" panose="020B0604020202020204" pitchFamily="34" charset="0"/>
                <a:cs typeface="Helvetica" panose="020B0604020202020204" pitchFamily="34" charset="0"/>
              </a:rPr>
              <a:t>However, </a:t>
            </a:r>
            <a:r>
              <a:rPr lang="en-AU" altLang="en-US" sz="800" dirty="0" smtClean="0">
                <a:solidFill>
                  <a:schemeClr val="bg2"/>
                </a:solidFill>
                <a:latin typeface="Helvetica" panose="020B0604020202020204" pitchFamily="34" charset="0"/>
                <a:cs typeface="Helvetica" panose="020B0604020202020204" pitchFamily="34" charset="0"/>
              </a:rPr>
              <a:t>data in the form of a time series </a:t>
            </a:r>
            <a:r>
              <a:rPr lang="en-AU" altLang="en-US" sz="800" dirty="0">
                <a:solidFill>
                  <a:schemeClr val="bg2"/>
                </a:solidFill>
                <a:latin typeface="Helvetica" panose="020B0604020202020204" pitchFamily="34" charset="0"/>
                <a:cs typeface="Helvetica" panose="020B0604020202020204" pitchFamily="34" charset="0"/>
              </a:rPr>
              <a:t>are </a:t>
            </a:r>
            <a:r>
              <a:rPr lang="en-AU" altLang="en-US" sz="800" dirty="0" smtClean="0">
                <a:solidFill>
                  <a:schemeClr val="bg2"/>
                </a:solidFill>
                <a:latin typeface="Helvetica" panose="020B0604020202020204" pitchFamily="34" charset="0"/>
                <a:cs typeface="Helvetica" panose="020B0604020202020204" pitchFamily="34" charset="0"/>
              </a:rPr>
              <a:t>likely to exhibit serial </a:t>
            </a:r>
            <a:r>
              <a:rPr lang="en-AU" altLang="en-US" sz="800" dirty="0" smtClean="0">
                <a:solidFill>
                  <a:schemeClr val="bg2"/>
                </a:solidFill>
                <a:latin typeface="Helvetica" panose="020B0604020202020204" pitchFamily="34" charset="0"/>
                <a:cs typeface="Helvetica" panose="020B0604020202020204" pitchFamily="34" charset="0"/>
              </a:rPr>
              <a:t>correlation, </a:t>
            </a:r>
            <a:r>
              <a:rPr lang="en-AU" altLang="en-US" sz="800" dirty="0">
                <a:solidFill>
                  <a:schemeClr val="bg2"/>
                </a:solidFill>
                <a:latin typeface="Helvetica" panose="020B0604020202020204" pitchFamily="34" charset="0"/>
                <a:cs typeface="Helvetica" panose="020B0604020202020204" pitchFamily="34" charset="0"/>
              </a:rPr>
              <a:t>meaning the assumption of independence of errors </a:t>
            </a:r>
            <a:r>
              <a:rPr lang="en-AU" altLang="en-US" sz="800" dirty="0" smtClean="0">
                <a:solidFill>
                  <a:schemeClr val="bg2"/>
                </a:solidFill>
                <a:latin typeface="Helvetica" panose="020B0604020202020204" pitchFamily="34" charset="0"/>
                <a:cs typeface="Helvetica" panose="020B0604020202020204" pitchFamily="34" charset="0"/>
              </a:rPr>
              <a:t>may be violated. </a:t>
            </a:r>
            <a:r>
              <a:rPr lang="en-AU" altLang="en-US" sz="800" dirty="0" smtClean="0">
                <a:solidFill>
                  <a:schemeClr val="bg2"/>
                </a:solidFill>
                <a:latin typeface="Helvetica" panose="020B0604020202020204" pitchFamily="34" charset="0"/>
                <a:cs typeface="Helvetica" panose="020B0604020202020204" pitchFamily="34" charset="0"/>
              </a:rPr>
              <a:t>The trend is </a:t>
            </a:r>
            <a:r>
              <a:rPr lang="en-AU" altLang="en-US" sz="800" dirty="0">
                <a:solidFill>
                  <a:schemeClr val="bg2"/>
                </a:solidFill>
                <a:latin typeface="Helvetica" panose="020B0604020202020204" pitchFamily="34" charset="0"/>
                <a:cs typeface="Helvetica" panose="020B0604020202020204" pitchFamily="34" charset="0"/>
              </a:rPr>
              <a:t>unlikely to be purely linear in nature, so </a:t>
            </a:r>
            <a:r>
              <a:rPr lang="en-AU" altLang="en-US" sz="800" dirty="0" smtClean="0">
                <a:solidFill>
                  <a:schemeClr val="bg2"/>
                </a:solidFill>
                <a:latin typeface="Helvetica" panose="020B0604020202020204" pitchFamily="34" charset="0"/>
                <a:cs typeface="Helvetica" panose="020B0604020202020204" pitchFamily="34" charset="0"/>
              </a:rPr>
              <a:t>alternative approaches such as flexible </a:t>
            </a:r>
            <a:r>
              <a:rPr lang="en-AU" altLang="en-US" sz="800" dirty="0">
                <a:solidFill>
                  <a:schemeClr val="bg2"/>
                </a:solidFill>
                <a:latin typeface="Helvetica" panose="020B0604020202020204" pitchFamily="34" charset="0"/>
                <a:cs typeface="Helvetica" panose="020B0604020202020204" pitchFamily="34" charset="0"/>
              </a:rPr>
              <a:t>regression techniques </a:t>
            </a:r>
            <a:r>
              <a:rPr lang="en-AU" altLang="en-US" sz="800" dirty="0" smtClean="0">
                <a:solidFill>
                  <a:schemeClr val="bg2"/>
                </a:solidFill>
                <a:latin typeface="Helvetica" panose="020B0604020202020204" pitchFamily="34" charset="0"/>
                <a:cs typeface="Helvetica" panose="020B0604020202020204" pitchFamily="34" charset="0"/>
              </a:rPr>
              <a:t>(e.g. Generalized </a:t>
            </a:r>
            <a:r>
              <a:rPr lang="en-AU" altLang="en-US" sz="800" dirty="0">
                <a:solidFill>
                  <a:schemeClr val="bg2"/>
                </a:solidFill>
                <a:latin typeface="Helvetica" panose="020B0604020202020204" pitchFamily="34" charset="0"/>
                <a:cs typeface="Helvetica" panose="020B0604020202020204" pitchFamily="34" charset="0"/>
              </a:rPr>
              <a:t>Additive </a:t>
            </a:r>
            <a:r>
              <a:rPr lang="en-AU" altLang="en-US" sz="800" dirty="0" smtClean="0">
                <a:solidFill>
                  <a:schemeClr val="bg2"/>
                </a:solidFill>
                <a:latin typeface="Helvetica" panose="020B0604020202020204" pitchFamily="34" charset="0"/>
                <a:cs typeface="Helvetica" panose="020B0604020202020204" pitchFamily="34" charset="0"/>
              </a:rPr>
              <a:t>Models) </a:t>
            </a:r>
            <a:r>
              <a:rPr lang="en-AU" altLang="en-US" sz="800" dirty="0">
                <a:solidFill>
                  <a:schemeClr val="bg2"/>
                </a:solidFill>
                <a:latin typeface="Helvetica" panose="020B0604020202020204" pitchFamily="34" charset="0"/>
                <a:cs typeface="Helvetica" panose="020B0604020202020204" pitchFamily="34" charset="0"/>
              </a:rPr>
              <a:t>may be worth considering. Also, </a:t>
            </a:r>
            <a:r>
              <a:rPr lang="en-AU" altLang="en-US" sz="800" dirty="0" smtClean="0">
                <a:solidFill>
                  <a:schemeClr val="bg2"/>
                </a:solidFill>
                <a:latin typeface="Helvetica" panose="020B0604020202020204" pitchFamily="34" charset="0"/>
                <a:cs typeface="Helvetica" panose="020B0604020202020204" pitchFamily="34" charset="0"/>
              </a:rPr>
              <a:t>covariates may need to be added to the </a:t>
            </a:r>
            <a:r>
              <a:rPr lang="en-AU" altLang="en-US" sz="800" dirty="0" smtClean="0">
                <a:solidFill>
                  <a:schemeClr val="bg2"/>
                </a:solidFill>
                <a:latin typeface="Helvetica" panose="020B0604020202020204" pitchFamily="34" charset="0"/>
                <a:cs typeface="Helvetica" panose="020B0604020202020204" pitchFamily="34" charset="0"/>
              </a:rPr>
              <a:t>model, such as the Southern </a:t>
            </a:r>
            <a:r>
              <a:rPr lang="en-AU" altLang="en-US" sz="800" dirty="0" smtClean="0">
                <a:solidFill>
                  <a:schemeClr val="bg2"/>
                </a:solidFill>
                <a:latin typeface="Helvetica" panose="020B0604020202020204" pitchFamily="34" charset="0"/>
                <a:cs typeface="Helvetica" panose="020B0604020202020204" pitchFamily="34" charset="0"/>
              </a:rPr>
              <a:t>Oscillation Index (SOI) when examining Sea Level (SL) </a:t>
            </a:r>
            <a:r>
              <a:rPr lang="en-AU" altLang="en-US" sz="800" dirty="0" smtClean="0">
                <a:solidFill>
                  <a:schemeClr val="bg2"/>
                </a:solidFill>
                <a:latin typeface="Helvetica" panose="020B0604020202020204" pitchFamily="34" charset="0"/>
                <a:cs typeface="Helvetica" panose="020B0604020202020204" pitchFamily="34" charset="0"/>
              </a:rPr>
              <a:t>variability.</a:t>
            </a:r>
            <a:endParaRPr lang="en-AU" altLang="en-US" sz="800" dirty="0">
              <a:solidFill>
                <a:schemeClr val="bg2"/>
              </a:solidFill>
              <a:latin typeface="Helvetica" panose="020B0604020202020204" pitchFamily="34" charset="0"/>
              <a:cs typeface="Helvetica" panose="020B0604020202020204" pitchFamily="34" charset="0"/>
            </a:endParaRPr>
          </a:p>
          <a:p>
            <a:endParaRPr lang="en-AU" altLang="en-US" sz="800" dirty="0">
              <a:solidFill>
                <a:schemeClr val="bg2"/>
              </a:solidFill>
              <a:latin typeface="Helvetica" panose="020B0604020202020204" pitchFamily="34" charset="0"/>
              <a:cs typeface="Helvetica" panose="020B0604020202020204" pitchFamily="34" charset="0"/>
            </a:endParaRPr>
          </a:p>
          <a:p>
            <a:r>
              <a:rPr lang="en-AU" altLang="en-US" sz="800" dirty="0" smtClean="0">
                <a:solidFill>
                  <a:schemeClr val="bg2"/>
                </a:solidFill>
                <a:latin typeface="Helvetica" panose="020B0604020202020204" pitchFamily="34" charset="0"/>
                <a:cs typeface="Helvetica" panose="020B0604020202020204" pitchFamily="34" charset="0"/>
              </a:rPr>
              <a:t>This paper explores methods for the modelling of trends in monthly Sea Level (SL) time series data (1985 to 2014) originating from 14 NSW tidal stations. Various methods for trend analysis are compared including results based on monthly and annual means derived from the same data. </a:t>
            </a:r>
            <a:endParaRPr lang="en-AU" altLang="en-US" sz="800" dirty="0">
              <a:solidFill>
                <a:schemeClr val="bg2"/>
              </a:solidFill>
              <a:latin typeface="Helvetica" panose="020B0604020202020204" pitchFamily="34" charset="0"/>
              <a:cs typeface="Helvetica" panose="020B0604020202020204" pitchFamily="34" charset="0"/>
            </a:endParaRPr>
          </a:p>
        </p:txBody>
      </p:sp>
      <p:sp>
        <p:nvSpPr>
          <p:cNvPr id="4101" name="Rectangle 5"/>
          <p:cNvSpPr>
            <a:spLocks noChangeArrowheads="1"/>
          </p:cNvSpPr>
          <p:nvPr/>
        </p:nvSpPr>
        <p:spPr bwMode="auto">
          <a:xfrm>
            <a:off x="0" y="0"/>
            <a:ext cx="6843713" cy="68263"/>
          </a:xfrm>
          <a:prstGeom prst="rect">
            <a:avLst/>
          </a:prstGeom>
          <a:solidFill>
            <a:srgbClr val="114FFB"/>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102" name="Rectangle 6"/>
          <p:cNvSpPr>
            <a:spLocks noChangeArrowheads="1"/>
          </p:cNvSpPr>
          <p:nvPr/>
        </p:nvSpPr>
        <p:spPr bwMode="auto">
          <a:xfrm>
            <a:off x="14288" y="9836150"/>
            <a:ext cx="6843712" cy="69850"/>
          </a:xfrm>
          <a:prstGeom prst="rect">
            <a:avLst/>
          </a:prstGeom>
          <a:solidFill>
            <a:srgbClr val="114FFB"/>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103" name="Rectangle 7"/>
          <p:cNvSpPr>
            <a:spLocks noChangeArrowheads="1"/>
          </p:cNvSpPr>
          <p:nvPr/>
        </p:nvSpPr>
        <p:spPr bwMode="auto">
          <a:xfrm>
            <a:off x="6800850" y="0"/>
            <a:ext cx="57150" cy="9888538"/>
          </a:xfrm>
          <a:prstGeom prst="rect">
            <a:avLst/>
          </a:prstGeom>
          <a:solidFill>
            <a:srgbClr val="114FFB"/>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104" name="Rectangle 8"/>
          <p:cNvSpPr>
            <a:spLocks noChangeArrowheads="1"/>
          </p:cNvSpPr>
          <p:nvPr/>
        </p:nvSpPr>
        <p:spPr bwMode="auto">
          <a:xfrm>
            <a:off x="0" y="0"/>
            <a:ext cx="57150" cy="9888538"/>
          </a:xfrm>
          <a:prstGeom prst="rect">
            <a:avLst/>
          </a:prstGeom>
          <a:solidFill>
            <a:srgbClr val="114FFB"/>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107" name="Rectangle 11"/>
          <p:cNvSpPr>
            <a:spLocks noChangeArrowheads="1"/>
          </p:cNvSpPr>
          <p:nvPr/>
        </p:nvSpPr>
        <p:spPr bwMode="auto">
          <a:xfrm>
            <a:off x="332656" y="9417496"/>
            <a:ext cx="6204851" cy="388445"/>
          </a:xfrm>
          <a:prstGeom prst="rect">
            <a:avLst/>
          </a:prstGeom>
          <a:solidFill>
            <a:srgbClr val="FFFF99"/>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939" tIns="9464" rIns="93939" bIns="9464">
            <a:spAutoFit/>
          </a:bodyPr>
          <a:lstStyle>
            <a:lvl1pPr marL="203200" indent="-203200" defTabSz="187325">
              <a:defRPr sz="2400">
                <a:solidFill>
                  <a:schemeClr val="tx1"/>
                </a:solidFill>
                <a:latin typeface="Times New Roman" panose="02020603050405020304" pitchFamily="18" charset="0"/>
              </a:defRPr>
            </a:lvl1pPr>
            <a:lvl2pPr marL="242888" defTabSz="187325">
              <a:defRPr sz="2400">
                <a:solidFill>
                  <a:schemeClr val="tx1"/>
                </a:solidFill>
                <a:latin typeface="Times New Roman" panose="02020603050405020304" pitchFamily="18" charset="0"/>
              </a:defRPr>
            </a:lvl2pPr>
            <a:lvl3pPr marL="268288" defTabSz="187325">
              <a:defRPr sz="2400">
                <a:solidFill>
                  <a:schemeClr val="tx1"/>
                </a:solidFill>
                <a:latin typeface="Times New Roman" panose="02020603050405020304" pitchFamily="18" charset="0"/>
              </a:defRPr>
            </a:lvl3pPr>
            <a:lvl4pPr marL="293688" defTabSz="187325">
              <a:defRPr sz="2400">
                <a:solidFill>
                  <a:schemeClr val="tx1"/>
                </a:solidFill>
                <a:latin typeface="Times New Roman" panose="02020603050405020304" pitchFamily="18" charset="0"/>
              </a:defRPr>
            </a:lvl4pPr>
            <a:lvl5pPr marL="374650" defTabSz="187325">
              <a:defRPr sz="2400">
                <a:solidFill>
                  <a:schemeClr val="tx1"/>
                </a:solidFill>
                <a:latin typeface="Times New Roman" panose="02020603050405020304" pitchFamily="18" charset="0"/>
              </a:defRPr>
            </a:lvl5pPr>
            <a:lvl6pPr marL="831850" defTabSz="187325" eaLnBrk="0" fontAlgn="base" hangingPunct="0">
              <a:spcBef>
                <a:spcPct val="0"/>
              </a:spcBef>
              <a:spcAft>
                <a:spcPct val="0"/>
              </a:spcAft>
              <a:defRPr sz="2400">
                <a:solidFill>
                  <a:schemeClr val="tx1"/>
                </a:solidFill>
                <a:latin typeface="Times New Roman" panose="02020603050405020304" pitchFamily="18" charset="0"/>
              </a:defRPr>
            </a:lvl6pPr>
            <a:lvl7pPr marL="1289050" defTabSz="187325" eaLnBrk="0" fontAlgn="base" hangingPunct="0">
              <a:spcBef>
                <a:spcPct val="0"/>
              </a:spcBef>
              <a:spcAft>
                <a:spcPct val="0"/>
              </a:spcAft>
              <a:defRPr sz="2400">
                <a:solidFill>
                  <a:schemeClr val="tx1"/>
                </a:solidFill>
                <a:latin typeface="Times New Roman" panose="02020603050405020304" pitchFamily="18" charset="0"/>
              </a:defRPr>
            </a:lvl7pPr>
            <a:lvl8pPr marL="1746250" defTabSz="187325" eaLnBrk="0" fontAlgn="base" hangingPunct="0">
              <a:spcBef>
                <a:spcPct val="0"/>
              </a:spcBef>
              <a:spcAft>
                <a:spcPct val="0"/>
              </a:spcAft>
              <a:defRPr sz="2400">
                <a:solidFill>
                  <a:schemeClr val="tx1"/>
                </a:solidFill>
                <a:latin typeface="Times New Roman" panose="02020603050405020304" pitchFamily="18" charset="0"/>
              </a:defRPr>
            </a:lvl8pPr>
            <a:lvl9pPr marL="2203450" defTabSz="187325" eaLnBrk="0" fontAlgn="base" hangingPunct="0">
              <a:spcBef>
                <a:spcPct val="0"/>
              </a:spcBef>
              <a:spcAft>
                <a:spcPct val="0"/>
              </a:spcAft>
              <a:defRPr sz="2400">
                <a:solidFill>
                  <a:schemeClr val="tx1"/>
                </a:solidFill>
                <a:latin typeface="Times New Roman" panose="02020603050405020304" pitchFamily="18" charset="0"/>
              </a:defRPr>
            </a:lvl9pPr>
          </a:lstStyle>
          <a:p>
            <a:pPr marL="0" lvl="0"/>
            <a:r>
              <a:rPr lang="en-AU" sz="800" dirty="0" smtClean="0">
                <a:solidFill>
                  <a:srgbClr val="000000"/>
                </a:solidFill>
                <a:latin typeface="Helvetica" panose="020B0604020202020204" pitchFamily="34" charset="0"/>
                <a:cs typeface="Helvetica" panose="020B0604020202020204" pitchFamily="34" charset="0"/>
              </a:rPr>
              <a:t>Neil </a:t>
            </a:r>
            <a:r>
              <a:rPr lang="en-AU" sz="800" dirty="0">
                <a:solidFill>
                  <a:srgbClr val="000000"/>
                </a:solidFill>
                <a:latin typeface="Helvetica" panose="020B0604020202020204" pitchFamily="34" charset="0"/>
                <a:cs typeface="Helvetica" panose="020B0604020202020204" pitchFamily="34" charset="0"/>
              </a:rPr>
              <a:t>J. White, Ivan D. Haigh, John A. Church, Terry Koen, Christopher S. Watson, Tim R. Pritchard, Phil J. Watson, Reed J. </a:t>
            </a:r>
            <a:r>
              <a:rPr lang="en-AU" sz="800" dirty="0" err="1">
                <a:solidFill>
                  <a:srgbClr val="000000"/>
                </a:solidFill>
                <a:latin typeface="Helvetica" panose="020B0604020202020204" pitchFamily="34" charset="0"/>
                <a:cs typeface="Helvetica" panose="020B0604020202020204" pitchFamily="34" charset="0"/>
              </a:rPr>
              <a:t>Burgette</a:t>
            </a:r>
            <a:r>
              <a:rPr lang="en-AU" sz="800" dirty="0">
                <a:solidFill>
                  <a:srgbClr val="000000"/>
                </a:solidFill>
                <a:latin typeface="Helvetica" panose="020B0604020202020204" pitchFamily="34" charset="0"/>
                <a:cs typeface="Helvetica" panose="020B0604020202020204" pitchFamily="34" charset="0"/>
              </a:rPr>
              <a:t>, Kathleen L. </a:t>
            </a:r>
            <a:r>
              <a:rPr lang="en-AU" sz="800" dirty="0" err="1">
                <a:solidFill>
                  <a:srgbClr val="000000"/>
                </a:solidFill>
                <a:latin typeface="Helvetica" panose="020B0604020202020204" pitchFamily="34" charset="0"/>
                <a:cs typeface="Helvetica" panose="020B0604020202020204" pitchFamily="34" charset="0"/>
              </a:rPr>
              <a:t>McInnes</a:t>
            </a:r>
            <a:r>
              <a:rPr lang="en-AU" sz="800" dirty="0">
                <a:solidFill>
                  <a:srgbClr val="000000"/>
                </a:solidFill>
                <a:latin typeface="Helvetica" panose="020B0604020202020204" pitchFamily="34" charset="0"/>
                <a:cs typeface="Helvetica" panose="020B0604020202020204" pitchFamily="34" charset="0"/>
              </a:rPr>
              <a:t>, </a:t>
            </a:r>
            <a:r>
              <a:rPr lang="en-AU" sz="800" dirty="0" err="1">
                <a:solidFill>
                  <a:srgbClr val="000000"/>
                </a:solidFill>
                <a:latin typeface="Helvetica" panose="020B0604020202020204" pitchFamily="34" charset="0"/>
                <a:cs typeface="Helvetica" panose="020B0604020202020204" pitchFamily="34" charset="0"/>
              </a:rPr>
              <a:t>Zai-Jin</a:t>
            </a:r>
            <a:r>
              <a:rPr lang="en-AU" sz="800" dirty="0">
                <a:solidFill>
                  <a:srgbClr val="000000"/>
                </a:solidFill>
                <a:latin typeface="Helvetica" panose="020B0604020202020204" pitchFamily="34" charset="0"/>
                <a:cs typeface="Helvetica" panose="020B0604020202020204" pitchFamily="34" charset="0"/>
              </a:rPr>
              <a:t> You, </a:t>
            </a:r>
            <a:r>
              <a:rPr lang="en-AU" sz="800" dirty="0" err="1">
                <a:solidFill>
                  <a:srgbClr val="000000"/>
                </a:solidFill>
                <a:latin typeface="Helvetica" panose="020B0604020202020204" pitchFamily="34" charset="0"/>
                <a:cs typeface="Helvetica" panose="020B0604020202020204" pitchFamily="34" charset="0"/>
              </a:rPr>
              <a:t>Xuebin</a:t>
            </a:r>
            <a:r>
              <a:rPr lang="en-AU" sz="800" dirty="0">
                <a:solidFill>
                  <a:srgbClr val="000000"/>
                </a:solidFill>
                <a:latin typeface="Helvetica" panose="020B0604020202020204" pitchFamily="34" charset="0"/>
                <a:cs typeface="Helvetica" panose="020B0604020202020204" pitchFamily="34" charset="0"/>
              </a:rPr>
              <a:t> Zhang, Paul </a:t>
            </a:r>
            <a:r>
              <a:rPr lang="en-AU" sz="800" dirty="0" err="1">
                <a:solidFill>
                  <a:srgbClr val="000000"/>
                </a:solidFill>
                <a:latin typeface="Helvetica" panose="020B0604020202020204" pitchFamily="34" charset="0"/>
                <a:cs typeface="Helvetica" panose="020B0604020202020204" pitchFamily="34" charset="0"/>
              </a:rPr>
              <a:t>Tregoning</a:t>
            </a:r>
            <a:r>
              <a:rPr lang="en-AU" sz="800" dirty="0">
                <a:solidFill>
                  <a:srgbClr val="000000"/>
                </a:solidFill>
                <a:latin typeface="Helvetica" panose="020B0604020202020204" pitchFamily="34" charset="0"/>
                <a:cs typeface="Helvetica" panose="020B0604020202020204" pitchFamily="34" charset="0"/>
              </a:rPr>
              <a:t>. (2014</a:t>
            </a:r>
            <a:r>
              <a:rPr lang="en-AU" sz="800" dirty="0" smtClean="0">
                <a:solidFill>
                  <a:srgbClr val="000000"/>
                </a:solidFill>
                <a:latin typeface="Helvetica" panose="020B0604020202020204" pitchFamily="34" charset="0"/>
                <a:cs typeface="Helvetica" panose="020B0604020202020204" pitchFamily="34" charset="0"/>
              </a:rPr>
              <a:t>). Australian </a:t>
            </a:r>
            <a:r>
              <a:rPr lang="en-AU" sz="800" dirty="0">
                <a:solidFill>
                  <a:srgbClr val="000000"/>
                </a:solidFill>
                <a:latin typeface="Helvetica" panose="020B0604020202020204" pitchFamily="34" charset="0"/>
                <a:cs typeface="Helvetica" panose="020B0604020202020204" pitchFamily="34" charset="0"/>
              </a:rPr>
              <a:t>Sea Levels – Trends, Regional Variability and Influencing Factors. </a:t>
            </a:r>
            <a:r>
              <a:rPr lang="en-AU" sz="800" i="1" dirty="0">
                <a:solidFill>
                  <a:srgbClr val="000000"/>
                </a:solidFill>
                <a:latin typeface="Helvetica" panose="020B0604020202020204" pitchFamily="34" charset="0"/>
                <a:cs typeface="Helvetica" panose="020B0604020202020204" pitchFamily="34" charset="0"/>
              </a:rPr>
              <a:t>Earth-Science Reviews</a:t>
            </a:r>
            <a:r>
              <a:rPr lang="en-AU" sz="800" dirty="0">
                <a:solidFill>
                  <a:srgbClr val="000000"/>
                </a:solidFill>
                <a:latin typeface="Helvetica" panose="020B0604020202020204" pitchFamily="34" charset="0"/>
                <a:cs typeface="Helvetica" panose="020B0604020202020204" pitchFamily="34" charset="0"/>
              </a:rPr>
              <a:t> </a:t>
            </a:r>
            <a:r>
              <a:rPr lang="en-AU" sz="800" b="1" dirty="0">
                <a:solidFill>
                  <a:srgbClr val="000000"/>
                </a:solidFill>
                <a:latin typeface="Helvetica" panose="020B0604020202020204" pitchFamily="34" charset="0"/>
                <a:cs typeface="Helvetica" panose="020B0604020202020204" pitchFamily="34" charset="0"/>
              </a:rPr>
              <a:t>136</a:t>
            </a:r>
            <a:r>
              <a:rPr lang="en-AU" sz="800" dirty="0">
                <a:solidFill>
                  <a:srgbClr val="000000"/>
                </a:solidFill>
                <a:latin typeface="Helvetica" panose="020B0604020202020204" pitchFamily="34" charset="0"/>
                <a:cs typeface="Helvetica" panose="020B0604020202020204" pitchFamily="34" charset="0"/>
              </a:rPr>
              <a:t>, 155-174</a:t>
            </a:r>
            <a:r>
              <a:rPr lang="en-AU" sz="800" dirty="0" smtClean="0">
                <a:solidFill>
                  <a:srgbClr val="000000"/>
                </a:solidFill>
                <a:latin typeface="Helvetica" panose="020B0604020202020204" pitchFamily="34" charset="0"/>
                <a:cs typeface="Helvetica" panose="020B0604020202020204" pitchFamily="34" charset="0"/>
              </a:rPr>
              <a:t>.</a:t>
            </a:r>
            <a:endParaRPr lang="en-AU" altLang="en-US" sz="800" b="1" dirty="0">
              <a:solidFill>
                <a:schemeClr val="bg2"/>
              </a:solidFill>
              <a:effectLst>
                <a:outerShdw blurRad="38100" dist="38100" dir="2700000" algn="tl">
                  <a:srgbClr val="FFFFFF"/>
                </a:outerShdw>
              </a:effectLst>
              <a:latin typeface="Helvetica" panose="020B0604020202020204" pitchFamily="34" charset="0"/>
              <a:cs typeface="Helvetica" panose="020B0604020202020204" pitchFamily="34" charset="0"/>
            </a:endParaRPr>
          </a:p>
        </p:txBody>
      </p:sp>
      <p:sp>
        <p:nvSpPr>
          <p:cNvPr id="4116" name="Line 20"/>
          <p:cNvSpPr>
            <a:spLocks noChangeShapeType="1"/>
          </p:cNvSpPr>
          <p:nvPr/>
        </p:nvSpPr>
        <p:spPr bwMode="auto">
          <a:xfrm>
            <a:off x="57150" y="1280592"/>
            <a:ext cx="6734175" cy="3175"/>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145" name="Rectangle 49"/>
          <p:cNvSpPr>
            <a:spLocks noChangeArrowheads="1"/>
          </p:cNvSpPr>
          <p:nvPr/>
        </p:nvSpPr>
        <p:spPr bwMode="auto">
          <a:xfrm>
            <a:off x="220663" y="5097016"/>
            <a:ext cx="6480000" cy="3312322"/>
          </a:xfrm>
          <a:prstGeom prst="rect">
            <a:avLst/>
          </a:prstGeom>
          <a:solidFill>
            <a:srgbClr val="FFFF99"/>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939" tIns="9464" rIns="93939" bIns="9464">
            <a:spAutoFit/>
          </a:bodyPr>
          <a:lstStyle>
            <a:lvl1pPr defTabSz="187325">
              <a:tabLst>
                <a:tab pos="717550" algn="l"/>
                <a:tab pos="1701800" algn="r"/>
                <a:tab pos="2063750" algn="r"/>
                <a:tab pos="2781300" algn="r"/>
                <a:tab pos="3136900" algn="r"/>
                <a:tab pos="4395788" algn="dec"/>
                <a:tab pos="4930775" algn="dec"/>
                <a:tab pos="5743575" algn="ctr"/>
              </a:tabLst>
              <a:defRPr sz="2400">
                <a:solidFill>
                  <a:schemeClr val="tx1"/>
                </a:solidFill>
                <a:latin typeface="Times New Roman" panose="02020603050405020304" pitchFamily="18" charset="0"/>
              </a:defRPr>
            </a:lvl1pPr>
            <a:lvl2pPr marL="420688" defTabSz="187325">
              <a:tabLst>
                <a:tab pos="717550" algn="l"/>
                <a:tab pos="1701800" algn="r"/>
                <a:tab pos="2063750" algn="r"/>
                <a:tab pos="2781300" algn="r"/>
                <a:tab pos="3136900" algn="r"/>
                <a:tab pos="4395788" algn="dec"/>
                <a:tab pos="4930775" algn="dec"/>
                <a:tab pos="5743575" algn="ctr"/>
              </a:tabLst>
              <a:defRPr sz="2400">
                <a:solidFill>
                  <a:schemeClr val="tx1"/>
                </a:solidFill>
                <a:latin typeface="Times New Roman" panose="02020603050405020304" pitchFamily="18" charset="0"/>
              </a:defRPr>
            </a:lvl2pPr>
            <a:lvl3pPr marL="446088" defTabSz="187325">
              <a:tabLst>
                <a:tab pos="717550" algn="l"/>
                <a:tab pos="1701800" algn="r"/>
                <a:tab pos="2063750" algn="r"/>
                <a:tab pos="2781300" algn="r"/>
                <a:tab pos="3136900" algn="r"/>
                <a:tab pos="4395788" algn="dec"/>
                <a:tab pos="4930775" algn="dec"/>
                <a:tab pos="5743575" algn="ctr"/>
              </a:tabLst>
              <a:defRPr sz="2400">
                <a:solidFill>
                  <a:schemeClr val="tx1"/>
                </a:solidFill>
                <a:latin typeface="Times New Roman" panose="02020603050405020304" pitchFamily="18" charset="0"/>
              </a:defRPr>
            </a:lvl3pPr>
            <a:lvl4pPr marL="471488" defTabSz="187325">
              <a:tabLst>
                <a:tab pos="717550" algn="l"/>
                <a:tab pos="1701800" algn="r"/>
                <a:tab pos="2063750" algn="r"/>
                <a:tab pos="2781300" algn="r"/>
                <a:tab pos="3136900" algn="r"/>
                <a:tab pos="4395788" algn="dec"/>
                <a:tab pos="4930775" algn="dec"/>
                <a:tab pos="5743575" algn="ctr"/>
              </a:tabLst>
              <a:defRPr sz="2400">
                <a:solidFill>
                  <a:schemeClr val="tx1"/>
                </a:solidFill>
                <a:latin typeface="Times New Roman" panose="02020603050405020304" pitchFamily="18" charset="0"/>
              </a:defRPr>
            </a:lvl4pPr>
            <a:lvl5pPr marL="496888" defTabSz="187325">
              <a:tabLst>
                <a:tab pos="717550" algn="l"/>
                <a:tab pos="1701800" algn="r"/>
                <a:tab pos="2063750" algn="r"/>
                <a:tab pos="2781300" algn="r"/>
                <a:tab pos="3136900" algn="r"/>
                <a:tab pos="4395788" algn="dec"/>
                <a:tab pos="4930775" algn="dec"/>
                <a:tab pos="5743575" algn="ctr"/>
              </a:tabLst>
              <a:defRPr sz="2400">
                <a:solidFill>
                  <a:schemeClr val="tx1"/>
                </a:solidFill>
                <a:latin typeface="Times New Roman" panose="02020603050405020304" pitchFamily="18" charset="0"/>
              </a:defRPr>
            </a:lvl5pPr>
            <a:lvl6pPr marL="954088" defTabSz="187325" eaLnBrk="0" fontAlgn="base" hangingPunct="0">
              <a:spcBef>
                <a:spcPct val="0"/>
              </a:spcBef>
              <a:spcAft>
                <a:spcPct val="0"/>
              </a:spcAft>
              <a:tabLst>
                <a:tab pos="717550" algn="l"/>
                <a:tab pos="1701800" algn="r"/>
                <a:tab pos="2063750" algn="r"/>
                <a:tab pos="2781300" algn="r"/>
                <a:tab pos="3136900" algn="r"/>
                <a:tab pos="4395788" algn="dec"/>
                <a:tab pos="4930775" algn="dec"/>
                <a:tab pos="5743575" algn="ctr"/>
              </a:tabLst>
              <a:defRPr sz="2400">
                <a:solidFill>
                  <a:schemeClr val="tx1"/>
                </a:solidFill>
                <a:latin typeface="Times New Roman" panose="02020603050405020304" pitchFamily="18" charset="0"/>
              </a:defRPr>
            </a:lvl6pPr>
            <a:lvl7pPr marL="1411288" defTabSz="187325" eaLnBrk="0" fontAlgn="base" hangingPunct="0">
              <a:spcBef>
                <a:spcPct val="0"/>
              </a:spcBef>
              <a:spcAft>
                <a:spcPct val="0"/>
              </a:spcAft>
              <a:tabLst>
                <a:tab pos="717550" algn="l"/>
                <a:tab pos="1701800" algn="r"/>
                <a:tab pos="2063750" algn="r"/>
                <a:tab pos="2781300" algn="r"/>
                <a:tab pos="3136900" algn="r"/>
                <a:tab pos="4395788" algn="dec"/>
                <a:tab pos="4930775" algn="dec"/>
                <a:tab pos="5743575" algn="ctr"/>
              </a:tabLst>
              <a:defRPr sz="2400">
                <a:solidFill>
                  <a:schemeClr val="tx1"/>
                </a:solidFill>
                <a:latin typeface="Times New Roman" panose="02020603050405020304" pitchFamily="18" charset="0"/>
              </a:defRPr>
            </a:lvl7pPr>
            <a:lvl8pPr marL="1868488" defTabSz="187325" eaLnBrk="0" fontAlgn="base" hangingPunct="0">
              <a:spcBef>
                <a:spcPct val="0"/>
              </a:spcBef>
              <a:spcAft>
                <a:spcPct val="0"/>
              </a:spcAft>
              <a:tabLst>
                <a:tab pos="717550" algn="l"/>
                <a:tab pos="1701800" algn="r"/>
                <a:tab pos="2063750" algn="r"/>
                <a:tab pos="2781300" algn="r"/>
                <a:tab pos="3136900" algn="r"/>
                <a:tab pos="4395788" algn="dec"/>
                <a:tab pos="4930775" algn="dec"/>
                <a:tab pos="5743575" algn="ctr"/>
              </a:tabLst>
              <a:defRPr sz="2400">
                <a:solidFill>
                  <a:schemeClr val="tx1"/>
                </a:solidFill>
                <a:latin typeface="Times New Roman" panose="02020603050405020304" pitchFamily="18" charset="0"/>
              </a:defRPr>
            </a:lvl8pPr>
            <a:lvl9pPr marL="2325688" defTabSz="187325" eaLnBrk="0" fontAlgn="base" hangingPunct="0">
              <a:spcBef>
                <a:spcPct val="0"/>
              </a:spcBef>
              <a:spcAft>
                <a:spcPct val="0"/>
              </a:spcAft>
              <a:tabLst>
                <a:tab pos="717550" algn="l"/>
                <a:tab pos="1701800" algn="r"/>
                <a:tab pos="2063750" algn="r"/>
                <a:tab pos="2781300" algn="r"/>
                <a:tab pos="3136900" algn="r"/>
                <a:tab pos="4395788" algn="dec"/>
                <a:tab pos="4930775" algn="dec"/>
                <a:tab pos="5743575" algn="ctr"/>
              </a:tabLst>
              <a:defRPr sz="2400">
                <a:solidFill>
                  <a:schemeClr val="tx1"/>
                </a:solidFill>
                <a:latin typeface="Times New Roman" panose="02020603050405020304" pitchFamily="18" charset="0"/>
              </a:defRPr>
            </a:lvl9pPr>
          </a:lstStyle>
          <a:p>
            <a:r>
              <a:rPr lang="en-AU" altLang="en-US" sz="1000" b="1" dirty="0" smtClean="0">
                <a:solidFill>
                  <a:schemeClr val="bg2"/>
                </a:solidFill>
                <a:effectLst>
                  <a:outerShdw blurRad="38100" dist="38100" dir="2700000" algn="tl">
                    <a:srgbClr val="FFFFFF"/>
                  </a:outerShdw>
                </a:effectLst>
                <a:latin typeface="Helvetica" panose="020B0604020202020204" pitchFamily="34" charset="0"/>
                <a:cs typeface="Helvetica" panose="020B0604020202020204" pitchFamily="34" charset="0"/>
              </a:rPr>
              <a:t>Results</a:t>
            </a:r>
          </a:p>
          <a:p>
            <a:pPr marL="90488" indent="-90488">
              <a:buFont typeface="Arial" panose="020B0604020202020204" pitchFamily="34" charset="0"/>
              <a:buChar char="•"/>
            </a:pPr>
            <a:r>
              <a:rPr lang="en-AU" altLang="en-US" sz="800" dirty="0" smtClean="0">
                <a:solidFill>
                  <a:schemeClr val="bg2"/>
                </a:solidFill>
                <a:latin typeface="Helvetica" panose="020B0604020202020204" pitchFamily="34" charset="0"/>
                <a:cs typeface="Helvetica" panose="020B0604020202020204" pitchFamily="34" charset="0"/>
              </a:rPr>
              <a:t>When</a:t>
            </a:r>
            <a:r>
              <a:rPr lang="en-AU" altLang="en-US" sz="800" dirty="0" smtClean="0">
                <a:solidFill>
                  <a:schemeClr val="bg2"/>
                </a:solidFill>
                <a:latin typeface="Helvetica" panose="020B0604020202020204" pitchFamily="34" charset="0"/>
                <a:cs typeface="Helvetica" panose="020B0604020202020204" pitchFamily="34" charset="0"/>
              </a:rPr>
              <a:t> </a:t>
            </a:r>
            <a:r>
              <a:rPr lang="en-AU" altLang="en-US" sz="800" dirty="0" smtClean="0">
                <a:solidFill>
                  <a:schemeClr val="bg2"/>
                </a:solidFill>
                <a:latin typeface="Helvetica" panose="020B0604020202020204" pitchFamily="34" charset="0"/>
                <a:cs typeface="Helvetica" panose="020B0604020202020204" pitchFamily="34" charset="0"/>
              </a:rPr>
              <a:t>assuming </a:t>
            </a:r>
            <a:r>
              <a:rPr lang="en-AU" altLang="en-US" sz="800" dirty="0" err="1" smtClean="0">
                <a:solidFill>
                  <a:schemeClr val="bg2"/>
                </a:solidFill>
                <a:latin typeface="Helvetica" panose="020B0604020202020204" pitchFamily="34" charset="0"/>
                <a:cs typeface="Helvetica" panose="020B0604020202020204" pitchFamily="34" charset="0"/>
              </a:rPr>
              <a:t>iid</a:t>
            </a:r>
            <a:r>
              <a:rPr lang="en-AU" altLang="en-US" sz="800" dirty="0" smtClean="0">
                <a:solidFill>
                  <a:schemeClr val="bg2"/>
                </a:solidFill>
                <a:latin typeface="Helvetica" panose="020B0604020202020204" pitchFamily="34" charset="0"/>
                <a:cs typeface="Helvetica" panose="020B0604020202020204" pitchFamily="34" charset="0"/>
              </a:rPr>
              <a:t> errors, se(</a:t>
            </a:r>
            <a:r>
              <a:rPr lang="el-GR" altLang="en-US" sz="800" dirty="0" smtClean="0">
                <a:solidFill>
                  <a:schemeClr val="bg2"/>
                </a:solidFill>
                <a:latin typeface="Helvetica" panose="020B0604020202020204" pitchFamily="34" charset="0"/>
                <a:cs typeface="Helvetica" panose="020B0604020202020204" pitchFamily="34" charset="0"/>
              </a:rPr>
              <a:t>β</a:t>
            </a:r>
            <a:r>
              <a:rPr lang="en-AU" altLang="en-US" sz="800" dirty="0" smtClean="0">
                <a:solidFill>
                  <a:schemeClr val="bg2"/>
                </a:solidFill>
                <a:latin typeface="Helvetica" panose="020B0604020202020204" pitchFamily="34" charset="0"/>
                <a:cs typeface="Helvetica" panose="020B0604020202020204" pitchFamily="34" charset="0"/>
              </a:rPr>
              <a:t>)’s are under-estimated by a factor of 0.4-0.7 using monthly data; by 0.6-0.9 when using annual data;</a:t>
            </a:r>
          </a:p>
          <a:p>
            <a:pPr marL="90488" indent="-90488">
              <a:buFont typeface="Arial" panose="020B0604020202020204" pitchFamily="34" charset="0"/>
              <a:buChar char="•"/>
            </a:pPr>
            <a:r>
              <a:rPr lang="en-AU" altLang="en-US" sz="800" dirty="0" smtClean="0">
                <a:solidFill>
                  <a:schemeClr val="bg2"/>
                </a:solidFill>
                <a:latin typeface="Helvetica" panose="020B0604020202020204" pitchFamily="34" charset="0"/>
                <a:cs typeface="Helvetica" panose="020B0604020202020204" pitchFamily="34" charset="0"/>
              </a:rPr>
              <a:t>Series of differing record length, as well as start and end dates, add to the variability in estimated trend;</a:t>
            </a:r>
          </a:p>
          <a:p>
            <a:pPr marL="90488" indent="-90488">
              <a:buFont typeface="Arial" panose="020B0604020202020204" pitchFamily="34" charset="0"/>
              <a:buChar char="•"/>
            </a:pPr>
            <a:r>
              <a:rPr lang="en-AU" altLang="en-US" sz="800" dirty="0" smtClean="0">
                <a:solidFill>
                  <a:schemeClr val="bg2"/>
                </a:solidFill>
                <a:latin typeface="Helvetica" panose="020B0604020202020204" pitchFamily="34" charset="0"/>
                <a:cs typeface="Helvetica" panose="020B0604020202020204" pitchFamily="34" charset="0"/>
              </a:rPr>
              <a:t>Fitting a spline may suggest evidence of a nonlinear trend and/or effects from longer period climate indices (</a:t>
            </a:r>
            <a:r>
              <a:rPr lang="en-AU" altLang="en-US" sz="800" dirty="0" err="1" smtClean="0">
                <a:solidFill>
                  <a:schemeClr val="bg2"/>
                </a:solidFill>
                <a:latin typeface="Helvetica" panose="020B0604020202020204" pitchFamily="34" charset="0"/>
                <a:cs typeface="Helvetica" panose="020B0604020202020204" pitchFamily="34" charset="0"/>
              </a:rPr>
              <a:t>eg</a:t>
            </a:r>
            <a:r>
              <a:rPr lang="en-AU" altLang="en-US" sz="800" dirty="0" smtClean="0">
                <a:solidFill>
                  <a:schemeClr val="bg2"/>
                </a:solidFill>
                <a:latin typeface="Helvetica" panose="020B0604020202020204" pitchFamily="34" charset="0"/>
                <a:cs typeface="Helvetica" panose="020B0604020202020204" pitchFamily="34" charset="0"/>
              </a:rPr>
              <a:t> IPO) and processes;</a:t>
            </a:r>
          </a:p>
          <a:p>
            <a:pPr marL="90488" indent="-90488">
              <a:buFont typeface="Arial" panose="020B0604020202020204" pitchFamily="34" charset="0"/>
              <a:buChar char="•"/>
            </a:pPr>
            <a:r>
              <a:rPr lang="en-AU" altLang="en-US" sz="800" dirty="0" smtClean="0">
                <a:solidFill>
                  <a:schemeClr val="bg2"/>
                </a:solidFill>
                <a:latin typeface="Helvetica" panose="020B0604020202020204" pitchFamily="34" charset="0"/>
                <a:cs typeface="Helvetica" panose="020B0604020202020204" pitchFamily="34" charset="0"/>
              </a:rPr>
              <a:t>Inclusion of a meaningful covariate is likely to influence trend estimate;</a:t>
            </a:r>
          </a:p>
          <a:p>
            <a:pPr marL="90488" indent="-90488">
              <a:buFont typeface="Arial" panose="020B0604020202020204" pitchFamily="34" charset="0"/>
              <a:buChar char="•"/>
            </a:pPr>
            <a:r>
              <a:rPr lang="en-AU" altLang="en-US" sz="800" dirty="0" smtClean="0">
                <a:solidFill>
                  <a:schemeClr val="bg2"/>
                </a:solidFill>
                <a:latin typeface="Helvetica" panose="020B0604020202020204" pitchFamily="34" charset="0"/>
                <a:cs typeface="Helvetica" panose="020B0604020202020204" pitchFamily="34" charset="0"/>
              </a:rPr>
              <a:t>Trends </a:t>
            </a:r>
            <a:r>
              <a:rPr lang="en-AU" altLang="en-US" sz="800" dirty="0">
                <a:solidFill>
                  <a:schemeClr val="bg2"/>
                </a:solidFill>
                <a:latin typeface="Helvetica" panose="020B0604020202020204" pitchFamily="34" charset="0"/>
                <a:cs typeface="Helvetica" panose="020B0604020202020204" pitchFamily="34" charset="0"/>
              </a:rPr>
              <a:t>(mm/year) were similar whether using monthly or annual data</a:t>
            </a:r>
            <a:r>
              <a:rPr lang="en-AU" altLang="en-US" sz="800" dirty="0" smtClean="0">
                <a:solidFill>
                  <a:schemeClr val="bg2"/>
                </a:solidFill>
                <a:latin typeface="Helvetica" panose="020B0604020202020204" pitchFamily="34" charset="0"/>
                <a:cs typeface="Helvetica" panose="020B0604020202020204" pitchFamily="34" charset="0"/>
              </a:rPr>
              <a:t>;</a:t>
            </a:r>
          </a:p>
          <a:p>
            <a:pPr marL="90488" indent="-90488">
              <a:buFont typeface="Arial" panose="020B0604020202020204" pitchFamily="34" charset="0"/>
              <a:buChar char="•"/>
            </a:pPr>
            <a:r>
              <a:rPr lang="en-AU" altLang="en-US" sz="800" dirty="0">
                <a:solidFill>
                  <a:schemeClr val="bg2"/>
                </a:solidFill>
                <a:latin typeface="Helvetica" panose="020B0604020202020204" pitchFamily="34" charset="0"/>
                <a:cs typeface="Helvetica" panose="020B0604020202020204" pitchFamily="34" charset="0"/>
              </a:rPr>
              <a:t>Variation between sites requires further </a:t>
            </a:r>
            <a:r>
              <a:rPr lang="en-AU" altLang="en-US" sz="800" dirty="0" smtClean="0">
                <a:solidFill>
                  <a:schemeClr val="bg2"/>
                </a:solidFill>
                <a:latin typeface="Helvetica" panose="020B0604020202020204" pitchFamily="34" charset="0"/>
                <a:cs typeface="Helvetica" panose="020B0604020202020204" pitchFamily="34" charset="0"/>
              </a:rPr>
              <a:t>investigation;</a:t>
            </a:r>
          </a:p>
          <a:p>
            <a:pPr marL="90488" indent="-90488">
              <a:buFont typeface="Arial" panose="020B0604020202020204" pitchFamily="34" charset="0"/>
              <a:buChar char="•"/>
            </a:pPr>
            <a:r>
              <a:rPr lang="en-AU" sz="800" dirty="0">
                <a:solidFill>
                  <a:schemeClr val="bg2"/>
                </a:solidFill>
                <a:latin typeface="Helvetica" panose="020B0604020202020204" pitchFamily="34" charset="0"/>
                <a:cs typeface="Helvetica" panose="020B0604020202020204" pitchFamily="34" charset="0"/>
              </a:rPr>
              <a:t>The records analysed here are short compared with climate indices that have been shown to influence sea </a:t>
            </a:r>
            <a:r>
              <a:rPr lang="en-AU" sz="800" dirty="0" smtClean="0">
                <a:solidFill>
                  <a:schemeClr val="bg2"/>
                </a:solidFill>
                <a:latin typeface="Helvetica" panose="020B0604020202020204" pitchFamily="34" charset="0"/>
                <a:cs typeface="Helvetica" panose="020B0604020202020204" pitchFamily="34" charset="0"/>
              </a:rPr>
              <a:t>level, thereby </a:t>
            </a:r>
            <a:r>
              <a:rPr lang="en-AU" sz="800">
                <a:solidFill>
                  <a:schemeClr val="bg2"/>
                </a:solidFill>
                <a:latin typeface="Helvetica" panose="020B0604020202020204" pitchFamily="34" charset="0"/>
                <a:cs typeface="Helvetica" panose="020B0604020202020204" pitchFamily="34" charset="0"/>
              </a:rPr>
              <a:t>limiting </a:t>
            </a:r>
            <a:r>
              <a:rPr lang="en-AU" sz="800" smtClean="0">
                <a:solidFill>
                  <a:schemeClr val="bg2"/>
                </a:solidFill>
                <a:latin typeface="Helvetica" panose="020B0604020202020204" pitchFamily="34" charset="0"/>
                <a:cs typeface="Helvetica" panose="020B0604020202020204" pitchFamily="34" charset="0"/>
              </a:rPr>
              <a:t>the ability </a:t>
            </a:r>
            <a:r>
              <a:rPr lang="en-AU" sz="800" dirty="0">
                <a:solidFill>
                  <a:schemeClr val="bg2"/>
                </a:solidFill>
                <a:latin typeface="Helvetica" panose="020B0604020202020204" pitchFamily="34" charset="0"/>
                <a:cs typeface="Helvetica" panose="020B0604020202020204" pitchFamily="34" charset="0"/>
              </a:rPr>
              <a:t>to differentiate between longer term sea level trends and longer term variability.</a:t>
            </a:r>
            <a:endParaRPr lang="en-AU" altLang="en-US" sz="800" dirty="0">
              <a:solidFill>
                <a:schemeClr val="bg2"/>
              </a:solidFill>
              <a:latin typeface="Comic Sans MS" panose="030F0702030302020204" pitchFamily="66" charset="0"/>
            </a:endParaRPr>
          </a:p>
          <a:p>
            <a:pPr>
              <a:tabLst>
                <a:tab pos="1073150" algn="ctr"/>
                <a:tab pos="1792288" algn="ctr"/>
                <a:tab pos="2498725" algn="ctr"/>
                <a:tab pos="3168650" algn="ctr"/>
                <a:tab pos="3752850" algn="ctr"/>
                <a:tab pos="4583113" algn="ctr"/>
                <a:tab pos="5221288" algn="ctr"/>
                <a:tab pos="5848350" algn="ctr"/>
              </a:tabLst>
            </a:pPr>
            <a:endParaRPr lang="en-AU" altLang="en-US" sz="700" b="1" dirty="0" smtClean="0">
              <a:solidFill>
                <a:srgbClr val="FF0000"/>
              </a:solidFill>
              <a:latin typeface="Arial" panose="020B0604020202020204" pitchFamily="34" charset="0"/>
            </a:endParaRPr>
          </a:p>
          <a:p>
            <a:pPr>
              <a:tabLst>
                <a:tab pos="1116013" algn="ctr"/>
                <a:tab pos="1743075" algn="ctr"/>
                <a:tab pos="2509838" algn="ctr"/>
                <a:tab pos="3227388" algn="ctr"/>
                <a:tab pos="3816350" algn="ctr"/>
                <a:tab pos="4662488" algn="ctr"/>
                <a:tab pos="5262563" algn="ctr"/>
                <a:tab pos="5884863" algn="ctr"/>
              </a:tabLst>
            </a:pP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Site 1	Site 2	Site 3	Site 4	Site 5	Site 6	Site 7	Site 8</a:t>
            </a:r>
          </a:p>
          <a:p>
            <a:pPr>
              <a:tabLst>
                <a:tab pos="355600" algn="l"/>
                <a:tab pos="1090613" algn="ctr"/>
                <a:tab pos="1724025" algn="ctr"/>
                <a:tab pos="2543175" algn="ctr"/>
                <a:tab pos="3186113" algn="ctr"/>
                <a:tab pos="3800475" algn="ctr"/>
                <a:tab pos="4605338" algn="ctr"/>
                <a:tab pos="5229225" algn="ctr"/>
                <a:tab pos="5862638" algn="ctr"/>
              </a:tabLst>
            </a:pPr>
            <a:r>
              <a:rPr lang="en-AU" altLang="en-US" sz="600" b="1" dirty="0" smtClean="0">
                <a:solidFill>
                  <a:schemeClr val="bg2"/>
                </a:solidFill>
                <a:latin typeface="Arial" panose="020B0604020202020204" pitchFamily="34" charset="0"/>
              </a:rPr>
              <a:t>Data	Model</a:t>
            </a: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endParaRPr lang="en-AU" altLang="en-US" sz="600" b="1" dirty="0">
              <a:solidFill>
                <a:schemeClr val="bg2"/>
              </a:solidFill>
              <a:latin typeface="Arial" panose="020B0604020202020204" pitchFamily="34" charset="0"/>
            </a:endParaRPr>
          </a:p>
          <a:p>
            <a:pPr>
              <a:tabLst>
                <a:tab pos="355600" algn="l"/>
                <a:tab pos="984250" algn="r"/>
                <a:tab pos="1073150" algn="dec"/>
                <a:tab pos="1616075" algn="r"/>
                <a:tab pos="1701800" algn="dec"/>
                <a:tab pos="2419350" algn="r"/>
                <a:tab pos="2509838" algn="dec"/>
                <a:tab pos="3067050" algn="r"/>
                <a:tab pos="3184525" algn="dec"/>
                <a:tab pos="3684588" algn="r"/>
                <a:tab pos="3768725" algn="dec"/>
                <a:tab pos="4497388" algn="r"/>
                <a:tab pos="4592638" algn="dec"/>
                <a:tab pos="5135563" algn="r"/>
                <a:tab pos="5221288" algn="dec"/>
                <a:tab pos="5757863" algn="r"/>
                <a:tab pos="5848350" algn="dec"/>
              </a:tabLst>
            </a:pPr>
            <a:r>
              <a:rPr lang="en-AU" altLang="en-US" sz="600" dirty="0" smtClean="0">
                <a:solidFill>
                  <a:schemeClr val="bg2"/>
                </a:solidFill>
                <a:latin typeface="Arial" panose="020B0604020202020204" pitchFamily="34" charset="0"/>
              </a:rPr>
              <a:t>Monthly	lm </a:t>
            </a:r>
            <a:r>
              <a:rPr lang="en-AU" altLang="en-US" sz="600" dirty="0" err="1" smtClean="0">
                <a:solidFill>
                  <a:schemeClr val="bg2"/>
                </a:solidFill>
                <a:latin typeface="Arial" panose="020B0604020202020204" pitchFamily="34" charset="0"/>
              </a:rPr>
              <a:t>iid</a:t>
            </a:r>
            <a:r>
              <a:rPr lang="en-AU" altLang="en-US" sz="600" dirty="0" smtClean="0">
                <a:solidFill>
                  <a:schemeClr val="bg2"/>
                </a:solidFill>
                <a:latin typeface="Arial" panose="020B0604020202020204" pitchFamily="34" charset="0"/>
              </a:rPr>
              <a:t>	234	8.7±1.0	238	0.6±1.6	</a:t>
            </a:r>
            <a:r>
              <a:rPr lang="en-AU" altLang="en-US" sz="600" dirty="0">
                <a:solidFill>
                  <a:schemeClr val="bg2"/>
                </a:solidFill>
                <a:latin typeface="Arial" panose="020B0604020202020204" pitchFamily="34" charset="0"/>
              </a:rPr>
              <a:t>259	</a:t>
            </a:r>
            <a:r>
              <a:rPr lang="en-AU" altLang="en-US" sz="600" dirty="0" smtClean="0">
                <a:solidFill>
                  <a:schemeClr val="bg2"/>
                </a:solidFill>
                <a:latin typeface="Arial" panose="020B0604020202020204" pitchFamily="34" charset="0"/>
              </a:rPr>
              <a:t>1.9±0.5	324	-0.1±0.5	294	1.5±0.5	198	3.8±0.9	323	3.0±0.5	333	3.0±0.4</a:t>
            </a:r>
          </a:p>
          <a:p>
            <a:pPr>
              <a:tabLst>
                <a:tab pos="355600" algn="l"/>
                <a:tab pos="984250" algn="r"/>
                <a:tab pos="1073150" algn="dec"/>
                <a:tab pos="1616075" algn="r"/>
                <a:tab pos="1701800" algn="dec"/>
                <a:tab pos="2419350" algn="r"/>
                <a:tab pos="2509838" algn="dec"/>
                <a:tab pos="3067050" algn="r"/>
                <a:tab pos="3184525" algn="dec"/>
                <a:tab pos="3684588" algn="r"/>
                <a:tab pos="3768725" algn="dec"/>
                <a:tab pos="4497388" algn="r"/>
                <a:tab pos="4592638" algn="dec"/>
                <a:tab pos="5135563" algn="r"/>
                <a:tab pos="5221288" algn="dec"/>
                <a:tab pos="5757863" algn="r"/>
                <a:tab pos="5848350" algn="dec"/>
              </a:tabLst>
            </a:pPr>
            <a:r>
              <a:rPr lang="en-AU" altLang="en-US" sz="600" dirty="0" smtClean="0">
                <a:solidFill>
                  <a:schemeClr val="bg2"/>
                </a:solidFill>
                <a:latin typeface="Arial" panose="020B0604020202020204" pitchFamily="34" charset="0"/>
              </a:rPr>
              <a:t>	</a:t>
            </a:r>
            <a:r>
              <a:rPr lang="en-AU" altLang="en-US" sz="600" dirty="0" err="1" smtClean="0">
                <a:solidFill>
                  <a:schemeClr val="bg2"/>
                </a:solidFill>
                <a:latin typeface="Arial" panose="020B0604020202020204" pitchFamily="34" charset="0"/>
              </a:rPr>
              <a:t>gls</a:t>
            </a:r>
            <a:r>
              <a:rPr lang="en-AU" altLang="en-US" sz="600" dirty="0" smtClean="0">
                <a:solidFill>
                  <a:schemeClr val="bg2"/>
                </a:solidFill>
                <a:latin typeface="Arial" panose="020B0604020202020204" pitchFamily="34" charset="0"/>
              </a:rPr>
              <a:t> AR1		8.6±2.2		0.5±2.6		1.8±0.9		-0.1±0.9		1.4±1.0		3.7±1.4		3.0±0.8		3.0±0.7</a:t>
            </a:r>
          </a:p>
          <a:p>
            <a:pPr>
              <a:tabLst>
                <a:tab pos="355600" algn="l"/>
                <a:tab pos="984250" algn="r"/>
                <a:tab pos="1073150" algn="dec"/>
                <a:tab pos="1616075" algn="r"/>
                <a:tab pos="1701800" algn="dec"/>
                <a:tab pos="2419350" algn="r"/>
                <a:tab pos="2509838" algn="dec"/>
                <a:tab pos="3067050" algn="r"/>
                <a:tab pos="3184525" algn="dec"/>
                <a:tab pos="3684588" algn="r"/>
                <a:tab pos="3768725" algn="dec"/>
                <a:tab pos="4497388" algn="r"/>
                <a:tab pos="4592638" algn="dec"/>
                <a:tab pos="5135563" algn="r"/>
                <a:tab pos="5221288" algn="dec"/>
                <a:tab pos="5757863" algn="r"/>
                <a:tab pos="5848350" algn="dec"/>
              </a:tabLst>
            </a:pPr>
            <a:r>
              <a:rPr lang="en-AU" altLang="en-US" sz="600" dirty="0" smtClean="0">
                <a:solidFill>
                  <a:schemeClr val="bg2"/>
                </a:solidFill>
                <a:latin typeface="Arial" panose="020B0604020202020204" pitchFamily="34" charset="0"/>
              </a:rPr>
              <a:t>	</a:t>
            </a:r>
            <a:r>
              <a:rPr lang="en-AU" altLang="en-US" sz="600" dirty="0" err="1" smtClean="0">
                <a:solidFill>
                  <a:schemeClr val="bg2"/>
                </a:solidFill>
                <a:latin typeface="Arial" panose="020B0604020202020204" pitchFamily="34" charset="0"/>
              </a:rPr>
              <a:t>spl</a:t>
            </a:r>
            <a:r>
              <a:rPr lang="en-AU" altLang="en-US" sz="600" dirty="0" smtClean="0">
                <a:solidFill>
                  <a:schemeClr val="bg2"/>
                </a:solidFill>
                <a:latin typeface="Arial" panose="020B0604020202020204" pitchFamily="34" charset="0"/>
              </a:rPr>
              <a:t> AR1	</a:t>
            </a:r>
            <a:r>
              <a:rPr lang="en-AU" altLang="en-US" sz="600" dirty="0">
                <a:solidFill>
                  <a:schemeClr val="bg2"/>
                </a:solidFill>
                <a:latin typeface="Arial" panose="020B0604020202020204" pitchFamily="34" charset="0"/>
              </a:rPr>
              <a:t>	</a:t>
            </a:r>
            <a:r>
              <a:rPr lang="en-AU" altLang="en-US" sz="600" dirty="0" smtClean="0">
                <a:solidFill>
                  <a:schemeClr val="bg2"/>
                </a:solidFill>
                <a:latin typeface="Arial" panose="020B0604020202020204" pitchFamily="34" charset="0"/>
              </a:rPr>
              <a:t>6.9±1.5		1.8±1.2		1.6±0.4		-0.8±0.5		0.4±0.5		2.8±0.6		2.5±0.5		1.9±0.4</a:t>
            </a:r>
          </a:p>
          <a:p>
            <a:pPr>
              <a:tabLst>
                <a:tab pos="355600" algn="l"/>
                <a:tab pos="984250" algn="r"/>
                <a:tab pos="1073150" algn="dec"/>
                <a:tab pos="1616075" algn="r"/>
                <a:tab pos="1701800" algn="dec"/>
                <a:tab pos="2419350" algn="r"/>
                <a:tab pos="2509838" algn="dec"/>
                <a:tab pos="3067050" algn="r"/>
                <a:tab pos="3184525" algn="dec"/>
                <a:tab pos="3684588" algn="r"/>
                <a:tab pos="3768725" algn="dec"/>
                <a:tab pos="4497388" algn="r"/>
                <a:tab pos="4592638" algn="dec"/>
                <a:tab pos="5135563" algn="r"/>
                <a:tab pos="5221288" algn="dec"/>
                <a:tab pos="5757863" algn="r"/>
                <a:tab pos="5848350" algn="dec"/>
              </a:tabLst>
            </a:pPr>
            <a:endParaRPr lang="en-AU" altLang="en-US" sz="300" dirty="0" smtClean="0">
              <a:solidFill>
                <a:schemeClr val="bg2"/>
              </a:solidFill>
              <a:latin typeface="Arial" panose="020B0604020202020204" pitchFamily="34" charset="0"/>
            </a:endParaRPr>
          </a:p>
          <a:p>
            <a:pPr>
              <a:tabLst>
                <a:tab pos="355600" algn="l"/>
                <a:tab pos="984250" algn="r"/>
                <a:tab pos="1073150" algn="dec"/>
                <a:tab pos="1616075" algn="r"/>
                <a:tab pos="1701800" algn="dec"/>
                <a:tab pos="2419350" algn="r"/>
                <a:tab pos="2509838" algn="dec"/>
                <a:tab pos="3067050" algn="r"/>
                <a:tab pos="3184525" algn="dec"/>
                <a:tab pos="3684588" algn="r"/>
                <a:tab pos="3768725" algn="dec"/>
                <a:tab pos="4497388" algn="r"/>
                <a:tab pos="4592638" algn="dec"/>
                <a:tab pos="5135563" algn="r"/>
                <a:tab pos="5221288" algn="dec"/>
                <a:tab pos="5757863" algn="r"/>
                <a:tab pos="5848350" algn="dec"/>
              </a:tabLst>
            </a:pPr>
            <a:r>
              <a:rPr lang="en-AU" altLang="en-US" sz="600" dirty="0" smtClean="0">
                <a:solidFill>
                  <a:schemeClr val="bg2"/>
                </a:solidFill>
                <a:latin typeface="Arial" panose="020B0604020202020204" pitchFamily="34" charset="0"/>
              </a:rPr>
              <a:t>Annual	lm </a:t>
            </a:r>
            <a:r>
              <a:rPr lang="en-AU" altLang="en-US" sz="600" dirty="0" err="1">
                <a:solidFill>
                  <a:schemeClr val="bg2"/>
                </a:solidFill>
                <a:latin typeface="Arial" panose="020B0604020202020204" pitchFamily="34" charset="0"/>
              </a:rPr>
              <a:t>iid</a:t>
            </a:r>
            <a:r>
              <a:rPr lang="en-AU" altLang="en-US" sz="600" dirty="0">
                <a:solidFill>
                  <a:schemeClr val="bg2"/>
                </a:solidFill>
                <a:latin typeface="Arial" panose="020B0604020202020204" pitchFamily="34" charset="0"/>
              </a:rPr>
              <a:t> </a:t>
            </a:r>
            <a:r>
              <a:rPr lang="en-AU" altLang="en-US" sz="600" dirty="0" smtClean="0">
                <a:solidFill>
                  <a:schemeClr val="bg2"/>
                </a:solidFill>
                <a:latin typeface="Arial" panose="020B0604020202020204" pitchFamily="34" charset="0"/>
              </a:rPr>
              <a:t>	20	</a:t>
            </a:r>
            <a:r>
              <a:rPr lang="en-AU" altLang="en-US" sz="600" dirty="0">
                <a:solidFill>
                  <a:schemeClr val="bg2"/>
                </a:solidFill>
                <a:latin typeface="Arial" panose="020B0604020202020204" pitchFamily="34" charset="0"/>
              </a:rPr>
              <a:t> </a:t>
            </a:r>
            <a:r>
              <a:rPr lang="en-AU" altLang="en-US" sz="600" dirty="0" smtClean="0">
                <a:solidFill>
                  <a:schemeClr val="bg2"/>
                </a:solidFill>
                <a:latin typeface="Arial" panose="020B0604020202020204" pitchFamily="34" charset="0"/>
              </a:rPr>
              <a:t>8.7±1.9	20	0.1±2.4	24	1.8±0.5	29	-0.1±0.8	26	1.6±0.9	17	4.0±1.1	28	2.6±0.7	28	3.0±0.8</a:t>
            </a:r>
          </a:p>
          <a:p>
            <a:pPr>
              <a:tabLst>
                <a:tab pos="355600" algn="l"/>
                <a:tab pos="984250" algn="r"/>
                <a:tab pos="1073150" algn="dec"/>
                <a:tab pos="1616075" algn="r"/>
                <a:tab pos="1701800" algn="dec"/>
                <a:tab pos="2419350" algn="r"/>
                <a:tab pos="2509838" algn="dec"/>
                <a:tab pos="3067050" algn="r"/>
                <a:tab pos="3184525" algn="dec"/>
                <a:tab pos="3684588" algn="r"/>
                <a:tab pos="3768725" algn="dec"/>
                <a:tab pos="4497388" algn="r"/>
                <a:tab pos="4592638" algn="dec"/>
                <a:tab pos="5135563" algn="r"/>
                <a:tab pos="5221288" algn="dec"/>
                <a:tab pos="5757863" algn="r"/>
                <a:tab pos="5848350" algn="dec"/>
              </a:tabLst>
            </a:pPr>
            <a:r>
              <a:rPr lang="en-AU" altLang="en-US" sz="600" dirty="0" smtClean="0">
                <a:solidFill>
                  <a:schemeClr val="bg2"/>
                </a:solidFill>
                <a:latin typeface="Arial" panose="020B0604020202020204" pitchFamily="34" charset="0"/>
              </a:rPr>
              <a:t>	</a:t>
            </a:r>
            <a:r>
              <a:rPr lang="en-AU" altLang="en-US" sz="600" dirty="0" err="1" smtClean="0">
                <a:solidFill>
                  <a:schemeClr val="bg2"/>
                </a:solidFill>
                <a:latin typeface="Arial" panose="020B0604020202020204" pitchFamily="34" charset="0"/>
              </a:rPr>
              <a:t>gls</a:t>
            </a:r>
            <a:r>
              <a:rPr lang="en-AU" altLang="en-US" sz="600" dirty="0" smtClean="0">
                <a:solidFill>
                  <a:schemeClr val="bg2"/>
                </a:solidFill>
                <a:latin typeface="Arial" panose="020B0604020202020204" pitchFamily="34" charset="0"/>
              </a:rPr>
              <a:t> </a:t>
            </a:r>
            <a:r>
              <a:rPr lang="en-AU" altLang="en-US" sz="600" dirty="0">
                <a:solidFill>
                  <a:schemeClr val="bg2"/>
                </a:solidFill>
                <a:latin typeface="Arial" panose="020B0604020202020204" pitchFamily="34" charset="0"/>
              </a:rPr>
              <a:t>AR1 </a:t>
            </a:r>
            <a:r>
              <a:rPr lang="en-AU" altLang="en-US" sz="600" dirty="0" smtClean="0">
                <a:solidFill>
                  <a:schemeClr val="bg2"/>
                </a:solidFill>
                <a:latin typeface="Arial" panose="020B0604020202020204" pitchFamily="34" charset="0"/>
              </a:rPr>
              <a:t>	</a:t>
            </a:r>
            <a:r>
              <a:rPr lang="en-AU" altLang="en-US" sz="600" dirty="0">
                <a:solidFill>
                  <a:schemeClr val="bg2"/>
                </a:solidFill>
                <a:latin typeface="Arial" panose="020B0604020202020204" pitchFamily="34" charset="0"/>
              </a:rPr>
              <a:t>	</a:t>
            </a:r>
            <a:r>
              <a:rPr lang="en-AU" altLang="en-US" sz="600" dirty="0" smtClean="0">
                <a:solidFill>
                  <a:schemeClr val="bg2"/>
                </a:solidFill>
                <a:latin typeface="Arial" panose="020B0604020202020204" pitchFamily="34" charset="0"/>
              </a:rPr>
              <a:t>8.4±2.8		0.1±2.2		1.8±0.5		-0.1±1.1		1.6±1.2		4.1±1.3		2.6±0.7		3.2±1.2</a:t>
            </a:r>
          </a:p>
          <a:p>
            <a:pPr>
              <a:tabLst>
                <a:tab pos="355600" algn="l"/>
                <a:tab pos="984250" algn="r"/>
                <a:tab pos="1073150" algn="dec"/>
                <a:tab pos="1616075" algn="r"/>
                <a:tab pos="1701800" algn="dec"/>
                <a:tab pos="2419350" algn="r"/>
                <a:tab pos="2509838" algn="dec"/>
                <a:tab pos="3067050" algn="r"/>
                <a:tab pos="3184525" algn="dec"/>
                <a:tab pos="3684588" algn="r"/>
                <a:tab pos="3768725" algn="dec"/>
                <a:tab pos="4497388" algn="r"/>
                <a:tab pos="4592638" algn="dec"/>
                <a:tab pos="5135563" algn="r"/>
                <a:tab pos="5221288" algn="dec"/>
                <a:tab pos="5757863" algn="r"/>
                <a:tab pos="5848350" algn="dec"/>
              </a:tabLst>
            </a:pPr>
            <a:r>
              <a:rPr lang="en-AU" altLang="en-US" sz="600" dirty="0" smtClean="0">
                <a:solidFill>
                  <a:schemeClr val="bg2"/>
                </a:solidFill>
                <a:latin typeface="Arial" panose="020B0604020202020204" pitchFamily="34" charset="0"/>
              </a:rPr>
              <a:t>	</a:t>
            </a:r>
            <a:r>
              <a:rPr lang="en-AU" altLang="en-US" sz="600" dirty="0" err="1" smtClean="0">
                <a:solidFill>
                  <a:schemeClr val="bg2"/>
                </a:solidFill>
                <a:latin typeface="Arial" panose="020B0604020202020204" pitchFamily="34" charset="0"/>
              </a:rPr>
              <a:t>spl</a:t>
            </a:r>
            <a:r>
              <a:rPr lang="en-AU" altLang="en-US" sz="600" dirty="0" smtClean="0">
                <a:solidFill>
                  <a:schemeClr val="bg2"/>
                </a:solidFill>
                <a:latin typeface="Arial" panose="020B0604020202020204" pitchFamily="34" charset="0"/>
              </a:rPr>
              <a:t> </a:t>
            </a:r>
            <a:r>
              <a:rPr lang="en-AU" altLang="en-US" sz="600" dirty="0">
                <a:solidFill>
                  <a:schemeClr val="bg2"/>
                </a:solidFill>
                <a:latin typeface="Arial" panose="020B0604020202020204" pitchFamily="34" charset="0"/>
              </a:rPr>
              <a:t>AR1 </a:t>
            </a:r>
            <a:r>
              <a:rPr lang="en-AU" altLang="en-US" sz="600" dirty="0" smtClean="0">
                <a:solidFill>
                  <a:schemeClr val="bg2"/>
                </a:solidFill>
                <a:latin typeface="Arial" panose="020B0604020202020204" pitchFamily="34" charset="0"/>
              </a:rPr>
              <a:t>		6.6±1.4		-0.2±2.3		1.3±0.4		-0.9±0.6		0.3±0.7		3.0±0.8		1.6±0.6		1.8±0.8</a:t>
            </a:r>
          </a:p>
          <a:p>
            <a:pPr>
              <a:tabLst>
                <a:tab pos="1073150" algn="ctr"/>
                <a:tab pos="1792288" algn="ctr"/>
                <a:tab pos="2498725" algn="ctr"/>
                <a:tab pos="3168650" algn="ctr"/>
                <a:tab pos="3752850" algn="ctr"/>
                <a:tab pos="4583113" algn="ctr"/>
                <a:tab pos="5221288" algn="ctr"/>
                <a:tab pos="5848350" algn="ctr"/>
              </a:tabLst>
            </a:pPr>
            <a:endParaRPr lang="en-AU" altLang="en-US" sz="600" b="1" dirty="0">
              <a:solidFill>
                <a:schemeClr val="bg2"/>
              </a:solidFill>
              <a:latin typeface="Arial" panose="020B0604020202020204" pitchFamily="34" charset="0"/>
            </a:endParaRPr>
          </a:p>
          <a:p>
            <a:pPr>
              <a:tabLst>
                <a:tab pos="1073150" algn="ctr"/>
                <a:tab pos="1792288" algn="ctr"/>
                <a:tab pos="2557463" algn="ctr"/>
                <a:tab pos="3232150" algn="ctr"/>
                <a:tab pos="3827463" algn="ctr"/>
                <a:tab pos="4641850" algn="ctr"/>
                <a:tab pos="5262563" algn="ctr"/>
                <a:tab pos="5922963" algn="ctr"/>
              </a:tabLst>
            </a:pPr>
            <a:r>
              <a:rPr lang="en-AU" altLang="en-US" sz="600" b="1" dirty="0">
                <a:solidFill>
                  <a:schemeClr val="bg2"/>
                </a:solidFill>
                <a:latin typeface="Arial" panose="020B0604020202020204" pitchFamily="34" charset="0"/>
              </a:rPr>
              <a:t>			Site </a:t>
            </a:r>
            <a:r>
              <a:rPr lang="en-AU" altLang="en-US" sz="600" b="1" dirty="0" smtClean="0">
                <a:solidFill>
                  <a:schemeClr val="bg2"/>
                </a:solidFill>
                <a:latin typeface="Arial" panose="020B0604020202020204" pitchFamily="34" charset="0"/>
              </a:rPr>
              <a:t>9</a:t>
            </a:r>
            <a:r>
              <a:rPr lang="en-AU" altLang="en-US" sz="600" b="1" dirty="0">
                <a:solidFill>
                  <a:schemeClr val="bg2"/>
                </a:solidFill>
                <a:latin typeface="Arial" panose="020B0604020202020204" pitchFamily="34" charset="0"/>
              </a:rPr>
              <a:t>	Site </a:t>
            </a:r>
            <a:r>
              <a:rPr lang="en-AU" altLang="en-US" sz="600" b="1" dirty="0" smtClean="0">
                <a:solidFill>
                  <a:schemeClr val="bg2"/>
                </a:solidFill>
                <a:latin typeface="Arial" panose="020B0604020202020204" pitchFamily="34" charset="0"/>
              </a:rPr>
              <a:t>10</a:t>
            </a:r>
            <a:r>
              <a:rPr lang="en-AU" altLang="en-US" sz="600" b="1" dirty="0">
                <a:solidFill>
                  <a:schemeClr val="bg2"/>
                </a:solidFill>
                <a:latin typeface="Arial" panose="020B0604020202020204" pitchFamily="34" charset="0"/>
              </a:rPr>
              <a:t>	Site </a:t>
            </a:r>
            <a:r>
              <a:rPr lang="en-AU" altLang="en-US" sz="600" b="1" dirty="0" smtClean="0">
                <a:solidFill>
                  <a:schemeClr val="bg2"/>
                </a:solidFill>
                <a:latin typeface="Arial" panose="020B0604020202020204" pitchFamily="34" charset="0"/>
              </a:rPr>
              <a:t>11</a:t>
            </a:r>
            <a:r>
              <a:rPr lang="en-AU" altLang="en-US" sz="600" b="1" dirty="0">
                <a:solidFill>
                  <a:schemeClr val="bg2"/>
                </a:solidFill>
                <a:latin typeface="Arial" panose="020B0604020202020204" pitchFamily="34" charset="0"/>
              </a:rPr>
              <a:t>	Site </a:t>
            </a:r>
            <a:r>
              <a:rPr lang="en-AU" altLang="en-US" sz="600" b="1" dirty="0" smtClean="0">
                <a:solidFill>
                  <a:schemeClr val="bg2"/>
                </a:solidFill>
                <a:latin typeface="Arial" panose="020B0604020202020204" pitchFamily="34" charset="0"/>
              </a:rPr>
              <a:t>12</a:t>
            </a:r>
            <a:r>
              <a:rPr lang="en-AU" altLang="en-US" sz="600" b="1" dirty="0">
                <a:solidFill>
                  <a:schemeClr val="bg2"/>
                </a:solidFill>
                <a:latin typeface="Arial" panose="020B0604020202020204" pitchFamily="34" charset="0"/>
              </a:rPr>
              <a:t>	Site </a:t>
            </a:r>
            <a:r>
              <a:rPr lang="en-AU" altLang="en-US" sz="600" b="1" dirty="0" smtClean="0">
                <a:solidFill>
                  <a:schemeClr val="bg2"/>
                </a:solidFill>
                <a:latin typeface="Arial" panose="020B0604020202020204" pitchFamily="34" charset="0"/>
              </a:rPr>
              <a:t>13</a:t>
            </a:r>
            <a:r>
              <a:rPr lang="en-AU" altLang="en-US" sz="600" b="1" dirty="0">
                <a:solidFill>
                  <a:schemeClr val="bg2"/>
                </a:solidFill>
                <a:latin typeface="Arial" panose="020B0604020202020204" pitchFamily="34" charset="0"/>
              </a:rPr>
              <a:t>	Site </a:t>
            </a:r>
            <a:r>
              <a:rPr lang="en-AU" altLang="en-US" sz="600" b="1" dirty="0" smtClean="0">
                <a:solidFill>
                  <a:schemeClr val="bg2"/>
                </a:solidFill>
                <a:latin typeface="Arial" panose="020B0604020202020204" pitchFamily="34" charset="0"/>
              </a:rPr>
              <a:t>14</a:t>
            </a:r>
            <a:endParaRPr lang="en-AU" altLang="en-US" sz="600" b="1" dirty="0">
              <a:solidFill>
                <a:schemeClr val="bg2"/>
              </a:solidFill>
              <a:latin typeface="Arial" panose="020B0604020202020204" pitchFamily="34" charset="0"/>
            </a:endParaRPr>
          </a:p>
          <a:p>
            <a:pPr>
              <a:tabLst>
                <a:tab pos="355600" algn="l"/>
                <a:tab pos="1106488" algn="ctr"/>
                <a:tab pos="1701800" algn="ctr"/>
                <a:tab pos="2543175" algn="ctr"/>
                <a:tab pos="3186113" algn="ctr"/>
                <a:tab pos="3786188" algn="ctr"/>
                <a:tab pos="4624388" algn="ctr"/>
                <a:tab pos="5243513" algn="ctr"/>
                <a:tab pos="5872163" algn="ctr"/>
              </a:tabLst>
            </a:pPr>
            <a:r>
              <a:rPr lang="en-AU" altLang="en-US" sz="600" b="1" dirty="0">
                <a:solidFill>
                  <a:schemeClr val="bg2"/>
                </a:solidFill>
                <a:latin typeface="Arial" panose="020B0604020202020204" pitchFamily="34" charset="0"/>
              </a:rPr>
              <a:t>Data	Model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r>
              <a:rPr lang="en-AU" altLang="en-US" sz="600" b="1" dirty="0">
                <a:solidFill>
                  <a:schemeClr val="bg2"/>
                </a:solidFill>
                <a:latin typeface="Arial" panose="020B0604020202020204" pitchFamily="34" charset="0"/>
              </a:rPr>
              <a:t>	</a:t>
            </a:r>
            <a:r>
              <a:rPr lang="en-AU" altLang="en-US" sz="600" b="1" dirty="0" smtClean="0">
                <a:solidFill>
                  <a:schemeClr val="bg2"/>
                </a:solidFill>
                <a:latin typeface="Arial" panose="020B0604020202020204" pitchFamily="34" charset="0"/>
              </a:rPr>
              <a:t>N     β</a:t>
            </a:r>
            <a:r>
              <a:rPr lang="en-AU" altLang="en-US" sz="600" dirty="0" smtClean="0">
                <a:solidFill>
                  <a:schemeClr val="bg2"/>
                </a:solidFill>
                <a:latin typeface="Arial" panose="020B0604020202020204" pitchFamily="34" charset="0"/>
              </a:rPr>
              <a:t>±</a:t>
            </a:r>
            <a:r>
              <a:rPr lang="en-AU" altLang="en-US" sz="600" b="1" dirty="0" smtClean="0">
                <a:solidFill>
                  <a:schemeClr val="bg2"/>
                </a:solidFill>
                <a:latin typeface="Arial" panose="020B0604020202020204" pitchFamily="34" charset="0"/>
              </a:rPr>
              <a:t>se</a:t>
            </a:r>
            <a:endParaRPr lang="en-AU" altLang="en-US" sz="600" b="1" dirty="0">
              <a:solidFill>
                <a:schemeClr val="bg2"/>
              </a:solidFill>
              <a:latin typeface="Arial" panose="020B0604020202020204" pitchFamily="34" charset="0"/>
            </a:endParaRPr>
          </a:p>
          <a:p>
            <a:pPr>
              <a:tabLst>
                <a:tab pos="355600" algn="l"/>
                <a:tab pos="984250" algn="r"/>
                <a:tab pos="1073150" algn="dec"/>
                <a:tab pos="1616075" algn="r"/>
                <a:tab pos="1701800" algn="dec"/>
                <a:tab pos="2419350" algn="r"/>
                <a:tab pos="2509838" algn="dec"/>
                <a:tab pos="3081338" algn="r"/>
                <a:tab pos="3184525" algn="dec"/>
                <a:tab pos="3684588" algn="r"/>
                <a:tab pos="3768725" algn="dec"/>
                <a:tab pos="4497388" algn="r"/>
                <a:tab pos="4592638" algn="dec"/>
                <a:tab pos="5135563" algn="r"/>
                <a:tab pos="5221288" algn="dec"/>
                <a:tab pos="5757863" algn="r"/>
                <a:tab pos="5848350" algn="dec"/>
              </a:tabLst>
            </a:pPr>
            <a:r>
              <a:rPr lang="en-AU" altLang="en-US" sz="600" dirty="0" smtClean="0">
                <a:solidFill>
                  <a:schemeClr val="bg2"/>
                </a:solidFill>
                <a:latin typeface="Arial" panose="020B0604020202020204" pitchFamily="34" charset="0"/>
              </a:rPr>
              <a:t>Monthly	lm </a:t>
            </a:r>
            <a:r>
              <a:rPr lang="en-AU" altLang="en-US" sz="600" dirty="0" err="1" smtClean="0">
                <a:solidFill>
                  <a:schemeClr val="bg2"/>
                </a:solidFill>
                <a:latin typeface="Arial" panose="020B0604020202020204" pitchFamily="34" charset="0"/>
              </a:rPr>
              <a:t>iid</a:t>
            </a:r>
            <a:r>
              <a:rPr lang="en-AU" altLang="en-US" sz="600" dirty="0" smtClean="0">
                <a:solidFill>
                  <a:schemeClr val="bg2"/>
                </a:solidFill>
                <a:latin typeface="Arial" panose="020B0604020202020204" pitchFamily="34" charset="0"/>
              </a:rPr>
              <a:t>					322	1.4±0.4	357	1.7±0.3	283	2.4±0.5	82	6.5±2.9	306	1.9±0.4	316	1.2±0.4</a:t>
            </a:r>
          </a:p>
          <a:p>
            <a:pPr>
              <a:tabLst>
                <a:tab pos="355600" algn="l"/>
                <a:tab pos="984250" algn="r"/>
                <a:tab pos="1073150" algn="dec"/>
                <a:tab pos="1616075" algn="r"/>
                <a:tab pos="1701800" algn="dec"/>
                <a:tab pos="2419350" algn="r"/>
                <a:tab pos="2509838" algn="dec"/>
                <a:tab pos="3081338" algn="r"/>
                <a:tab pos="3184525" algn="dec"/>
                <a:tab pos="3684588" algn="r"/>
                <a:tab pos="3768725" algn="dec"/>
                <a:tab pos="4497388" algn="r"/>
                <a:tab pos="4592638" algn="dec"/>
                <a:tab pos="5135563" algn="r"/>
                <a:tab pos="5221288" algn="dec"/>
                <a:tab pos="5757863" algn="r"/>
                <a:tab pos="5848350" algn="dec"/>
              </a:tabLst>
            </a:pPr>
            <a:r>
              <a:rPr lang="en-AU" altLang="en-US" sz="600" dirty="0" smtClean="0">
                <a:solidFill>
                  <a:schemeClr val="bg2"/>
                </a:solidFill>
                <a:latin typeface="Arial" panose="020B0604020202020204" pitchFamily="34" charset="0"/>
              </a:rPr>
              <a:t>	</a:t>
            </a:r>
            <a:r>
              <a:rPr lang="en-AU" altLang="en-US" sz="600" dirty="0" err="1" smtClean="0">
                <a:solidFill>
                  <a:schemeClr val="bg2"/>
                </a:solidFill>
                <a:latin typeface="Arial" panose="020B0604020202020204" pitchFamily="34" charset="0"/>
              </a:rPr>
              <a:t>gls</a:t>
            </a:r>
            <a:r>
              <a:rPr lang="en-AU" altLang="en-US" sz="600" dirty="0" smtClean="0">
                <a:solidFill>
                  <a:schemeClr val="bg2"/>
                </a:solidFill>
                <a:latin typeface="Arial" panose="020B0604020202020204" pitchFamily="34" charset="0"/>
              </a:rPr>
              <a:t> AR1						1.4±0.7		1.7±0.5		2.3±0.8		6.4±4.3		1.9±0.7		1.2±0.7</a:t>
            </a:r>
          </a:p>
          <a:p>
            <a:pPr>
              <a:tabLst>
                <a:tab pos="355600" algn="l"/>
                <a:tab pos="984250" algn="r"/>
                <a:tab pos="1073150" algn="dec"/>
                <a:tab pos="1616075" algn="r"/>
                <a:tab pos="1701800" algn="dec"/>
                <a:tab pos="2419350" algn="r"/>
                <a:tab pos="2509838" algn="dec"/>
                <a:tab pos="3081338" algn="r"/>
                <a:tab pos="3184525" algn="dec"/>
                <a:tab pos="3684588" algn="r"/>
                <a:tab pos="3768725" algn="dec"/>
                <a:tab pos="4497388" algn="r"/>
                <a:tab pos="4592638" algn="dec"/>
                <a:tab pos="5135563" algn="r"/>
                <a:tab pos="5221288" algn="dec"/>
                <a:tab pos="5757863" algn="r"/>
                <a:tab pos="5848350" algn="dec"/>
              </a:tabLst>
            </a:pPr>
            <a:r>
              <a:rPr lang="en-AU" altLang="en-US" sz="600" dirty="0" smtClean="0">
                <a:solidFill>
                  <a:schemeClr val="bg2"/>
                </a:solidFill>
                <a:latin typeface="Arial" panose="020B0604020202020204" pitchFamily="34" charset="0"/>
              </a:rPr>
              <a:t>	</a:t>
            </a:r>
            <a:r>
              <a:rPr lang="en-AU" altLang="en-US" sz="600" dirty="0" err="1" smtClean="0">
                <a:solidFill>
                  <a:schemeClr val="bg2"/>
                </a:solidFill>
                <a:latin typeface="Arial" panose="020B0604020202020204" pitchFamily="34" charset="0"/>
              </a:rPr>
              <a:t>spl</a:t>
            </a:r>
            <a:r>
              <a:rPr lang="en-AU" altLang="en-US" sz="600" dirty="0" smtClean="0">
                <a:solidFill>
                  <a:schemeClr val="bg2"/>
                </a:solidFill>
                <a:latin typeface="Arial" panose="020B0604020202020204" pitchFamily="34" charset="0"/>
              </a:rPr>
              <a:t> AR1						0.8±0.4		1.2±0.3		1.4±0.5		8.1±2.2		1.1±0.4		0.3±0.5</a:t>
            </a:r>
          </a:p>
          <a:p>
            <a:pPr>
              <a:tabLst>
                <a:tab pos="355600" algn="l"/>
                <a:tab pos="984250" algn="r"/>
                <a:tab pos="1073150" algn="dec"/>
                <a:tab pos="1616075" algn="r"/>
                <a:tab pos="1701800" algn="dec"/>
                <a:tab pos="2419350" algn="r"/>
                <a:tab pos="2509838" algn="dec"/>
                <a:tab pos="3081338" algn="r"/>
                <a:tab pos="3184525" algn="dec"/>
                <a:tab pos="3684588" algn="r"/>
                <a:tab pos="3768725" algn="dec"/>
                <a:tab pos="4497388" algn="r"/>
                <a:tab pos="4592638" algn="dec"/>
                <a:tab pos="5135563" algn="r"/>
                <a:tab pos="5221288" algn="dec"/>
                <a:tab pos="5757863" algn="r"/>
                <a:tab pos="5848350" algn="dec"/>
              </a:tabLst>
            </a:pPr>
            <a:endParaRPr lang="en-AU" altLang="en-US" sz="300" dirty="0">
              <a:solidFill>
                <a:schemeClr val="bg2"/>
              </a:solidFill>
              <a:latin typeface="Arial" panose="020B0604020202020204" pitchFamily="34" charset="0"/>
            </a:endParaRPr>
          </a:p>
          <a:p>
            <a:pPr>
              <a:tabLst>
                <a:tab pos="355600" algn="l"/>
                <a:tab pos="984250" algn="r"/>
                <a:tab pos="1073150" algn="dec"/>
                <a:tab pos="1616075" algn="r"/>
                <a:tab pos="1701800" algn="dec"/>
                <a:tab pos="2419350" algn="r"/>
                <a:tab pos="2509838" algn="dec"/>
                <a:tab pos="3081338" algn="r"/>
                <a:tab pos="3184525" algn="dec"/>
                <a:tab pos="3684588" algn="r"/>
                <a:tab pos="3768725" algn="dec"/>
                <a:tab pos="4497388" algn="r"/>
                <a:tab pos="4592638" algn="dec"/>
                <a:tab pos="5135563" algn="r"/>
                <a:tab pos="5221288" algn="dec"/>
                <a:tab pos="5757863" algn="r"/>
                <a:tab pos="5848350" algn="dec"/>
              </a:tabLst>
            </a:pPr>
            <a:r>
              <a:rPr lang="en-AU" altLang="en-US" sz="600" dirty="0" smtClean="0">
                <a:solidFill>
                  <a:schemeClr val="bg2"/>
                </a:solidFill>
                <a:latin typeface="Arial" panose="020B0604020202020204" pitchFamily="34" charset="0"/>
              </a:rPr>
              <a:t>Annual	lm </a:t>
            </a:r>
            <a:r>
              <a:rPr lang="en-AU" altLang="en-US" sz="600" dirty="0" err="1" smtClean="0">
                <a:solidFill>
                  <a:schemeClr val="bg2"/>
                </a:solidFill>
                <a:latin typeface="Arial" panose="020B0604020202020204" pitchFamily="34" charset="0"/>
              </a:rPr>
              <a:t>iid</a:t>
            </a:r>
            <a:r>
              <a:rPr lang="en-AU" altLang="en-US" sz="600" dirty="0" smtClean="0">
                <a:solidFill>
                  <a:schemeClr val="bg2"/>
                </a:solidFill>
                <a:latin typeface="Arial" panose="020B0604020202020204" pitchFamily="34" charset="0"/>
              </a:rPr>
              <a:t>					27	1.3±0.7	30	1.8±0.5	24	2.5±0.9	7	6.8±2.9	26	1.5±0.7	28	1.1±0.9</a:t>
            </a:r>
          </a:p>
          <a:p>
            <a:pPr>
              <a:tabLst>
                <a:tab pos="355600" algn="l"/>
                <a:tab pos="984250" algn="r"/>
                <a:tab pos="1073150" algn="dec"/>
                <a:tab pos="1616075" algn="r"/>
                <a:tab pos="1701800" algn="dec"/>
                <a:tab pos="2419350" algn="r"/>
                <a:tab pos="2509838" algn="dec"/>
                <a:tab pos="3081338" algn="r"/>
                <a:tab pos="3184525" algn="dec"/>
                <a:tab pos="3684588" algn="r"/>
                <a:tab pos="3768725" algn="dec"/>
                <a:tab pos="4497388" algn="r"/>
                <a:tab pos="4592638" algn="dec"/>
                <a:tab pos="5135563" algn="r"/>
                <a:tab pos="5221288" algn="dec"/>
                <a:tab pos="5757863" algn="r"/>
                <a:tab pos="5848350" algn="dec"/>
              </a:tabLst>
            </a:pPr>
            <a:r>
              <a:rPr lang="en-AU" altLang="en-US" sz="600" dirty="0" smtClean="0">
                <a:solidFill>
                  <a:schemeClr val="bg2"/>
                </a:solidFill>
                <a:latin typeface="Arial" panose="020B0604020202020204" pitchFamily="34" charset="0"/>
              </a:rPr>
              <a:t>	</a:t>
            </a:r>
            <a:r>
              <a:rPr lang="en-AU" altLang="en-US" sz="600" dirty="0" err="1" smtClean="0">
                <a:solidFill>
                  <a:schemeClr val="bg2"/>
                </a:solidFill>
                <a:latin typeface="Arial" panose="020B0604020202020204" pitchFamily="34" charset="0"/>
              </a:rPr>
              <a:t>gls</a:t>
            </a:r>
            <a:r>
              <a:rPr lang="en-AU" altLang="en-US" sz="600" dirty="0" smtClean="0">
                <a:solidFill>
                  <a:schemeClr val="bg2"/>
                </a:solidFill>
                <a:latin typeface="Arial" panose="020B0604020202020204" pitchFamily="34" charset="0"/>
              </a:rPr>
              <a:t> AR1						1.3±0.9		1.8±0.7		2.3±1.2		8.1±1.5		1.2±1.1		1.2±1.0</a:t>
            </a:r>
          </a:p>
          <a:p>
            <a:pPr>
              <a:tabLst>
                <a:tab pos="355600" algn="l"/>
                <a:tab pos="984250" algn="r"/>
                <a:tab pos="1073150" algn="dec"/>
                <a:tab pos="1616075" algn="r"/>
                <a:tab pos="1701800" algn="dec"/>
                <a:tab pos="2419350" algn="r"/>
                <a:tab pos="2509838" algn="dec"/>
                <a:tab pos="3081338" algn="r"/>
                <a:tab pos="3184525" algn="dec"/>
                <a:tab pos="3684588" algn="r"/>
                <a:tab pos="3768725" algn="dec"/>
                <a:tab pos="4497388" algn="r"/>
                <a:tab pos="4592638" algn="dec"/>
                <a:tab pos="5135563" algn="r"/>
                <a:tab pos="5221288" algn="dec"/>
                <a:tab pos="5757863" algn="r"/>
                <a:tab pos="5848350" algn="dec"/>
              </a:tabLst>
            </a:pPr>
            <a:r>
              <a:rPr lang="en-AU" altLang="en-US" sz="600" dirty="0" smtClean="0">
                <a:solidFill>
                  <a:schemeClr val="bg2"/>
                </a:solidFill>
                <a:latin typeface="Arial" panose="020B0604020202020204" pitchFamily="34" charset="0"/>
              </a:rPr>
              <a:t>	</a:t>
            </a:r>
            <a:r>
              <a:rPr lang="en-AU" altLang="en-US" sz="600" dirty="0" err="1" smtClean="0">
                <a:solidFill>
                  <a:schemeClr val="bg2"/>
                </a:solidFill>
                <a:latin typeface="Arial" panose="020B0604020202020204" pitchFamily="34" charset="0"/>
              </a:rPr>
              <a:t>spl</a:t>
            </a:r>
            <a:r>
              <a:rPr lang="en-AU" altLang="en-US" sz="600" dirty="0" smtClean="0">
                <a:solidFill>
                  <a:schemeClr val="bg2"/>
                </a:solidFill>
                <a:latin typeface="Arial" panose="020B0604020202020204" pitchFamily="34" charset="0"/>
              </a:rPr>
              <a:t> AR1						0.8±0.6		1.7±0.8		1.4±0.8		7.6±1.1		0.7±0.5		0.0±0.7</a:t>
            </a:r>
          </a:p>
          <a:p>
            <a:pPr>
              <a:tabLst>
                <a:tab pos="585788" algn="r"/>
                <a:tab pos="695325" algn="dec"/>
                <a:tab pos="1285875" algn="r"/>
                <a:tab pos="1403350" algn="dec"/>
                <a:tab pos="1971675" algn="dec"/>
                <a:tab pos="2089150" algn="dec"/>
                <a:tab pos="2641600" algn="r"/>
                <a:tab pos="2779713" algn="dec"/>
                <a:tab pos="3306763" algn="r"/>
                <a:tab pos="3471863" algn="dec"/>
                <a:tab pos="4110038" algn="r"/>
                <a:tab pos="4264025" algn="dec"/>
                <a:tab pos="4891088" algn="r"/>
                <a:tab pos="5072063" algn="dec"/>
                <a:tab pos="5619750" algn="r"/>
                <a:tab pos="5762625" algn="dec"/>
              </a:tabLst>
            </a:pPr>
            <a:endParaRPr lang="en-AU" altLang="en-US" sz="700" dirty="0" smtClean="0">
              <a:solidFill>
                <a:schemeClr val="bg2"/>
              </a:solidFill>
              <a:latin typeface="Arial" panose="020B0604020202020204" pitchFamily="34" charset="0"/>
            </a:endParaRPr>
          </a:p>
          <a:p>
            <a:pPr>
              <a:tabLst>
                <a:tab pos="585788" algn="r"/>
                <a:tab pos="695325" algn="dec"/>
                <a:tab pos="1285875" algn="r"/>
                <a:tab pos="1403350" algn="dec"/>
                <a:tab pos="1971675" algn="dec"/>
                <a:tab pos="2089150" algn="dec"/>
                <a:tab pos="2641600" algn="r"/>
                <a:tab pos="2779713" algn="dec"/>
                <a:tab pos="3306763" algn="r"/>
                <a:tab pos="3471863" algn="dec"/>
                <a:tab pos="4110038" algn="r"/>
                <a:tab pos="4264025" algn="dec"/>
                <a:tab pos="4891088" algn="r"/>
                <a:tab pos="5072063" algn="dec"/>
                <a:tab pos="5619750" algn="r"/>
                <a:tab pos="5762625" algn="dec"/>
              </a:tabLst>
            </a:pPr>
            <a:endParaRPr lang="en-AU" altLang="en-US" sz="700" dirty="0">
              <a:solidFill>
                <a:schemeClr val="bg2"/>
              </a:solidFill>
              <a:latin typeface="Arial" panose="020B0604020202020204" pitchFamily="34" charset="0"/>
            </a:endParaRPr>
          </a:p>
          <a:p>
            <a:pPr>
              <a:tabLst>
                <a:tab pos="88900" algn="r"/>
                <a:tab pos="265113" algn="r"/>
                <a:tab pos="446088" algn="dec"/>
                <a:tab pos="1701800" algn="r"/>
                <a:tab pos="2063750" algn="r"/>
                <a:tab pos="2781300" algn="r"/>
                <a:tab pos="3136900" algn="r"/>
                <a:tab pos="4395788" algn="dec"/>
                <a:tab pos="4930775" algn="dec"/>
                <a:tab pos="5743575" algn="ctr"/>
              </a:tabLst>
            </a:pPr>
            <a:r>
              <a:rPr lang="en-AU" altLang="en-US" sz="800" dirty="0" smtClean="0">
                <a:solidFill>
                  <a:schemeClr val="bg2"/>
                </a:solidFill>
                <a:latin typeface="Arial" panose="020B0604020202020204" pitchFamily="34" charset="0"/>
              </a:rPr>
              <a:t>	</a:t>
            </a:r>
            <a:endParaRPr lang="en-AU" altLang="en-US" sz="800" dirty="0">
              <a:solidFill>
                <a:schemeClr val="bg2"/>
              </a:solidFill>
              <a:latin typeface="Comic Sans MS" panose="030F0702030302020204" pitchFamily="66" charset="0"/>
            </a:endParaRPr>
          </a:p>
        </p:txBody>
      </p:sp>
      <p:pic>
        <p:nvPicPr>
          <p:cNvPr id="4176" name="Picture 80" descr="OEHColou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863" y="632520"/>
            <a:ext cx="1619250" cy="590550"/>
          </a:xfrm>
          <a:prstGeom prst="rect">
            <a:avLst/>
          </a:prstGeom>
          <a:noFill/>
          <a:extLst>
            <a:ext uri="{909E8E84-426E-40DD-AFC4-6F175D3DCCD1}">
              <a14:hiddenFill xmlns:a14="http://schemas.microsoft.com/office/drawing/2010/main">
                <a:solidFill>
                  <a:srgbClr val="FFFFFF"/>
                </a:solidFill>
              </a14:hiddenFill>
            </a:ext>
          </a:extLst>
        </p:spPr>
      </p:pic>
      <p:sp>
        <p:nvSpPr>
          <p:cNvPr id="4198" name="Text Box 102"/>
          <p:cNvSpPr txBox="1">
            <a:spLocks noChangeArrowheads="1"/>
          </p:cNvSpPr>
          <p:nvPr/>
        </p:nvSpPr>
        <p:spPr bwMode="auto">
          <a:xfrm>
            <a:off x="2085249" y="4056724"/>
            <a:ext cx="2139181"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201613">
              <a:defRPr sz="2400">
                <a:solidFill>
                  <a:schemeClr val="tx1"/>
                </a:solidFill>
                <a:latin typeface="Times New Roman" panose="02020603050405020304" pitchFamily="18" charset="0"/>
              </a:defRPr>
            </a:lvl1pPr>
            <a:lvl2pPr defTabSz="201613">
              <a:defRPr sz="2400">
                <a:solidFill>
                  <a:schemeClr val="tx1"/>
                </a:solidFill>
                <a:latin typeface="Times New Roman" panose="02020603050405020304" pitchFamily="18" charset="0"/>
              </a:defRPr>
            </a:lvl2pPr>
            <a:lvl3pPr defTabSz="201613">
              <a:defRPr sz="2400">
                <a:solidFill>
                  <a:schemeClr val="tx1"/>
                </a:solidFill>
                <a:latin typeface="Times New Roman" panose="02020603050405020304" pitchFamily="18" charset="0"/>
              </a:defRPr>
            </a:lvl3pPr>
            <a:lvl4pPr defTabSz="201613">
              <a:defRPr sz="2400">
                <a:solidFill>
                  <a:schemeClr val="tx1"/>
                </a:solidFill>
                <a:latin typeface="Times New Roman" panose="02020603050405020304" pitchFamily="18" charset="0"/>
              </a:defRPr>
            </a:lvl4pPr>
            <a:lvl5pPr defTabSz="201613">
              <a:defRPr sz="2400">
                <a:solidFill>
                  <a:schemeClr val="tx1"/>
                </a:solidFill>
                <a:latin typeface="Times New Roman" panose="02020603050405020304" pitchFamily="18" charset="0"/>
              </a:defRPr>
            </a:lvl5pPr>
            <a:lvl6pPr defTabSz="201613" eaLnBrk="0" fontAlgn="base" hangingPunct="0">
              <a:spcBef>
                <a:spcPct val="0"/>
              </a:spcBef>
              <a:spcAft>
                <a:spcPct val="0"/>
              </a:spcAft>
              <a:defRPr sz="2400">
                <a:solidFill>
                  <a:schemeClr val="tx1"/>
                </a:solidFill>
                <a:latin typeface="Times New Roman" panose="02020603050405020304" pitchFamily="18" charset="0"/>
              </a:defRPr>
            </a:lvl6pPr>
            <a:lvl7pPr defTabSz="201613" eaLnBrk="0" fontAlgn="base" hangingPunct="0">
              <a:spcBef>
                <a:spcPct val="0"/>
              </a:spcBef>
              <a:spcAft>
                <a:spcPct val="0"/>
              </a:spcAft>
              <a:defRPr sz="2400">
                <a:solidFill>
                  <a:schemeClr val="tx1"/>
                </a:solidFill>
                <a:latin typeface="Times New Roman" panose="02020603050405020304" pitchFamily="18" charset="0"/>
              </a:defRPr>
            </a:lvl7pPr>
            <a:lvl8pPr defTabSz="201613" eaLnBrk="0" fontAlgn="base" hangingPunct="0">
              <a:spcBef>
                <a:spcPct val="0"/>
              </a:spcBef>
              <a:spcAft>
                <a:spcPct val="0"/>
              </a:spcAft>
              <a:defRPr sz="2400">
                <a:solidFill>
                  <a:schemeClr val="tx1"/>
                </a:solidFill>
                <a:latin typeface="Times New Roman" panose="02020603050405020304" pitchFamily="18" charset="0"/>
              </a:defRPr>
            </a:lvl8pPr>
            <a:lvl9pPr defTabSz="2016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altLang="en-US" sz="800" dirty="0" smtClean="0">
                <a:solidFill>
                  <a:schemeClr val="bg2"/>
                </a:solidFill>
                <a:latin typeface="Comic Sans MS" panose="030F0702030302020204" pitchFamily="66" charset="0"/>
              </a:rPr>
              <a:t>Annual </a:t>
            </a:r>
            <a:r>
              <a:rPr lang="en-AU" altLang="en-US" sz="800" dirty="0">
                <a:solidFill>
                  <a:schemeClr val="bg2"/>
                </a:solidFill>
                <a:latin typeface="Comic Sans MS" panose="030F0702030302020204" pitchFamily="66" charset="0"/>
              </a:rPr>
              <a:t>cycle               </a:t>
            </a:r>
            <a:r>
              <a:rPr lang="en-AU" altLang="en-US" sz="800" dirty="0" smtClean="0">
                <a:solidFill>
                  <a:schemeClr val="bg2"/>
                </a:solidFill>
                <a:latin typeface="Comic Sans MS" panose="030F0702030302020204" pitchFamily="66" charset="0"/>
              </a:rPr>
              <a:t>         </a:t>
            </a:r>
            <a:r>
              <a:rPr lang="en-AU" altLang="en-US" sz="800" dirty="0">
                <a:solidFill>
                  <a:schemeClr val="bg2"/>
                </a:solidFill>
                <a:latin typeface="Comic Sans MS" panose="030F0702030302020204" pitchFamily="66" charset="0"/>
              </a:rPr>
              <a:t>Semi-annual             </a:t>
            </a:r>
          </a:p>
        </p:txBody>
      </p:sp>
      <p:sp>
        <p:nvSpPr>
          <p:cNvPr id="33" name="Line 20"/>
          <p:cNvSpPr>
            <a:spLocks noChangeShapeType="1"/>
          </p:cNvSpPr>
          <p:nvPr/>
        </p:nvSpPr>
        <p:spPr bwMode="auto">
          <a:xfrm>
            <a:off x="3432174" y="1453690"/>
            <a:ext cx="6922" cy="2314222"/>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 name="Rectangle 151"/>
          <p:cNvSpPr>
            <a:spLocks noChangeArrowheads="1"/>
          </p:cNvSpPr>
          <p:nvPr/>
        </p:nvSpPr>
        <p:spPr bwMode="auto">
          <a:xfrm>
            <a:off x="2281276" y="2652268"/>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155"/>
          <p:cNvSpPr>
            <a:spLocks noChangeArrowheads="1"/>
          </p:cNvSpPr>
          <p:nvPr/>
        </p:nvSpPr>
        <p:spPr bwMode="auto">
          <a:xfrm>
            <a:off x="2195780" y="2792096"/>
            <a:ext cx="38235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31" name="Line 20"/>
          <p:cNvSpPr>
            <a:spLocks noChangeShapeType="1"/>
          </p:cNvSpPr>
          <p:nvPr/>
        </p:nvSpPr>
        <p:spPr bwMode="auto">
          <a:xfrm flipH="1">
            <a:off x="2461147" y="6357240"/>
            <a:ext cx="0" cy="756000"/>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2" name="Line 20"/>
          <p:cNvSpPr>
            <a:spLocks noChangeShapeType="1"/>
          </p:cNvSpPr>
          <p:nvPr/>
        </p:nvSpPr>
        <p:spPr bwMode="auto">
          <a:xfrm flipH="1">
            <a:off x="4542231" y="6357240"/>
            <a:ext cx="3518" cy="792000"/>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4" name="Line 20"/>
          <p:cNvSpPr>
            <a:spLocks noChangeShapeType="1"/>
          </p:cNvSpPr>
          <p:nvPr/>
        </p:nvSpPr>
        <p:spPr bwMode="auto">
          <a:xfrm flipH="1">
            <a:off x="2461147" y="7221336"/>
            <a:ext cx="4762" cy="756000"/>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0" name="AutoShape 99"/>
          <p:cNvSpPr>
            <a:spLocks/>
          </p:cNvSpPr>
          <p:nvPr/>
        </p:nvSpPr>
        <p:spPr bwMode="auto">
          <a:xfrm rot="16200000">
            <a:off x="2424393" y="3740906"/>
            <a:ext cx="66063" cy="913358"/>
          </a:xfrm>
          <a:prstGeom prst="rightBrace">
            <a:avLst>
              <a:gd name="adj1" fmla="val 94508"/>
              <a:gd name="adj2" fmla="val 50000"/>
            </a:avLst>
          </a:prstGeom>
          <a:noFill/>
          <a:ln w="317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 name="Line 20"/>
          <p:cNvSpPr>
            <a:spLocks noChangeShapeType="1"/>
          </p:cNvSpPr>
          <p:nvPr/>
        </p:nvSpPr>
        <p:spPr bwMode="auto">
          <a:xfrm flipH="1">
            <a:off x="4537469" y="7221336"/>
            <a:ext cx="4762" cy="756000"/>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4" name="Line 64"/>
          <p:cNvSpPr>
            <a:spLocks noChangeShapeType="1"/>
          </p:cNvSpPr>
          <p:nvPr/>
        </p:nvSpPr>
        <p:spPr bwMode="auto">
          <a:xfrm flipV="1">
            <a:off x="185854" y="6527844"/>
            <a:ext cx="6347638" cy="5318"/>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5" name="Line 64"/>
          <p:cNvSpPr>
            <a:spLocks noChangeShapeType="1"/>
          </p:cNvSpPr>
          <p:nvPr/>
        </p:nvSpPr>
        <p:spPr bwMode="auto">
          <a:xfrm flipV="1">
            <a:off x="195185" y="7395954"/>
            <a:ext cx="6347638" cy="5318"/>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6" name="Line 64"/>
          <p:cNvSpPr>
            <a:spLocks noChangeShapeType="1"/>
          </p:cNvSpPr>
          <p:nvPr/>
        </p:nvSpPr>
        <p:spPr bwMode="auto">
          <a:xfrm flipV="1">
            <a:off x="189869" y="8027394"/>
            <a:ext cx="6347638" cy="5318"/>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5" name="AutoShape 100"/>
          <p:cNvSpPr>
            <a:spLocks/>
          </p:cNvSpPr>
          <p:nvPr/>
        </p:nvSpPr>
        <p:spPr bwMode="auto">
          <a:xfrm rot="16200000">
            <a:off x="3586685" y="3667604"/>
            <a:ext cx="62340" cy="1044994"/>
          </a:xfrm>
          <a:prstGeom prst="rightBrace">
            <a:avLst>
              <a:gd name="adj1" fmla="val 106439"/>
              <a:gd name="adj2" fmla="val 50000"/>
            </a:avLst>
          </a:prstGeom>
          <a:noFill/>
          <a:ln w="317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7" name="Rectangle 95"/>
          <p:cNvSpPr>
            <a:spLocks noChangeArrowheads="1"/>
          </p:cNvSpPr>
          <p:nvPr/>
        </p:nvSpPr>
        <p:spPr bwMode="auto">
          <a:xfrm>
            <a:off x="610394" y="4020836"/>
            <a:ext cx="5695950" cy="896276"/>
          </a:xfrm>
          <a:prstGeom prst="rect">
            <a:avLst/>
          </a:prstGeom>
          <a:solidFill>
            <a:schemeClr val="tx1"/>
          </a:solidFill>
          <a:ln w="31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939" tIns="9464" rIns="93939" bIns="9464">
            <a:spAutoFit/>
          </a:bodyPr>
          <a:lstStyle>
            <a:lvl1pPr defTabSz="187325">
              <a:tabLst>
                <a:tab pos="1079500" algn="l"/>
                <a:tab pos="1346200" algn="l"/>
                <a:tab pos="5384800" algn="ctr"/>
              </a:tabLst>
              <a:defRPr sz="2400">
                <a:solidFill>
                  <a:schemeClr val="tx1"/>
                </a:solidFill>
                <a:latin typeface="Times New Roman" panose="02020603050405020304" pitchFamily="18" charset="0"/>
              </a:defRPr>
            </a:lvl1pPr>
            <a:lvl2pPr marL="420688" defTabSz="187325">
              <a:tabLst>
                <a:tab pos="1079500" algn="l"/>
                <a:tab pos="1346200" algn="l"/>
                <a:tab pos="5384800" algn="ctr"/>
              </a:tabLst>
              <a:defRPr sz="2400">
                <a:solidFill>
                  <a:schemeClr val="tx1"/>
                </a:solidFill>
                <a:latin typeface="Times New Roman" panose="02020603050405020304" pitchFamily="18" charset="0"/>
              </a:defRPr>
            </a:lvl2pPr>
            <a:lvl3pPr marL="446088" defTabSz="187325">
              <a:tabLst>
                <a:tab pos="1079500" algn="l"/>
                <a:tab pos="1346200" algn="l"/>
                <a:tab pos="5384800" algn="ctr"/>
              </a:tabLst>
              <a:defRPr sz="2400">
                <a:solidFill>
                  <a:schemeClr val="tx1"/>
                </a:solidFill>
                <a:latin typeface="Times New Roman" panose="02020603050405020304" pitchFamily="18" charset="0"/>
              </a:defRPr>
            </a:lvl3pPr>
            <a:lvl4pPr marL="471488" defTabSz="187325">
              <a:tabLst>
                <a:tab pos="1079500" algn="l"/>
                <a:tab pos="1346200" algn="l"/>
                <a:tab pos="5384800" algn="ctr"/>
              </a:tabLst>
              <a:defRPr sz="2400">
                <a:solidFill>
                  <a:schemeClr val="tx1"/>
                </a:solidFill>
                <a:latin typeface="Times New Roman" panose="02020603050405020304" pitchFamily="18" charset="0"/>
              </a:defRPr>
            </a:lvl4pPr>
            <a:lvl5pPr marL="496888" defTabSz="187325">
              <a:tabLst>
                <a:tab pos="1079500" algn="l"/>
                <a:tab pos="1346200" algn="l"/>
                <a:tab pos="5384800" algn="ctr"/>
              </a:tabLst>
              <a:defRPr sz="2400">
                <a:solidFill>
                  <a:schemeClr val="tx1"/>
                </a:solidFill>
                <a:latin typeface="Times New Roman" panose="02020603050405020304" pitchFamily="18" charset="0"/>
              </a:defRPr>
            </a:lvl5pPr>
            <a:lvl6pPr marL="954088" defTabSz="187325" eaLnBrk="0" fontAlgn="base" hangingPunct="0">
              <a:spcBef>
                <a:spcPct val="0"/>
              </a:spcBef>
              <a:spcAft>
                <a:spcPct val="0"/>
              </a:spcAft>
              <a:tabLst>
                <a:tab pos="1079500" algn="l"/>
                <a:tab pos="1346200" algn="l"/>
                <a:tab pos="5384800" algn="ctr"/>
              </a:tabLst>
              <a:defRPr sz="2400">
                <a:solidFill>
                  <a:schemeClr val="tx1"/>
                </a:solidFill>
                <a:latin typeface="Times New Roman" panose="02020603050405020304" pitchFamily="18" charset="0"/>
              </a:defRPr>
            </a:lvl6pPr>
            <a:lvl7pPr marL="1411288" defTabSz="187325" eaLnBrk="0" fontAlgn="base" hangingPunct="0">
              <a:spcBef>
                <a:spcPct val="0"/>
              </a:spcBef>
              <a:spcAft>
                <a:spcPct val="0"/>
              </a:spcAft>
              <a:tabLst>
                <a:tab pos="1079500" algn="l"/>
                <a:tab pos="1346200" algn="l"/>
                <a:tab pos="5384800" algn="ctr"/>
              </a:tabLst>
              <a:defRPr sz="2400">
                <a:solidFill>
                  <a:schemeClr val="tx1"/>
                </a:solidFill>
                <a:latin typeface="Times New Roman" panose="02020603050405020304" pitchFamily="18" charset="0"/>
              </a:defRPr>
            </a:lvl7pPr>
            <a:lvl8pPr marL="1868488" defTabSz="187325" eaLnBrk="0" fontAlgn="base" hangingPunct="0">
              <a:spcBef>
                <a:spcPct val="0"/>
              </a:spcBef>
              <a:spcAft>
                <a:spcPct val="0"/>
              </a:spcAft>
              <a:tabLst>
                <a:tab pos="1079500" algn="l"/>
                <a:tab pos="1346200" algn="l"/>
                <a:tab pos="5384800" algn="ctr"/>
              </a:tabLst>
              <a:defRPr sz="2400">
                <a:solidFill>
                  <a:schemeClr val="tx1"/>
                </a:solidFill>
                <a:latin typeface="Times New Roman" panose="02020603050405020304" pitchFamily="18" charset="0"/>
              </a:defRPr>
            </a:lvl8pPr>
            <a:lvl9pPr marL="2325688" defTabSz="187325" eaLnBrk="0" fontAlgn="base" hangingPunct="0">
              <a:spcBef>
                <a:spcPct val="0"/>
              </a:spcBef>
              <a:spcAft>
                <a:spcPct val="0"/>
              </a:spcAft>
              <a:tabLst>
                <a:tab pos="1079500" algn="l"/>
                <a:tab pos="1346200" algn="l"/>
                <a:tab pos="5384800" algn="ctr"/>
              </a:tabLst>
              <a:defRPr sz="2400">
                <a:solidFill>
                  <a:schemeClr val="tx1"/>
                </a:solidFill>
                <a:latin typeface="Times New Roman" panose="02020603050405020304" pitchFamily="18" charset="0"/>
              </a:defRPr>
            </a:lvl9pPr>
          </a:lstStyle>
          <a:p>
            <a:pPr>
              <a:tabLst>
                <a:tab pos="1079500" algn="l"/>
                <a:tab pos="1346200" algn="l"/>
                <a:tab pos="5019675" algn="ctr"/>
              </a:tabLst>
            </a:pPr>
            <a:endParaRPr lang="en-AU" altLang="en-US" sz="900" dirty="0">
              <a:solidFill>
                <a:schemeClr val="bg2"/>
              </a:solidFill>
              <a:latin typeface="Helvetica" panose="020B0604020202020204" pitchFamily="34" charset="0"/>
            </a:endParaRPr>
          </a:p>
          <a:p>
            <a:pPr>
              <a:tabLst>
                <a:tab pos="1079500" algn="l"/>
                <a:tab pos="1346200" algn="l"/>
                <a:tab pos="5019675" algn="ctr"/>
              </a:tabLst>
            </a:pPr>
            <a:r>
              <a:rPr lang="en-AU" altLang="en-US" sz="900" dirty="0">
                <a:solidFill>
                  <a:schemeClr val="bg2"/>
                </a:solidFill>
                <a:latin typeface="Cambria" panose="02040503050406030204" pitchFamily="18" charset="0"/>
              </a:rPr>
              <a:t>Sea Level in </a:t>
            </a:r>
            <a:r>
              <a:rPr lang="en-AU" altLang="en-US" sz="900" dirty="0" err="1">
                <a:solidFill>
                  <a:schemeClr val="bg2"/>
                </a:solidFill>
                <a:latin typeface="Cambria" panose="02040503050406030204" pitchFamily="18" charset="0"/>
              </a:rPr>
              <a:t>month</a:t>
            </a:r>
            <a:r>
              <a:rPr lang="en-AU" altLang="en-US" sz="900" i="1" baseline="-25000" dirty="0" err="1">
                <a:solidFill>
                  <a:schemeClr val="bg2"/>
                </a:solidFill>
                <a:latin typeface="Cambria" panose="02040503050406030204" pitchFamily="18" charset="0"/>
              </a:rPr>
              <a:t>i</a:t>
            </a:r>
            <a:r>
              <a:rPr lang="en-AU" altLang="en-US" sz="900" i="1" baseline="-25000" dirty="0">
                <a:solidFill>
                  <a:schemeClr val="bg2"/>
                </a:solidFill>
                <a:latin typeface="Cambria" panose="02040503050406030204" pitchFamily="18" charset="0"/>
              </a:rPr>
              <a:t>	</a:t>
            </a:r>
            <a:r>
              <a:rPr lang="en-AU" altLang="en-US" sz="900" dirty="0">
                <a:solidFill>
                  <a:schemeClr val="bg2"/>
                </a:solidFill>
                <a:latin typeface="Cambria" panose="02040503050406030204" pitchFamily="18" charset="0"/>
              </a:rPr>
              <a:t>=	</a:t>
            </a:r>
            <a:r>
              <a:rPr lang="en-AU" altLang="en-US" sz="900" i="1" dirty="0" smtClean="0">
                <a:solidFill>
                  <a:schemeClr val="bg2"/>
                </a:solidFill>
                <a:latin typeface="Cambria" panose="02040503050406030204" pitchFamily="18" charset="0"/>
              </a:rPr>
              <a:t>α</a:t>
            </a:r>
            <a:r>
              <a:rPr lang="en-AU" altLang="en-US" sz="900" baseline="-25000" dirty="0" smtClean="0">
                <a:solidFill>
                  <a:schemeClr val="bg2"/>
                </a:solidFill>
                <a:latin typeface="Cambria" panose="02040503050406030204" pitchFamily="18" charset="0"/>
              </a:rPr>
              <a:t>2</a:t>
            </a:r>
            <a:r>
              <a:rPr lang="en-AU" altLang="en-US" sz="900" dirty="0" smtClean="0">
                <a:solidFill>
                  <a:schemeClr val="bg2"/>
                </a:solidFill>
                <a:latin typeface="Cambria" panose="02040503050406030204" pitchFamily="18" charset="0"/>
              </a:rPr>
              <a:t> sin </a:t>
            </a:r>
            <a:r>
              <a:rPr lang="en-AU" altLang="en-US" sz="900" dirty="0" err="1" smtClean="0">
                <a:solidFill>
                  <a:schemeClr val="bg2"/>
                </a:solidFill>
                <a:latin typeface="Cambria" panose="02040503050406030204" pitchFamily="18" charset="0"/>
              </a:rPr>
              <a:t>t</a:t>
            </a:r>
            <a:r>
              <a:rPr lang="en-AU" altLang="en-US" sz="900" i="1" baseline="-25000" dirty="0" err="1" smtClean="0">
                <a:solidFill>
                  <a:schemeClr val="bg2"/>
                </a:solidFill>
                <a:latin typeface="Cambria" panose="02040503050406030204" pitchFamily="18" charset="0"/>
              </a:rPr>
              <a:t>i</a:t>
            </a:r>
            <a:r>
              <a:rPr lang="en-AU" altLang="en-US" sz="900" dirty="0" smtClean="0">
                <a:solidFill>
                  <a:schemeClr val="bg2"/>
                </a:solidFill>
                <a:latin typeface="Cambria" panose="02040503050406030204" pitchFamily="18" charset="0"/>
              </a:rPr>
              <a:t> </a:t>
            </a:r>
            <a:r>
              <a:rPr lang="en-AU" altLang="en-US" sz="900" dirty="0">
                <a:solidFill>
                  <a:schemeClr val="bg2"/>
                </a:solidFill>
                <a:latin typeface="Cambria" panose="02040503050406030204" pitchFamily="18" charset="0"/>
              </a:rPr>
              <a:t>+ </a:t>
            </a:r>
            <a:r>
              <a:rPr lang="en-AU" altLang="en-US" sz="900" i="1" dirty="0" smtClean="0">
                <a:solidFill>
                  <a:schemeClr val="bg2"/>
                </a:solidFill>
                <a:latin typeface="Cambria" panose="02040503050406030204" pitchFamily="18" charset="0"/>
              </a:rPr>
              <a:t>α</a:t>
            </a:r>
            <a:r>
              <a:rPr lang="en-AU" altLang="en-US" sz="900" baseline="-25000" dirty="0" smtClean="0">
                <a:solidFill>
                  <a:schemeClr val="bg2"/>
                </a:solidFill>
                <a:latin typeface="Cambria" panose="02040503050406030204" pitchFamily="18" charset="0"/>
              </a:rPr>
              <a:t>3</a:t>
            </a:r>
            <a:r>
              <a:rPr lang="en-AU" altLang="en-US" sz="900" dirty="0" smtClean="0">
                <a:solidFill>
                  <a:schemeClr val="bg2"/>
                </a:solidFill>
                <a:latin typeface="Cambria" panose="02040503050406030204" pitchFamily="18" charset="0"/>
              </a:rPr>
              <a:t> cos </a:t>
            </a:r>
            <a:r>
              <a:rPr lang="en-AU" altLang="en-US" sz="900" dirty="0" err="1" smtClean="0">
                <a:solidFill>
                  <a:schemeClr val="bg2"/>
                </a:solidFill>
                <a:latin typeface="Cambria" panose="02040503050406030204" pitchFamily="18" charset="0"/>
              </a:rPr>
              <a:t>t</a:t>
            </a:r>
            <a:r>
              <a:rPr lang="en-AU" altLang="en-US" sz="900" i="1" baseline="-25000" dirty="0" err="1" smtClean="0">
                <a:solidFill>
                  <a:schemeClr val="bg2"/>
                </a:solidFill>
                <a:latin typeface="Cambria" panose="02040503050406030204" pitchFamily="18" charset="0"/>
              </a:rPr>
              <a:t>i</a:t>
            </a:r>
            <a:r>
              <a:rPr lang="en-AU" altLang="en-US" sz="900" dirty="0" smtClean="0">
                <a:solidFill>
                  <a:schemeClr val="bg2"/>
                </a:solidFill>
                <a:latin typeface="Cambria" panose="02040503050406030204" pitchFamily="18" charset="0"/>
              </a:rPr>
              <a:t>   </a:t>
            </a:r>
            <a:r>
              <a:rPr lang="en-AU" altLang="en-US" sz="900" dirty="0">
                <a:solidFill>
                  <a:schemeClr val="bg2"/>
                </a:solidFill>
                <a:latin typeface="Cambria" panose="02040503050406030204" pitchFamily="18" charset="0"/>
              </a:rPr>
              <a:t>+   </a:t>
            </a:r>
            <a:r>
              <a:rPr lang="en-AU" altLang="en-US" sz="900" i="1" dirty="0" smtClean="0">
                <a:solidFill>
                  <a:schemeClr val="bg2"/>
                </a:solidFill>
                <a:latin typeface="Cambria" panose="02040503050406030204" pitchFamily="18" charset="0"/>
              </a:rPr>
              <a:t>α</a:t>
            </a:r>
            <a:r>
              <a:rPr lang="en-AU" altLang="en-US" sz="900" baseline="-25000" dirty="0" smtClean="0">
                <a:solidFill>
                  <a:schemeClr val="bg2"/>
                </a:solidFill>
                <a:latin typeface="Cambria" panose="02040503050406030204" pitchFamily="18" charset="0"/>
              </a:rPr>
              <a:t>4</a:t>
            </a:r>
            <a:r>
              <a:rPr lang="en-AU" altLang="en-US" sz="900" dirty="0" smtClean="0">
                <a:solidFill>
                  <a:schemeClr val="bg2"/>
                </a:solidFill>
                <a:latin typeface="Cambria" panose="02040503050406030204" pitchFamily="18" charset="0"/>
              </a:rPr>
              <a:t> sin 2t</a:t>
            </a:r>
            <a:r>
              <a:rPr lang="en-AU" altLang="en-US" sz="900" i="1" baseline="-25000" dirty="0" smtClean="0">
                <a:solidFill>
                  <a:schemeClr val="bg2"/>
                </a:solidFill>
                <a:latin typeface="Cambria" panose="02040503050406030204" pitchFamily="18" charset="0"/>
              </a:rPr>
              <a:t>i</a:t>
            </a:r>
            <a:r>
              <a:rPr lang="en-AU" altLang="en-US" sz="900" dirty="0" smtClean="0">
                <a:solidFill>
                  <a:schemeClr val="bg2"/>
                </a:solidFill>
                <a:latin typeface="Cambria" panose="02040503050406030204" pitchFamily="18" charset="0"/>
              </a:rPr>
              <a:t> </a:t>
            </a:r>
            <a:r>
              <a:rPr lang="en-AU" altLang="en-US" sz="900" dirty="0">
                <a:solidFill>
                  <a:schemeClr val="bg2"/>
                </a:solidFill>
                <a:latin typeface="Cambria" panose="02040503050406030204" pitchFamily="18" charset="0"/>
              </a:rPr>
              <a:t>+ </a:t>
            </a:r>
            <a:r>
              <a:rPr lang="en-AU" altLang="en-US" sz="900" i="1" dirty="0" smtClean="0">
                <a:solidFill>
                  <a:schemeClr val="bg2"/>
                </a:solidFill>
                <a:latin typeface="Cambria" panose="02040503050406030204" pitchFamily="18" charset="0"/>
              </a:rPr>
              <a:t>α</a:t>
            </a:r>
            <a:r>
              <a:rPr lang="en-AU" altLang="en-US" sz="900" baseline="-25000" dirty="0" smtClean="0">
                <a:solidFill>
                  <a:schemeClr val="bg2"/>
                </a:solidFill>
                <a:latin typeface="Cambria" panose="02040503050406030204" pitchFamily="18" charset="0"/>
              </a:rPr>
              <a:t>5</a:t>
            </a:r>
            <a:r>
              <a:rPr lang="en-AU" altLang="en-US" sz="900" dirty="0" smtClean="0">
                <a:solidFill>
                  <a:schemeClr val="bg2"/>
                </a:solidFill>
                <a:latin typeface="Cambria" panose="02040503050406030204" pitchFamily="18" charset="0"/>
              </a:rPr>
              <a:t> cos 2t</a:t>
            </a:r>
            <a:r>
              <a:rPr lang="en-AU" altLang="en-US" sz="900" i="1" baseline="-25000" dirty="0" smtClean="0">
                <a:solidFill>
                  <a:schemeClr val="bg2"/>
                </a:solidFill>
                <a:latin typeface="Cambria" panose="02040503050406030204" pitchFamily="18" charset="0"/>
              </a:rPr>
              <a:t>i</a:t>
            </a:r>
            <a:r>
              <a:rPr lang="en-AU" altLang="en-US" sz="900" dirty="0" smtClean="0">
                <a:solidFill>
                  <a:schemeClr val="bg2"/>
                </a:solidFill>
                <a:latin typeface="Cambria" panose="02040503050406030204" pitchFamily="18" charset="0"/>
              </a:rPr>
              <a:t>   </a:t>
            </a:r>
            <a:r>
              <a:rPr lang="en-AU" altLang="en-US" sz="900" dirty="0">
                <a:solidFill>
                  <a:schemeClr val="bg2"/>
                </a:solidFill>
                <a:latin typeface="Cambria" panose="02040503050406030204" pitchFamily="18" charset="0"/>
              </a:rPr>
              <a:t>	</a:t>
            </a:r>
            <a:r>
              <a:rPr lang="en-AU" altLang="en-US" sz="900" b="1" dirty="0" smtClean="0">
                <a:solidFill>
                  <a:schemeClr val="bg2"/>
                </a:solidFill>
                <a:latin typeface="Cambria" panose="02040503050406030204" pitchFamily="18" charset="0"/>
              </a:rPr>
              <a:t>inter-annual seasonality</a:t>
            </a:r>
            <a:endParaRPr lang="en-AU" altLang="en-US" sz="400" b="1" dirty="0" smtClean="0">
              <a:solidFill>
                <a:schemeClr val="bg2"/>
              </a:solidFill>
              <a:latin typeface="Cambria" panose="02040503050406030204" pitchFamily="18" charset="0"/>
            </a:endParaRPr>
          </a:p>
          <a:p>
            <a:pPr>
              <a:tabLst>
                <a:tab pos="1079500" algn="l"/>
                <a:tab pos="1346200" algn="l"/>
                <a:tab pos="5019675" algn="ctr"/>
              </a:tabLst>
            </a:pPr>
            <a:endParaRPr lang="en-AU" altLang="en-US" sz="400" dirty="0">
              <a:solidFill>
                <a:schemeClr val="bg2"/>
              </a:solidFill>
              <a:latin typeface="Cambria" panose="02040503050406030204" pitchFamily="18" charset="0"/>
            </a:endParaRPr>
          </a:p>
          <a:p>
            <a:pPr>
              <a:tabLst>
                <a:tab pos="1079500" algn="l"/>
                <a:tab pos="1346200" algn="l"/>
                <a:tab pos="5019675" algn="ctr"/>
              </a:tabLst>
            </a:pPr>
            <a:r>
              <a:rPr lang="en-AU" altLang="en-US" sz="400" dirty="0">
                <a:solidFill>
                  <a:schemeClr val="bg2"/>
                </a:solidFill>
                <a:latin typeface="Cambria" panose="02040503050406030204" pitchFamily="18" charset="0"/>
              </a:rPr>
              <a:t>		</a:t>
            </a:r>
            <a:r>
              <a:rPr lang="en-AU" altLang="en-US" sz="900" dirty="0">
                <a:solidFill>
                  <a:schemeClr val="bg2"/>
                </a:solidFill>
                <a:latin typeface="Cambria" panose="02040503050406030204" pitchFamily="18" charset="0"/>
              </a:rPr>
              <a:t>+ </a:t>
            </a:r>
            <a:r>
              <a:rPr lang="en-AU" altLang="en-US" sz="900" i="1" dirty="0" smtClean="0">
                <a:solidFill>
                  <a:schemeClr val="bg2"/>
                </a:solidFill>
                <a:latin typeface="Cambria" panose="02040503050406030204" pitchFamily="18" charset="0"/>
              </a:rPr>
              <a:t>α</a:t>
            </a:r>
            <a:r>
              <a:rPr lang="en-AU" altLang="en-US" sz="900" baseline="-25000" dirty="0">
                <a:solidFill>
                  <a:schemeClr val="bg2"/>
                </a:solidFill>
                <a:latin typeface="Cambria" panose="02040503050406030204" pitchFamily="18" charset="0"/>
              </a:rPr>
              <a:t>6</a:t>
            </a:r>
            <a:r>
              <a:rPr lang="en-AU" altLang="en-US" sz="900" dirty="0" smtClean="0">
                <a:solidFill>
                  <a:schemeClr val="bg2"/>
                </a:solidFill>
                <a:latin typeface="Cambria" panose="02040503050406030204" pitchFamily="18" charset="0"/>
              </a:rPr>
              <a:t> </a:t>
            </a:r>
            <a:r>
              <a:rPr lang="en-AU" altLang="en-US" sz="900" dirty="0" err="1">
                <a:solidFill>
                  <a:schemeClr val="bg2"/>
                </a:solidFill>
                <a:latin typeface="Cambria" panose="02040503050406030204" pitchFamily="18" charset="0"/>
              </a:rPr>
              <a:t>SOI</a:t>
            </a:r>
            <a:r>
              <a:rPr lang="en-AU" altLang="en-US" sz="900" i="1" baseline="-25000" dirty="0" err="1">
                <a:solidFill>
                  <a:schemeClr val="bg2"/>
                </a:solidFill>
                <a:latin typeface="Cambria" panose="02040503050406030204" pitchFamily="18" charset="0"/>
              </a:rPr>
              <a:t>i</a:t>
            </a:r>
            <a:r>
              <a:rPr lang="en-AU" altLang="en-US" sz="900" dirty="0">
                <a:solidFill>
                  <a:schemeClr val="bg2"/>
                </a:solidFill>
                <a:latin typeface="Cambria" panose="02040503050406030204" pitchFamily="18" charset="0"/>
              </a:rPr>
              <a:t>   	</a:t>
            </a:r>
            <a:r>
              <a:rPr lang="en-AU" altLang="en-US" sz="900" b="1" dirty="0">
                <a:solidFill>
                  <a:schemeClr val="bg2"/>
                </a:solidFill>
                <a:latin typeface="Cambria" panose="02040503050406030204" pitchFamily="18" charset="0"/>
              </a:rPr>
              <a:t>climate </a:t>
            </a:r>
            <a:r>
              <a:rPr lang="en-AU" altLang="en-US" sz="900" b="1" dirty="0" smtClean="0">
                <a:solidFill>
                  <a:schemeClr val="bg2"/>
                </a:solidFill>
                <a:latin typeface="Cambria" panose="02040503050406030204" pitchFamily="18" charset="0"/>
              </a:rPr>
              <a:t>indices</a:t>
            </a:r>
            <a:endParaRPr lang="en-AU" altLang="en-US" sz="400" b="1" dirty="0" smtClean="0">
              <a:solidFill>
                <a:schemeClr val="bg2"/>
              </a:solidFill>
              <a:latin typeface="Cambria" panose="02040503050406030204" pitchFamily="18" charset="0"/>
            </a:endParaRPr>
          </a:p>
          <a:p>
            <a:pPr>
              <a:tabLst>
                <a:tab pos="1079500" algn="l"/>
                <a:tab pos="1346200" algn="l"/>
                <a:tab pos="5019675" algn="ctr"/>
              </a:tabLst>
            </a:pPr>
            <a:endParaRPr lang="en-AU" altLang="en-US" sz="400" dirty="0">
              <a:solidFill>
                <a:schemeClr val="bg2"/>
              </a:solidFill>
              <a:latin typeface="Cambria" panose="02040503050406030204" pitchFamily="18" charset="0"/>
            </a:endParaRPr>
          </a:p>
          <a:p>
            <a:pPr>
              <a:tabLst>
                <a:tab pos="1079500" algn="l"/>
                <a:tab pos="1346200" algn="l"/>
                <a:tab pos="5019675" algn="ctr"/>
              </a:tabLst>
            </a:pPr>
            <a:r>
              <a:rPr lang="en-AU" altLang="en-US" sz="400" dirty="0">
                <a:solidFill>
                  <a:schemeClr val="bg2"/>
                </a:solidFill>
                <a:latin typeface="Cambria" panose="02040503050406030204" pitchFamily="18" charset="0"/>
              </a:rPr>
              <a:t>		</a:t>
            </a:r>
            <a:r>
              <a:rPr lang="en-AU" altLang="en-US" sz="900" dirty="0">
                <a:solidFill>
                  <a:schemeClr val="bg2"/>
                </a:solidFill>
                <a:latin typeface="Cambria" panose="02040503050406030204" pitchFamily="18" charset="0"/>
              </a:rPr>
              <a:t>+ </a:t>
            </a:r>
            <a:r>
              <a:rPr lang="en-AU" altLang="en-US" sz="900" i="1" dirty="0" smtClean="0">
                <a:solidFill>
                  <a:schemeClr val="bg2"/>
                </a:solidFill>
                <a:latin typeface="Cambria" panose="02040503050406030204" pitchFamily="18" charset="0"/>
              </a:rPr>
              <a:t>α</a:t>
            </a:r>
            <a:r>
              <a:rPr lang="en-AU" altLang="en-US" sz="900" baseline="-25000" dirty="0" smtClean="0">
                <a:solidFill>
                  <a:schemeClr val="bg2"/>
                </a:solidFill>
                <a:latin typeface="Cambria" panose="02040503050406030204" pitchFamily="18" charset="0"/>
              </a:rPr>
              <a:t>1</a:t>
            </a:r>
            <a:r>
              <a:rPr lang="en-AU" altLang="en-US" sz="900" dirty="0" smtClean="0">
                <a:solidFill>
                  <a:schemeClr val="bg2"/>
                </a:solidFill>
                <a:latin typeface="Cambria" panose="02040503050406030204" pitchFamily="18" charset="0"/>
              </a:rPr>
              <a:t>  +  </a:t>
            </a:r>
            <a:r>
              <a:rPr lang="el-GR" altLang="en-US" sz="900" dirty="0">
                <a:solidFill>
                  <a:schemeClr val="bg2"/>
                </a:solidFill>
                <a:latin typeface="Cambria" panose="02040503050406030204" pitchFamily="18" charset="0"/>
              </a:rPr>
              <a:t>β </a:t>
            </a:r>
            <a:r>
              <a:rPr lang="en-AU" altLang="en-US" sz="900" i="1" dirty="0" err="1" smtClean="0">
                <a:solidFill>
                  <a:schemeClr val="bg2"/>
                </a:solidFill>
                <a:latin typeface="Cambria" panose="02040503050406030204" pitchFamily="18" charset="0"/>
              </a:rPr>
              <a:t>time</a:t>
            </a:r>
            <a:r>
              <a:rPr lang="en-AU" altLang="en-US" sz="900" i="1" baseline="-25000" dirty="0" err="1" smtClean="0">
                <a:solidFill>
                  <a:schemeClr val="bg2"/>
                </a:solidFill>
                <a:latin typeface="Cambria" panose="02040503050406030204" pitchFamily="18" charset="0"/>
              </a:rPr>
              <a:t>i</a:t>
            </a:r>
            <a:r>
              <a:rPr lang="en-AU" altLang="en-US" sz="900" dirty="0" smtClean="0">
                <a:solidFill>
                  <a:schemeClr val="bg2"/>
                </a:solidFill>
                <a:latin typeface="Cambria" panose="02040503050406030204" pitchFamily="18" charset="0"/>
              </a:rPr>
              <a:t>  </a:t>
            </a:r>
            <a:r>
              <a:rPr lang="en-AU" altLang="en-US" sz="900" dirty="0" smtClean="0">
                <a:solidFill>
                  <a:schemeClr val="bg2"/>
                </a:solidFill>
                <a:latin typeface="Cambria" panose="02040503050406030204" pitchFamily="18" charset="0"/>
              </a:rPr>
              <a:t>+ </a:t>
            </a:r>
            <a:r>
              <a:rPr lang="en-AU" altLang="en-US" sz="900" dirty="0">
                <a:solidFill>
                  <a:schemeClr val="bg2"/>
                </a:solidFill>
                <a:latin typeface="Cambria" panose="02040503050406030204" pitchFamily="18" charset="0"/>
              </a:rPr>
              <a:t>(deviations from linearity ; </a:t>
            </a:r>
            <a:r>
              <a:rPr lang="en-AU" altLang="en-US" sz="900" i="1" dirty="0" err="1">
                <a:solidFill>
                  <a:schemeClr val="bg2"/>
                </a:solidFill>
                <a:latin typeface="Cambria" panose="02040503050406030204" pitchFamily="18" charset="0"/>
              </a:rPr>
              <a:t>df</a:t>
            </a:r>
            <a:r>
              <a:rPr lang="en-AU" altLang="en-US" sz="900" dirty="0">
                <a:solidFill>
                  <a:schemeClr val="bg2"/>
                </a:solidFill>
                <a:latin typeface="Cambria" panose="02040503050406030204" pitchFamily="18" charset="0"/>
              </a:rPr>
              <a:t>)	</a:t>
            </a:r>
            <a:r>
              <a:rPr lang="en-AU" altLang="en-US" sz="900" b="1" dirty="0">
                <a:solidFill>
                  <a:schemeClr val="bg2"/>
                </a:solidFill>
                <a:latin typeface="Cambria" panose="02040503050406030204" pitchFamily="18" charset="0"/>
              </a:rPr>
              <a:t>spline time </a:t>
            </a:r>
            <a:r>
              <a:rPr lang="en-AU" altLang="en-US" sz="900" b="1" dirty="0" smtClean="0">
                <a:solidFill>
                  <a:schemeClr val="bg2"/>
                </a:solidFill>
                <a:latin typeface="Cambria" panose="02040503050406030204" pitchFamily="18" charset="0"/>
              </a:rPr>
              <a:t>trend</a:t>
            </a:r>
            <a:endParaRPr lang="en-AU" altLang="en-US" sz="400" b="1" dirty="0" smtClean="0">
              <a:solidFill>
                <a:schemeClr val="bg2"/>
              </a:solidFill>
              <a:latin typeface="Cambria" panose="02040503050406030204" pitchFamily="18" charset="0"/>
            </a:endParaRPr>
          </a:p>
          <a:p>
            <a:pPr>
              <a:tabLst>
                <a:tab pos="1079500" algn="l"/>
                <a:tab pos="1346200" algn="l"/>
                <a:tab pos="5019675" algn="ctr"/>
              </a:tabLst>
            </a:pPr>
            <a:endParaRPr lang="en-AU" altLang="en-US" sz="400" dirty="0" smtClean="0">
              <a:solidFill>
                <a:schemeClr val="bg2"/>
              </a:solidFill>
              <a:latin typeface="Cambria" panose="02040503050406030204" pitchFamily="18" charset="0"/>
            </a:endParaRPr>
          </a:p>
          <a:p>
            <a:pPr>
              <a:tabLst>
                <a:tab pos="1079500" algn="l"/>
                <a:tab pos="1346200" algn="l"/>
                <a:tab pos="5019675" algn="ctr"/>
              </a:tabLst>
            </a:pPr>
            <a:r>
              <a:rPr lang="en-AU" altLang="en-US" sz="400" dirty="0">
                <a:solidFill>
                  <a:schemeClr val="bg2"/>
                </a:solidFill>
                <a:latin typeface="Cambria" panose="02040503050406030204" pitchFamily="18" charset="0"/>
              </a:rPr>
              <a:t>		</a:t>
            </a:r>
            <a:r>
              <a:rPr lang="en-AU" altLang="en-US" sz="900" dirty="0">
                <a:solidFill>
                  <a:schemeClr val="bg2"/>
                </a:solidFill>
                <a:latin typeface="Cambria" panose="02040503050406030204" pitchFamily="18" charset="0"/>
              </a:rPr>
              <a:t>+ </a:t>
            </a:r>
            <a:r>
              <a:rPr lang="en-AU" altLang="en-US" sz="900" i="1" dirty="0" err="1">
                <a:solidFill>
                  <a:schemeClr val="bg2"/>
                </a:solidFill>
                <a:latin typeface="Cambria" panose="02040503050406030204" pitchFamily="18" charset="0"/>
              </a:rPr>
              <a:t>ε</a:t>
            </a:r>
            <a:r>
              <a:rPr lang="en-AU" altLang="en-US" sz="900" i="1" baseline="-25000" dirty="0" err="1">
                <a:solidFill>
                  <a:schemeClr val="bg2"/>
                </a:solidFill>
                <a:latin typeface="Cambria" panose="02040503050406030204" pitchFamily="18" charset="0"/>
              </a:rPr>
              <a:t>i</a:t>
            </a:r>
            <a:r>
              <a:rPr lang="en-AU" altLang="en-US" sz="900" dirty="0">
                <a:solidFill>
                  <a:schemeClr val="bg2"/>
                </a:solidFill>
                <a:latin typeface="Cambria" panose="02040503050406030204" pitchFamily="18" charset="0"/>
              </a:rPr>
              <a:t>	</a:t>
            </a:r>
            <a:r>
              <a:rPr lang="en-AU" altLang="en-US" sz="900" b="1" dirty="0" err="1">
                <a:solidFill>
                  <a:schemeClr val="bg2"/>
                </a:solidFill>
                <a:latin typeface="Cambria" panose="02040503050406030204" pitchFamily="18" charset="0"/>
              </a:rPr>
              <a:t>autocorrelated</a:t>
            </a:r>
            <a:r>
              <a:rPr lang="en-AU" altLang="en-US" sz="900" b="1" dirty="0">
                <a:solidFill>
                  <a:schemeClr val="bg2"/>
                </a:solidFill>
                <a:latin typeface="Cambria" panose="02040503050406030204" pitchFamily="18" charset="0"/>
              </a:rPr>
              <a:t> errors</a:t>
            </a:r>
          </a:p>
        </p:txBody>
      </p:sp>
      <p:sp>
        <p:nvSpPr>
          <p:cNvPr id="38" name="Text Box 102"/>
          <p:cNvSpPr txBox="1">
            <a:spLocks noChangeArrowheads="1"/>
          </p:cNvSpPr>
          <p:nvPr/>
        </p:nvSpPr>
        <p:spPr bwMode="auto">
          <a:xfrm>
            <a:off x="2105093" y="4020836"/>
            <a:ext cx="2139181"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201613">
              <a:defRPr sz="2400">
                <a:solidFill>
                  <a:schemeClr val="tx1"/>
                </a:solidFill>
                <a:latin typeface="Times New Roman" panose="02020603050405020304" pitchFamily="18" charset="0"/>
              </a:defRPr>
            </a:lvl1pPr>
            <a:lvl2pPr defTabSz="201613">
              <a:defRPr sz="2400">
                <a:solidFill>
                  <a:schemeClr val="tx1"/>
                </a:solidFill>
                <a:latin typeface="Times New Roman" panose="02020603050405020304" pitchFamily="18" charset="0"/>
              </a:defRPr>
            </a:lvl2pPr>
            <a:lvl3pPr defTabSz="201613">
              <a:defRPr sz="2400">
                <a:solidFill>
                  <a:schemeClr val="tx1"/>
                </a:solidFill>
                <a:latin typeface="Times New Roman" panose="02020603050405020304" pitchFamily="18" charset="0"/>
              </a:defRPr>
            </a:lvl3pPr>
            <a:lvl4pPr defTabSz="201613">
              <a:defRPr sz="2400">
                <a:solidFill>
                  <a:schemeClr val="tx1"/>
                </a:solidFill>
                <a:latin typeface="Times New Roman" panose="02020603050405020304" pitchFamily="18" charset="0"/>
              </a:defRPr>
            </a:lvl4pPr>
            <a:lvl5pPr defTabSz="201613">
              <a:defRPr sz="2400">
                <a:solidFill>
                  <a:schemeClr val="tx1"/>
                </a:solidFill>
                <a:latin typeface="Times New Roman" panose="02020603050405020304" pitchFamily="18" charset="0"/>
              </a:defRPr>
            </a:lvl5pPr>
            <a:lvl6pPr defTabSz="201613" eaLnBrk="0" fontAlgn="base" hangingPunct="0">
              <a:spcBef>
                <a:spcPct val="0"/>
              </a:spcBef>
              <a:spcAft>
                <a:spcPct val="0"/>
              </a:spcAft>
              <a:defRPr sz="2400">
                <a:solidFill>
                  <a:schemeClr val="tx1"/>
                </a:solidFill>
                <a:latin typeface="Times New Roman" panose="02020603050405020304" pitchFamily="18" charset="0"/>
              </a:defRPr>
            </a:lvl6pPr>
            <a:lvl7pPr defTabSz="201613" eaLnBrk="0" fontAlgn="base" hangingPunct="0">
              <a:spcBef>
                <a:spcPct val="0"/>
              </a:spcBef>
              <a:spcAft>
                <a:spcPct val="0"/>
              </a:spcAft>
              <a:defRPr sz="2400">
                <a:solidFill>
                  <a:schemeClr val="tx1"/>
                </a:solidFill>
                <a:latin typeface="Times New Roman" panose="02020603050405020304" pitchFamily="18" charset="0"/>
              </a:defRPr>
            </a:lvl7pPr>
            <a:lvl8pPr defTabSz="201613" eaLnBrk="0" fontAlgn="base" hangingPunct="0">
              <a:spcBef>
                <a:spcPct val="0"/>
              </a:spcBef>
              <a:spcAft>
                <a:spcPct val="0"/>
              </a:spcAft>
              <a:defRPr sz="2400">
                <a:solidFill>
                  <a:schemeClr val="tx1"/>
                </a:solidFill>
                <a:latin typeface="Times New Roman" panose="02020603050405020304" pitchFamily="18" charset="0"/>
              </a:defRPr>
            </a:lvl8pPr>
            <a:lvl9pPr defTabSz="2016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altLang="en-US" sz="800" dirty="0" smtClean="0">
                <a:solidFill>
                  <a:schemeClr val="bg2"/>
                </a:solidFill>
                <a:latin typeface="Comic Sans MS" panose="030F0702030302020204" pitchFamily="66" charset="0"/>
              </a:rPr>
              <a:t>Annual </a:t>
            </a:r>
            <a:r>
              <a:rPr lang="en-AU" altLang="en-US" sz="800" dirty="0">
                <a:solidFill>
                  <a:schemeClr val="bg2"/>
                </a:solidFill>
                <a:latin typeface="Comic Sans MS" panose="030F0702030302020204" pitchFamily="66" charset="0"/>
              </a:rPr>
              <a:t>cycle               </a:t>
            </a:r>
            <a:r>
              <a:rPr lang="en-AU" altLang="en-US" sz="800" dirty="0" smtClean="0">
                <a:solidFill>
                  <a:schemeClr val="bg2"/>
                </a:solidFill>
                <a:latin typeface="Comic Sans MS" panose="030F0702030302020204" pitchFamily="66" charset="0"/>
              </a:rPr>
              <a:t>      Semi-annual             </a:t>
            </a:r>
            <a:endParaRPr lang="en-AU" altLang="en-US" sz="800" dirty="0">
              <a:solidFill>
                <a:schemeClr val="bg2"/>
              </a:solidFill>
              <a:latin typeface="Comic Sans MS" panose="030F0702030302020204" pitchFamily="66" charset="0"/>
            </a:endParaRPr>
          </a:p>
        </p:txBody>
      </p:sp>
      <p:sp>
        <p:nvSpPr>
          <p:cNvPr id="39" name="AutoShape 99"/>
          <p:cNvSpPr>
            <a:spLocks/>
          </p:cNvSpPr>
          <p:nvPr/>
        </p:nvSpPr>
        <p:spPr bwMode="auto">
          <a:xfrm rot="16200000">
            <a:off x="2444237" y="3705018"/>
            <a:ext cx="66063" cy="913358"/>
          </a:xfrm>
          <a:prstGeom prst="rightBrace">
            <a:avLst>
              <a:gd name="adj1" fmla="val 94508"/>
              <a:gd name="adj2" fmla="val 50000"/>
            </a:avLst>
          </a:prstGeom>
          <a:noFill/>
          <a:ln w="317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0" name="AutoShape 100"/>
          <p:cNvSpPr>
            <a:spLocks/>
          </p:cNvSpPr>
          <p:nvPr/>
        </p:nvSpPr>
        <p:spPr bwMode="auto">
          <a:xfrm rot="16200000">
            <a:off x="3565980" y="3635058"/>
            <a:ext cx="62340" cy="1044994"/>
          </a:xfrm>
          <a:prstGeom prst="rightBrace">
            <a:avLst>
              <a:gd name="adj1" fmla="val 106439"/>
              <a:gd name="adj2" fmla="val 50000"/>
            </a:avLst>
          </a:prstGeom>
          <a:noFill/>
          <a:ln w="317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8454" y="8090553"/>
            <a:ext cx="6514228" cy="1161054"/>
          </a:xfrm>
          <a:prstGeom prst="rect">
            <a:avLst/>
          </a:prstGeom>
        </p:spPr>
      </p:pic>
      <p:sp>
        <p:nvSpPr>
          <p:cNvPr id="36" name="Rectangle 10"/>
          <p:cNvSpPr>
            <a:spLocks noChangeArrowheads="1"/>
          </p:cNvSpPr>
          <p:nvPr/>
        </p:nvSpPr>
        <p:spPr bwMode="auto">
          <a:xfrm>
            <a:off x="3449995" y="1348084"/>
            <a:ext cx="3254828" cy="2527492"/>
          </a:xfrm>
          <a:prstGeom prst="rect">
            <a:avLst/>
          </a:prstGeom>
          <a:solidFill>
            <a:srgbClr val="FFFF99"/>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939" tIns="9464" rIns="93939" bIns="9464">
            <a:spAutoFit/>
          </a:bodyPr>
          <a:lstStyle>
            <a:lvl1pPr defTabSz="187325">
              <a:defRPr sz="2400">
                <a:solidFill>
                  <a:schemeClr val="tx1"/>
                </a:solidFill>
                <a:latin typeface="Times New Roman" panose="02020603050405020304" pitchFamily="18" charset="0"/>
              </a:defRPr>
            </a:lvl1pPr>
            <a:lvl2pPr marL="179388" defTabSz="187325">
              <a:defRPr sz="2400">
                <a:solidFill>
                  <a:schemeClr val="tx1"/>
                </a:solidFill>
                <a:latin typeface="Times New Roman" panose="02020603050405020304" pitchFamily="18" charset="0"/>
              </a:defRPr>
            </a:lvl2pPr>
            <a:lvl3pPr marL="631825" defTabSz="187325">
              <a:defRPr sz="2400">
                <a:solidFill>
                  <a:schemeClr val="tx1"/>
                </a:solidFill>
                <a:latin typeface="Times New Roman" panose="02020603050405020304" pitchFamily="18" charset="0"/>
              </a:defRPr>
            </a:lvl3pPr>
            <a:lvl4pPr marL="811213" defTabSz="187325">
              <a:defRPr sz="2400">
                <a:solidFill>
                  <a:schemeClr val="tx1"/>
                </a:solidFill>
                <a:latin typeface="Times New Roman" panose="02020603050405020304" pitchFamily="18" charset="0"/>
              </a:defRPr>
            </a:lvl4pPr>
            <a:lvl5pPr marL="990600" defTabSz="187325">
              <a:defRPr sz="2400">
                <a:solidFill>
                  <a:schemeClr val="tx1"/>
                </a:solidFill>
                <a:latin typeface="Times New Roman" panose="02020603050405020304" pitchFamily="18" charset="0"/>
              </a:defRPr>
            </a:lvl5pPr>
            <a:lvl6pPr marL="1447800" defTabSz="187325" eaLnBrk="0" fontAlgn="base" hangingPunct="0">
              <a:spcBef>
                <a:spcPct val="0"/>
              </a:spcBef>
              <a:spcAft>
                <a:spcPct val="0"/>
              </a:spcAft>
              <a:defRPr sz="2400">
                <a:solidFill>
                  <a:schemeClr val="tx1"/>
                </a:solidFill>
                <a:latin typeface="Times New Roman" panose="02020603050405020304" pitchFamily="18" charset="0"/>
              </a:defRPr>
            </a:lvl6pPr>
            <a:lvl7pPr marL="1905000" defTabSz="187325" eaLnBrk="0" fontAlgn="base" hangingPunct="0">
              <a:spcBef>
                <a:spcPct val="0"/>
              </a:spcBef>
              <a:spcAft>
                <a:spcPct val="0"/>
              </a:spcAft>
              <a:defRPr sz="2400">
                <a:solidFill>
                  <a:schemeClr val="tx1"/>
                </a:solidFill>
                <a:latin typeface="Times New Roman" panose="02020603050405020304" pitchFamily="18" charset="0"/>
              </a:defRPr>
            </a:lvl7pPr>
            <a:lvl8pPr marL="2362200" defTabSz="187325" eaLnBrk="0" fontAlgn="base" hangingPunct="0">
              <a:spcBef>
                <a:spcPct val="0"/>
              </a:spcBef>
              <a:spcAft>
                <a:spcPct val="0"/>
              </a:spcAft>
              <a:defRPr sz="2400">
                <a:solidFill>
                  <a:schemeClr val="tx1"/>
                </a:solidFill>
                <a:latin typeface="Times New Roman" panose="02020603050405020304" pitchFamily="18" charset="0"/>
              </a:defRPr>
            </a:lvl8pPr>
            <a:lvl9pPr marL="2819400" defTabSz="187325"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ltLang="en-US" sz="500" b="1" dirty="0" smtClean="0">
              <a:solidFill>
                <a:schemeClr val="bg2"/>
              </a:solidFill>
              <a:effectLst>
                <a:outerShdw blurRad="38100" dist="38100" dir="2700000" algn="tl">
                  <a:srgbClr val="FFFFFF"/>
                </a:outerShdw>
              </a:effectLst>
              <a:latin typeface="Helvetica" panose="020B0604020202020204" pitchFamily="34" charset="0"/>
              <a:cs typeface="Helvetica" panose="020B0604020202020204" pitchFamily="34" charset="0"/>
            </a:endParaRPr>
          </a:p>
          <a:p>
            <a:r>
              <a:rPr lang="en-AU" altLang="en-US" sz="1000" b="1" dirty="0" smtClean="0">
                <a:solidFill>
                  <a:schemeClr val="bg2"/>
                </a:solidFill>
                <a:effectLst>
                  <a:outerShdw blurRad="38100" dist="38100" dir="2700000" algn="tl">
                    <a:srgbClr val="FFFFFF"/>
                  </a:outerShdw>
                </a:effectLst>
                <a:latin typeface="Helvetica" panose="020B0604020202020204" pitchFamily="34" charset="0"/>
                <a:cs typeface="Helvetica" panose="020B0604020202020204" pitchFamily="34" charset="0"/>
              </a:rPr>
              <a:t>Methods</a:t>
            </a:r>
            <a:endParaRPr lang="en-AU" altLang="en-US" sz="1000" b="1" dirty="0">
              <a:solidFill>
                <a:schemeClr val="bg2"/>
              </a:solidFill>
              <a:effectLst>
                <a:outerShdw blurRad="38100" dist="38100" dir="2700000" algn="tl">
                  <a:srgbClr val="FFFFFF"/>
                </a:outerShdw>
              </a:effectLst>
              <a:latin typeface="Helvetica" panose="020B0604020202020204" pitchFamily="34" charset="0"/>
              <a:cs typeface="Helvetica" panose="020B0604020202020204" pitchFamily="34" charset="0"/>
            </a:endParaRPr>
          </a:p>
          <a:p>
            <a:r>
              <a:rPr lang="en-AU" altLang="en-US" sz="800" dirty="0" smtClean="0">
                <a:solidFill>
                  <a:schemeClr val="bg2"/>
                </a:solidFill>
                <a:latin typeface="Helvetica" panose="020B0604020202020204" pitchFamily="34" charset="0"/>
                <a:cs typeface="Helvetica" panose="020B0604020202020204" pitchFamily="34" charset="0"/>
              </a:rPr>
              <a:t>Following White </a:t>
            </a:r>
            <a:r>
              <a:rPr lang="en-AU" altLang="en-US" sz="800" i="1" dirty="0" smtClean="0">
                <a:solidFill>
                  <a:schemeClr val="bg2"/>
                </a:solidFill>
                <a:latin typeface="Helvetica" panose="020B0604020202020204" pitchFamily="34" charset="0"/>
                <a:cs typeface="Helvetica" panose="020B0604020202020204" pitchFamily="34" charset="0"/>
              </a:rPr>
              <a:t>et al. </a:t>
            </a:r>
            <a:r>
              <a:rPr lang="en-AU" altLang="en-US" sz="800" dirty="0" smtClean="0">
                <a:solidFill>
                  <a:schemeClr val="bg2"/>
                </a:solidFill>
                <a:latin typeface="Helvetica" panose="020B0604020202020204" pitchFamily="34" charset="0"/>
                <a:cs typeface="Helvetica" panose="020B0604020202020204" pitchFamily="34" charset="0"/>
              </a:rPr>
              <a:t>(2014), the general model needed to include terms for:</a:t>
            </a:r>
            <a:endParaRPr lang="en-AU" altLang="en-US" sz="800" dirty="0">
              <a:solidFill>
                <a:schemeClr val="bg2"/>
              </a:solidFill>
              <a:latin typeface="Helvetica" panose="020B0604020202020204" pitchFamily="34" charset="0"/>
              <a:cs typeface="Helvetica" panose="020B0604020202020204" pitchFamily="34" charset="0"/>
            </a:endParaRPr>
          </a:p>
          <a:p>
            <a:pPr lvl="1">
              <a:buFontTx/>
              <a:buChar char="•"/>
            </a:pPr>
            <a:r>
              <a:rPr lang="en-AU" altLang="en-US" sz="800" dirty="0">
                <a:solidFill>
                  <a:schemeClr val="bg2"/>
                </a:solidFill>
                <a:latin typeface="Helvetica" panose="020B0604020202020204" pitchFamily="34" charset="0"/>
                <a:cs typeface="Helvetica" panose="020B0604020202020204" pitchFamily="34" charset="0"/>
              </a:rPr>
              <a:t> </a:t>
            </a:r>
            <a:r>
              <a:rPr lang="en-AU" altLang="en-US" sz="800" dirty="0" smtClean="0">
                <a:solidFill>
                  <a:schemeClr val="bg2"/>
                </a:solidFill>
                <a:latin typeface="Helvetica" panose="020B0604020202020204" pitchFamily="34" charset="0"/>
                <a:cs typeface="Helvetica" panose="020B0604020202020204" pitchFamily="34" charset="0"/>
              </a:rPr>
              <a:t>seasonality (annual and semi-annual variability),</a:t>
            </a:r>
            <a:endParaRPr lang="en-AU" altLang="en-US" sz="800" i="1" dirty="0">
              <a:solidFill>
                <a:schemeClr val="bg2"/>
              </a:solidFill>
              <a:latin typeface="Helvetica" panose="020B0604020202020204" pitchFamily="34" charset="0"/>
              <a:cs typeface="Helvetica" panose="020B0604020202020204" pitchFamily="34" charset="0"/>
            </a:endParaRPr>
          </a:p>
          <a:p>
            <a:pPr lvl="1">
              <a:buFontTx/>
              <a:buChar char="•"/>
            </a:pPr>
            <a:r>
              <a:rPr lang="en-AU" altLang="en-US" sz="800" i="1" dirty="0">
                <a:solidFill>
                  <a:schemeClr val="bg2"/>
                </a:solidFill>
                <a:latin typeface="Helvetica" panose="020B0604020202020204" pitchFamily="34" charset="0"/>
                <a:cs typeface="Helvetica" panose="020B0604020202020204" pitchFamily="34" charset="0"/>
              </a:rPr>
              <a:t> </a:t>
            </a:r>
            <a:r>
              <a:rPr lang="en-AU" altLang="en-US" sz="800" dirty="0" smtClean="0">
                <a:solidFill>
                  <a:schemeClr val="bg2"/>
                </a:solidFill>
                <a:latin typeface="Helvetica" panose="020B0604020202020204" pitchFamily="34" charset="0"/>
                <a:cs typeface="Helvetica" panose="020B0604020202020204" pitchFamily="34" charset="0"/>
              </a:rPr>
              <a:t>a climate </a:t>
            </a:r>
            <a:r>
              <a:rPr lang="en-AU" altLang="en-US" sz="800" dirty="0" smtClean="0">
                <a:solidFill>
                  <a:schemeClr val="bg2"/>
                </a:solidFill>
                <a:latin typeface="Helvetica" panose="020B0604020202020204" pitchFamily="34" charset="0"/>
                <a:cs typeface="Helvetica" panose="020B0604020202020204" pitchFamily="34" charset="0"/>
              </a:rPr>
              <a:t>‘noise’ covariate </a:t>
            </a:r>
            <a:r>
              <a:rPr lang="en-AU" altLang="en-US" sz="800" dirty="0">
                <a:solidFill>
                  <a:schemeClr val="bg2"/>
                </a:solidFill>
                <a:latin typeface="Helvetica" panose="020B0604020202020204" pitchFamily="34" charset="0"/>
                <a:cs typeface="Helvetica" panose="020B0604020202020204" pitchFamily="34" charset="0"/>
              </a:rPr>
              <a:t>(</a:t>
            </a:r>
            <a:r>
              <a:rPr lang="en-AU" altLang="en-US" sz="800" dirty="0" err="1">
                <a:solidFill>
                  <a:schemeClr val="bg2"/>
                </a:solidFill>
                <a:latin typeface="Helvetica" panose="020B0604020202020204" pitchFamily="34" charset="0"/>
                <a:cs typeface="Helvetica" panose="020B0604020202020204" pitchFamily="34" charset="0"/>
              </a:rPr>
              <a:t>eg</a:t>
            </a:r>
            <a:r>
              <a:rPr lang="en-AU" altLang="en-US" sz="800" dirty="0">
                <a:solidFill>
                  <a:schemeClr val="bg2"/>
                </a:solidFill>
                <a:latin typeface="Helvetica" panose="020B0604020202020204" pitchFamily="34" charset="0"/>
                <a:cs typeface="Helvetica" panose="020B0604020202020204" pitchFamily="34" charset="0"/>
              </a:rPr>
              <a:t> </a:t>
            </a:r>
            <a:r>
              <a:rPr lang="en-AU" altLang="en-US" sz="800" dirty="0" smtClean="0">
                <a:solidFill>
                  <a:schemeClr val="bg2"/>
                </a:solidFill>
                <a:latin typeface="Helvetica" panose="020B0604020202020204" pitchFamily="34" charset="0"/>
                <a:cs typeface="Helvetica" panose="020B0604020202020204" pitchFamily="34" charset="0"/>
              </a:rPr>
              <a:t>SOI),</a:t>
            </a:r>
            <a:endParaRPr lang="en-AU" altLang="en-US" sz="800" dirty="0">
              <a:solidFill>
                <a:schemeClr val="bg2"/>
              </a:solidFill>
              <a:latin typeface="Helvetica" panose="020B0604020202020204" pitchFamily="34" charset="0"/>
              <a:cs typeface="Helvetica" panose="020B0604020202020204" pitchFamily="34" charset="0"/>
            </a:endParaRPr>
          </a:p>
          <a:p>
            <a:pPr lvl="1">
              <a:buFontTx/>
              <a:buChar char="•"/>
            </a:pPr>
            <a:r>
              <a:rPr lang="en-AU" altLang="en-US" sz="800" dirty="0">
                <a:solidFill>
                  <a:schemeClr val="bg2"/>
                </a:solidFill>
                <a:latin typeface="Helvetica" panose="020B0604020202020204" pitchFamily="34" charset="0"/>
                <a:cs typeface="Helvetica" panose="020B0604020202020204" pitchFamily="34" charset="0"/>
              </a:rPr>
              <a:t> </a:t>
            </a:r>
            <a:r>
              <a:rPr lang="en-AU" altLang="en-US" sz="800" dirty="0" smtClean="0">
                <a:solidFill>
                  <a:schemeClr val="bg2"/>
                </a:solidFill>
                <a:latin typeface="Helvetica" panose="020B0604020202020204" pitchFamily="34" charset="0"/>
                <a:cs typeface="Helvetica" panose="020B0604020202020204" pitchFamily="34" charset="0"/>
              </a:rPr>
              <a:t>nonlinear trend, </a:t>
            </a:r>
            <a:r>
              <a:rPr lang="en-AU" altLang="en-US" sz="800" dirty="0">
                <a:solidFill>
                  <a:schemeClr val="bg2"/>
                </a:solidFill>
                <a:latin typeface="Helvetica" panose="020B0604020202020204" pitchFamily="34" charset="0"/>
                <a:cs typeface="Helvetica" panose="020B0604020202020204" pitchFamily="34" charset="0"/>
              </a:rPr>
              <a:t>modelled as a </a:t>
            </a:r>
            <a:r>
              <a:rPr lang="en-AU" altLang="en-US" sz="800" dirty="0" smtClean="0">
                <a:solidFill>
                  <a:schemeClr val="bg2"/>
                </a:solidFill>
                <a:latin typeface="Helvetica" panose="020B0604020202020204" pitchFamily="34" charset="0"/>
                <a:cs typeface="Helvetica" panose="020B0604020202020204" pitchFamily="34" charset="0"/>
              </a:rPr>
              <a:t>low order spline, and</a:t>
            </a:r>
            <a:endParaRPr lang="en-AU" altLang="en-US" sz="800" dirty="0">
              <a:solidFill>
                <a:schemeClr val="bg2"/>
              </a:solidFill>
              <a:latin typeface="Helvetica" panose="020B0604020202020204" pitchFamily="34" charset="0"/>
              <a:cs typeface="Helvetica" panose="020B0604020202020204" pitchFamily="34" charset="0"/>
            </a:endParaRPr>
          </a:p>
          <a:p>
            <a:pPr lvl="1">
              <a:buFontTx/>
              <a:buChar char="•"/>
            </a:pPr>
            <a:r>
              <a:rPr lang="en-AU" altLang="en-US" sz="800" dirty="0">
                <a:solidFill>
                  <a:schemeClr val="bg2"/>
                </a:solidFill>
                <a:latin typeface="Helvetica" panose="020B0604020202020204" pitchFamily="34" charset="0"/>
                <a:cs typeface="Helvetica" panose="020B0604020202020204" pitchFamily="34" charset="0"/>
              </a:rPr>
              <a:t> </a:t>
            </a:r>
            <a:r>
              <a:rPr lang="en-AU" altLang="en-US" sz="800" dirty="0" smtClean="0">
                <a:solidFill>
                  <a:schemeClr val="bg2"/>
                </a:solidFill>
                <a:latin typeface="Helvetica" panose="020B0604020202020204" pitchFamily="34" charset="0"/>
                <a:cs typeface="Helvetica" panose="020B0604020202020204" pitchFamily="34" charset="0"/>
              </a:rPr>
              <a:t>serial correlation between the residual elements.</a:t>
            </a:r>
          </a:p>
          <a:p>
            <a:pPr lvl="1"/>
            <a:endParaRPr lang="en-AU" altLang="en-US" sz="600" dirty="0">
              <a:solidFill>
                <a:schemeClr val="bg2"/>
              </a:solidFill>
              <a:latin typeface="Helvetica" panose="020B0604020202020204" pitchFamily="34" charset="0"/>
              <a:cs typeface="Helvetica" panose="020B0604020202020204" pitchFamily="34" charset="0"/>
            </a:endParaRPr>
          </a:p>
          <a:p>
            <a:r>
              <a:rPr lang="en-AU" altLang="en-US" sz="800" dirty="0" smtClean="0">
                <a:solidFill>
                  <a:schemeClr val="bg2"/>
                </a:solidFill>
                <a:latin typeface="Helvetica" panose="020B0604020202020204" pitchFamily="34" charset="0"/>
                <a:cs typeface="Helvetica" panose="020B0604020202020204" pitchFamily="34" charset="0"/>
              </a:rPr>
              <a:t>The R commands </a:t>
            </a:r>
            <a:r>
              <a:rPr lang="en-AU" altLang="en-US" sz="800" dirty="0" smtClean="0">
                <a:solidFill>
                  <a:schemeClr val="bg2"/>
                </a:solidFill>
                <a:latin typeface="Courier New" panose="02070309020205020404" pitchFamily="49" charset="0"/>
              </a:rPr>
              <a:t>lm</a:t>
            </a:r>
            <a:r>
              <a:rPr lang="en-AU" altLang="en-US" sz="800" dirty="0" smtClean="0">
                <a:solidFill>
                  <a:schemeClr val="bg2"/>
                </a:solidFill>
                <a:latin typeface="Helvetica" panose="020B0604020202020204" pitchFamily="34" charset="0"/>
                <a:cs typeface="Helvetica" panose="020B0604020202020204" pitchFamily="34" charset="0"/>
              </a:rPr>
              <a:t> (</a:t>
            </a:r>
            <a:r>
              <a:rPr lang="en-AU" altLang="en-US" sz="800" dirty="0" smtClean="0">
                <a:solidFill>
                  <a:schemeClr val="bg2"/>
                </a:solidFill>
                <a:latin typeface="Courier New" panose="02070309020205020404" pitchFamily="49" charset="0"/>
              </a:rPr>
              <a:t>stats</a:t>
            </a:r>
            <a:r>
              <a:rPr lang="en-AU" altLang="en-US" sz="800" dirty="0" smtClean="0">
                <a:solidFill>
                  <a:schemeClr val="bg2"/>
                </a:solidFill>
                <a:latin typeface="Helvetica" panose="020B0604020202020204" pitchFamily="34" charset="0"/>
                <a:cs typeface="Helvetica" panose="020B0604020202020204" pitchFamily="34" charset="0"/>
              </a:rPr>
              <a:t> package), </a:t>
            </a:r>
            <a:r>
              <a:rPr lang="en-AU" altLang="en-US" sz="800" dirty="0" err="1" smtClean="0">
                <a:solidFill>
                  <a:schemeClr val="bg2"/>
                </a:solidFill>
                <a:latin typeface="Courier New" panose="02070309020205020404" pitchFamily="49" charset="0"/>
              </a:rPr>
              <a:t>gls</a:t>
            </a:r>
            <a:r>
              <a:rPr lang="en-AU" altLang="en-US" sz="800" dirty="0" smtClean="0">
                <a:solidFill>
                  <a:schemeClr val="bg2"/>
                </a:solidFill>
                <a:latin typeface="Helvetica" panose="020B0604020202020204" pitchFamily="34" charset="0"/>
                <a:cs typeface="Helvetica" panose="020B0604020202020204" pitchFamily="34" charset="0"/>
              </a:rPr>
              <a:t> (</a:t>
            </a:r>
            <a:r>
              <a:rPr lang="en-AU" altLang="en-US" sz="800" dirty="0" err="1" smtClean="0">
                <a:solidFill>
                  <a:schemeClr val="bg2"/>
                </a:solidFill>
                <a:latin typeface="Courier New" panose="02070309020205020404" pitchFamily="49" charset="0"/>
              </a:rPr>
              <a:t>nlme</a:t>
            </a:r>
            <a:r>
              <a:rPr lang="en-AU" altLang="en-US" sz="800" dirty="0" smtClean="0">
                <a:solidFill>
                  <a:schemeClr val="bg2"/>
                </a:solidFill>
                <a:latin typeface="Helvetica" panose="020B0604020202020204" pitchFamily="34" charset="0"/>
                <a:cs typeface="Helvetica" panose="020B0604020202020204" pitchFamily="34" charset="0"/>
              </a:rPr>
              <a:t>) and </a:t>
            </a:r>
            <a:r>
              <a:rPr lang="en-AU" altLang="en-US" sz="800" dirty="0" smtClean="0">
                <a:solidFill>
                  <a:schemeClr val="bg2"/>
                </a:solidFill>
                <a:latin typeface="Courier New" panose="02070309020205020404" pitchFamily="49" charset="0"/>
              </a:rPr>
              <a:t>gam</a:t>
            </a:r>
            <a:r>
              <a:rPr lang="en-AU" altLang="en-US" sz="800" dirty="0" smtClean="0">
                <a:solidFill>
                  <a:schemeClr val="bg2"/>
                </a:solidFill>
                <a:latin typeface="Helvetica" panose="020B0604020202020204" pitchFamily="34" charset="0"/>
                <a:cs typeface="Helvetica" panose="020B0604020202020204" pitchFamily="34" charset="0"/>
              </a:rPr>
              <a:t> (</a:t>
            </a:r>
            <a:r>
              <a:rPr lang="en-AU" altLang="en-US" sz="800" dirty="0" smtClean="0">
                <a:solidFill>
                  <a:schemeClr val="bg2"/>
                </a:solidFill>
                <a:latin typeface="Courier New" panose="02070309020205020404" pitchFamily="49" charset="0"/>
              </a:rPr>
              <a:t>gam</a:t>
            </a:r>
            <a:r>
              <a:rPr lang="en-AU" altLang="en-US" sz="800" dirty="0" smtClean="0">
                <a:solidFill>
                  <a:schemeClr val="bg2"/>
                </a:solidFill>
                <a:latin typeface="Helvetica" panose="020B0604020202020204" pitchFamily="34" charset="0"/>
                <a:cs typeface="Helvetica" panose="020B0604020202020204" pitchFamily="34" charset="0"/>
              </a:rPr>
              <a:t>) were used to fit models with </a:t>
            </a:r>
            <a:r>
              <a:rPr lang="en-AU" altLang="en-US" sz="800" dirty="0" err="1" smtClean="0">
                <a:solidFill>
                  <a:schemeClr val="bg2"/>
                </a:solidFill>
                <a:latin typeface="Helvetica" panose="020B0604020202020204" pitchFamily="34" charset="0"/>
                <a:cs typeface="Helvetica" panose="020B0604020202020204" pitchFamily="34" charset="0"/>
              </a:rPr>
              <a:t>iid</a:t>
            </a:r>
            <a:r>
              <a:rPr lang="en-AU" altLang="en-US" sz="800" dirty="0" smtClean="0">
                <a:solidFill>
                  <a:schemeClr val="bg2"/>
                </a:solidFill>
                <a:latin typeface="Helvetica" panose="020B0604020202020204" pitchFamily="34" charset="0"/>
                <a:cs typeface="Helvetica" panose="020B0604020202020204" pitchFamily="34" charset="0"/>
              </a:rPr>
              <a:t> errors, AR(1) errors, and smoothing splines of degree 2, respectively.</a:t>
            </a:r>
          </a:p>
          <a:p>
            <a:endParaRPr lang="en-AU" altLang="en-US" sz="600" dirty="0" smtClean="0">
              <a:solidFill>
                <a:schemeClr val="bg2"/>
              </a:solidFill>
              <a:latin typeface="Helvetica" panose="020B0604020202020204" pitchFamily="34" charset="0"/>
              <a:cs typeface="Helvetica" panose="020B0604020202020204" pitchFamily="34" charset="0"/>
            </a:endParaRPr>
          </a:p>
          <a:p>
            <a:r>
              <a:rPr lang="en-AU" altLang="en-US" sz="800" dirty="0" smtClean="0">
                <a:solidFill>
                  <a:schemeClr val="bg2"/>
                </a:solidFill>
                <a:latin typeface="Helvetica" panose="020B0604020202020204" pitchFamily="34" charset="0"/>
                <a:cs typeface="Helvetica" panose="020B0604020202020204" pitchFamily="34" charset="0"/>
              </a:rPr>
              <a:t>The approach was to</a:t>
            </a:r>
          </a:p>
          <a:p>
            <a:pPr lvl="1">
              <a:buFontTx/>
              <a:buChar char="•"/>
            </a:pPr>
            <a:r>
              <a:rPr lang="en-AU" altLang="en-US" sz="800" dirty="0" smtClean="0">
                <a:solidFill>
                  <a:schemeClr val="bg2"/>
                </a:solidFill>
                <a:latin typeface="Helvetica" panose="020B0604020202020204" pitchFamily="34" charset="0"/>
                <a:cs typeface="Helvetica" panose="020B0604020202020204" pitchFamily="34" charset="0"/>
              </a:rPr>
              <a:t> fit </a:t>
            </a:r>
            <a:r>
              <a:rPr lang="en-AU" altLang="en-US" sz="800" dirty="0" smtClean="0">
                <a:solidFill>
                  <a:schemeClr val="bg2"/>
                </a:solidFill>
                <a:latin typeface="Courier New" panose="02070309020205020404" pitchFamily="49" charset="0"/>
                <a:cs typeface="Courier New" panose="02070309020205020404" pitchFamily="49" charset="0"/>
              </a:rPr>
              <a:t>lm</a:t>
            </a:r>
            <a:r>
              <a:rPr lang="en-AU" altLang="en-US" sz="800" dirty="0" smtClean="0">
                <a:solidFill>
                  <a:schemeClr val="bg2"/>
                </a:solidFill>
                <a:latin typeface="Helvetica" panose="020B0604020202020204" pitchFamily="34" charset="0"/>
                <a:cs typeface="Helvetica" panose="020B0604020202020204" pitchFamily="34" charset="0"/>
              </a:rPr>
              <a:t>(SL ~ Time) assuming </a:t>
            </a:r>
            <a:r>
              <a:rPr lang="en-AU" altLang="en-US" sz="800" dirty="0" err="1" smtClean="0">
                <a:solidFill>
                  <a:schemeClr val="bg2"/>
                </a:solidFill>
                <a:latin typeface="Helvetica" panose="020B0604020202020204" pitchFamily="34" charset="0"/>
                <a:cs typeface="Helvetica" panose="020B0604020202020204" pitchFamily="34" charset="0"/>
              </a:rPr>
              <a:t>iid</a:t>
            </a:r>
            <a:r>
              <a:rPr lang="en-AU" altLang="en-US" sz="800" dirty="0" smtClean="0">
                <a:solidFill>
                  <a:schemeClr val="bg2"/>
                </a:solidFill>
                <a:latin typeface="Helvetica" panose="020B0604020202020204" pitchFamily="34" charset="0"/>
                <a:cs typeface="Helvetica" panose="020B0604020202020204" pitchFamily="34" charset="0"/>
              </a:rPr>
              <a:t> errors</a:t>
            </a:r>
          </a:p>
          <a:p>
            <a:pPr lvl="1">
              <a:buFontTx/>
              <a:buChar char="•"/>
            </a:pPr>
            <a:r>
              <a:rPr lang="en-AU" altLang="en-US" sz="800" dirty="0" smtClean="0">
                <a:solidFill>
                  <a:schemeClr val="bg2"/>
                </a:solidFill>
                <a:latin typeface="Helvetica" panose="020B0604020202020204" pitchFamily="34" charset="0"/>
                <a:cs typeface="Helvetica" panose="020B0604020202020204" pitchFamily="34" charset="0"/>
              </a:rPr>
              <a:t> fit </a:t>
            </a:r>
            <a:r>
              <a:rPr lang="en-AU" altLang="en-US" sz="800" dirty="0" err="1" smtClean="0">
                <a:solidFill>
                  <a:schemeClr val="bg2"/>
                </a:solidFill>
                <a:latin typeface="Courier New" panose="02070309020205020404" pitchFamily="49" charset="0"/>
                <a:cs typeface="Courier New" panose="02070309020205020404" pitchFamily="49" charset="0"/>
              </a:rPr>
              <a:t>gls</a:t>
            </a:r>
            <a:r>
              <a:rPr lang="en-AU" altLang="en-US" sz="800" dirty="0" smtClean="0">
                <a:solidFill>
                  <a:schemeClr val="bg2"/>
                </a:solidFill>
                <a:latin typeface="Helvetica" panose="020B0604020202020204" pitchFamily="34" charset="0"/>
                <a:cs typeface="Helvetica" panose="020B0604020202020204" pitchFamily="34" charset="0"/>
              </a:rPr>
              <a:t>(SL ~ Time) assuming AR(1) errors</a:t>
            </a:r>
          </a:p>
          <a:p>
            <a:pPr lvl="1">
              <a:buFontTx/>
              <a:buChar char="•"/>
            </a:pPr>
            <a:r>
              <a:rPr lang="en-AU" altLang="en-US" sz="800" dirty="0" smtClean="0">
                <a:solidFill>
                  <a:schemeClr val="bg2"/>
                </a:solidFill>
                <a:latin typeface="Helvetica" panose="020B0604020202020204" pitchFamily="34" charset="0"/>
                <a:cs typeface="Helvetica" panose="020B0604020202020204" pitchFamily="34" charset="0"/>
              </a:rPr>
              <a:t> adjust SL for effects of seasonality and SOI</a:t>
            </a:r>
          </a:p>
          <a:p>
            <a:pPr lvl="1">
              <a:buFontTx/>
              <a:buChar char="•"/>
            </a:pPr>
            <a:r>
              <a:rPr lang="en-AU" altLang="en-US" sz="800" dirty="0" smtClean="0">
                <a:solidFill>
                  <a:schemeClr val="bg2"/>
                </a:solidFill>
                <a:latin typeface="Helvetica" panose="020B0604020202020204" pitchFamily="34" charset="0"/>
                <a:cs typeface="Helvetica" panose="020B0604020202020204" pitchFamily="34" charset="0"/>
              </a:rPr>
              <a:t> fit </a:t>
            </a:r>
            <a:r>
              <a:rPr lang="en-AU" altLang="en-US" sz="800" dirty="0" smtClean="0">
                <a:solidFill>
                  <a:schemeClr val="bg2"/>
                </a:solidFill>
                <a:latin typeface="Courier New" panose="02070309020205020404" pitchFamily="49" charset="0"/>
                <a:cs typeface="Courier New" panose="02070309020205020404" pitchFamily="49" charset="0"/>
              </a:rPr>
              <a:t>lm</a:t>
            </a:r>
            <a:r>
              <a:rPr lang="en-AU" altLang="en-US" sz="800" dirty="0" smtClean="0">
                <a:solidFill>
                  <a:schemeClr val="bg2"/>
                </a:solidFill>
                <a:latin typeface="Helvetica" panose="020B0604020202020204" pitchFamily="34" charset="0"/>
                <a:cs typeface="Helvetica" panose="020B0604020202020204" pitchFamily="34" charset="0"/>
              </a:rPr>
              <a:t>(</a:t>
            </a:r>
            <a:r>
              <a:rPr lang="en-AU" altLang="en-US" sz="800" dirty="0" err="1" smtClean="0">
                <a:solidFill>
                  <a:schemeClr val="bg2"/>
                </a:solidFill>
                <a:latin typeface="Helvetica" panose="020B0604020202020204" pitchFamily="34" charset="0"/>
                <a:cs typeface="Helvetica" panose="020B0604020202020204" pitchFamily="34" charset="0"/>
              </a:rPr>
              <a:t>adjSL</a:t>
            </a:r>
            <a:r>
              <a:rPr lang="en-AU" altLang="en-US" sz="800" dirty="0" smtClean="0">
                <a:solidFill>
                  <a:schemeClr val="bg2"/>
                </a:solidFill>
                <a:latin typeface="Helvetica" panose="020B0604020202020204" pitchFamily="34" charset="0"/>
                <a:cs typeface="Helvetica" panose="020B0604020202020204" pitchFamily="34" charset="0"/>
              </a:rPr>
              <a:t> ~ Time) assuming </a:t>
            </a:r>
            <a:r>
              <a:rPr lang="en-AU" altLang="en-US" sz="800" dirty="0" err="1" smtClean="0">
                <a:solidFill>
                  <a:schemeClr val="bg2"/>
                </a:solidFill>
                <a:latin typeface="Helvetica" panose="020B0604020202020204" pitchFamily="34" charset="0"/>
                <a:cs typeface="Helvetica" panose="020B0604020202020204" pitchFamily="34" charset="0"/>
              </a:rPr>
              <a:t>iid</a:t>
            </a:r>
            <a:r>
              <a:rPr lang="en-AU" altLang="en-US" sz="800" dirty="0" smtClean="0">
                <a:solidFill>
                  <a:schemeClr val="bg2"/>
                </a:solidFill>
                <a:latin typeface="Helvetica" panose="020B0604020202020204" pitchFamily="34" charset="0"/>
                <a:cs typeface="Helvetica" panose="020B0604020202020204" pitchFamily="34" charset="0"/>
              </a:rPr>
              <a:t> errors</a:t>
            </a:r>
          </a:p>
          <a:p>
            <a:pPr lvl="1">
              <a:buFontTx/>
              <a:buChar char="•"/>
            </a:pPr>
            <a:r>
              <a:rPr lang="en-AU" altLang="en-US" sz="800" dirty="0" smtClean="0">
                <a:solidFill>
                  <a:schemeClr val="bg2"/>
                </a:solidFill>
                <a:latin typeface="Helvetica" panose="020B0604020202020204" pitchFamily="34" charset="0"/>
                <a:cs typeface="Helvetica" panose="020B0604020202020204" pitchFamily="34" charset="0"/>
              </a:rPr>
              <a:t> fit </a:t>
            </a:r>
            <a:r>
              <a:rPr lang="en-AU" altLang="en-US" sz="800" dirty="0" smtClean="0">
                <a:solidFill>
                  <a:schemeClr val="bg2"/>
                </a:solidFill>
                <a:latin typeface="Courier New" panose="02070309020205020404" pitchFamily="49" charset="0"/>
                <a:cs typeface="Courier New" panose="02070309020205020404" pitchFamily="49" charset="0"/>
              </a:rPr>
              <a:t>gam</a:t>
            </a:r>
            <a:r>
              <a:rPr lang="en-AU" altLang="en-US" sz="800" dirty="0" smtClean="0">
                <a:solidFill>
                  <a:schemeClr val="bg2"/>
                </a:solidFill>
                <a:latin typeface="Helvetica" panose="020B0604020202020204" pitchFamily="34" charset="0"/>
                <a:cs typeface="Helvetica" panose="020B0604020202020204" pitchFamily="34" charset="0"/>
              </a:rPr>
              <a:t>(</a:t>
            </a:r>
            <a:r>
              <a:rPr lang="en-AU" altLang="en-US" sz="800" dirty="0" err="1" smtClean="0">
                <a:solidFill>
                  <a:schemeClr val="bg2"/>
                </a:solidFill>
                <a:latin typeface="Helvetica" panose="020B0604020202020204" pitchFamily="34" charset="0"/>
                <a:cs typeface="Helvetica" panose="020B0604020202020204" pitchFamily="34" charset="0"/>
              </a:rPr>
              <a:t>adjSL</a:t>
            </a:r>
            <a:r>
              <a:rPr lang="en-AU" altLang="en-US" sz="800" dirty="0" smtClean="0">
                <a:solidFill>
                  <a:schemeClr val="bg2"/>
                </a:solidFill>
                <a:latin typeface="Helvetica" panose="020B0604020202020204" pitchFamily="34" charset="0"/>
                <a:cs typeface="Helvetica" panose="020B0604020202020204" pitchFamily="34" charset="0"/>
              </a:rPr>
              <a:t> ~ s(Time; 2)) assuming </a:t>
            </a:r>
            <a:r>
              <a:rPr lang="en-AU" altLang="en-US" sz="800" dirty="0" err="1" smtClean="0">
                <a:solidFill>
                  <a:schemeClr val="bg2"/>
                </a:solidFill>
                <a:latin typeface="Helvetica" panose="020B0604020202020204" pitchFamily="34" charset="0"/>
                <a:cs typeface="Helvetica" panose="020B0604020202020204" pitchFamily="34" charset="0"/>
              </a:rPr>
              <a:t>iid</a:t>
            </a:r>
            <a:r>
              <a:rPr lang="en-AU" altLang="en-US" sz="800" dirty="0" smtClean="0">
                <a:solidFill>
                  <a:schemeClr val="bg2"/>
                </a:solidFill>
                <a:latin typeface="Helvetica" panose="020B0604020202020204" pitchFamily="34" charset="0"/>
                <a:cs typeface="Helvetica" panose="020B0604020202020204" pitchFamily="34" charset="0"/>
              </a:rPr>
              <a:t> errors</a:t>
            </a:r>
          </a:p>
          <a:p>
            <a:pPr lvl="1">
              <a:buFontTx/>
              <a:buChar char="•"/>
            </a:pPr>
            <a:r>
              <a:rPr lang="en-AU" altLang="en-US" sz="800" dirty="0" smtClean="0">
                <a:solidFill>
                  <a:schemeClr val="bg2"/>
                </a:solidFill>
                <a:latin typeface="Helvetica" panose="020B0604020202020204" pitchFamily="34" charset="0"/>
                <a:cs typeface="Helvetica" panose="020B0604020202020204" pitchFamily="34" charset="0"/>
              </a:rPr>
              <a:t> derive ‘deviations from linearity’: </a:t>
            </a:r>
            <a:r>
              <a:rPr lang="en-AU" altLang="en-US" sz="800" dirty="0" err="1" smtClean="0">
                <a:solidFill>
                  <a:schemeClr val="bg2"/>
                </a:solidFill>
                <a:latin typeface="Helvetica" panose="020B0604020202020204" pitchFamily="34" charset="0"/>
                <a:cs typeface="Helvetica" panose="020B0604020202020204" pitchFamily="34" charset="0"/>
              </a:rPr>
              <a:t>DevLin</a:t>
            </a:r>
            <a:r>
              <a:rPr lang="en-AU" altLang="en-US" sz="800" dirty="0" smtClean="0">
                <a:solidFill>
                  <a:schemeClr val="bg2"/>
                </a:solidFill>
                <a:latin typeface="Helvetica" panose="020B0604020202020204" pitchFamily="34" charset="0"/>
                <a:cs typeface="Helvetica" panose="020B0604020202020204" pitchFamily="34" charset="0"/>
              </a:rPr>
              <a:t> = s(Time;2</a:t>
            </a:r>
            <a:r>
              <a:rPr lang="en-AU" altLang="en-US" sz="800" dirty="0" smtClean="0">
                <a:solidFill>
                  <a:schemeClr val="bg2"/>
                </a:solidFill>
                <a:latin typeface="Helvetica" panose="020B0604020202020204" pitchFamily="34" charset="0"/>
                <a:cs typeface="Helvetica" panose="020B0604020202020204" pitchFamily="34" charset="0"/>
              </a:rPr>
              <a:t>) </a:t>
            </a:r>
            <a:r>
              <a:rPr lang="en-AU" altLang="en-US" sz="800" dirty="0" smtClean="0">
                <a:solidFill>
                  <a:schemeClr val="bg2"/>
                </a:solidFill>
                <a:latin typeface="Helvetica" panose="020B0604020202020204" pitchFamily="34" charset="0"/>
                <a:cs typeface="Helvetica" panose="020B0604020202020204" pitchFamily="34" charset="0"/>
              </a:rPr>
              <a:t>- lm</a:t>
            </a:r>
          </a:p>
          <a:p>
            <a:pPr lvl="1">
              <a:buFontTx/>
              <a:buChar char="•"/>
            </a:pPr>
            <a:r>
              <a:rPr lang="en-AU" altLang="en-US" sz="800" dirty="0" smtClean="0">
                <a:solidFill>
                  <a:schemeClr val="bg2"/>
                </a:solidFill>
                <a:latin typeface="Helvetica" panose="020B0604020202020204" pitchFamily="34" charset="0"/>
                <a:cs typeface="Helvetica" panose="020B0604020202020204" pitchFamily="34" charset="0"/>
              </a:rPr>
              <a:t> fit </a:t>
            </a:r>
            <a:r>
              <a:rPr lang="en-AU" altLang="en-US" sz="800" dirty="0" err="1" smtClean="0">
                <a:solidFill>
                  <a:schemeClr val="bg2"/>
                </a:solidFill>
                <a:latin typeface="Courier New" panose="02070309020205020404" pitchFamily="49" charset="0"/>
                <a:cs typeface="Courier New" panose="02070309020205020404" pitchFamily="49" charset="0"/>
              </a:rPr>
              <a:t>gls</a:t>
            </a:r>
            <a:r>
              <a:rPr lang="en-AU" altLang="en-US" sz="800" dirty="0" smtClean="0">
                <a:solidFill>
                  <a:schemeClr val="bg2"/>
                </a:solidFill>
                <a:latin typeface="Helvetica" panose="020B0604020202020204" pitchFamily="34" charset="0"/>
                <a:cs typeface="Helvetica" panose="020B0604020202020204" pitchFamily="34" charset="0"/>
              </a:rPr>
              <a:t>(</a:t>
            </a:r>
            <a:r>
              <a:rPr lang="en-AU" altLang="en-US" sz="800" dirty="0" err="1" smtClean="0">
                <a:solidFill>
                  <a:schemeClr val="bg2"/>
                </a:solidFill>
                <a:latin typeface="Helvetica" panose="020B0604020202020204" pitchFamily="34" charset="0"/>
                <a:cs typeface="Helvetica" panose="020B0604020202020204" pitchFamily="34" charset="0"/>
              </a:rPr>
              <a:t>adjSL</a:t>
            </a:r>
            <a:r>
              <a:rPr lang="en-AU" altLang="en-US" sz="800" dirty="0" smtClean="0">
                <a:solidFill>
                  <a:schemeClr val="bg2"/>
                </a:solidFill>
                <a:latin typeface="Helvetica" panose="020B0604020202020204" pitchFamily="34" charset="0"/>
                <a:cs typeface="Helvetica" panose="020B0604020202020204" pitchFamily="34" charset="0"/>
              </a:rPr>
              <a:t> ~ Time + </a:t>
            </a:r>
            <a:r>
              <a:rPr lang="en-AU" altLang="en-US" sz="800" dirty="0" err="1" smtClean="0">
                <a:solidFill>
                  <a:schemeClr val="bg2"/>
                </a:solidFill>
                <a:latin typeface="Helvetica" panose="020B0604020202020204" pitchFamily="34" charset="0"/>
                <a:cs typeface="Helvetica" panose="020B0604020202020204" pitchFamily="34" charset="0"/>
              </a:rPr>
              <a:t>DevLin</a:t>
            </a:r>
            <a:r>
              <a:rPr lang="en-AU" altLang="en-US" sz="800" dirty="0" smtClean="0">
                <a:solidFill>
                  <a:schemeClr val="bg2"/>
                </a:solidFill>
                <a:latin typeface="Helvetica" panose="020B0604020202020204" pitchFamily="34" charset="0"/>
                <a:cs typeface="Helvetica" panose="020B0604020202020204" pitchFamily="34" charset="0"/>
              </a:rPr>
              <a:t>) assuming AR(1) errors</a:t>
            </a:r>
            <a:endParaRPr lang="en-AU" altLang="en-US" sz="700" dirty="0" smtClean="0">
              <a:solidFill>
                <a:schemeClr val="bg2"/>
              </a:solidFill>
              <a:latin typeface="Helvetica" panose="020B0604020202020204" pitchFamily="34" charset="0"/>
              <a:cs typeface="Helvetica" panose="020B0604020202020204" pitchFamily="34" charset="0"/>
            </a:endParaRPr>
          </a:p>
        </p:txBody>
      </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par>
    </p:tnLst>
  </p:timing>
</p:sld>
</file>

<file path=ppt/theme/theme1.xml><?xml version="1.0" encoding="utf-8"?>
<a:theme xmlns:a="http://schemas.openxmlformats.org/drawingml/2006/main" name="worldc.ppt">
  <a:themeElements>
    <a:clrScheme name="">
      <a:dk1>
        <a:srgbClr val="000000"/>
      </a:dk1>
      <a:lt1>
        <a:srgbClr val="FFFFFF"/>
      </a:lt1>
      <a:dk2>
        <a:srgbClr val="A2C1FE"/>
      </a:dk2>
      <a:lt2>
        <a:srgbClr val="FFFF00"/>
      </a:lt2>
      <a:accent1>
        <a:srgbClr val="FF00FF"/>
      </a:accent1>
      <a:accent2>
        <a:srgbClr val="FF8000"/>
      </a:accent2>
      <a:accent3>
        <a:srgbClr val="CEDDFE"/>
      </a:accent3>
      <a:accent4>
        <a:srgbClr val="DADADA"/>
      </a:accent4>
      <a:accent5>
        <a:srgbClr val="FFAAFF"/>
      </a:accent5>
      <a:accent6>
        <a:srgbClr val="E77300"/>
      </a:accent6>
      <a:hlink>
        <a:srgbClr val="00FF00"/>
      </a:hlink>
      <a:folHlink>
        <a:srgbClr val="C0FFFF"/>
      </a:folHlink>
    </a:clrScheme>
    <a:fontScheme name="worldc.ppt">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01613" rtl="0" eaLnBrk="0" fontAlgn="base" latinLnBrk="0" hangingPunct="0">
          <a:lnSpc>
            <a:spcPct val="100000"/>
          </a:lnSpc>
          <a:spcBef>
            <a:spcPct val="0"/>
          </a:spcBef>
          <a:spcAft>
            <a:spcPct val="0"/>
          </a:spcAft>
          <a:buClrTx/>
          <a:buSzTx/>
          <a:buFontTx/>
          <a:buNone/>
          <a:tabLst/>
          <a:defRPr kumimoji="0" lang="en-AU" altLang="en-US" sz="5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01613" rtl="0" eaLnBrk="0" fontAlgn="base" latinLnBrk="0" hangingPunct="0">
          <a:lnSpc>
            <a:spcPct val="100000"/>
          </a:lnSpc>
          <a:spcBef>
            <a:spcPct val="0"/>
          </a:spcBef>
          <a:spcAft>
            <a:spcPct val="0"/>
          </a:spcAft>
          <a:buClrTx/>
          <a:buSzTx/>
          <a:buFontTx/>
          <a:buNone/>
          <a:tabLst/>
          <a:defRPr kumimoji="0" lang="en-AU" altLang="en-US" sz="5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worldc.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orldc.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orldc.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orldc.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orldc.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orldc.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orldc.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C8FEC8"/>
    </a:dk2>
    <a:lt2>
      <a:srgbClr val="FFFF00"/>
    </a:lt2>
    <a:accent1>
      <a:srgbClr val="FF00FF"/>
    </a:accent1>
    <a:accent2>
      <a:srgbClr val="FF8000"/>
    </a:accent2>
    <a:accent3>
      <a:srgbClr val="E0FEE0"/>
    </a:accent3>
    <a:accent4>
      <a:srgbClr val="DADADA"/>
    </a:accent4>
    <a:accent5>
      <a:srgbClr val="FFAAFF"/>
    </a:accent5>
    <a:accent6>
      <a:srgbClr val="E77300"/>
    </a:accent6>
    <a:hlink>
      <a:srgbClr val="00FF00"/>
    </a:hlink>
    <a:folHlink>
      <a:srgbClr val="C0FFFF"/>
    </a:folHlink>
  </a:clrScheme>
</a:themeOverride>
</file>

<file path=docProps/app.xml><?xml version="1.0" encoding="utf-8"?>
<Properties xmlns="http://schemas.openxmlformats.org/officeDocument/2006/extended-properties" xmlns:vt="http://schemas.openxmlformats.org/officeDocument/2006/docPropsVTypes">
  <Template>c:\msoffice\powerpnt\template\clrovrhd\worldc.ppt</Template>
  <TotalTime>1472217259</TotalTime>
  <Pages>1</Pages>
  <Words>589</Words>
  <Application>Microsoft Office PowerPoint</Application>
  <PresentationFormat>A4 Paper (210x297 mm)</PresentationFormat>
  <Paragraphs>190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Cambria</vt:lpstr>
      <vt:lpstr>Comic Sans MS</vt:lpstr>
      <vt:lpstr>Courier New</vt:lpstr>
      <vt:lpstr>Helvetica</vt:lpstr>
      <vt:lpstr>Monotype Sorts</vt:lpstr>
      <vt:lpstr>Times New Roman</vt:lpstr>
      <vt:lpstr>worldc.ppt</vt:lpstr>
      <vt:lpstr>Methods for Estimating Trends in Sea Level   Terry Koen and David Hanslow Cowra Research Centre, Office of Environment &amp; Heritage,  P.O. Box 445, Cowra NSW 2794. Australia.  Terry.Koen@environment.nsw.gov.au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Temperature</dc:title>
  <dc:subject>GenStat 2008  Conference</dc:subject>
  <dc:creator>Terry Koen</dc:creator>
  <cp:keywords/>
  <dc:description/>
  <cp:lastModifiedBy>Terry Koen</cp:lastModifiedBy>
  <cp:revision>194</cp:revision>
  <cp:lastPrinted>2015-11-09T20:43:01Z</cp:lastPrinted>
  <dcterms:created xsi:type="dcterms:W3CDTF">1998-02-12T00:24:10Z</dcterms:created>
  <dcterms:modified xsi:type="dcterms:W3CDTF">2015-11-16T08:21:19Z</dcterms:modified>
</cp:coreProperties>
</file>