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7"/>
  </p:notesMasterIdLst>
  <p:handoutMasterIdLst>
    <p:handoutMasterId r:id="rId48"/>
  </p:handoutMasterIdLst>
  <p:sldIdLst>
    <p:sldId id="283" r:id="rId2"/>
    <p:sldId id="281" r:id="rId3"/>
    <p:sldId id="256" r:id="rId4"/>
    <p:sldId id="257" r:id="rId5"/>
    <p:sldId id="261" r:id="rId6"/>
    <p:sldId id="259" r:id="rId7"/>
    <p:sldId id="260" r:id="rId8"/>
    <p:sldId id="299" r:id="rId9"/>
    <p:sldId id="262" r:id="rId10"/>
    <p:sldId id="301" r:id="rId11"/>
    <p:sldId id="263" r:id="rId12"/>
    <p:sldId id="264" r:id="rId13"/>
    <p:sldId id="300" r:id="rId14"/>
    <p:sldId id="265" r:id="rId15"/>
    <p:sldId id="267" r:id="rId16"/>
    <p:sldId id="266" r:id="rId17"/>
    <p:sldId id="268" r:id="rId18"/>
    <p:sldId id="302" r:id="rId19"/>
    <p:sldId id="271" r:id="rId20"/>
    <p:sldId id="273" r:id="rId21"/>
    <p:sldId id="274" r:id="rId22"/>
    <p:sldId id="303" r:id="rId23"/>
    <p:sldId id="275" r:id="rId24"/>
    <p:sldId id="276" r:id="rId25"/>
    <p:sldId id="284" r:id="rId26"/>
    <p:sldId id="277" r:id="rId27"/>
    <p:sldId id="279" r:id="rId28"/>
    <p:sldId id="292" r:id="rId29"/>
    <p:sldId id="278" r:id="rId30"/>
    <p:sldId id="30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5" r:id="rId39"/>
    <p:sldId id="293" r:id="rId40"/>
    <p:sldId id="294" r:id="rId41"/>
    <p:sldId id="295" r:id="rId42"/>
    <p:sldId id="296" r:id="rId43"/>
    <p:sldId id="297" r:id="rId44"/>
    <p:sldId id="306" r:id="rId45"/>
    <p:sldId id="298" r:id="rId46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6053A-0E5D-469D-A6C5-34F33E2062C0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1B74D5BE-2222-4304-824D-163C65EEE21F}">
      <dgm:prSet phldrT="[Text]"/>
      <dgm:spPr/>
      <dgm:t>
        <a:bodyPr/>
        <a:lstStyle/>
        <a:p>
          <a:r>
            <a:rPr lang="en-AU" dirty="0" smtClean="0"/>
            <a:t>Patient</a:t>
          </a:r>
          <a:endParaRPr lang="en-AU" dirty="0"/>
        </a:p>
      </dgm:t>
    </dgm:pt>
    <dgm:pt modelId="{FFDC8798-BBFF-47C6-8C80-FACFD2DA2BFE}" type="parTrans" cxnId="{59666ACE-5036-41A7-813B-2C5B4C487E2B}">
      <dgm:prSet/>
      <dgm:spPr/>
      <dgm:t>
        <a:bodyPr/>
        <a:lstStyle/>
        <a:p>
          <a:endParaRPr lang="en-AU"/>
        </a:p>
      </dgm:t>
    </dgm:pt>
    <dgm:pt modelId="{E1983E5B-485E-4702-8C7E-787D4399C3DF}" type="sibTrans" cxnId="{59666ACE-5036-41A7-813B-2C5B4C487E2B}">
      <dgm:prSet/>
      <dgm:spPr/>
      <dgm:t>
        <a:bodyPr/>
        <a:lstStyle/>
        <a:p>
          <a:endParaRPr lang="en-AU"/>
        </a:p>
      </dgm:t>
    </dgm:pt>
    <dgm:pt modelId="{4B18BFD3-775E-4034-AA3D-082DDC41C284}">
      <dgm:prSet phldrT="[Text]"/>
      <dgm:spPr/>
      <dgm:t>
        <a:bodyPr/>
        <a:lstStyle/>
        <a:p>
          <a:r>
            <a:rPr lang="en-AU" dirty="0" smtClean="0"/>
            <a:t>Session</a:t>
          </a:r>
          <a:endParaRPr lang="en-AU" dirty="0"/>
        </a:p>
      </dgm:t>
    </dgm:pt>
    <dgm:pt modelId="{754A5ED2-CF6D-4FD4-A336-7A7A457318E2}" type="parTrans" cxnId="{63BA5BE0-FB29-4792-9FD7-F560AF56CCFE}">
      <dgm:prSet/>
      <dgm:spPr/>
      <dgm:t>
        <a:bodyPr/>
        <a:lstStyle/>
        <a:p>
          <a:endParaRPr lang="en-AU"/>
        </a:p>
      </dgm:t>
    </dgm:pt>
    <dgm:pt modelId="{571AA88C-EB47-441C-807B-3A4C5E5EF7DB}" type="sibTrans" cxnId="{63BA5BE0-FB29-4792-9FD7-F560AF56CCFE}">
      <dgm:prSet/>
      <dgm:spPr/>
      <dgm:t>
        <a:bodyPr/>
        <a:lstStyle/>
        <a:p>
          <a:endParaRPr lang="en-AU"/>
        </a:p>
      </dgm:t>
    </dgm:pt>
    <dgm:pt modelId="{BD734727-CC97-4A90-A8ED-A301A902B04C}">
      <dgm:prSet phldrT="[Text]" custT="1"/>
      <dgm:spPr/>
      <dgm:t>
        <a:bodyPr/>
        <a:lstStyle/>
        <a:p>
          <a:r>
            <a:rPr lang="en-AU" sz="2000" dirty="0" smtClean="0"/>
            <a:t>Therapist 1</a:t>
          </a:r>
          <a:endParaRPr lang="en-AU" sz="2000" dirty="0"/>
        </a:p>
      </dgm:t>
    </dgm:pt>
    <dgm:pt modelId="{604C23B7-F531-411D-905F-AA1891D5B5D1}" type="parTrans" cxnId="{21B3D907-3CB9-4933-B7CD-09897340202C}">
      <dgm:prSet/>
      <dgm:spPr/>
      <dgm:t>
        <a:bodyPr/>
        <a:lstStyle/>
        <a:p>
          <a:endParaRPr lang="en-AU"/>
        </a:p>
      </dgm:t>
    </dgm:pt>
    <dgm:pt modelId="{D119136D-CDB1-423D-912A-2BF192AAD1F5}" type="sibTrans" cxnId="{21B3D907-3CB9-4933-B7CD-09897340202C}">
      <dgm:prSet/>
      <dgm:spPr/>
      <dgm:t>
        <a:bodyPr/>
        <a:lstStyle/>
        <a:p>
          <a:endParaRPr lang="en-AU"/>
        </a:p>
      </dgm:t>
    </dgm:pt>
    <dgm:pt modelId="{6BF2554A-BD7E-49B9-9918-F5F259AEB821}">
      <dgm:prSet phldrT="[Text]" custT="1"/>
      <dgm:spPr/>
      <dgm:t>
        <a:bodyPr/>
        <a:lstStyle/>
        <a:p>
          <a:r>
            <a:rPr lang="en-AU" sz="2000" dirty="0" smtClean="0"/>
            <a:t>Therapist 3</a:t>
          </a:r>
          <a:endParaRPr lang="en-AU" sz="2000" dirty="0"/>
        </a:p>
      </dgm:t>
    </dgm:pt>
    <dgm:pt modelId="{4302A9E7-0C07-4370-9DB0-37FF6E26BB41}" type="parTrans" cxnId="{92A361C9-B771-42FA-A65D-46C7FE8A0DAB}">
      <dgm:prSet/>
      <dgm:spPr/>
      <dgm:t>
        <a:bodyPr/>
        <a:lstStyle/>
        <a:p>
          <a:endParaRPr lang="en-AU"/>
        </a:p>
      </dgm:t>
    </dgm:pt>
    <dgm:pt modelId="{A8170271-773B-4789-A990-CAF3635897CB}" type="sibTrans" cxnId="{92A361C9-B771-42FA-A65D-46C7FE8A0DAB}">
      <dgm:prSet/>
      <dgm:spPr/>
      <dgm:t>
        <a:bodyPr/>
        <a:lstStyle/>
        <a:p>
          <a:endParaRPr lang="en-AU"/>
        </a:p>
      </dgm:t>
    </dgm:pt>
    <dgm:pt modelId="{7CDB18DF-E3F2-43FF-9B16-620BCEC285B1}">
      <dgm:prSet phldrT="[Text]"/>
      <dgm:spPr/>
      <dgm:t>
        <a:bodyPr/>
        <a:lstStyle/>
        <a:p>
          <a:r>
            <a:rPr lang="en-AU" dirty="0" smtClean="0"/>
            <a:t>Level 1</a:t>
          </a:r>
          <a:endParaRPr lang="en-AU" dirty="0"/>
        </a:p>
      </dgm:t>
    </dgm:pt>
    <dgm:pt modelId="{4865A35D-6D62-4143-8EF1-29AFF63B22BA}" type="parTrans" cxnId="{939E6140-8E57-4BA0-A2D9-D42B0F17B6B2}">
      <dgm:prSet/>
      <dgm:spPr/>
      <dgm:t>
        <a:bodyPr/>
        <a:lstStyle/>
        <a:p>
          <a:endParaRPr lang="en-AU"/>
        </a:p>
      </dgm:t>
    </dgm:pt>
    <dgm:pt modelId="{79531F4E-14F9-4CF4-8DEC-A078324EBB31}" type="sibTrans" cxnId="{939E6140-8E57-4BA0-A2D9-D42B0F17B6B2}">
      <dgm:prSet/>
      <dgm:spPr/>
      <dgm:t>
        <a:bodyPr/>
        <a:lstStyle/>
        <a:p>
          <a:endParaRPr lang="en-AU"/>
        </a:p>
      </dgm:t>
    </dgm:pt>
    <dgm:pt modelId="{18CC5D49-132E-4136-A6CD-FD5CFABEEB10}">
      <dgm:prSet phldrT="[Text]"/>
      <dgm:spPr/>
      <dgm:t>
        <a:bodyPr/>
        <a:lstStyle/>
        <a:p>
          <a:r>
            <a:rPr lang="en-AU" dirty="0" smtClean="0"/>
            <a:t>Level 2</a:t>
          </a:r>
          <a:endParaRPr lang="en-AU" dirty="0"/>
        </a:p>
      </dgm:t>
    </dgm:pt>
    <dgm:pt modelId="{E90F3E96-752C-467A-9B39-0D92EA3EE00B}" type="parTrans" cxnId="{38D555CE-DE04-4900-A88C-F0D13E838630}">
      <dgm:prSet/>
      <dgm:spPr/>
      <dgm:t>
        <a:bodyPr/>
        <a:lstStyle/>
        <a:p>
          <a:endParaRPr lang="en-AU"/>
        </a:p>
      </dgm:t>
    </dgm:pt>
    <dgm:pt modelId="{E350BD03-43E6-4C2F-BF1E-BB1D20AD281A}" type="sibTrans" cxnId="{38D555CE-DE04-4900-A88C-F0D13E838630}">
      <dgm:prSet/>
      <dgm:spPr/>
      <dgm:t>
        <a:bodyPr/>
        <a:lstStyle/>
        <a:p>
          <a:endParaRPr lang="en-AU"/>
        </a:p>
      </dgm:t>
    </dgm:pt>
    <dgm:pt modelId="{8B9675E4-7124-4997-99B6-786D7AAF9CC4}">
      <dgm:prSet phldrT="[Text]"/>
      <dgm:spPr/>
      <dgm:t>
        <a:bodyPr/>
        <a:lstStyle/>
        <a:p>
          <a:r>
            <a:rPr lang="en-AU" dirty="0" smtClean="0"/>
            <a:t>Level 3</a:t>
          </a:r>
          <a:endParaRPr lang="en-AU" dirty="0"/>
        </a:p>
      </dgm:t>
    </dgm:pt>
    <dgm:pt modelId="{CCF8D243-38CA-4D8F-85E0-50A86817EEA4}" type="parTrans" cxnId="{86BC2304-3D0E-4592-9FD5-DC9E77C6B6B6}">
      <dgm:prSet/>
      <dgm:spPr/>
      <dgm:t>
        <a:bodyPr/>
        <a:lstStyle/>
        <a:p>
          <a:endParaRPr lang="en-AU"/>
        </a:p>
      </dgm:t>
    </dgm:pt>
    <dgm:pt modelId="{042EEEC0-6686-49DF-8708-3B252AD6A4A8}" type="sibTrans" cxnId="{86BC2304-3D0E-4592-9FD5-DC9E77C6B6B6}">
      <dgm:prSet/>
      <dgm:spPr/>
      <dgm:t>
        <a:bodyPr/>
        <a:lstStyle/>
        <a:p>
          <a:endParaRPr lang="en-AU"/>
        </a:p>
      </dgm:t>
    </dgm:pt>
    <dgm:pt modelId="{B815DD8C-0E09-48E0-8002-B9ABE247B4A6}">
      <dgm:prSet custT="1"/>
      <dgm:spPr/>
      <dgm:t>
        <a:bodyPr/>
        <a:lstStyle/>
        <a:p>
          <a:r>
            <a:rPr lang="en-AU" sz="2000" dirty="0" smtClean="0"/>
            <a:t>Therapist 2</a:t>
          </a:r>
          <a:endParaRPr lang="en-AU" sz="2000" dirty="0"/>
        </a:p>
      </dgm:t>
    </dgm:pt>
    <dgm:pt modelId="{7CCE8870-BE0A-467B-9B8E-258EED7E387B}" type="parTrans" cxnId="{5038ABCF-7B49-4A64-B333-0E784367E44D}">
      <dgm:prSet/>
      <dgm:spPr/>
      <dgm:t>
        <a:bodyPr/>
        <a:lstStyle/>
        <a:p>
          <a:endParaRPr lang="en-AU"/>
        </a:p>
      </dgm:t>
    </dgm:pt>
    <dgm:pt modelId="{76676F12-BDB7-442D-89BC-2C4C133D4656}" type="sibTrans" cxnId="{5038ABCF-7B49-4A64-B333-0E784367E44D}">
      <dgm:prSet/>
      <dgm:spPr/>
      <dgm:t>
        <a:bodyPr/>
        <a:lstStyle/>
        <a:p>
          <a:endParaRPr lang="en-AU"/>
        </a:p>
      </dgm:t>
    </dgm:pt>
    <dgm:pt modelId="{D5596BAB-AA86-4CF6-AEFF-1F3E5A1F6173}" type="pres">
      <dgm:prSet presAssocID="{AD96053A-0E5D-469D-A6C5-34F33E2062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CE84A54-2500-4FC4-B21C-6FC62C41039F}" type="pres">
      <dgm:prSet presAssocID="{AD96053A-0E5D-469D-A6C5-34F33E2062C0}" presName="hierFlow" presStyleCnt="0"/>
      <dgm:spPr/>
      <dgm:t>
        <a:bodyPr/>
        <a:lstStyle/>
        <a:p>
          <a:endParaRPr lang="en-AU"/>
        </a:p>
      </dgm:t>
    </dgm:pt>
    <dgm:pt modelId="{2E5A9334-4B25-4778-BC07-003E91F8161B}" type="pres">
      <dgm:prSet presAssocID="{AD96053A-0E5D-469D-A6C5-34F33E2062C0}" presName="firstBuf" presStyleCnt="0"/>
      <dgm:spPr/>
      <dgm:t>
        <a:bodyPr/>
        <a:lstStyle/>
        <a:p>
          <a:endParaRPr lang="en-AU"/>
        </a:p>
      </dgm:t>
    </dgm:pt>
    <dgm:pt modelId="{F8E9D09E-9540-437B-9431-B0BF0BB90759}" type="pres">
      <dgm:prSet presAssocID="{AD96053A-0E5D-469D-A6C5-34F33E2062C0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09503080-3548-4B2D-9E31-CC99A46771D1}" type="pres">
      <dgm:prSet presAssocID="{1B74D5BE-2222-4304-824D-163C65EEE21F}" presName="Name14" presStyleCnt="0"/>
      <dgm:spPr/>
      <dgm:t>
        <a:bodyPr/>
        <a:lstStyle/>
        <a:p>
          <a:endParaRPr lang="en-AU"/>
        </a:p>
      </dgm:t>
    </dgm:pt>
    <dgm:pt modelId="{FD689A99-B53E-416C-AF03-76027DED8956}" type="pres">
      <dgm:prSet presAssocID="{1B74D5BE-2222-4304-824D-163C65EEE21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37D8073-1BCF-4177-B8B8-82AC1E96C561}" type="pres">
      <dgm:prSet presAssocID="{1B74D5BE-2222-4304-824D-163C65EEE21F}" presName="hierChild2" presStyleCnt="0"/>
      <dgm:spPr/>
      <dgm:t>
        <a:bodyPr/>
        <a:lstStyle/>
        <a:p>
          <a:endParaRPr lang="en-AU"/>
        </a:p>
      </dgm:t>
    </dgm:pt>
    <dgm:pt modelId="{6B74C242-CD61-4E96-B6B6-261252C6C2D0}" type="pres">
      <dgm:prSet presAssocID="{754A5ED2-CF6D-4FD4-A336-7A7A457318E2}" presName="Name19" presStyleLbl="parChTrans1D2" presStyleIdx="0" presStyleCnt="1"/>
      <dgm:spPr/>
      <dgm:t>
        <a:bodyPr/>
        <a:lstStyle/>
        <a:p>
          <a:endParaRPr lang="en-AU"/>
        </a:p>
      </dgm:t>
    </dgm:pt>
    <dgm:pt modelId="{EB59CD80-4359-4AF2-B07E-B6A3F9B6CFED}" type="pres">
      <dgm:prSet presAssocID="{4B18BFD3-775E-4034-AA3D-082DDC41C284}" presName="Name21" presStyleCnt="0"/>
      <dgm:spPr/>
      <dgm:t>
        <a:bodyPr/>
        <a:lstStyle/>
        <a:p>
          <a:endParaRPr lang="en-AU"/>
        </a:p>
      </dgm:t>
    </dgm:pt>
    <dgm:pt modelId="{4C9F22E6-F910-41BC-AF95-F88005A79556}" type="pres">
      <dgm:prSet presAssocID="{4B18BFD3-775E-4034-AA3D-082DDC41C284}" presName="level2Shape" presStyleLbl="node2" presStyleIdx="0" presStyleCnt="1"/>
      <dgm:spPr/>
      <dgm:t>
        <a:bodyPr/>
        <a:lstStyle/>
        <a:p>
          <a:endParaRPr lang="en-AU"/>
        </a:p>
      </dgm:t>
    </dgm:pt>
    <dgm:pt modelId="{22532970-BF68-47C5-80B0-4843152EAD87}" type="pres">
      <dgm:prSet presAssocID="{4B18BFD3-775E-4034-AA3D-082DDC41C284}" presName="hierChild3" presStyleCnt="0"/>
      <dgm:spPr/>
      <dgm:t>
        <a:bodyPr/>
        <a:lstStyle/>
        <a:p>
          <a:endParaRPr lang="en-AU"/>
        </a:p>
      </dgm:t>
    </dgm:pt>
    <dgm:pt modelId="{9AE29BFF-7C66-4385-A502-E6B190C81971}" type="pres">
      <dgm:prSet presAssocID="{604C23B7-F531-411D-905F-AA1891D5B5D1}" presName="Name19" presStyleLbl="parChTrans1D3" presStyleIdx="0" presStyleCnt="3"/>
      <dgm:spPr/>
      <dgm:t>
        <a:bodyPr/>
        <a:lstStyle/>
        <a:p>
          <a:endParaRPr lang="en-AU"/>
        </a:p>
      </dgm:t>
    </dgm:pt>
    <dgm:pt modelId="{A3F9CB6F-F043-4FA4-8DE6-085F0DD2DCBD}" type="pres">
      <dgm:prSet presAssocID="{BD734727-CC97-4A90-A8ED-A301A902B04C}" presName="Name21" presStyleCnt="0"/>
      <dgm:spPr/>
      <dgm:t>
        <a:bodyPr/>
        <a:lstStyle/>
        <a:p>
          <a:endParaRPr lang="en-AU"/>
        </a:p>
      </dgm:t>
    </dgm:pt>
    <dgm:pt modelId="{88976AE9-D1E2-4DA0-A900-EC60C12ADADC}" type="pres">
      <dgm:prSet presAssocID="{BD734727-CC97-4A90-A8ED-A301A902B04C}" presName="level2Shape" presStyleLbl="node3" presStyleIdx="0" presStyleCnt="3"/>
      <dgm:spPr/>
      <dgm:t>
        <a:bodyPr/>
        <a:lstStyle/>
        <a:p>
          <a:endParaRPr lang="en-AU"/>
        </a:p>
      </dgm:t>
    </dgm:pt>
    <dgm:pt modelId="{4D8FFF4B-56EB-43A5-94A9-07BCDB53E066}" type="pres">
      <dgm:prSet presAssocID="{BD734727-CC97-4A90-A8ED-A301A902B04C}" presName="hierChild3" presStyleCnt="0"/>
      <dgm:spPr/>
      <dgm:t>
        <a:bodyPr/>
        <a:lstStyle/>
        <a:p>
          <a:endParaRPr lang="en-AU"/>
        </a:p>
      </dgm:t>
    </dgm:pt>
    <dgm:pt modelId="{E02062A9-8E0B-4A61-BD5F-E88D10020DAA}" type="pres">
      <dgm:prSet presAssocID="{7CCE8870-BE0A-467B-9B8E-258EED7E387B}" presName="Name19" presStyleLbl="parChTrans1D3" presStyleIdx="1" presStyleCnt="3"/>
      <dgm:spPr/>
      <dgm:t>
        <a:bodyPr/>
        <a:lstStyle/>
        <a:p>
          <a:endParaRPr lang="en-AU"/>
        </a:p>
      </dgm:t>
    </dgm:pt>
    <dgm:pt modelId="{79538C43-0A8B-4C89-AA3D-4BBE6F634EF0}" type="pres">
      <dgm:prSet presAssocID="{B815DD8C-0E09-48E0-8002-B9ABE247B4A6}" presName="Name21" presStyleCnt="0"/>
      <dgm:spPr/>
      <dgm:t>
        <a:bodyPr/>
        <a:lstStyle/>
        <a:p>
          <a:endParaRPr lang="en-AU"/>
        </a:p>
      </dgm:t>
    </dgm:pt>
    <dgm:pt modelId="{28F17380-36F1-43DB-8EC7-2191089ACDC8}" type="pres">
      <dgm:prSet presAssocID="{B815DD8C-0E09-48E0-8002-B9ABE247B4A6}" presName="level2Shape" presStyleLbl="node3" presStyleIdx="1" presStyleCnt="3"/>
      <dgm:spPr/>
      <dgm:t>
        <a:bodyPr/>
        <a:lstStyle/>
        <a:p>
          <a:endParaRPr lang="en-AU"/>
        </a:p>
      </dgm:t>
    </dgm:pt>
    <dgm:pt modelId="{99D43E29-69BB-4CC7-AD92-F9A6A921E835}" type="pres">
      <dgm:prSet presAssocID="{B815DD8C-0E09-48E0-8002-B9ABE247B4A6}" presName="hierChild3" presStyleCnt="0"/>
      <dgm:spPr/>
      <dgm:t>
        <a:bodyPr/>
        <a:lstStyle/>
        <a:p>
          <a:endParaRPr lang="en-AU"/>
        </a:p>
      </dgm:t>
    </dgm:pt>
    <dgm:pt modelId="{F2DA0CA7-74F4-475D-85F9-CB84040DE5CF}" type="pres">
      <dgm:prSet presAssocID="{4302A9E7-0C07-4370-9DB0-37FF6E26BB41}" presName="Name19" presStyleLbl="parChTrans1D3" presStyleIdx="2" presStyleCnt="3"/>
      <dgm:spPr/>
      <dgm:t>
        <a:bodyPr/>
        <a:lstStyle/>
        <a:p>
          <a:endParaRPr lang="en-AU"/>
        </a:p>
      </dgm:t>
    </dgm:pt>
    <dgm:pt modelId="{DBD834D9-EA32-4309-BC57-F66A249007EC}" type="pres">
      <dgm:prSet presAssocID="{6BF2554A-BD7E-49B9-9918-F5F259AEB821}" presName="Name21" presStyleCnt="0"/>
      <dgm:spPr/>
      <dgm:t>
        <a:bodyPr/>
        <a:lstStyle/>
        <a:p>
          <a:endParaRPr lang="en-AU"/>
        </a:p>
      </dgm:t>
    </dgm:pt>
    <dgm:pt modelId="{C4C7ED76-21B0-4305-B9AF-218C7CB58412}" type="pres">
      <dgm:prSet presAssocID="{6BF2554A-BD7E-49B9-9918-F5F259AEB821}" presName="level2Shape" presStyleLbl="node3" presStyleIdx="2" presStyleCnt="3"/>
      <dgm:spPr/>
      <dgm:t>
        <a:bodyPr/>
        <a:lstStyle/>
        <a:p>
          <a:endParaRPr lang="en-AU"/>
        </a:p>
      </dgm:t>
    </dgm:pt>
    <dgm:pt modelId="{CC51ABCC-4699-4BAD-ACA5-DDBE675D4BC1}" type="pres">
      <dgm:prSet presAssocID="{6BF2554A-BD7E-49B9-9918-F5F259AEB821}" presName="hierChild3" presStyleCnt="0"/>
      <dgm:spPr/>
      <dgm:t>
        <a:bodyPr/>
        <a:lstStyle/>
        <a:p>
          <a:endParaRPr lang="en-AU"/>
        </a:p>
      </dgm:t>
    </dgm:pt>
    <dgm:pt modelId="{58FF07F5-C891-4520-B492-0F27400E2F80}" type="pres">
      <dgm:prSet presAssocID="{AD96053A-0E5D-469D-A6C5-34F33E2062C0}" presName="bgShapesFlow" presStyleCnt="0"/>
      <dgm:spPr/>
      <dgm:t>
        <a:bodyPr/>
        <a:lstStyle/>
        <a:p>
          <a:endParaRPr lang="en-AU"/>
        </a:p>
      </dgm:t>
    </dgm:pt>
    <dgm:pt modelId="{9298E7EE-E4AA-43D1-BE5E-ABF217459FF1}" type="pres">
      <dgm:prSet presAssocID="{7CDB18DF-E3F2-43FF-9B16-620BCEC285B1}" presName="rectComp" presStyleCnt="0"/>
      <dgm:spPr/>
      <dgm:t>
        <a:bodyPr/>
        <a:lstStyle/>
        <a:p>
          <a:endParaRPr lang="en-AU"/>
        </a:p>
      </dgm:t>
    </dgm:pt>
    <dgm:pt modelId="{A0873F0B-C220-46A2-80BB-886CCECB6CA1}" type="pres">
      <dgm:prSet presAssocID="{7CDB18DF-E3F2-43FF-9B16-620BCEC285B1}" presName="bgRect" presStyleLbl="bgShp" presStyleIdx="0" presStyleCnt="3"/>
      <dgm:spPr/>
      <dgm:t>
        <a:bodyPr/>
        <a:lstStyle/>
        <a:p>
          <a:endParaRPr lang="en-AU"/>
        </a:p>
      </dgm:t>
    </dgm:pt>
    <dgm:pt modelId="{3BDFC33C-45F6-4B61-AB53-9AB4FD45CF82}" type="pres">
      <dgm:prSet presAssocID="{7CDB18DF-E3F2-43FF-9B16-620BCEC285B1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EC392B2-2A41-48DA-8638-E194BB91C68B}" type="pres">
      <dgm:prSet presAssocID="{7CDB18DF-E3F2-43FF-9B16-620BCEC285B1}" presName="spComp" presStyleCnt="0"/>
      <dgm:spPr/>
      <dgm:t>
        <a:bodyPr/>
        <a:lstStyle/>
        <a:p>
          <a:endParaRPr lang="en-AU"/>
        </a:p>
      </dgm:t>
    </dgm:pt>
    <dgm:pt modelId="{5DEE297E-9E86-4FB0-A8D5-052758D8644B}" type="pres">
      <dgm:prSet presAssocID="{7CDB18DF-E3F2-43FF-9B16-620BCEC285B1}" presName="vSp" presStyleCnt="0"/>
      <dgm:spPr/>
      <dgm:t>
        <a:bodyPr/>
        <a:lstStyle/>
        <a:p>
          <a:endParaRPr lang="en-AU"/>
        </a:p>
      </dgm:t>
    </dgm:pt>
    <dgm:pt modelId="{23553402-C6DC-4443-9DF8-538CD1F96C10}" type="pres">
      <dgm:prSet presAssocID="{18CC5D49-132E-4136-A6CD-FD5CFABEEB10}" presName="rectComp" presStyleCnt="0"/>
      <dgm:spPr/>
      <dgm:t>
        <a:bodyPr/>
        <a:lstStyle/>
        <a:p>
          <a:endParaRPr lang="en-AU"/>
        </a:p>
      </dgm:t>
    </dgm:pt>
    <dgm:pt modelId="{0C614987-848E-4030-9CFD-F3A0E060293B}" type="pres">
      <dgm:prSet presAssocID="{18CC5D49-132E-4136-A6CD-FD5CFABEEB10}" presName="bgRect" presStyleLbl="bgShp" presStyleIdx="1" presStyleCnt="3"/>
      <dgm:spPr/>
      <dgm:t>
        <a:bodyPr/>
        <a:lstStyle/>
        <a:p>
          <a:endParaRPr lang="en-AU"/>
        </a:p>
      </dgm:t>
    </dgm:pt>
    <dgm:pt modelId="{2337AB10-CE2C-4163-ADDA-8EB840047AF9}" type="pres">
      <dgm:prSet presAssocID="{18CC5D49-132E-4136-A6CD-FD5CFABEEB10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EE389DB-F9BB-4FE9-824D-CCF52F27C793}" type="pres">
      <dgm:prSet presAssocID="{18CC5D49-132E-4136-A6CD-FD5CFABEEB10}" presName="spComp" presStyleCnt="0"/>
      <dgm:spPr/>
      <dgm:t>
        <a:bodyPr/>
        <a:lstStyle/>
        <a:p>
          <a:endParaRPr lang="en-AU"/>
        </a:p>
      </dgm:t>
    </dgm:pt>
    <dgm:pt modelId="{D014C6A4-328E-4C29-BCE1-9B7FF099EFD5}" type="pres">
      <dgm:prSet presAssocID="{18CC5D49-132E-4136-A6CD-FD5CFABEEB10}" presName="vSp" presStyleCnt="0"/>
      <dgm:spPr/>
      <dgm:t>
        <a:bodyPr/>
        <a:lstStyle/>
        <a:p>
          <a:endParaRPr lang="en-AU"/>
        </a:p>
      </dgm:t>
    </dgm:pt>
    <dgm:pt modelId="{B9CCF3E4-CE72-4776-B419-12F0790EDB24}" type="pres">
      <dgm:prSet presAssocID="{8B9675E4-7124-4997-99B6-786D7AAF9CC4}" presName="rectComp" presStyleCnt="0"/>
      <dgm:spPr/>
      <dgm:t>
        <a:bodyPr/>
        <a:lstStyle/>
        <a:p>
          <a:endParaRPr lang="en-AU"/>
        </a:p>
      </dgm:t>
    </dgm:pt>
    <dgm:pt modelId="{998D9315-202C-4227-9A05-AE300F6EBE5C}" type="pres">
      <dgm:prSet presAssocID="{8B9675E4-7124-4997-99B6-786D7AAF9CC4}" presName="bgRect" presStyleLbl="bgShp" presStyleIdx="2" presStyleCnt="3"/>
      <dgm:spPr/>
      <dgm:t>
        <a:bodyPr/>
        <a:lstStyle/>
        <a:p>
          <a:endParaRPr lang="en-AU"/>
        </a:p>
      </dgm:t>
    </dgm:pt>
    <dgm:pt modelId="{C97575B1-9087-481E-91F2-481FF99CB4DE}" type="pres">
      <dgm:prSet presAssocID="{8B9675E4-7124-4997-99B6-786D7AAF9CC4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EDA81EA6-6793-4359-9225-3C03EC4F7AD2}" type="presOf" srcId="{B815DD8C-0E09-48E0-8002-B9ABE247B4A6}" destId="{28F17380-36F1-43DB-8EC7-2191089ACDC8}" srcOrd="0" destOrd="0" presId="urn:microsoft.com/office/officeart/2005/8/layout/hierarchy6"/>
    <dgm:cxn modelId="{939E6140-8E57-4BA0-A2D9-D42B0F17B6B2}" srcId="{AD96053A-0E5D-469D-A6C5-34F33E2062C0}" destId="{7CDB18DF-E3F2-43FF-9B16-620BCEC285B1}" srcOrd="1" destOrd="0" parTransId="{4865A35D-6D62-4143-8EF1-29AFF63B22BA}" sibTransId="{79531F4E-14F9-4CF4-8DEC-A078324EBB31}"/>
    <dgm:cxn modelId="{63BA5BE0-FB29-4792-9FD7-F560AF56CCFE}" srcId="{1B74D5BE-2222-4304-824D-163C65EEE21F}" destId="{4B18BFD3-775E-4034-AA3D-082DDC41C284}" srcOrd="0" destOrd="0" parTransId="{754A5ED2-CF6D-4FD4-A336-7A7A457318E2}" sibTransId="{571AA88C-EB47-441C-807B-3A4C5E5EF7DB}"/>
    <dgm:cxn modelId="{F17B4F3E-1949-4C83-9557-A631336319DC}" type="presOf" srcId="{6BF2554A-BD7E-49B9-9918-F5F259AEB821}" destId="{C4C7ED76-21B0-4305-B9AF-218C7CB58412}" srcOrd="0" destOrd="0" presId="urn:microsoft.com/office/officeart/2005/8/layout/hierarchy6"/>
    <dgm:cxn modelId="{2EE8EDAD-77A9-409F-AA4F-B24B68AF4335}" type="presOf" srcId="{4302A9E7-0C07-4370-9DB0-37FF6E26BB41}" destId="{F2DA0CA7-74F4-475D-85F9-CB84040DE5CF}" srcOrd="0" destOrd="0" presId="urn:microsoft.com/office/officeart/2005/8/layout/hierarchy6"/>
    <dgm:cxn modelId="{6AC7BD12-C770-4721-9D76-A3C24A306524}" type="presOf" srcId="{8B9675E4-7124-4997-99B6-786D7AAF9CC4}" destId="{C97575B1-9087-481E-91F2-481FF99CB4DE}" srcOrd="1" destOrd="0" presId="urn:microsoft.com/office/officeart/2005/8/layout/hierarchy6"/>
    <dgm:cxn modelId="{81D9A8AB-B7F7-41C4-AE1A-482786B037DE}" type="presOf" srcId="{18CC5D49-132E-4136-A6CD-FD5CFABEEB10}" destId="{2337AB10-CE2C-4163-ADDA-8EB840047AF9}" srcOrd="1" destOrd="0" presId="urn:microsoft.com/office/officeart/2005/8/layout/hierarchy6"/>
    <dgm:cxn modelId="{F7B6D5B3-7F48-4B06-8253-ED05C446906B}" type="presOf" srcId="{7CDB18DF-E3F2-43FF-9B16-620BCEC285B1}" destId="{3BDFC33C-45F6-4B61-AB53-9AB4FD45CF82}" srcOrd="1" destOrd="0" presId="urn:microsoft.com/office/officeart/2005/8/layout/hierarchy6"/>
    <dgm:cxn modelId="{21B3D907-3CB9-4933-B7CD-09897340202C}" srcId="{4B18BFD3-775E-4034-AA3D-082DDC41C284}" destId="{BD734727-CC97-4A90-A8ED-A301A902B04C}" srcOrd="0" destOrd="0" parTransId="{604C23B7-F531-411D-905F-AA1891D5B5D1}" sibTransId="{D119136D-CDB1-423D-912A-2BF192AAD1F5}"/>
    <dgm:cxn modelId="{59666ACE-5036-41A7-813B-2C5B4C487E2B}" srcId="{AD96053A-0E5D-469D-A6C5-34F33E2062C0}" destId="{1B74D5BE-2222-4304-824D-163C65EEE21F}" srcOrd="0" destOrd="0" parTransId="{FFDC8798-BBFF-47C6-8C80-FACFD2DA2BFE}" sibTransId="{E1983E5B-485E-4702-8C7E-787D4399C3DF}"/>
    <dgm:cxn modelId="{38D555CE-DE04-4900-A88C-F0D13E838630}" srcId="{AD96053A-0E5D-469D-A6C5-34F33E2062C0}" destId="{18CC5D49-132E-4136-A6CD-FD5CFABEEB10}" srcOrd="2" destOrd="0" parTransId="{E90F3E96-752C-467A-9B39-0D92EA3EE00B}" sibTransId="{E350BD03-43E6-4C2F-BF1E-BB1D20AD281A}"/>
    <dgm:cxn modelId="{5038ABCF-7B49-4A64-B333-0E784367E44D}" srcId="{4B18BFD3-775E-4034-AA3D-082DDC41C284}" destId="{B815DD8C-0E09-48E0-8002-B9ABE247B4A6}" srcOrd="1" destOrd="0" parTransId="{7CCE8870-BE0A-467B-9B8E-258EED7E387B}" sibTransId="{76676F12-BDB7-442D-89BC-2C4C133D4656}"/>
    <dgm:cxn modelId="{2BC85D41-B186-4CB8-A767-527CD815F191}" type="presOf" srcId="{754A5ED2-CF6D-4FD4-A336-7A7A457318E2}" destId="{6B74C242-CD61-4E96-B6B6-261252C6C2D0}" srcOrd="0" destOrd="0" presId="urn:microsoft.com/office/officeart/2005/8/layout/hierarchy6"/>
    <dgm:cxn modelId="{421462B4-DD22-4419-975A-B8E97AE99F97}" type="presOf" srcId="{7CCE8870-BE0A-467B-9B8E-258EED7E387B}" destId="{E02062A9-8E0B-4A61-BD5F-E88D10020DAA}" srcOrd="0" destOrd="0" presId="urn:microsoft.com/office/officeart/2005/8/layout/hierarchy6"/>
    <dgm:cxn modelId="{71A86219-42B6-4AF1-A27C-D15BF80FC363}" type="presOf" srcId="{604C23B7-F531-411D-905F-AA1891D5B5D1}" destId="{9AE29BFF-7C66-4385-A502-E6B190C81971}" srcOrd="0" destOrd="0" presId="urn:microsoft.com/office/officeart/2005/8/layout/hierarchy6"/>
    <dgm:cxn modelId="{3B99BA19-6AA8-4915-B4D5-982238099027}" type="presOf" srcId="{1B74D5BE-2222-4304-824D-163C65EEE21F}" destId="{FD689A99-B53E-416C-AF03-76027DED8956}" srcOrd="0" destOrd="0" presId="urn:microsoft.com/office/officeart/2005/8/layout/hierarchy6"/>
    <dgm:cxn modelId="{86BC2304-3D0E-4592-9FD5-DC9E77C6B6B6}" srcId="{AD96053A-0E5D-469D-A6C5-34F33E2062C0}" destId="{8B9675E4-7124-4997-99B6-786D7AAF9CC4}" srcOrd="3" destOrd="0" parTransId="{CCF8D243-38CA-4D8F-85E0-50A86817EEA4}" sibTransId="{042EEEC0-6686-49DF-8708-3B252AD6A4A8}"/>
    <dgm:cxn modelId="{DD969674-BAA1-403A-9934-1584DA050362}" type="presOf" srcId="{BD734727-CC97-4A90-A8ED-A301A902B04C}" destId="{88976AE9-D1E2-4DA0-A900-EC60C12ADADC}" srcOrd="0" destOrd="0" presId="urn:microsoft.com/office/officeart/2005/8/layout/hierarchy6"/>
    <dgm:cxn modelId="{F34C336A-EE30-43C0-8976-07C74A87EC46}" type="presOf" srcId="{AD96053A-0E5D-469D-A6C5-34F33E2062C0}" destId="{D5596BAB-AA86-4CF6-AEFF-1F3E5A1F6173}" srcOrd="0" destOrd="0" presId="urn:microsoft.com/office/officeart/2005/8/layout/hierarchy6"/>
    <dgm:cxn modelId="{92A361C9-B771-42FA-A65D-46C7FE8A0DAB}" srcId="{4B18BFD3-775E-4034-AA3D-082DDC41C284}" destId="{6BF2554A-BD7E-49B9-9918-F5F259AEB821}" srcOrd="2" destOrd="0" parTransId="{4302A9E7-0C07-4370-9DB0-37FF6E26BB41}" sibTransId="{A8170271-773B-4789-A990-CAF3635897CB}"/>
    <dgm:cxn modelId="{F4BB9ACC-D314-479A-B30F-C03942C9382D}" type="presOf" srcId="{4B18BFD3-775E-4034-AA3D-082DDC41C284}" destId="{4C9F22E6-F910-41BC-AF95-F88005A79556}" srcOrd="0" destOrd="0" presId="urn:microsoft.com/office/officeart/2005/8/layout/hierarchy6"/>
    <dgm:cxn modelId="{D1262482-B4CE-4513-9E9A-FB974FBA3C0F}" type="presOf" srcId="{18CC5D49-132E-4136-A6CD-FD5CFABEEB10}" destId="{0C614987-848E-4030-9CFD-F3A0E060293B}" srcOrd="0" destOrd="0" presId="urn:microsoft.com/office/officeart/2005/8/layout/hierarchy6"/>
    <dgm:cxn modelId="{88021ED2-3833-4BF4-A76B-78FCB506EB07}" type="presOf" srcId="{8B9675E4-7124-4997-99B6-786D7AAF9CC4}" destId="{998D9315-202C-4227-9A05-AE300F6EBE5C}" srcOrd="0" destOrd="0" presId="urn:microsoft.com/office/officeart/2005/8/layout/hierarchy6"/>
    <dgm:cxn modelId="{B32F919E-4D43-4379-9175-901D80546061}" type="presOf" srcId="{7CDB18DF-E3F2-43FF-9B16-620BCEC285B1}" destId="{A0873F0B-C220-46A2-80BB-886CCECB6CA1}" srcOrd="0" destOrd="0" presId="urn:microsoft.com/office/officeart/2005/8/layout/hierarchy6"/>
    <dgm:cxn modelId="{4FA1E8A5-FCDE-4E07-AC33-A9BCFA40218F}" type="presParOf" srcId="{D5596BAB-AA86-4CF6-AEFF-1F3E5A1F6173}" destId="{CCE84A54-2500-4FC4-B21C-6FC62C41039F}" srcOrd="0" destOrd="0" presId="urn:microsoft.com/office/officeart/2005/8/layout/hierarchy6"/>
    <dgm:cxn modelId="{2A35B4C6-2AA2-4CCA-8D68-778842C661F3}" type="presParOf" srcId="{CCE84A54-2500-4FC4-B21C-6FC62C41039F}" destId="{2E5A9334-4B25-4778-BC07-003E91F8161B}" srcOrd="0" destOrd="0" presId="urn:microsoft.com/office/officeart/2005/8/layout/hierarchy6"/>
    <dgm:cxn modelId="{60EA6F76-B341-4745-B014-71DFCBD99BE3}" type="presParOf" srcId="{CCE84A54-2500-4FC4-B21C-6FC62C41039F}" destId="{F8E9D09E-9540-437B-9431-B0BF0BB90759}" srcOrd="1" destOrd="0" presId="urn:microsoft.com/office/officeart/2005/8/layout/hierarchy6"/>
    <dgm:cxn modelId="{215FD8B3-1959-4979-BE7A-CB465A807807}" type="presParOf" srcId="{F8E9D09E-9540-437B-9431-B0BF0BB90759}" destId="{09503080-3548-4B2D-9E31-CC99A46771D1}" srcOrd="0" destOrd="0" presId="urn:microsoft.com/office/officeart/2005/8/layout/hierarchy6"/>
    <dgm:cxn modelId="{9501DC98-B73A-46CE-B9E1-53E6C918F2E9}" type="presParOf" srcId="{09503080-3548-4B2D-9E31-CC99A46771D1}" destId="{FD689A99-B53E-416C-AF03-76027DED8956}" srcOrd="0" destOrd="0" presId="urn:microsoft.com/office/officeart/2005/8/layout/hierarchy6"/>
    <dgm:cxn modelId="{409B736E-D8CF-40A0-ABEE-A1FDCA98235A}" type="presParOf" srcId="{09503080-3548-4B2D-9E31-CC99A46771D1}" destId="{E37D8073-1BCF-4177-B8B8-82AC1E96C561}" srcOrd="1" destOrd="0" presId="urn:microsoft.com/office/officeart/2005/8/layout/hierarchy6"/>
    <dgm:cxn modelId="{A6CA9263-0A44-4403-AB2B-79E52DD0E110}" type="presParOf" srcId="{E37D8073-1BCF-4177-B8B8-82AC1E96C561}" destId="{6B74C242-CD61-4E96-B6B6-261252C6C2D0}" srcOrd="0" destOrd="0" presId="urn:microsoft.com/office/officeart/2005/8/layout/hierarchy6"/>
    <dgm:cxn modelId="{521A8447-68CF-4850-B7F5-5974CDB32ACC}" type="presParOf" srcId="{E37D8073-1BCF-4177-B8B8-82AC1E96C561}" destId="{EB59CD80-4359-4AF2-B07E-B6A3F9B6CFED}" srcOrd="1" destOrd="0" presId="urn:microsoft.com/office/officeart/2005/8/layout/hierarchy6"/>
    <dgm:cxn modelId="{64830EEE-B970-4037-801B-A95FDA4A29BB}" type="presParOf" srcId="{EB59CD80-4359-4AF2-B07E-B6A3F9B6CFED}" destId="{4C9F22E6-F910-41BC-AF95-F88005A79556}" srcOrd="0" destOrd="0" presId="urn:microsoft.com/office/officeart/2005/8/layout/hierarchy6"/>
    <dgm:cxn modelId="{98C7EE20-7A0B-4CA0-B934-F5721FA5C4D0}" type="presParOf" srcId="{EB59CD80-4359-4AF2-B07E-B6A3F9B6CFED}" destId="{22532970-BF68-47C5-80B0-4843152EAD87}" srcOrd="1" destOrd="0" presId="urn:microsoft.com/office/officeart/2005/8/layout/hierarchy6"/>
    <dgm:cxn modelId="{A6BA2951-2DE9-421F-96F8-6429BD9239E6}" type="presParOf" srcId="{22532970-BF68-47C5-80B0-4843152EAD87}" destId="{9AE29BFF-7C66-4385-A502-E6B190C81971}" srcOrd="0" destOrd="0" presId="urn:microsoft.com/office/officeart/2005/8/layout/hierarchy6"/>
    <dgm:cxn modelId="{D008275B-A83C-4439-B3E0-969D97EE1D56}" type="presParOf" srcId="{22532970-BF68-47C5-80B0-4843152EAD87}" destId="{A3F9CB6F-F043-4FA4-8DE6-085F0DD2DCBD}" srcOrd="1" destOrd="0" presId="urn:microsoft.com/office/officeart/2005/8/layout/hierarchy6"/>
    <dgm:cxn modelId="{B92E6E8A-2017-4E41-9400-54681B96E586}" type="presParOf" srcId="{A3F9CB6F-F043-4FA4-8DE6-085F0DD2DCBD}" destId="{88976AE9-D1E2-4DA0-A900-EC60C12ADADC}" srcOrd="0" destOrd="0" presId="urn:microsoft.com/office/officeart/2005/8/layout/hierarchy6"/>
    <dgm:cxn modelId="{43D4A503-AFD9-4392-9914-003AF135AB78}" type="presParOf" srcId="{A3F9CB6F-F043-4FA4-8DE6-085F0DD2DCBD}" destId="{4D8FFF4B-56EB-43A5-94A9-07BCDB53E066}" srcOrd="1" destOrd="0" presId="urn:microsoft.com/office/officeart/2005/8/layout/hierarchy6"/>
    <dgm:cxn modelId="{082DA4D1-9D9F-43A3-8EB0-436D68211043}" type="presParOf" srcId="{22532970-BF68-47C5-80B0-4843152EAD87}" destId="{E02062A9-8E0B-4A61-BD5F-E88D10020DAA}" srcOrd="2" destOrd="0" presId="urn:microsoft.com/office/officeart/2005/8/layout/hierarchy6"/>
    <dgm:cxn modelId="{1CE9BE5C-B686-4109-9B67-B025450DD3DC}" type="presParOf" srcId="{22532970-BF68-47C5-80B0-4843152EAD87}" destId="{79538C43-0A8B-4C89-AA3D-4BBE6F634EF0}" srcOrd="3" destOrd="0" presId="urn:microsoft.com/office/officeart/2005/8/layout/hierarchy6"/>
    <dgm:cxn modelId="{3CC05893-1DA9-4A03-8A01-D38B6451A4F9}" type="presParOf" srcId="{79538C43-0A8B-4C89-AA3D-4BBE6F634EF0}" destId="{28F17380-36F1-43DB-8EC7-2191089ACDC8}" srcOrd="0" destOrd="0" presId="urn:microsoft.com/office/officeart/2005/8/layout/hierarchy6"/>
    <dgm:cxn modelId="{D2ADDB8B-D10E-428C-B69D-A40BC847CBE1}" type="presParOf" srcId="{79538C43-0A8B-4C89-AA3D-4BBE6F634EF0}" destId="{99D43E29-69BB-4CC7-AD92-F9A6A921E835}" srcOrd="1" destOrd="0" presId="urn:microsoft.com/office/officeart/2005/8/layout/hierarchy6"/>
    <dgm:cxn modelId="{213063D3-CB4D-4EF7-9D49-6FD98F7D4CA8}" type="presParOf" srcId="{22532970-BF68-47C5-80B0-4843152EAD87}" destId="{F2DA0CA7-74F4-475D-85F9-CB84040DE5CF}" srcOrd="4" destOrd="0" presId="urn:microsoft.com/office/officeart/2005/8/layout/hierarchy6"/>
    <dgm:cxn modelId="{9A957870-B28E-486A-B3F1-874CD7276875}" type="presParOf" srcId="{22532970-BF68-47C5-80B0-4843152EAD87}" destId="{DBD834D9-EA32-4309-BC57-F66A249007EC}" srcOrd="5" destOrd="0" presId="urn:microsoft.com/office/officeart/2005/8/layout/hierarchy6"/>
    <dgm:cxn modelId="{310FA744-7D22-426D-8F33-A3F4197AFAF4}" type="presParOf" srcId="{DBD834D9-EA32-4309-BC57-F66A249007EC}" destId="{C4C7ED76-21B0-4305-B9AF-218C7CB58412}" srcOrd="0" destOrd="0" presId="urn:microsoft.com/office/officeart/2005/8/layout/hierarchy6"/>
    <dgm:cxn modelId="{C0E80751-DFA6-4DD6-8476-AD27A8969452}" type="presParOf" srcId="{DBD834D9-EA32-4309-BC57-F66A249007EC}" destId="{CC51ABCC-4699-4BAD-ACA5-DDBE675D4BC1}" srcOrd="1" destOrd="0" presId="urn:microsoft.com/office/officeart/2005/8/layout/hierarchy6"/>
    <dgm:cxn modelId="{C0D886B5-AEDF-45A9-BA1B-52842BF2795B}" type="presParOf" srcId="{D5596BAB-AA86-4CF6-AEFF-1F3E5A1F6173}" destId="{58FF07F5-C891-4520-B492-0F27400E2F80}" srcOrd="1" destOrd="0" presId="urn:microsoft.com/office/officeart/2005/8/layout/hierarchy6"/>
    <dgm:cxn modelId="{EA0CDD0D-0E02-4214-9388-B1011D53DC01}" type="presParOf" srcId="{58FF07F5-C891-4520-B492-0F27400E2F80}" destId="{9298E7EE-E4AA-43D1-BE5E-ABF217459FF1}" srcOrd="0" destOrd="0" presId="urn:microsoft.com/office/officeart/2005/8/layout/hierarchy6"/>
    <dgm:cxn modelId="{529322D9-6BB0-4315-B654-CA3FB62640A8}" type="presParOf" srcId="{9298E7EE-E4AA-43D1-BE5E-ABF217459FF1}" destId="{A0873F0B-C220-46A2-80BB-886CCECB6CA1}" srcOrd="0" destOrd="0" presId="urn:microsoft.com/office/officeart/2005/8/layout/hierarchy6"/>
    <dgm:cxn modelId="{09BFCEA4-776F-4224-AD60-E6806824AD2F}" type="presParOf" srcId="{9298E7EE-E4AA-43D1-BE5E-ABF217459FF1}" destId="{3BDFC33C-45F6-4B61-AB53-9AB4FD45CF82}" srcOrd="1" destOrd="0" presId="urn:microsoft.com/office/officeart/2005/8/layout/hierarchy6"/>
    <dgm:cxn modelId="{10B63361-A53A-4C6F-BFD0-D19057BE702D}" type="presParOf" srcId="{58FF07F5-C891-4520-B492-0F27400E2F80}" destId="{AEC392B2-2A41-48DA-8638-E194BB91C68B}" srcOrd="1" destOrd="0" presId="urn:microsoft.com/office/officeart/2005/8/layout/hierarchy6"/>
    <dgm:cxn modelId="{4C882AF8-1F9B-487A-9917-4AA8699338D6}" type="presParOf" srcId="{AEC392B2-2A41-48DA-8638-E194BB91C68B}" destId="{5DEE297E-9E86-4FB0-A8D5-052758D8644B}" srcOrd="0" destOrd="0" presId="urn:microsoft.com/office/officeart/2005/8/layout/hierarchy6"/>
    <dgm:cxn modelId="{028BB0F0-B721-41D4-A0B8-77ECA5EB8BD0}" type="presParOf" srcId="{58FF07F5-C891-4520-B492-0F27400E2F80}" destId="{23553402-C6DC-4443-9DF8-538CD1F96C10}" srcOrd="2" destOrd="0" presId="urn:microsoft.com/office/officeart/2005/8/layout/hierarchy6"/>
    <dgm:cxn modelId="{8669EE3B-4885-41D8-90C6-C54505FA1893}" type="presParOf" srcId="{23553402-C6DC-4443-9DF8-538CD1F96C10}" destId="{0C614987-848E-4030-9CFD-F3A0E060293B}" srcOrd="0" destOrd="0" presId="urn:microsoft.com/office/officeart/2005/8/layout/hierarchy6"/>
    <dgm:cxn modelId="{536D19EE-B987-4A98-993E-1A49E08ED4DC}" type="presParOf" srcId="{23553402-C6DC-4443-9DF8-538CD1F96C10}" destId="{2337AB10-CE2C-4163-ADDA-8EB840047AF9}" srcOrd="1" destOrd="0" presId="urn:microsoft.com/office/officeart/2005/8/layout/hierarchy6"/>
    <dgm:cxn modelId="{E7B04761-B9B2-4364-A9D1-4B519947699F}" type="presParOf" srcId="{58FF07F5-C891-4520-B492-0F27400E2F80}" destId="{DEE389DB-F9BB-4FE9-824D-CCF52F27C793}" srcOrd="3" destOrd="0" presId="urn:microsoft.com/office/officeart/2005/8/layout/hierarchy6"/>
    <dgm:cxn modelId="{0CE70A5E-F59F-4973-9CA3-D5235EACFFF8}" type="presParOf" srcId="{DEE389DB-F9BB-4FE9-824D-CCF52F27C793}" destId="{D014C6A4-328E-4C29-BCE1-9B7FF099EFD5}" srcOrd="0" destOrd="0" presId="urn:microsoft.com/office/officeart/2005/8/layout/hierarchy6"/>
    <dgm:cxn modelId="{CBD79D05-50A9-4056-BD6B-E5C51419E545}" type="presParOf" srcId="{58FF07F5-C891-4520-B492-0F27400E2F80}" destId="{B9CCF3E4-CE72-4776-B419-12F0790EDB24}" srcOrd="4" destOrd="0" presId="urn:microsoft.com/office/officeart/2005/8/layout/hierarchy6"/>
    <dgm:cxn modelId="{378ABF61-F0A0-494F-BE64-B66ED1C05038}" type="presParOf" srcId="{B9CCF3E4-CE72-4776-B419-12F0790EDB24}" destId="{998D9315-202C-4227-9A05-AE300F6EBE5C}" srcOrd="0" destOrd="0" presId="urn:microsoft.com/office/officeart/2005/8/layout/hierarchy6"/>
    <dgm:cxn modelId="{7B8F8457-1642-4397-B3F6-FABD5AF721A1}" type="presParOf" srcId="{B9CCF3E4-CE72-4776-B419-12F0790EDB24}" destId="{C97575B1-9087-481E-91F2-481FF99CB4DE}" srcOrd="1" destOrd="0" presId="urn:microsoft.com/office/officeart/2005/8/layout/hierarchy6"/>
  </dgm:cxnLst>
  <dgm:bg>
    <a:blipFill>
      <a:blip xmlns:r="http://schemas.openxmlformats.org/officeDocument/2006/relationships" r:embed="rId1"/>
      <a:tile tx="0" ty="0" sx="100000" sy="100000" flip="none" algn="tl"/>
    </a:blipFill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77D8D-6067-4662-A7C7-0BFC2F271BA0}" type="doc">
      <dgm:prSet loTypeId="urn:microsoft.com/office/officeart/2005/8/layout/hierarchy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3C91AF5B-FAB2-4A15-87ED-7FD2FA765682}">
      <dgm:prSet phldrT="[Text]"/>
      <dgm:spPr/>
      <dgm:t>
        <a:bodyPr/>
        <a:lstStyle/>
        <a:p>
          <a:r>
            <a:rPr lang="en-AU" dirty="0" smtClean="0"/>
            <a:t>Patient</a:t>
          </a:r>
          <a:endParaRPr lang="en-AU" dirty="0"/>
        </a:p>
      </dgm:t>
    </dgm:pt>
    <dgm:pt modelId="{613B3F96-999B-4B37-82B7-BD5C1CABD277}" type="parTrans" cxnId="{303A2D27-B53D-4C6A-BE6B-33AC251FD7AB}">
      <dgm:prSet/>
      <dgm:spPr/>
      <dgm:t>
        <a:bodyPr/>
        <a:lstStyle/>
        <a:p>
          <a:endParaRPr lang="en-AU"/>
        </a:p>
      </dgm:t>
    </dgm:pt>
    <dgm:pt modelId="{E9495B44-E59C-4A96-A61A-B3B2CD661DFE}" type="sibTrans" cxnId="{303A2D27-B53D-4C6A-BE6B-33AC251FD7AB}">
      <dgm:prSet/>
      <dgm:spPr/>
      <dgm:t>
        <a:bodyPr/>
        <a:lstStyle/>
        <a:p>
          <a:endParaRPr lang="en-AU"/>
        </a:p>
      </dgm:t>
    </dgm:pt>
    <dgm:pt modelId="{FBA0ACBA-777D-43C5-9C1F-B1B9E9A13433}">
      <dgm:prSet phldrT="[Text]"/>
      <dgm:spPr/>
      <dgm:t>
        <a:bodyPr/>
        <a:lstStyle/>
        <a:p>
          <a:r>
            <a:rPr lang="en-AU" dirty="0" smtClean="0"/>
            <a:t>Session</a:t>
          </a:r>
          <a:endParaRPr lang="en-AU" dirty="0"/>
        </a:p>
      </dgm:t>
    </dgm:pt>
    <dgm:pt modelId="{76F119D1-931A-4A6B-8EC3-3B78E9060857}" type="parTrans" cxnId="{6BE328A4-3E36-4477-83CA-BECA125869E1}">
      <dgm:prSet/>
      <dgm:spPr/>
      <dgm:t>
        <a:bodyPr/>
        <a:lstStyle/>
        <a:p>
          <a:endParaRPr lang="en-AU"/>
        </a:p>
      </dgm:t>
    </dgm:pt>
    <dgm:pt modelId="{E35C4923-B415-4D38-8060-BB3450A06EFB}" type="sibTrans" cxnId="{6BE328A4-3E36-4477-83CA-BECA125869E1}">
      <dgm:prSet/>
      <dgm:spPr/>
      <dgm:t>
        <a:bodyPr/>
        <a:lstStyle/>
        <a:p>
          <a:endParaRPr lang="en-AU"/>
        </a:p>
      </dgm:t>
    </dgm:pt>
    <dgm:pt modelId="{5DF4352C-1D39-4351-A52B-528298E470BE}">
      <dgm:prSet phldrT="[Text]"/>
      <dgm:spPr/>
      <dgm:t>
        <a:bodyPr/>
        <a:lstStyle/>
        <a:p>
          <a:r>
            <a:rPr lang="en-AU" dirty="0" smtClean="0"/>
            <a:t>Therapist</a:t>
          </a:r>
          <a:endParaRPr lang="en-AU" dirty="0"/>
        </a:p>
      </dgm:t>
    </dgm:pt>
    <dgm:pt modelId="{31625B38-5A88-4479-862D-1E1DD069395A}" type="parTrans" cxnId="{05E13949-23F2-4CFC-B8FA-B0CE34A17691}">
      <dgm:prSet/>
      <dgm:spPr/>
      <dgm:t>
        <a:bodyPr/>
        <a:lstStyle/>
        <a:p>
          <a:endParaRPr lang="en-AU"/>
        </a:p>
      </dgm:t>
    </dgm:pt>
    <dgm:pt modelId="{239C1EAA-1F95-4959-BC42-D51BD8D18C6A}" type="sibTrans" cxnId="{05E13949-23F2-4CFC-B8FA-B0CE34A17691}">
      <dgm:prSet/>
      <dgm:spPr/>
      <dgm:t>
        <a:bodyPr/>
        <a:lstStyle/>
        <a:p>
          <a:endParaRPr lang="en-AU"/>
        </a:p>
      </dgm:t>
    </dgm:pt>
    <dgm:pt modelId="{43743077-DDC2-43B3-9D34-20A83D5D46A7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DC85010B-9B0F-4D8C-B216-6A0A4A44BBC8}" type="parTrans" cxnId="{40B31ADB-DD5B-44D6-9039-970DC97E1D31}">
      <dgm:prSet/>
      <dgm:spPr/>
      <dgm:t>
        <a:bodyPr/>
        <a:lstStyle/>
        <a:p>
          <a:endParaRPr lang="en-AU"/>
        </a:p>
      </dgm:t>
    </dgm:pt>
    <dgm:pt modelId="{952035A5-4503-4AC2-B032-E25A27DF5BFA}" type="sibTrans" cxnId="{40B31ADB-DD5B-44D6-9039-970DC97E1D31}">
      <dgm:prSet/>
      <dgm:spPr/>
      <dgm:t>
        <a:bodyPr/>
        <a:lstStyle/>
        <a:p>
          <a:endParaRPr lang="en-AU"/>
        </a:p>
      </dgm:t>
    </dgm:pt>
    <dgm:pt modelId="{D7E1A262-0D9E-4009-89B3-AA84A5C795BA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05398234-6CE4-4EFB-BCD9-34A6ACB891F0}" type="parTrans" cxnId="{2BEA0894-770A-4F2A-A56A-B7ACF991B446}">
      <dgm:prSet/>
      <dgm:spPr/>
      <dgm:t>
        <a:bodyPr/>
        <a:lstStyle/>
        <a:p>
          <a:endParaRPr lang="en-AU"/>
        </a:p>
      </dgm:t>
    </dgm:pt>
    <dgm:pt modelId="{179A0A5D-6C56-4213-B287-7A87A4D241F3}" type="sibTrans" cxnId="{2BEA0894-770A-4F2A-A56A-B7ACF991B446}">
      <dgm:prSet/>
      <dgm:spPr/>
      <dgm:t>
        <a:bodyPr/>
        <a:lstStyle/>
        <a:p>
          <a:endParaRPr lang="en-AU"/>
        </a:p>
      </dgm:t>
    </dgm:pt>
    <dgm:pt modelId="{E9EF8A62-D24B-42E0-A998-B0D8A96A60A3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9D8F3745-5382-4BC9-B4E8-1A53AD0FA094}" type="parTrans" cxnId="{36918983-125C-446D-9A27-4E905512B1F8}">
      <dgm:prSet/>
      <dgm:spPr/>
      <dgm:t>
        <a:bodyPr/>
        <a:lstStyle/>
        <a:p>
          <a:endParaRPr lang="en-AU"/>
        </a:p>
      </dgm:t>
    </dgm:pt>
    <dgm:pt modelId="{11B5F0E6-6952-43C6-9080-9244DFEAD4E1}" type="sibTrans" cxnId="{36918983-125C-446D-9A27-4E905512B1F8}">
      <dgm:prSet/>
      <dgm:spPr/>
      <dgm:t>
        <a:bodyPr/>
        <a:lstStyle/>
        <a:p>
          <a:endParaRPr lang="en-AU"/>
        </a:p>
      </dgm:t>
    </dgm:pt>
    <dgm:pt modelId="{7B9C91A2-2501-4E53-9CD2-0FF0D35E9D70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D8BEDEE9-3D2C-4A65-99F5-CBA1149EB8AA}" type="parTrans" cxnId="{0C206707-5579-4589-85D5-886052251E07}">
      <dgm:prSet/>
      <dgm:spPr/>
      <dgm:t>
        <a:bodyPr/>
        <a:lstStyle/>
        <a:p>
          <a:endParaRPr lang="en-AU"/>
        </a:p>
      </dgm:t>
    </dgm:pt>
    <dgm:pt modelId="{E15E5B5C-0CC2-4986-A51E-FFB8393238F2}" type="sibTrans" cxnId="{0C206707-5579-4589-85D5-886052251E07}">
      <dgm:prSet/>
      <dgm:spPr/>
      <dgm:t>
        <a:bodyPr/>
        <a:lstStyle/>
        <a:p>
          <a:endParaRPr lang="en-AU"/>
        </a:p>
      </dgm:t>
    </dgm:pt>
    <dgm:pt modelId="{0DC567CB-DF3A-4AE1-9061-01D6B84D9027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BA80086D-5111-4E07-9A4C-10E7F37A38D9}" type="parTrans" cxnId="{48993C64-F473-45ED-9415-BD5F27BD3C4E}">
      <dgm:prSet/>
      <dgm:spPr/>
      <dgm:t>
        <a:bodyPr/>
        <a:lstStyle/>
        <a:p>
          <a:endParaRPr lang="en-AU"/>
        </a:p>
      </dgm:t>
    </dgm:pt>
    <dgm:pt modelId="{B2959AD6-BCAE-4089-84F3-07308DDCB46F}" type="sibTrans" cxnId="{48993C64-F473-45ED-9415-BD5F27BD3C4E}">
      <dgm:prSet/>
      <dgm:spPr/>
      <dgm:t>
        <a:bodyPr/>
        <a:lstStyle/>
        <a:p>
          <a:endParaRPr lang="en-AU"/>
        </a:p>
      </dgm:t>
    </dgm:pt>
    <dgm:pt modelId="{ADCDD1AC-717D-4CDA-84CF-29A07609C269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FB1BC3BB-B0D4-49A1-A20C-5C1A5158639D}" type="parTrans" cxnId="{B27B9EA2-B4C4-4905-BC78-66B0DD6F2D52}">
      <dgm:prSet/>
      <dgm:spPr/>
      <dgm:t>
        <a:bodyPr/>
        <a:lstStyle/>
        <a:p>
          <a:endParaRPr lang="en-AU"/>
        </a:p>
      </dgm:t>
    </dgm:pt>
    <dgm:pt modelId="{75804DC2-D0FD-4FF7-966B-93E25A146576}" type="sibTrans" cxnId="{B27B9EA2-B4C4-4905-BC78-66B0DD6F2D52}">
      <dgm:prSet/>
      <dgm:spPr/>
      <dgm:t>
        <a:bodyPr/>
        <a:lstStyle/>
        <a:p>
          <a:endParaRPr lang="en-AU"/>
        </a:p>
      </dgm:t>
    </dgm:pt>
    <dgm:pt modelId="{4D80B6C1-169D-4CAE-BF21-42434D8B6DD8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199BBE1C-22F5-4010-97B4-578A3142C41E}" type="parTrans" cxnId="{6FECC729-0F35-4F37-A2F0-0B3CD8495CAF}">
      <dgm:prSet/>
      <dgm:spPr/>
      <dgm:t>
        <a:bodyPr/>
        <a:lstStyle/>
        <a:p>
          <a:endParaRPr lang="en-AU"/>
        </a:p>
      </dgm:t>
    </dgm:pt>
    <dgm:pt modelId="{BE9459F2-C182-4873-9A56-C56683CA816B}" type="sibTrans" cxnId="{6FECC729-0F35-4F37-A2F0-0B3CD8495CAF}">
      <dgm:prSet/>
      <dgm:spPr/>
      <dgm:t>
        <a:bodyPr/>
        <a:lstStyle/>
        <a:p>
          <a:endParaRPr lang="en-AU"/>
        </a:p>
      </dgm:t>
    </dgm:pt>
    <dgm:pt modelId="{E7CF7DE6-DC99-4B26-B96D-19FDC88A474F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1C9B2C1F-A392-413D-8920-6B18BA91B413}" type="parTrans" cxnId="{9D3EE8B9-D35F-490B-8514-6EA90D0E470E}">
      <dgm:prSet/>
      <dgm:spPr/>
      <dgm:t>
        <a:bodyPr/>
        <a:lstStyle/>
        <a:p>
          <a:endParaRPr lang="en-AU"/>
        </a:p>
      </dgm:t>
    </dgm:pt>
    <dgm:pt modelId="{03C3A589-B6DE-4D38-8A62-790E78F4F3E2}" type="sibTrans" cxnId="{9D3EE8B9-D35F-490B-8514-6EA90D0E470E}">
      <dgm:prSet/>
      <dgm:spPr/>
      <dgm:t>
        <a:bodyPr/>
        <a:lstStyle/>
        <a:p>
          <a:endParaRPr lang="en-AU"/>
        </a:p>
      </dgm:t>
    </dgm:pt>
    <dgm:pt modelId="{AC30C4AA-78F2-449F-87C6-0856C81D8FFB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D0A067ED-954E-4444-A2C9-6ED48B84A56C}" type="parTrans" cxnId="{3EDE1BA5-4E51-41D5-ABCE-BBC82D961BB4}">
      <dgm:prSet/>
      <dgm:spPr/>
      <dgm:t>
        <a:bodyPr/>
        <a:lstStyle/>
        <a:p>
          <a:endParaRPr lang="en-AU"/>
        </a:p>
      </dgm:t>
    </dgm:pt>
    <dgm:pt modelId="{EBAEECF3-2D35-4A32-843F-E85AB127D052}" type="sibTrans" cxnId="{3EDE1BA5-4E51-41D5-ABCE-BBC82D961BB4}">
      <dgm:prSet/>
      <dgm:spPr/>
      <dgm:t>
        <a:bodyPr/>
        <a:lstStyle/>
        <a:p>
          <a:endParaRPr lang="en-AU"/>
        </a:p>
      </dgm:t>
    </dgm:pt>
    <dgm:pt modelId="{9CEABA99-7335-47AF-803A-AF792902F9DF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5D9A8C1C-ABBD-4B60-9907-CD073BAC19DE}" type="parTrans" cxnId="{D04A7124-7CCC-4C9B-9F52-845176F539F3}">
      <dgm:prSet/>
      <dgm:spPr/>
      <dgm:t>
        <a:bodyPr/>
        <a:lstStyle/>
        <a:p>
          <a:endParaRPr lang="en-AU"/>
        </a:p>
      </dgm:t>
    </dgm:pt>
    <dgm:pt modelId="{1EF01A99-C3D0-4CF5-95D6-3F8419FE64D4}" type="sibTrans" cxnId="{D04A7124-7CCC-4C9B-9F52-845176F539F3}">
      <dgm:prSet/>
      <dgm:spPr/>
      <dgm:t>
        <a:bodyPr/>
        <a:lstStyle/>
        <a:p>
          <a:endParaRPr lang="en-AU"/>
        </a:p>
      </dgm:t>
    </dgm:pt>
    <dgm:pt modelId="{C7E606FA-3E12-4724-9144-995E26F171E6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F7A85049-9F5C-465F-A099-9AD85F5F08CB}" type="parTrans" cxnId="{460E0D92-CDF5-4EC9-A0C9-52B9F7F58CF5}">
      <dgm:prSet/>
      <dgm:spPr/>
      <dgm:t>
        <a:bodyPr/>
        <a:lstStyle/>
        <a:p>
          <a:endParaRPr lang="en-AU"/>
        </a:p>
      </dgm:t>
    </dgm:pt>
    <dgm:pt modelId="{2E760B7D-9237-4925-A334-F4096F7F1B9E}" type="sibTrans" cxnId="{460E0D92-CDF5-4EC9-A0C9-52B9F7F58CF5}">
      <dgm:prSet/>
      <dgm:spPr/>
      <dgm:t>
        <a:bodyPr/>
        <a:lstStyle/>
        <a:p>
          <a:endParaRPr lang="en-AU"/>
        </a:p>
      </dgm:t>
    </dgm:pt>
    <dgm:pt modelId="{257A45CA-22B7-457F-9F1C-3BC4623C8F5E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52D99C21-5B95-45F0-8258-FF64D43F25F3}" type="parTrans" cxnId="{2BB93A4B-FC8D-465F-98DC-F17154C6B71B}">
      <dgm:prSet/>
      <dgm:spPr/>
      <dgm:t>
        <a:bodyPr/>
        <a:lstStyle/>
        <a:p>
          <a:endParaRPr lang="en-AU"/>
        </a:p>
      </dgm:t>
    </dgm:pt>
    <dgm:pt modelId="{AB68E058-B48F-4F22-A949-548EBB8D131E}" type="sibTrans" cxnId="{2BB93A4B-FC8D-465F-98DC-F17154C6B71B}">
      <dgm:prSet/>
      <dgm:spPr/>
      <dgm:t>
        <a:bodyPr/>
        <a:lstStyle/>
        <a:p>
          <a:endParaRPr lang="en-AU"/>
        </a:p>
      </dgm:t>
    </dgm:pt>
    <dgm:pt modelId="{17422EF7-858E-4201-90AA-385529E98708}">
      <dgm:prSet phldrT="[Text]"/>
      <dgm:spPr/>
      <dgm:t>
        <a:bodyPr/>
        <a:lstStyle/>
        <a:p>
          <a:r>
            <a:rPr lang="en-AU" dirty="0" smtClean="0"/>
            <a:t>Therapist</a:t>
          </a:r>
          <a:endParaRPr lang="en-AU" dirty="0"/>
        </a:p>
      </dgm:t>
    </dgm:pt>
    <dgm:pt modelId="{50D80B41-B578-44EE-A321-9C36B73016C0}" type="parTrans" cxnId="{2D6D6539-6454-47FF-A4C8-2D1D72073D78}">
      <dgm:prSet/>
      <dgm:spPr/>
      <dgm:t>
        <a:bodyPr/>
        <a:lstStyle/>
        <a:p>
          <a:endParaRPr lang="en-AU"/>
        </a:p>
      </dgm:t>
    </dgm:pt>
    <dgm:pt modelId="{CE7BCB4B-01EC-4B34-9926-C2ABD94D3551}" type="sibTrans" cxnId="{2D6D6539-6454-47FF-A4C8-2D1D72073D78}">
      <dgm:prSet/>
      <dgm:spPr/>
      <dgm:t>
        <a:bodyPr/>
        <a:lstStyle/>
        <a:p>
          <a:endParaRPr lang="en-AU"/>
        </a:p>
      </dgm:t>
    </dgm:pt>
    <dgm:pt modelId="{EFD27682-3CF7-4504-B549-5A35CC4527D8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7FD7B0A2-4CC8-4122-9523-E8BDEA84B8C8}" type="parTrans" cxnId="{D68246DE-9A94-40C5-8254-FCCD47DEC473}">
      <dgm:prSet/>
      <dgm:spPr/>
      <dgm:t>
        <a:bodyPr/>
        <a:lstStyle/>
        <a:p>
          <a:endParaRPr lang="en-AU"/>
        </a:p>
      </dgm:t>
    </dgm:pt>
    <dgm:pt modelId="{18BA744F-307D-4834-8046-9BC3ED3B1C22}" type="sibTrans" cxnId="{D68246DE-9A94-40C5-8254-FCCD47DEC473}">
      <dgm:prSet/>
      <dgm:spPr/>
      <dgm:t>
        <a:bodyPr/>
        <a:lstStyle/>
        <a:p>
          <a:endParaRPr lang="en-AU"/>
        </a:p>
      </dgm:t>
    </dgm:pt>
    <dgm:pt modelId="{EE1DC650-EF23-47BA-8A63-4EEF41C57B33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8465A277-89C9-4D40-B6A9-F3850CA6AEAF}" type="parTrans" cxnId="{0ADB6A2C-CE8C-4D4A-9D9B-2BA6F16D0C24}">
      <dgm:prSet/>
      <dgm:spPr/>
      <dgm:t>
        <a:bodyPr/>
        <a:lstStyle/>
        <a:p>
          <a:endParaRPr lang="en-AU"/>
        </a:p>
      </dgm:t>
    </dgm:pt>
    <dgm:pt modelId="{DB7D848B-903D-46A6-8D1D-E0B4318BE4C6}" type="sibTrans" cxnId="{0ADB6A2C-CE8C-4D4A-9D9B-2BA6F16D0C24}">
      <dgm:prSet/>
      <dgm:spPr/>
      <dgm:t>
        <a:bodyPr/>
        <a:lstStyle/>
        <a:p>
          <a:endParaRPr lang="en-AU"/>
        </a:p>
      </dgm:t>
    </dgm:pt>
    <dgm:pt modelId="{F091839B-4651-45D2-BA9A-79714EB0EED2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5E8E6AF5-2D27-44EB-990D-F6868124E561}" type="parTrans" cxnId="{440F2440-71AB-47D1-BE9B-41B93F3028D9}">
      <dgm:prSet/>
      <dgm:spPr/>
      <dgm:t>
        <a:bodyPr/>
        <a:lstStyle/>
        <a:p>
          <a:endParaRPr lang="en-AU"/>
        </a:p>
      </dgm:t>
    </dgm:pt>
    <dgm:pt modelId="{0F5D948D-CE56-4387-B719-550078BB5B49}" type="sibTrans" cxnId="{440F2440-71AB-47D1-BE9B-41B93F3028D9}">
      <dgm:prSet/>
      <dgm:spPr/>
      <dgm:t>
        <a:bodyPr/>
        <a:lstStyle/>
        <a:p>
          <a:endParaRPr lang="en-AU"/>
        </a:p>
      </dgm:t>
    </dgm:pt>
    <dgm:pt modelId="{918B1B0A-B7ED-41B1-8505-5F1FA0136D4D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0E2B85CE-FE27-44AB-9464-0113CCF0A192}" type="parTrans" cxnId="{36494393-4424-44FD-A24C-5B3821734D97}">
      <dgm:prSet/>
      <dgm:spPr/>
      <dgm:t>
        <a:bodyPr/>
        <a:lstStyle/>
        <a:p>
          <a:endParaRPr lang="en-AU"/>
        </a:p>
      </dgm:t>
    </dgm:pt>
    <dgm:pt modelId="{E7C19131-4BB1-45BC-9735-DC5C75A2FF57}" type="sibTrans" cxnId="{36494393-4424-44FD-A24C-5B3821734D97}">
      <dgm:prSet/>
      <dgm:spPr/>
      <dgm:t>
        <a:bodyPr/>
        <a:lstStyle/>
        <a:p>
          <a:endParaRPr lang="en-AU"/>
        </a:p>
      </dgm:t>
    </dgm:pt>
    <dgm:pt modelId="{40AB42E5-756F-44FE-A33D-09E28FE1EC80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7D1F6B4F-324F-474E-A6AD-42B4A33E45BA}" type="parTrans" cxnId="{975F7973-DF8A-450D-A3D2-6354BA412A29}">
      <dgm:prSet/>
      <dgm:spPr/>
      <dgm:t>
        <a:bodyPr/>
        <a:lstStyle/>
        <a:p>
          <a:endParaRPr lang="en-AU"/>
        </a:p>
      </dgm:t>
    </dgm:pt>
    <dgm:pt modelId="{CFB20DAA-E667-4B7A-B47B-BCA861BE913A}" type="sibTrans" cxnId="{975F7973-DF8A-450D-A3D2-6354BA412A29}">
      <dgm:prSet/>
      <dgm:spPr/>
      <dgm:t>
        <a:bodyPr/>
        <a:lstStyle/>
        <a:p>
          <a:endParaRPr lang="en-AU"/>
        </a:p>
      </dgm:t>
    </dgm:pt>
    <dgm:pt modelId="{055CEBBC-25CA-4C34-A878-2653854DAE41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D66E11A9-79FF-4A60-9D3D-9A981D1C0CC3}" type="parTrans" cxnId="{78ACDC5A-A71B-4325-B101-34B41938D13A}">
      <dgm:prSet/>
      <dgm:spPr/>
      <dgm:t>
        <a:bodyPr/>
        <a:lstStyle/>
        <a:p>
          <a:endParaRPr lang="en-AU"/>
        </a:p>
      </dgm:t>
    </dgm:pt>
    <dgm:pt modelId="{4A9FA345-A0BD-47F9-8998-22C5F075E585}" type="sibTrans" cxnId="{78ACDC5A-A71B-4325-B101-34B41938D13A}">
      <dgm:prSet/>
      <dgm:spPr/>
      <dgm:t>
        <a:bodyPr/>
        <a:lstStyle/>
        <a:p>
          <a:endParaRPr lang="en-AU"/>
        </a:p>
      </dgm:t>
    </dgm:pt>
    <dgm:pt modelId="{8EB05134-EF0E-4E5C-9FC7-BD843467F908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E7E9EDCD-A7E4-4FC7-8AC6-5EB92A3C78DA}" type="parTrans" cxnId="{6D2EE713-83D5-4A00-A8B1-A8D8BF8D04A3}">
      <dgm:prSet/>
      <dgm:spPr/>
      <dgm:t>
        <a:bodyPr/>
        <a:lstStyle/>
        <a:p>
          <a:endParaRPr lang="en-AU"/>
        </a:p>
      </dgm:t>
    </dgm:pt>
    <dgm:pt modelId="{604DA1D5-CECD-416A-97CE-F428ECFD9AAD}" type="sibTrans" cxnId="{6D2EE713-83D5-4A00-A8B1-A8D8BF8D04A3}">
      <dgm:prSet/>
      <dgm:spPr/>
      <dgm:t>
        <a:bodyPr/>
        <a:lstStyle/>
        <a:p>
          <a:endParaRPr lang="en-AU"/>
        </a:p>
      </dgm:t>
    </dgm:pt>
    <dgm:pt modelId="{33785DAF-1238-45BF-A298-73BDE4F53C5F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F789E6A0-4B8D-414B-B63C-55A7CA865352}" type="parTrans" cxnId="{00BC7BF2-0152-472B-BDF8-8C1FC2FB3FEB}">
      <dgm:prSet/>
      <dgm:spPr/>
      <dgm:t>
        <a:bodyPr/>
        <a:lstStyle/>
        <a:p>
          <a:endParaRPr lang="en-AU"/>
        </a:p>
      </dgm:t>
    </dgm:pt>
    <dgm:pt modelId="{8F7D0852-A9F4-426F-BF51-315245BB928D}" type="sibTrans" cxnId="{00BC7BF2-0152-472B-BDF8-8C1FC2FB3FEB}">
      <dgm:prSet/>
      <dgm:spPr/>
      <dgm:t>
        <a:bodyPr/>
        <a:lstStyle/>
        <a:p>
          <a:endParaRPr lang="en-AU"/>
        </a:p>
      </dgm:t>
    </dgm:pt>
    <dgm:pt modelId="{9150C34D-9442-41F4-9B4A-4F881886A6DD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CC7F3488-0055-4EAE-BCEF-16706BD13B17}" type="parTrans" cxnId="{EFBE887B-548C-4D59-B6AE-FE4F78A73437}">
      <dgm:prSet/>
      <dgm:spPr/>
      <dgm:t>
        <a:bodyPr/>
        <a:lstStyle/>
        <a:p>
          <a:endParaRPr lang="en-AU"/>
        </a:p>
      </dgm:t>
    </dgm:pt>
    <dgm:pt modelId="{448D0E9C-5109-457F-ADED-D286553119CC}" type="sibTrans" cxnId="{EFBE887B-548C-4D59-B6AE-FE4F78A73437}">
      <dgm:prSet/>
      <dgm:spPr/>
      <dgm:t>
        <a:bodyPr/>
        <a:lstStyle/>
        <a:p>
          <a:endParaRPr lang="en-AU"/>
        </a:p>
      </dgm:t>
    </dgm:pt>
    <dgm:pt modelId="{8A1564E0-212E-4084-82A8-CC13FA6645DF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D5F61459-3B20-4AFD-9D49-285C5291425E}" type="parTrans" cxnId="{39CF12CB-8C3B-4381-84FE-BEE9E8643E93}">
      <dgm:prSet/>
      <dgm:spPr/>
      <dgm:t>
        <a:bodyPr/>
        <a:lstStyle/>
        <a:p>
          <a:endParaRPr lang="en-AU"/>
        </a:p>
      </dgm:t>
    </dgm:pt>
    <dgm:pt modelId="{66E957C6-4242-4E47-B3DA-BE446077AC6B}" type="sibTrans" cxnId="{39CF12CB-8C3B-4381-84FE-BEE9E8643E93}">
      <dgm:prSet/>
      <dgm:spPr/>
      <dgm:t>
        <a:bodyPr/>
        <a:lstStyle/>
        <a:p>
          <a:endParaRPr lang="en-AU"/>
        </a:p>
      </dgm:t>
    </dgm:pt>
    <dgm:pt modelId="{CA58D1C0-8B3E-4938-9D83-FCFEEB947B2E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C339B2D7-97B6-447F-8625-9EC3EAD1EC54}" type="parTrans" cxnId="{A3A2A697-C057-4103-8813-D5BC88568C36}">
      <dgm:prSet/>
      <dgm:spPr/>
      <dgm:t>
        <a:bodyPr/>
        <a:lstStyle/>
        <a:p>
          <a:endParaRPr lang="en-AU"/>
        </a:p>
      </dgm:t>
    </dgm:pt>
    <dgm:pt modelId="{677DD15B-4810-48F8-995D-3AB62B8E3DF3}" type="sibTrans" cxnId="{A3A2A697-C057-4103-8813-D5BC88568C36}">
      <dgm:prSet/>
      <dgm:spPr/>
      <dgm:t>
        <a:bodyPr/>
        <a:lstStyle/>
        <a:p>
          <a:endParaRPr lang="en-AU"/>
        </a:p>
      </dgm:t>
    </dgm:pt>
    <dgm:pt modelId="{DF12D9EB-49CE-476E-97AE-6F4BE0FFA581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EA26D0D3-3DD0-4B6D-B35D-0AC9F6E29D3A}" type="parTrans" cxnId="{5B1E7D87-1ED8-4C2C-AF8D-B1B121C01026}">
      <dgm:prSet/>
      <dgm:spPr/>
      <dgm:t>
        <a:bodyPr/>
        <a:lstStyle/>
        <a:p>
          <a:endParaRPr lang="en-AU"/>
        </a:p>
      </dgm:t>
    </dgm:pt>
    <dgm:pt modelId="{BF14DABD-6504-4D2B-801B-210EBAC580A4}" type="sibTrans" cxnId="{5B1E7D87-1ED8-4C2C-AF8D-B1B121C01026}">
      <dgm:prSet/>
      <dgm:spPr/>
      <dgm:t>
        <a:bodyPr/>
        <a:lstStyle/>
        <a:p>
          <a:endParaRPr lang="en-AU"/>
        </a:p>
      </dgm:t>
    </dgm:pt>
    <dgm:pt modelId="{367A0916-2041-423F-B9A3-261C9F657BB2}">
      <dgm:prSet phldrT="[Text]"/>
      <dgm:spPr/>
      <dgm:t>
        <a:bodyPr/>
        <a:lstStyle/>
        <a:p>
          <a:r>
            <a:rPr lang="en-AU" dirty="0" smtClean="0"/>
            <a:t>Therapist</a:t>
          </a:r>
          <a:endParaRPr lang="en-AU" dirty="0"/>
        </a:p>
      </dgm:t>
    </dgm:pt>
    <dgm:pt modelId="{36B9E0F4-2B93-462A-BD88-311A278CF70D}" type="parTrans" cxnId="{E7B7AF4A-AFB1-4513-A7D9-161CA49AF54C}">
      <dgm:prSet/>
      <dgm:spPr/>
      <dgm:t>
        <a:bodyPr/>
        <a:lstStyle/>
        <a:p>
          <a:endParaRPr lang="en-AU"/>
        </a:p>
      </dgm:t>
    </dgm:pt>
    <dgm:pt modelId="{CC171105-DE8A-4DD5-8D23-B605D2C4DF7E}" type="sibTrans" cxnId="{E7B7AF4A-AFB1-4513-A7D9-161CA49AF54C}">
      <dgm:prSet/>
      <dgm:spPr/>
      <dgm:t>
        <a:bodyPr/>
        <a:lstStyle/>
        <a:p>
          <a:endParaRPr lang="en-AU"/>
        </a:p>
      </dgm:t>
    </dgm:pt>
    <dgm:pt modelId="{4A6F58E1-A0FE-409B-BFE8-5D06CBE0FBD1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36FD6B47-0588-4D8D-9DBB-2A903C813A9D}" type="parTrans" cxnId="{DE19D77E-45CA-440E-A145-CF3D5F06B885}">
      <dgm:prSet/>
      <dgm:spPr/>
      <dgm:t>
        <a:bodyPr/>
        <a:lstStyle/>
        <a:p>
          <a:endParaRPr lang="en-AU"/>
        </a:p>
      </dgm:t>
    </dgm:pt>
    <dgm:pt modelId="{1CA3DF62-6DB6-4BFB-BE43-37E9851C67D4}" type="sibTrans" cxnId="{DE19D77E-45CA-440E-A145-CF3D5F06B885}">
      <dgm:prSet/>
      <dgm:spPr/>
      <dgm:t>
        <a:bodyPr/>
        <a:lstStyle/>
        <a:p>
          <a:endParaRPr lang="en-AU"/>
        </a:p>
      </dgm:t>
    </dgm:pt>
    <dgm:pt modelId="{7BDA11E1-E761-45A6-8708-911EE8A00780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95C00BAD-E917-4ED1-AAC8-AB4D89E2E0F3}" type="parTrans" cxnId="{C7646D19-EB95-49F5-8FD1-448ED96DEDB4}">
      <dgm:prSet/>
      <dgm:spPr/>
      <dgm:t>
        <a:bodyPr/>
        <a:lstStyle/>
        <a:p>
          <a:endParaRPr lang="en-AU"/>
        </a:p>
      </dgm:t>
    </dgm:pt>
    <dgm:pt modelId="{FD255192-A3C6-41CD-AD29-B410881FE5E5}" type="sibTrans" cxnId="{C7646D19-EB95-49F5-8FD1-448ED96DEDB4}">
      <dgm:prSet/>
      <dgm:spPr/>
      <dgm:t>
        <a:bodyPr/>
        <a:lstStyle/>
        <a:p>
          <a:endParaRPr lang="en-AU"/>
        </a:p>
      </dgm:t>
    </dgm:pt>
    <dgm:pt modelId="{B41841C4-C35E-4CA7-81A9-1C6F7E988A35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B132AC06-5CE3-49E3-8F84-9607A0E0F8B5}" type="parTrans" cxnId="{228507CE-0C9A-4CCB-8602-0F1EE3F47BE7}">
      <dgm:prSet/>
      <dgm:spPr/>
      <dgm:t>
        <a:bodyPr/>
        <a:lstStyle/>
        <a:p>
          <a:endParaRPr lang="en-AU"/>
        </a:p>
      </dgm:t>
    </dgm:pt>
    <dgm:pt modelId="{FCFCBBB0-C3F2-4572-AF30-CBDEC3F985F5}" type="sibTrans" cxnId="{228507CE-0C9A-4CCB-8602-0F1EE3F47BE7}">
      <dgm:prSet/>
      <dgm:spPr/>
      <dgm:t>
        <a:bodyPr/>
        <a:lstStyle/>
        <a:p>
          <a:endParaRPr lang="en-AU"/>
        </a:p>
      </dgm:t>
    </dgm:pt>
    <dgm:pt modelId="{2FC46665-0A15-439F-A409-B0C7F1E15303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0975E527-7C7E-4EEF-92E1-62631F259DA6}" type="parTrans" cxnId="{ED5A31F9-AA6A-404C-9AC4-A6C213226E43}">
      <dgm:prSet/>
      <dgm:spPr/>
      <dgm:t>
        <a:bodyPr/>
        <a:lstStyle/>
        <a:p>
          <a:endParaRPr lang="en-AU"/>
        </a:p>
      </dgm:t>
    </dgm:pt>
    <dgm:pt modelId="{AF271A4C-0524-4A1A-B764-1347BDEDD949}" type="sibTrans" cxnId="{ED5A31F9-AA6A-404C-9AC4-A6C213226E43}">
      <dgm:prSet/>
      <dgm:spPr/>
      <dgm:t>
        <a:bodyPr/>
        <a:lstStyle/>
        <a:p>
          <a:endParaRPr lang="en-AU"/>
        </a:p>
      </dgm:t>
    </dgm:pt>
    <dgm:pt modelId="{EC6175D2-F228-41C7-99C6-9FF4876BE502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50651A86-0344-44B1-AF90-1CDC6F0BEA45}" type="parTrans" cxnId="{FFCF4A34-42D6-495D-AB5B-23B0F48C5F01}">
      <dgm:prSet/>
      <dgm:spPr/>
      <dgm:t>
        <a:bodyPr/>
        <a:lstStyle/>
        <a:p>
          <a:endParaRPr lang="en-AU"/>
        </a:p>
      </dgm:t>
    </dgm:pt>
    <dgm:pt modelId="{59C4AF06-2CA2-4B7C-9C0E-DEC9726E9BB6}" type="sibTrans" cxnId="{FFCF4A34-42D6-495D-AB5B-23B0F48C5F01}">
      <dgm:prSet/>
      <dgm:spPr/>
      <dgm:t>
        <a:bodyPr/>
        <a:lstStyle/>
        <a:p>
          <a:endParaRPr lang="en-AU"/>
        </a:p>
      </dgm:t>
    </dgm:pt>
    <dgm:pt modelId="{C5ABF563-E84A-4FC0-9958-2CDBC1BCD861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38B5DFAF-B5CD-4C59-8B13-0EDEB4A4BDD8}" type="parTrans" cxnId="{FAC77DFB-68F1-4862-969F-DCB996BE687E}">
      <dgm:prSet/>
      <dgm:spPr/>
      <dgm:t>
        <a:bodyPr/>
        <a:lstStyle/>
        <a:p>
          <a:endParaRPr lang="en-AU"/>
        </a:p>
      </dgm:t>
    </dgm:pt>
    <dgm:pt modelId="{19617ECE-FE32-4F82-BA09-E44B57F39E84}" type="sibTrans" cxnId="{FAC77DFB-68F1-4862-969F-DCB996BE687E}">
      <dgm:prSet/>
      <dgm:spPr/>
      <dgm:t>
        <a:bodyPr/>
        <a:lstStyle/>
        <a:p>
          <a:endParaRPr lang="en-AU"/>
        </a:p>
      </dgm:t>
    </dgm:pt>
    <dgm:pt modelId="{BB2FD8EC-EF5F-4B98-9FA0-99222058B681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4A462989-1664-4960-BBAE-2157E7F457A7}" type="parTrans" cxnId="{261D9811-869D-43C8-ACBA-6A5083BD48C4}">
      <dgm:prSet/>
      <dgm:spPr/>
      <dgm:t>
        <a:bodyPr/>
        <a:lstStyle/>
        <a:p>
          <a:endParaRPr lang="en-AU"/>
        </a:p>
      </dgm:t>
    </dgm:pt>
    <dgm:pt modelId="{A3CDA622-5966-4C7A-A5BA-A90B1421AB6F}" type="sibTrans" cxnId="{261D9811-869D-43C8-ACBA-6A5083BD48C4}">
      <dgm:prSet/>
      <dgm:spPr/>
      <dgm:t>
        <a:bodyPr/>
        <a:lstStyle/>
        <a:p>
          <a:endParaRPr lang="en-AU"/>
        </a:p>
      </dgm:t>
    </dgm:pt>
    <dgm:pt modelId="{0F336FDA-0790-45B8-B78C-7ECDCB134395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A3C8075C-393C-442C-AEFE-0CA1DBFC7B83}" type="parTrans" cxnId="{04839D1A-6694-4478-9E4B-C4D201CE2C3B}">
      <dgm:prSet/>
      <dgm:spPr/>
      <dgm:t>
        <a:bodyPr/>
        <a:lstStyle/>
        <a:p>
          <a:endParaRPr lang="en-AU"/>
        </a:p>
      </dgm:t>
    </dgm:pt>
    <dgm:pt modelId="{20DADFDD-4769-4434-91A9-E76B9A1AE4D8}" type="sibTrans" cxnId="{04839D1A-6694-4478-9E4B-C4D201CE2C3B}">
      <dgm:prSet/>
      <dgm:spPr/>
      <dgm:t>
        <a:bodyPr/>
        <a:lstStyle/>
        <a:p>
          <a:endParaRPr lang="en-AU"/>
        </a:p>
      </dgm:t>
    </dgm:pt>
    <dgm:pt modelId="{7C83067D-6567-4D46-95D0-DFDB46206A97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081245E0-C1C1-430C-B7DD-68E3CDCBE8BE}" type="parTrans" cxnId="{DD1801E9-4262-44AD-AC41-5283F52AF4AD}">
      <dgm:prSet/>
      <dgm:spPr/>
      <dgm:t>
        <a:bodyPr/>
        <a:lstStyle/>
        <a:p>
          <a:endParaRPr lang="en-AU"/>
        </a:p>
      </dgm:t>
    </dgm:pt>
    <dgm:pt modelId="{A17440F4-4BAC-4E90-A6AB-FA8B2E10BFC9}" type="sibTrans" cxnId="{DD1801E9-4262-44AD-AC41-5283F52AF4AD}">
      <dgm:prSet/>
      <dgm:spPr/>
      <dgm:t>
        <a:bodyPr/>
        <a:lstStyle/>
        <a:p>
          <a:endParaRPr lang="en-AU"/>
        </a:p>
      </dgm:t>
    </dgm:pt>
    <dgm:pt modelId="{912DA80D-A2D2-4843-A904-AEA5038627FB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7996A220-29E4-4BF3-98F1-E25AB45004DC}" type="parTrans" cxnId="{5E98EF8B-0EE0-4946-9CF8-2788FA7B9486}">
      <dgm:prSet/>
      <dgm:spPr/>
      <dgm:t>
        <a:bodyPr/>
        <a:lstStyle/>
        <a:p>
          <a:endParaRPr lang="en-AU"/>
        </a:p>
      </dgm:t>
    </dgm:pt>
    <dgm:pt modelId="{C57ADCBB-44BE-4FBE-91DF-0C24C64168CA}" type="sibTrans" cxnId="{5E98EF8B-0EE0-4946-9CF8-2788FA7B9486}">
      <dgm:prSet/>
      <dgm:spPr/>
      <dgm:t>
        <a:bodyPr/>
        <a:lstStyle/>
        <a:p>
          <a:endParaRPr lang="en-AU"/>
        </a:p>
      </dgm:t>
    </dgm:pt>
    <dgm:pt modelId="{2D7FA1AB-CC75-491B-B735-63D469215F7D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2DBB3B9C-80EE-46F7-A2DA-94335F2F522D}" type="parTrans" cxnId="{3C8CCD74-F430-423B-B263-01E521CCA0DE}">
      <dgm:prSet/>
      <dgm:spPr/>
      <dgm:t>
        <a:bodyPr/>
        <a:lstStyle/>
        <a:p>
          <a:endParaRPr lang="en-AU"/>
        </a:p>
      </dgm:t>
    </dgm:pt>
    <dgm:pt modelId="{79F9D596-927F-4D33-88B3-5250AF23972E}" type="sibTrans" cxnId="{3C8CCD74-F430-423B-B263-01E521CCA0DE}">
      <dgm:prSet/>
      <dgm:spPr/>
      <dgm:t>
        <a:bodyPr/>
        <a:lstStyle/>
        <a:p>
          <a:endParaRPr lang="en-AU"/>
        </a:p>
      </dgm:t>
    </dgm:pt>
    <dgm:pt modelId="{8AA95C78-38AD-49A3-BB3F-97019EA7D50D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5B107329-61A8-4AEC-900B-1D9DD14C1D17}" type="parTrans" cxnId="{35F3894E-08EC-4F25-BD98-6C4686D2B0BD}">
      <dgm:prSet/>
      <dgm:spPr/>
      <dgm:t>
        <a:bodyPr/>
        <a:lstStyle/>
        <a:p>
          <a:endParaRPr lang="en-AU"/>
        </a:p>
      </dgm:t>
    </dgm:pt>
    <dgm:pt modelId="{C6442AB1-816F-45CE-8A6C-F73E0C14E189}" type="sibTrans" cxnId="{35F3894E-08EC-4F25-BD98-6C4686D2B0BD}">
      <dgm:prSet/>
      <dgm:spPr/>
      <dgm:t>
        <a:bodyPr/>
        <a:lstStyle/>
        <a:p>
          <a:endParaRPr lang="en-AU"/>
        </a:p>
      </dgm:t>
    </dgm:pt>
    <dgm:pt modelId="{14132960-6DCD-4DD3-B533-77900989FC17}">
      <dgm:prSet phldrT="[Text]"/>
      <dgm:spPr/>
      <dgm:t>
        <a:bodyPr/>
        <a:lstStyle/>
        <a:p>
          <a:r>
            <a:rPr lang="en-AU" dirty="0" smtClean="0"/>
            <a:t>Session</a:t>
          </a:r>
          <a:endParaRPr lang="en-AU" dirty="0"/>
        </a:p>
      </dgm:t>
    </dgm:pt>
    <dgm:pt modelId="{B10F0E2A-991E-4977-8AC6-984B2F89EA7C}" type="parTrans" cxnId="{3C801A04-4C17-41AE-AD27-8475BBCDF13B}">
      <dgm:prSet/>
      <dgm:spPr/>
      <dgm:t>
        <a:bodyPr/>
        <a:lstStyle/>
        <a:p>
          <a:endParaRPr lang="en-AU"/>
        </a:p>
      </dgm:t>
    </dgm:pt>
    <dgm:pt modelId="{FFADCDC4-7D09-4932-B4B1-F6D0BD0B64F2}" type="sibTrans" cxnId="{3C801A04-4C17-41AE-AD27-8475BBCDF13B}">
      <dgm:prSet/>
      <dgm:spPr/>
      <dgm:t>
        <a:bodyPr/>
        <a:lstStyle/>
        <a:p>
          <a:endParaRPr lang="en-AU"/>
        </a:p>
      </dgm:t>
    </dgm:pt>
    <dgm:pt modelId="{B824C90D-416C-4DBF-BFFD-33C5F7CB543A}">
      <dgm:prSet phldrT="[Text]"/>
      <dgm:spPr/>
      <dgm:t>
        <a:bodyPr/>
        <a:lstStyle/>
        <a:p>
          <a:r>
            <a:rPr lang="en-AU" dirty="0" smtClean="0"/>
            <a:t>Therapist</a:t>
          </a:r>
          <a:endParaRPr lang="en-AU" dirty="0"/>
        </a:p>
      </dgm:t>
    </dgm:pt>
    <dgm:pt modelId="{1FD59915-AFC2-40B5-9A59-CA7713DE14C8}" type="parTrans" cxnId="{05A0356A-C577-4A6D-B918-E6513B4F2988}">
      <dgm:prSet/>
      <dgm:spPr/>
      <dgm:t>
        <a:bodyPr/>
        <a:lstStyle/>
        <a:p>
          <a:endParaRPr lang="en-AU"/>
        </a:p>
      </dgm:t>
    </dgm:pt>
    <dgm:pt modelId="{EEBB644C-BC71-4D7F-AF84-BD51150DA07C}" type="sibTrans" cxnId="{05A0356A-C577-4A6D-B918-E6513B4F2988}">
      <dgm:prSet/>
      <dgm:spPr/>
      <dgm:t>
        <a:bodyPr/>
        <a:lstStyle/>
        <a:p>
          <a:endParaRPr lang="en-AU"/>
        </a:p>
      </dgm:t>
    </dgm:pt>
    <dgm:pt modelId="{0BEFB943-2773-4646-9A35-0BB458708118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507A7546-F27E-4E33-B1B8-B13ECE64C70C}" type="parTrans" cxnId="{FD19D02D-6552-4440-8A4E-C20E46E7CA5D}">
      <dgm:prSet/>
      <dgm:spPr/>
      <dgm:t>
        <a:bodyPr/>
        <a:lstStyle/>
        <a:p>
          <a:endParaRPr lang="en-AU"/>
        </a:p>
      </dgm:t>
    </dgm:pt>
    <dgm:pt modelId="{374FE2A7-3A04-4C3F-929F-9B8B424324DA}" type="sibTrans" cxnId="{FD19D02D-6552-4440-8A4E-C20E46E7CA5D}">
      <dgm:prSet/>
      <dgm:spPr/>
      <dgm:t>
        <a:bodyPr/>
        <a:lstStyle/>
        <a:p>
          <a:endParaRPr lang="en-AU"/>
        </a:p>
      </dgm:t>
    </dgm:pt>
    <dgm:pt modelId="{567FD77D-0815-43C1-A1FE-57FDB241F1F3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14559882-2B19-4E20-9F73-D5B719E2FE0A}" type="parTrans" cxnId="{162DD7A7-691D-4C20-A1B0-477172297FC3}">
      <dgm:prSet/>
      <dgm:spPr/>
      <dgm:t>
        <a:bodyPr/>
        <a:lstStyle/>
        <a:p>
          <a:endParaRPr lang="en-AU"/>
        </a:p>
      </dgm:t>
    </dgm:pt>
    <dgm:pt modelId="{5F263057-3DE9-4C0C-85F6-4B51205650C9}" type="sibTrans" cxnId="{162DD7A7-691D-4C20-A1B0-477172297FC3}">
      <dgm:prSet/>
      <dgm:spPr/>
      <dgm:t>
        <a:bodyPr/>
        <a:lstStyle/>
        <a:p>
          <a:endParaRPr lang="en-AU"/>
        </a:p>
      </dgm:t>
    </dgm:pt>
    <dgm:pt modelId="{B2A17F2A-E0E8-4A38-9966-7602D9266B8E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888A66E8-DD56-4E57-AB98-0330C625292D}" type="parTrans" cxnId="{609E913E-4432-4B8F-AC3F-EBE46749BFCC}">
      <dgm:prSet/>
      <dgm:spPr/>
      <dgm:t>
        <a:bodyPr/>
        <a:lstStyle/>
        <a:p>
          <a:endParaRPr lang="en-AU"/>
        </a:p>
      </dgm:t>
    </dgm:pt>
    <dgm:pt modelId="{6A853D7B-FA12-47DB-8067-B282726807F4}" type="sibTrans" cxnId="{609E913E-4432-4B8F-AC3F-EBE46749BFCC}">
      <dgm:prSet/>
      <dgm:spPr/>
      <dgm:t>
        <a:bodyPr/>
        <a:lstStyle/>
        <a:p>
          <a:endParaRPr lang="en-AU"/>
        </a:p>
      </dgm:t>
    </dgm:pt>
    <dgm:pt modelId="{43F4ACEC-7EEE-42EB-B814-F29B7ED19F2E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90DEB53F-BFE1-4C12-A1CB-8A59030EAAF8}" type="parTrans" cxnId="{9C04FD74-80C7-4997-A08E-6AB6790B6780}">
      <dgm:prSet/>
      <dgm:spPr/>
      <dgm:t>
        <a:bodyPr/>
        <a:lstStyle/>
        <a:p>
          <a:endParaRPr lang="en-AU"/>
        </a:p>
      </dgm:t>
    </dgm:pt>
    <dgm:pt modelId="{B130162C-2562-4FFD-ADC4-BB2259E13D7D}" type="sibTrans" cxnId="{9C04FD74-80C7-4997-A08E-6AB6790B6780}">
      <dgm:prSet/>
      <dgm:spPr/>
      <dgm:t>
        <a:bodyPr/>
        <a:lstStyle/>
        <a:p>
          <a:endParaRPr lang="en-AU"/>
        </a:p>
      </dgm:t>
    </dgm:pt>
    <dgm:pt modelId="{900B5DE4-D1B8-40CA-A948-6A2BA5737DA5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B921679F-02FB-4A10-AB84-219D773FFD31}" type="parTrans" cxnId="{E397A109-C2D6-40E4-98A0-707A196F1718}">
      <dgm:prSet/>
      <dgm:spPr/>
      <dgm:t>
        <a:bodyPr/>
        <a:lstStyle/>
        <a:p>
          <a:endParaRPr lang="en-AU"/>
        </a:p>
      </dgm:t>
    </dgm:pt>
    <dgm:pt modelId="{0DF831F4-4707-4445-AD10-D5750CEBBC89}" type="sibTrans" cxnId="{E397A109-C2D6-40E4-98A0-707A196F1718}">
      <dgm:prSet/>
      <dgm:spPr/>
      <dgm:t>
        <a:bodyPr/>
        <a:lstStyle/>
        <a:p>
          <a:endParaRPr lang="en-AU"/>
        </a:p>
      </dgm:t>
    </dgm:pt>
    <dgm:pt modelId="{797821BA-DAA1-45EC-8C6A-C951B52CF3F4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94DC6E48-9D5A-4F11-98AC-D83D85FC3183}" type="parTrans" cxnId="{D0016FA8-344C-4F9F-AF59-5FA58FF1FDFB}">
      <dgm:prSet/>
      <dgm:spPr/>
      <dgm:t>
        <a:bodyPr/>
        <a:lstStyle/>
        <a:p>
          <a:endParaRPr lang="en-AU"/>
        </a:p>
      </dgm:t>
    </dgm:pt>
    <dgm:pt modelId="{6690DD24-E62B-41E0-87E1-2C0DBE6D2C55}" type="sibTrans" cxnId="{D0016FA8-344C-4F9F-AF59-5FA58FF1FDFB}">
      <dgm:prSet/>
      <dgm:spPr/>
      <dgm:t>
        <a:bodyPr/>
        <a:lstStyle/>
        <a:p>
          <a:endParaRPr lang="en-AU"/>
        </a:p>
      </dgm:t>
    </dgm:pt>
    <dgm:pt modelId="{09CD8544-5CED-4CDB-92FC-2D9F88E24A90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2DAB7BEB-433F-4A68-B2B8-283D2D7B9AE5}" type="parTrans" cxnId="{19266389-2743-45BE-90A8-437B5CD76ACC}">
      <dgm:prSet/>
      <dgm:spPr/>
      <dgm:t>
        <a:bodyPr/>
        <a:lstStyle/>
        <a:p>
          <a:endParaRPr lang="en-AU"/>
        </a:p>
      </dgm:t>
    </dgm:pt>
    <dgm:pt modelId="{C89B20FC-34C4-4F76-86E5-FD21681C7C85}" type="sibTrans" cxnId="{19266389-2743-45BE-90A8-437B5CD76ACC}">
      <dgm:prSet/>
      <dgm:spPr/>
      <dgm:t>
        <a:bodyPr/>
        <a:lstStyle/>
        <a:p>
          <a:endParaRPr lang="en-AU"/>
        </a:p>
      </dgm:t>
    </dgm:pt>
    <dgm:pt modelId="{8F5F93F7-044A-4DBD-B542-EAC95128A3BE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E5636F6A-EAB9-4471-BA85-1A875BB2FF6A}" type="parTrans" cxnId="{235863EC-BA7B-4B55-A659-E93A09D3B064}">
      <dgm:prSet/>
      <dgm:spPr/>
      <dgm:t>
        <a:bodyPr/>
        <a:lstStyle/>
        <a:p>
          <a:endParaRPr lang="en-AU"/>
        </a:p>
      </dgm:t>
    </dgm:pt>
    <dgm:pt modelId="{DE2C3564-C70A-4080-859A-C4088F391B30}" type="sibTrans" cxnId="{235863EC-BA7B-4B55-A659-E93A09D3B064}">
      <dgm:prSet/>
      <dgm:spPr/>
      <dgm:t>
        <a:bodyPr/>
        <a:lstStyle/>
        <a:p>
          <a:endParaRPr lang="en-AU"/>
        </a:p>
      </dgm:t>
    </dgm:pt>
    <dgm:pt modelId="{93812FAF-0BBF-43C0-A719-64D88391653F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5B58CEBD-D913-4928-A278-C331F63BA5A9}" type="parTrans" cxnId="{C2620DF3-97A2-4FE3-A096-3176D00BD77F}">
      <dgm:prSet/>
      <dgm:spPr/>
      <dgm:t>
        <a:bodyPr/>
        <a:lstStyle/>
        <a:p>
          <a:endParaRPr lang="en-AU"/>
        </a:p>
      </dgm:t>
    </dgm:pt>
    <dgm:pt modelId="{FD7A487A-C700-47CA-8561-DCCD9637D383}" type="sibTrans" cxnId="{C2620DF3-97A2-4FE3-A096-3176D00BD77F}">
      <dgm:prSet/>
      <dgm:spPr/>
      <dgm:t>
        <a:bodyPr/>
        <a:lstStyle/>
        <a:p>
          <a:endParaRPr lang="en-AU"/>
        </a:p>
      </dgm:t>
    </dgm:pt>
    <dgm:pt modelId="{AAD9932C-7B52-4A65-8689-D5E4419CD5F1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E3F3B6DC-B3FF-4411-8313-B7B5E20C600E}" type="parTrans" cxnId="{1E20748D-B8C5-4368-84EA-6EEB599DE0C4}">
      <dgm:prSet/>
      <dgm:spPr/>
      <dgm:t>
        <a:bodyPr/>
        <a:lstStyle/>
        <a:p>
          <a:endParaRPr lang="en-AU"/>
        </a:p>
      </dgm:t>
    </dgm:pt>
    <dgm:pt modelId="{4140A23E-0D86-46C7-9C91-C2422C41DF73}" type="sibTrans" cxnId="{1E20748D-B8C5-4368-84EA-6EEB599DE0C4}">
      <dgm:prSet/>
      <dgm:spPr/>
      <dgm:t>
        <a:bodyPr/>
        <a:lstStyle/>
        <a:p>
          <a:endParaRPr lang="en-AU"/>
        </a:p>
      </dgm:t>
    </dgm:pt>
    <dgm:pt modelId="{BC643A7F-613E-406C-B563-89321CAA256F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2D5ED442-3535-4009-B509-02E414D79AFF}" type="parTrans" cxnId="{D29ACB9A-ACF8-489C-A517-12E4F92D7640}">
      <dgm:prSet/>
      <dgm:spPr/>
      <dgm:t>
        <a:bodyPr/>
        <a:lstStyle/>
        <a:p>
          <a:endParaRPr lang="en-AU"/>
        </a:p>
      </dgm:t>
    </dgm:pt>
    <dgm:pt modelId="{AF748FCD-DEF7-437F-95C1-EA206C5F2338}" type="sibTrans" cxnId="{D29ACB9A-ACF8-489C-A517-12E4F92D7640}">
      <dgm:prSet/>
      <dgm:spPr/>
      <dgm:t>
        <a:bodyPr/>
        <a:lstStyle/>
        <a:p>
          <a:endParaRPr lang="en-AU"/>
        </a:p>
      </dgm:t>
    </dgm:pt>
    <dgm:pt modelId="{7C342E0A-EE2B-4A53-B238-058365F4DE4B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BFB7A629-6604-4D2D-B393-65217708EB8E}" type="parTrans" cxnId="{A6951A80-5591-43EA-8EB4-4DAB3DDBC8B0}">
      <dgm:prSet/>
      <dgm:spPr/>
      <dgm:t>
        <a:bodyPr/>
        <a:lstStyle/>
        <a:p>
          <a:endParaRPr lang="en-AU"/>
        </a:p>
      </dgm:t>
    </dgm:pt>
    <dgm:pt modelId="{3CA4548E-6B24-4502-B227-ED657EAE98BA}" type="sibTrans" cxnId="{A6951A80-5591-43EA-8EB4-4DAB3DDBC8B0}">
      <dgm:prSet/>
      <dgm:spPr/>
      <dgm:t>
        <a:bodyPr/>
        <a:lstStyle/>
        <a:p>
          <a:endParaRPr lang="en-AU"/>
        </a:p>
      </dgm:t>
    </dgm:pt>
    <dgm:pt modelId="{BC416775-319E-441F-9385-490486F6D10B}">
      <dgm:prSet phldrT="[Text]"/>
      <dgm:spPr/>
      <dgm:t>
        <a:bodyPr/>
        <a:lstStyle/>
        <a:p>
          <a:r>
            <a:rPr lang="en-AU" dirty="0" smtClean="0"/>
            <a:t>Therapist</a:t>
          </a:r>
          <a:endParaRPr lang="en-AU" dirty="0"/>
        </a:p>
      </dgm:t>
    </dgm:pt>
    <dgm:pt modelId="{BE8EC048-F1CF-4E68-855D-1A4B587EB013}" type="parTrans" cxnId="{061DCFE8-5220-4F9B-BE31-081EB51AAE5A}">
      <dgm:prSet/>
      <dgm:spPr/>
      <dgm:t>
        <a:bodyPr/>
        <a:lstStyle/>
        <a:p>
          <a:endParaRPr lang="en-AU"/>
        </a:p>
      </dgm:t>
    </dgm:pt>
    <dgm:pt modelId="{87B5A70D-43A2-4650-AD44-07E0A5F87DDF}" type="sibTrans" cxnId="{061DCFE8-5220-4F9B-BE31-081EB51AAE5A}">
      <dgm:prSet/>
      <dgm:spPr/>
      <dgm:t>
        <a:bodyPr/>
        <a:lstStyle/>
        <a:p>
          <a:endParaRPr lang="en-AU"/>
        </a:p>
      </dgm:t>
    </dgm:pt>
    <dgm:pt modelId="{8F877D9A-A6AF-4F1B-A3D3-C23452410991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5F85DC02-CDBB-42E1-8C07-4F9B86DDD5EA}" type="parTrans" cxnId="{F6004B1C-5219-4F2C-926F-C7ECA4F01CC7}">
      <dgm:prSet/>
      <dgm:spPr/>
      <dgm:t>
        <a:bodyPr/>
        <a:lstStyle/>
        <a:p>
          <a:endParaRPr lang="en-AU"/>
        </a:p>
      </dgm:t>
    </dgm:pt>
    <dgm:pt modelId="{EA3715C0-213D-4BE9-81B8-B4DBE7FDD787}" type="sibTrans" cxnId="{F6004B1C-5219-4F2C-926F-C7ECA4F01CC7}">
      <dgm:prSet/>
      <dgm:spPr/>
      <dgm:t>
        <a:bodyPr/>
        <a:lstStyle/>
        <a:p>
          <a:endParaRPr lang="en-AU"/>
        </a:p>
      </dgm:t>
    </dgm:pt>
    <dgm:pt modelId="{9326451F-B2F1-4943-8BFC-CE80FAF77D96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DEAC3D28-F28A-4D43-9D3B-EDF60D027719}" type="parTrans" cxnId="{51DEF853-DFF4-4AF4-99A8-81AFD08DF92B}">
      <dgm:prSet/>
      <dgm:spPr/>
      <dgm:t>
        <a:bodyPr/>
        <a:lstStyle/>
        <a:p>
          <a:endParaRPr lang="en-AU"/>
        </a:p>
      </dgm:t>
    </dgm:pt>
    <dgm:pt modelId="{32B4EDB9-134B-4AF3-A2F4-8BA4CB05FC6B}" type="sibTrans" cxnId="{51DEF853-DFF4-4AF4-99A8-81AFD08DF92B}">
      <dgm:prSet/>
      <dgm:spPr/>
      <dgm:t>
        <a:bodyPr/>
        <a:lstStyle/>
        <a:p>
          <a:endParaRPr lang="en-AU"/>
        </a:p>
      </dgm:t>
    </dgm:pt>
    <dgm:pt modelId="{14066AFD-E0EF-4BC1-9314-997D6DC12831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FD4153F8-6849-4D58-9099-5C6FC876CC0C}" type="parTrans" cxnId="{2D031D51-A110-4E57-8CD0-F9E1E5F32B90}">
      <dgm:prSet/>
      <dgm:spPr/>
      <dgm:t>
        <a:bodyPr/>
        <a:lstStyle/>
        <a:p>
          <a:endParaRPr lang="en-AU"/>
        </a:p>
      </dgm:t>
    </dgm:pt>
    <dgm:pt modelId="{30B8199A-1C64-404D-9AC5-44A1BC3130EA}" type="sibTrans" cxnId="{2D031D51-A110-4E57-8CD0-F9E1E5F32B90}">
      <dgm:prSet/>
      <dgm:spPr/>
      <dgm:t>
        <a:bodyPr/>
        <a:lstStyle/>
        <a:p>
          <a:endParaRPr lang="en-AU"/>
        </a:p>
      </dgm:t>
    </dgm:pt>
    <dgm:pt modelId="{EBC1CCE6-4440-4045-A97E-8D572AFEBABE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CEDA34BA-BC34-49AA-889D-449D1C94E065}" type="parTrans" cxnId="{8D93BAFE-2370-4CE5-BB0F-E856E242F178}">
      <dgm:prSet/>
      <dgm:spPr/>
      <dgm:t>
        <a:bodyPr/>
        <a:lstStyle/>
        <a:p>
          <a:endParaRPr lang="en-AU"/>
        </a:p>
      </dgm:t>
    </dgm:pt>
    <dgm:pt modelId="{DE8039B0-4391-49DF-962D-D3BDCE7B21A0}" type="sibTrans" cxnId="{8D93BAFE-2370-4CE5-BB0F-E856E242F178}">
      <dgm:prSet/>
      <dgm:spPr/>
      <dgm:t>
        <a:bodyPr/>
        <a:lstStyle/>
        <a:p>
          <a:endParaRPr lang="en-AU"/>
        </a:p>
      </dgm:t>
    </dgm:pt>
    <dgm:pt modelId="{4062384B-22FE-4111-B8F7-F1F66D4C8C25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999FBBA0-3EC2-49CD-8434-631086881DFE}" type="parTrans" cxnId="{F38C9304-6ACA-4978-96BF-0B1DBEA3E082}">
      <dgm:prSet/>
      <dgm:spPr/>
      <dgm:t>
        <a:bodyPr/>
        <a:lstStyle/>
        <a:p>
          <a:endParaRPr lang="en-AU"/>
        </a:p>
      </dgm:t>
    </dgm:pt>
    <dgm:pt modelId="{BD6A9B34-AC0F-4EDF-8F36-FDD7D8772EA3}" type="sibTrans" cxnId="{F38C9304-6ACA-4978-96BF-0B1DBEA3E082}">
      <dgm:prSet/>
      <dgm:spPr/>
      <dgm:t>
        <a:bodyPr/>
        <a:lstStyle/>
        <a:p>
          <a:endParaRPr lang="en-AU"/>
        </a:p>
      </dgm:t>
    </dgm:pt>
    <dgm:pt modelId="{5FFC4A47-6C89-480E-853A-F81EFEF7AA70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1FC1882A-9ADD-415E-95DA-2EEFFCFE0235}" type="parTrans" cxnId="{F777868C-2E0C-45B3-8F1F-2A928EF1A1E6}">
      <dgm:prSet/>
      <dgm:spPr/>
      <dgm:t>
        <a:bodyPr/>
        <a:lstStyle/>
        <a:p>
          <a:endParaRPr lang="en-AU"/>
        </a:p>
      </dgm:t>
    </dgm:pt>
    <dgm:pt modelId="{CCC0AF0B-E00E-427A-BC40-6A123DBEA58B}" type="sibTrans" cxnId="{F777868C-2E0C-45B3-8F1F-2A928EF1A1E6}">
      <dgm:prSet/>
      <dgm:spPr/>
      <dgm:t>
        <a:bodyPr/>
        <a:lstStyle/>
        <a:p>
          <a:endParaRPr lang="en-AU"/>
        </a:p>
      </dgm:t>
    </dgm:pt>
    <dgm:pt modelId="{48D40A94-28FB-48D4-B488-B4EFA6794652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DEF71451-2EE4-41FA-884A-29EDD04FEBF8}" type="parTrans" cxnId="{B5DF5826-28DC-4740-AC4A-58AD0E6CF641}">
      <dgm:prSet/>
      <dgm:spPr/>
      <dgm:t>
        <a:bodyPr/>
        <a:lstStyle/>
        <a:p>
          <a:endParaRPr lang="en-AU"/>
        </a:p>
      </dgm:t>
    </dgm:pt>
    <dgm:pt modelId="{89BA4C33-7A46-40D6-89AA-471AD41680D2}" type="sibTrans" cxnId="{B5DF5826-28DC-4740-AC4A-58AD0E6CF641}">
      <dgm:prSet/>
      <dgm:spPr/>
      <dgm:t>
        <a:bodyPr/>
        <a:lstStyle/>
        <a:p>
          <a:endParaRPr lang="en-AU"/>
        </a:p>
      </dgm:t>
    </dgm:pt>
    <dgm:pt modelId="{1DDEE0EC-FE3F-4B15-95E0-C52C027C76C5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25F9F627-F6D1-4C3B-A707-79AB4A89B6DA}" type="parTrans" cxnId="{BDDA4ECE-6DDA-4436-909A-84556A55FB7C}">
      <dgm:prSet/>
      <dgm:spPr/>
      <dgm:t>
        <a:bodyPr/>
        <a:lstStyle/>
        <a:p>
          <a:endParaRPr lang="en-AU"/>
        </a:p>
      </dgm:t>
    </dgm:pt>
    <dgm:pt modelId="{68D5F2B9-F7CC-4515-AEB9-E7B99F0C752A}" type="sibTrans" cxnId="{BDDA4ECE-6DDA-4436-909A-84556A55FB7C}">
      <dgm:prSet/>
      <dgm:spPr/>
      <dgm:t>
        <a:bodyPr/>
        <a:lstStyle/>
        <a:p>
          <a:endParaRPr lang="en-AU"/>
        </a:p>
      </dgm:t>
    </dgm:pt>
    <dgm:pt modelId="{0974CE8D-6573-42D4-84E6-D94A80310BE5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9E86597F-4D23-4EDE-BF3E-61A4AE07133A}" type="parTrans" cxnId="{FF62E2F8-2627-4039-B055-A4B491E4AC01}">
      <dgm:prSet/>
      <dgm:spPr/>
      <dgm:t>
        <a:bodyPr/>
        <a:lstStyle/>
        <a:p>
          <a:endParaRPr lang="en-AU"/>
        </a:p>
      </dgm:t>
    </dgm:pt>
    <dgm:pt modelId="{E45AFD79-F14A-4546-A1BA-80785233387E}" type="sibTrans" cxnId="{FF62E2F8-2627-4039-B055-A4B491E4AC01}">
      <dgm:prSet/>
      <dgm:spPr/>
      <dgm:t>
        <a:bodyPr/>
        <a:lstStyle/>
        <a:p>
          <a:endParaRPr lang="en-AU"/>
        </a:p>
      </dgm:t>
    </dgm:pt>
    <dgm:pt modelId="{923BAC6F-CAF2-4EF1-AAA3-F8E4DA725840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89DEB8AC-B1EE-4CEF-80CD-DABA4E934E44}" type="parTrans" cxnId="{F45394C3-C8DB-4CDC-9D11-4D0E844679B7}">
      <dgm:prSet/>
      <dgm:spPr/>
      <dgm:t>
        <a:bodyPr/>
        <a:lstStyle/>
        <a:p>
          <a:endParaRPr lang="en-AU"/>
        </a:p>
      </dgm:t>
    </dgm:pt>
    <dgm:pt modelId="{EF229C05-F787-4DE1-A35D-EF78F3F011C7}" type="sibTrans" cxnId="{F45394C3-C8DB-4CDC-9D11-4D0E844679B7}">
      <dgm:prSet/>
      <dgm:spPr/>
      <dgm:t>
        <a:bodyPr/>
        <a:lstStyle/>
        <a:p>
          <a:endParaRPr lang="en-AU"/>
        </a:p>
      </dgm:t>
    </dgm:pt>
    <dgm:pt modelId="{FC4F0644-FE2D-40E8-B48D-54C00B6677FD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108727C8-5032-4C46-B2B1-5AA5256C937D}" type="parTrans" cxnId="{F82493E6-6AB0-4851-B693-B877F1EACF62}">
      <dgm:prSet/>
      <dgm:spPr/>
      <dgm:t>
        <a:bodyPr/>
        <a:lstStyle/>
        <a:p>
          <a:endParaRPr lang="en-AU"/>
        </a:p>
      </dgm:t>
    </dgm:pt>
    <dgm:pt modelId="{0C42FAD1-899A-4764-A5F8-76606CEE31BF}" type="sibTrans" cxnId="{F82493E6-6AB0-4851-B693-B877F1EACF62}">
      <dgm:prSet/>
      <dgm:spPr/>
      <dgm:t>
        <a:bodyPr/>
        <a:lstStyle/>
        <a:p>
          <a:endParaRPr lang="en-AU"/>
        </a:p>
      </dgm:t>
    </dgm:pt>
    <dgm:pt modelId="{D40D6E15-1E66-4B0C-9E1F-B162FEE08525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ADA0ECDC-8EB1-4F7D-9E53-1A9BFE06650C}" type="parTrans" cxnId="{1912C3D7-1ED4-4186-92E8-1803851A2A53}">
      <dgm:prSet/>
      <dgm:spPr/>
      <dgm:t>
        <a:bodyPr/>
        <a:lstStyle/>
        <a:p>
          <a:endParaRPr lang="en-AU"/>
        </a:p>
      </dgm:t>
    </dgm:pt>
    <dgm:pt modelId="{29DD1D3B-BF1B-4A07-8EEF-E2D2730BA33B}" type="sibTrans" cxnId="{1912C3D7-1ED4-4186-92E8-1803851A2A53}">
      <dgm:prSet/>
      <dgm:spPr/>
      <dgm:t>
        <a:bodyPr/>
        <a:lstStyle/>
        <a:p>
          <a:endParaRPr lang="en-AU"/>
        </a:p>
      </dgm:t>
    </dgm:pt>
    <dgm:pt modelId="{B76D038B-FF63-46CE-9263-2980619A0317}">
      <dgm:prSet phldrT="[Text]"/>
      <dgm:spPr/>
      <dgm:t>
        <a:bodyPr/>
        <a:lstStyle/>
        <a:p>
          <a:r>
            <a:rPr lang="en-AU" dirty="0" smtClean="0"/>
            <a:t>Therapist</a:t>
          </a:r>
          <a:endParaRPr lang="en-AU" dirty="0"/>
        </a:p>
      </dgm:t>
    </dgm:pt>
    <dgm:pt modelId="{35BAD43F-F666-4BD4-8A12-6C0560AE5FDF}" type="parTrans" cxnId="{3DD33123-A4E4-4834-B052-7B654CFB10B1}">
      <dgm:prSet/>
      <dgm:spPr/>
      <dgm:t>
        <a:bodyPr/>
        <a:lstStyle/>
        <a:p>
          <a:endParaRPr lang="en-AU"/>
        </a:p>
      </dgm:t>
    </dgm:pt>
    <dgm:pt modelId="{0B58FC34-D92B-4D6C-A1E2-A9F56BC370ED}" type="sibTrans" cxnId="{3DD33123-A4E4-4834-B052-7B654CFB10B1}">
      <dgm:prSet/>
      <dgm:spPr/>
      <dgm:t>
        <a:bodyPr/>
        <a:lstStyle/>
        <a:p>
          <a:endParaRPr lang="en-AU"/>
        </a:p>
      </dgm:t>
    </dgm:pt>
    <dgm:pt modelId="{E72BDED4-9013-4353-A22E-E57825ABABAD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EA61636C-17C4-4F64-8003-5C0E92509174}" type="parTrans" cxnId="{5CB034A9-3711-49E7-841C-C2E3CD3F3059}">
      <dgm:prSet/>
      <dgm:spPr/>
      <dgm:t>
        <a:bodyPr/>
        <a:lstStyle/>
        <a:p>
          <a:endParaRPr lang="en-AU"/>
        </a:p>
      </dgm:t>
    </dgm:pt>
    <dgm:pt modelId="{74BEAF00-670F-44A8-B985-935543CE751D}" type="sibTrans" cxnId="{5CB034A9-3711-49E7-841C-C2E3CD3F3059}">
      <dgm:prSet/>
      <dgm:spPr/>
      <dgm:t>
        <a:bodyPr/>
        <a:lstStyle/>
        <a:p>
          <a:endParaRPr lang="en-AU"/>
        </a:p>
      </dgm:t>
    </dgm:pt>
    <dgm:pt modelId="{711E3334-A3B0-40DE-B97F-F1E507C1FE39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B7B8CEB8-6F6C-41FB-8EEA-AEE256D0385B}" type="parTrans" cxnId="{A14A2673-029E-47D3-8626-F932CA98ECD5}">
      <dgm:prSet/>
      <dgm:spPr/>
      <dgm:t>
        <a:bodyPr/>
        <a:lstStyle/>
        <a:p>
          <a:endParaRPr lang="en-AU"/>
        </a:p>
      </dgm:t>
    </dgm:pt>
    <dgm:pt modelId="{3B1DEB55-B82F-4B83-880E-0B8753937523}" type="sibTrans" cxnId="{A14A2673-029E-47D3-8626-F932CA98ECD5}">
      <dgm:prSet/>
      <dgm:spPr/>
      <dgm:t>
        <a:bodyPr/>
        <a:lstStyle/>
        <a:p>
          <a:endParaRPr lang="en-AU"/>
        </a:p>
      </dgm:t>
    </dgm:pt>
    <dgm:pt modelId="{16221588-8BC2-44E0-AD2A-F742B5B45B2C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DB0C1D56-EDFD-4EB6-932B-96CF29E31036}" type="parTrans" cxnId="{A75FAF26-39AD-4384-B629-598A7B49AFEB}">
      <dgm:prSet/>
      <dgm:spPr/>
      <dgm:t>
        <a:bodyPr/>
        <a:lstStyle/>
        <a:p>
          <a:endParaRPr lang="en-AU"/>
        </a:p>
      </dgm:t>
    </dgm:pt>
    <dgm:pt modelId="{8CEB6704-B19C-43FA-A61F-5C8B013A2F21}" type="sibTrans" cxnId="{A75FAF26-39AD-4384-B629-598A7B49AFEB}">
      <dgm:prSet/>
      <dgm:spPr/>
      <dgm:t>
        <a:bodyPr/>
        <a:lstStyle/>
        <a:p>
          <a:endParaRPr lang="en-AU"/>
        </a:p>
      </dgm:t>
    </dgm:pt>
    <dgm:pt modelId="{EAAF2A38-876B-478D-8423-9309B35E2E00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0A0FAD44-B404-46E3-917C-DEAFB6023145}" type="parTrans" cxnId="{B1D7E6F3-996E-4B27-85AF-CE5DE1F7C603}">
      <dgm:prSet/>
      <dgm:spPr/>
      <dgm:t>
        <a:bodyPr/>
        <a:lstStyle/>
        <a:p>
          <a:endParaRPr lang="en-AU"/>
        </a:p>
      </dgm:t>
    </dgm:pt>
    <dgm:pt modelId="{93916036-40C0-4DD8-B33B-96680F6A01EB}" type="sibTrans" cxnId="{B1D7E6F3-996E-4B27-85AF-CE5DE1F7C603}">
      <dgm:prSet/>
      <dgm:spPr/>
      <dgm:t>
        <a:bodyPr/>
        <a:lstStyle/>
        <a:p>
          <a:endParaRPr lang="en-AU"/>
        </a:p>
      </dgm:t>
    </dgm:pt>
    <dgm:pt modelId="{55B613D5-E3E7-41E7-86AA-684C2FC9E899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728C0183-2FB3-4B21-A260-4151D9508D84}" type="parTrans" cxnId="{20E792F5-DB4F-4FB1-899E-66CE21E45313}">
      <dgm:prSet/>
      <dgm:spPr/>
      <dgm:t>
        <a:bodyPr/>
        <a:lstStyle/>
        <a:p>
          <a:endParaRPr lang="en-AU"/>
        </a:p>
      </dgm:t>
    </dgm:pt>
    <dgm:pt modelId="{6EB449EE-2A88-457B-AF0E-315A1B3776E6}" type="sibTrans" cxnId="{20E792F5-DB4F-4FB1-899E-66CE21E45313}">
      <dgm:prSet/>
      <dgm:spPr/>
      <dgm:t>
        <a:bodyPr/>
        <a:lstStyle/>
        <a:p>
          <a:endParaRPr lang="en-AU"/>
        </a:p>
      </dgm:t>
    </dgm:pt>
    <dgm:pt modelId="{F1A28677-1D0B-4A66-AE18-6F62ED5310FF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D21E8798-9605-4F18-A6C7-60959748300D}" type="parTrans" cxnId="{EFEA57CE-A01B-49BB-A222-9966876D8819}">
      <dgm:prSet/>
      <dgm:spPr/>
      <dgm:t>
        <a:bodyPr/>
        <a:lstStyle/>
        <a:p>
          <a:endParaRPr lang="en-AU"/>
        </a:p>
      </dgm:t>
    </dgm:pt>
    <dgm:pt modelId="{4F6C4A68-6CDD-4191-B91C-F5ABE46EF9CD}" type="sibTrans" cxnId="{EFEA57CE-A01B-49BB-A222-9966876D8819}">
      <dgm:prSet/>
      <dgm:spPr/>
      <dgm:t>
        <a:bodyPr/>
        <a:lstStyle/>
        <a:p>
          <a:endParaRPr lang="en-AU"/>
        </a:p>
      </dgm:t>
    </dgm:pt>
    <dgm:pt modelId="{37A6E67A-11E7-4082-874D-C7C0E262A0E9}">
      <dgm:prSet/>
      <dgm:spPr/>
      <dgm:t>
        <a:bodyPr/>
        <a:lstStyle/>
        <a:p>
          <a:r>
            <a:rPr lang="en-AU" dirty="0" smtClean="0"/>
            <a:t>Trial 1</a:t>
          </a:r>
          <a:endParaRPr lang="en-AU" dirty="0"/>
        </a:p>
      </dgm:t>
    </dgm:pt>
    <dgm:pt modelId="{846C0E59-2208-4939-9F5D-D3D6AFC0C30C}" type="parTrans" cxnId="{7EEF8FB4-616F-48CF-806F-3399BEEA8935}">
      <dgm:prSet/>
      <dgm:spPr/>
      <dgm:t>
        <a:bodyPr/>
        <a:lstStyle/>
        <a:p>
          <a:endParaRPr lang="en-AU"/>
        </a:p>
      </dgm:t>
    </dgm:pt>
    <dgm:pt modelId="{DD185BB0-7DDF-4604-82E4-200708A53C18}" type="sibTrans" cxnId="{7EEF8FB4-616F-48CF-806F-3399BEEA8935}">
      <dgm:prSet/>
      <dgm:spPr/>
      <dgm:t>
        <a:bodyPr/>
        <a:lstStyle/>
        <a:p>
          <a:endParaRPr lang="en-AU"/>
        </a:p>
      </dgm:t>
    </dgm:pt>
    <dgm:pt modelId="{0E77E4D0-6F8C-4564-8138-9C83BB4B6192}">
      <dgm:prSet/>
      <dgm:spPr/>
      <dgm:t>
        <a:bodyPr/>
        <a:lstStyle/>
        <a:p>
          <a:r>
            <a:rPr lang="en-AU" dirty="0" smtClean="0"/>
            <a:t>Trial 2</a:t>
          </a:r>
          <a:endParaRPr lang="en-AU" dirty="0"/>
        </a:p>
      </dgm:t>
    </dgm:pt>
    <dgm:pt modelId="{7404A424-9D7A-4A0A-899F-05E5C0C66198}" type="parTrans" cxnId="{540E00F0-1CD3-4F6A-AC23-CE7681DB77AA}">
      <dgm:prSet/>
      <dgm:spPr/>
      <dgm:t>
        <a:bodyPr/>
        <a:lstStyle/>
        <a:p>
          <a:endParaRPr lang="en-AU"/>
        </a:p>
      </dgm:t>
    </dgm:pt>
    <dgm:pt modelId="{BB7DCDDB-A109-4247-AB53-9B0E54CD622D}" type="sibTrans" cxnId="{540E00F0-1CD3-4F6A-AC23-CE7681DB77AA}">
      <dgm:prSet/>
      <dgm:spPr/>
      <dgm:t>
        <a:bodyPr/>
        <a:lstStyle/>
        <a:p>
          <a:endParaRPr lang="en-AU"/>
        </a:p>
      </dgm:t>
    </dgm:pt>
    <dgm:pt modelId="{8651295A-7A30-4A01-ABC3-811A57BE1C97}">
      <dgm:prSet/>
      <dgm:spPr/>
      <dgm:t>
        <a:bodyPr/>
        <a:lstStyle/>
        <a:p>
          <a:r>
            <a:rPr lang="en-AU" dirty="0" smtClean="0"/>
            <a:t>Trial 3</a:t>
          </a:r>
          <a:endParaRPr lang="en-AU" dirty="0"/>
        </a:p>
      </dgm:t>
    </dgm:pt>
    <dgm:pt modelId="{228165C7-4CE7-408C-9D1E-CC6BB8AA7D2B}" type="parTrans" cxnId="{E4A10A41-A2FF-4E74-8516-CD9A3B448311}">
      <dgm:prSet/>
      <dgm:spPr/>
      <dgm:t>
        <a:bodyPr/>
        <a:lstStyle/>
        <a:p>
          <a:endParaRPr lang="en-AU"/>
        </a:p>
      </dgm:t>
    </dgm:pt>
    <dgm:pt modelId="{EBA7F568-FD9C-49DE-839E-493B546D9B81}" type="sibTrans" cxnId="{E4A10A41-A2FF-4E74-8516-CD9A3B448311}">
      <dgm:prSet/>
      <dgm:spPr/>
      <dgm:t>
        <a:bodyPr/>
        <a:lstStyle/>
        <a:p>
          <a:endParaRPr lang="en-AU"/>
        </a:p>
      </dgm:t>
    </dgm:pt>
    <dgm:pt modelId="{88A56665-AC38-43B6-8E43-BB13557B0871}">
      <dgm:prSet/>
      <dgm:spPr/>
      <dgm:t>
        <a:bodyPr/>
        <a:lstStyle/>
        <a:p>
          <a:r>
            <a:rPr lang="en-AU" dirty="0" smtClean="0"/>
            <a:t>Trial 4</a:t>
          </a:r>
          <a:endParaRPr lang="en-AU" dirty="0"/>
        </a:p>
      </dgm:t>
    </dgm:pt>
    <dgm:pt modelId="{0C687ACA-BB6B-4F65-A2B8-83DB6E502779}" type="parTrans" cxnId="{9BFBDB01-2439-4E5F-99CA-5B8ED566617A}">
      <dgm:prSet/>
      <dgm:spPr/>
      <dgm:t>
        <a:bodyPr/>
        <a:lstStyle/>
        <a:p>
          <a:endParaRPr lang="en-AU"/>
        </a:p>
      </dgm:t>
    </dgm:pt>
    <dgm:pt modelId="{B5D0BB80-A0D7-4890-B992-44F50B809F0F}" type="sibTrans" cxnId="{9BFBDB01-2439-4E5F-99CA-5B8ED566617A}">
      <dgm:prSet/>
      <dgm:spPr/>
      <dgm:t>
        <a:bodyPr/>
        <a:lstStyle/>
        <a:p>
          <a:endParaRPr lang="en-AU"/>
        </a:p>
      </dgm:t>
    </dgm:pt>
    <dgm:pt modelId="{19F2F931-335C-49E5-ACA6-69FF964434DC}">
      <dgm:prSet/>
      <dgm:spPr/>
      <dgm:t>
        <a:bodyPr/>
        <a:lstStyle/>
        <a:p>
          <a:r>
            <a:rPr lang="en-AU" dirty="0" smtClean="0"/>
            <a:t>Trial 5</a:t>
          </a:r>
          <a:endParaRPr lang="en-AU" dirty="0"/>
        </a:p>
      </dgm:t>
    </dgm:pt>
    <dgm:pt modelId="{A7DF5608-BA61-45DC-9465-650841DCEE9B}" type="parTrans" cxnId="{18FD5C7C-FF92-4B3C-8F10-72ED6BFE25E6}">
      <dgm:prSet/>
      <dgm:spPr/>
      <dgm:t>
        <a:bodyPr/>
        <a:lstStyle/>
        <a:p>
          <a:endParaRPr lang="en-AU"/>
        </a:p>
      </dgm:t>
    </dgm:pt>
    <dgm:pt modelId="{EAD6BDB3-43B1-4B5C-8D64-E30E9E7E510E}" type="sibTrans" cxnId="{18FD5C7C-FF92-4B3C-8F10-72ED6BFE25E6}">
      <dgm:prSet/>
      <dgm:spPr/>
      <dgm:t>
        <a:bodyPr/>
        <a:lstStyle/>
        <a:p>
          <a:endParaRPr lang="en-AU"/>
        </a:p>
      </dgm:t>
    </dgm:pt>
    <dgm:pt modelId="{C85A9028-E96E-48CE-A820-C8715135A863}">
      <dgm:prSet/>
      <dgm:spPr/>
      <dgm:t>
        <a:bodyPr/>
        <a:lstStyle/>
        <a:p>
          <a:r>
            <a:rPr lang="en-AU" dirty="0" smtClean="0"/>
            <a:t>Trial 6</a:t>
          </a:r>
          <a:endParaRPr lang="en-AU" dirty="0"/>
        </a:p>
      </dgm:t>
    </dgm:pt>
    <dgm:pt modelId="{70042F11-B782-4F80-BD8A-76194E5EED31}" type="parTrans" cxnId="{BF57063C-3073-4205-8468-6D143C3BCA7D}">
      <dgm:prSet/>
      <dgm:spPr/>
      <dgm:t>
        <a:bodyPr/>
        <a:lstStyle/>
        <a:p>
          <a:endParaRPr lang="en-AU"/>
        </a:p>
      </dgm:t>
    </dgm:pt>
    <dgm:pt modelId="{2E1DF1E0-326C-4072-A74A-5B13372118A8}" type="sibTrans" cxnId="{BF57063C-3073-4205-8468-6D143C3BCA7D}">
      <dgm:prSet/>
      <dgm:spPr/>
      <dgm:t>
        <a:bodyPr/>
        <a:lstStyle/>
        <a:p>
          <a:endParaRPr lang="en-AU"/>
        </a:p>
      </dgm:t>
    </dgm:pt>
    <dgm:pt modelId="{63EC8ACE-6915-4F07-8604-54ECD0E6CA12}" type="pres">
      <dgm:prSet presAssocID="{5E977D8D-6067-4662-A7C7-0BFC2F271B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2F5888D3-69C3-427C-8A14-D733259E9AF8}" type="pres">
      <dgm:prSet presAssocID="{3C91AF5B-FAB2-4A15-87ED-7FD2FA765682}" presName="hierRoot1" presStyleCnt="0"/>
      <dgm:spPr/>
      <dgm:t>
        <a:bodyPr/>
        <a:lstStyle/>
        <a:p>
          <a:endParaRPr lang="en-AU"/>
        </a:p>
      </dgm:t>
    </dgm:pt>
    <dgm:pt modelId="{51FE0853-3657-4203-AFBC-561FE8B14D0D}" type="pres">
      <dgm:prSet presAssocID="{3C91AF5B-FAB2-4A15-87ED-7FD2FA765682}" presName="composite" presStyleCnt="0"/>
      <dgm:spPr/>
      <dgm:t>
        <a:bodyPr/>
        <a:lstStyle/>
        <a:p>
          <a:endParaRPr lang="en-AU"/>
        </a:p>
      </dgm:t>
    </dgm:pt>
    <dgm:pt modelId="{2EACA7E4-1FA6-4F28-97B3-C13994DA87B1}" type="pres">
      <dgm:prSet presAssocID="{3C91AF5B-FAB2-4A15-87ED-7FD2FA765682}" presName="background" presStyleLbl="node0" presStyleIdx="0" presStyleCnt="1"/>
      <dgm:spPr/>
      <dgm:t>
        <a:bodyPr/>
        <a:lstStyle/>
        <a:p>
          <a:endParaRPr lang="en-AU"/>
        </a:p>
      </dgm:t>
    </dgm:pt>
    <dgm:pt modelId="{72B7E977-9D54-4D2E-9738-82FEF9F8215A}" type="pres">
      <dgm:prSet presAssocID="{3C91AF5B-FAB2-4A15-87ED-7FD2FA76568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83D0BC0-A912-4087-A10B-967B06EDD51B}" type="pres">
      <dgm:prSet presAssocID="{3C91AF5B-FAB2-4A15-87ED-7FD2FA765682}" presName="hierChild2" presStyleCnt="0"/>
      <dgm:spPr/>
      <dgm:t>
        <a:bodyPr/>
        <a:lstStyle/>
        <a:p>
          <a:endParaRPr lang="en-AU"/>
        </a:p>
      </dgm:t>
    </dgm:pt>
    <dgm:pt modelId="{2284BD9C-DE1D-4D0C-A1A6-E60DBE74A4BD}" type="pres">
      <dgm:prSet presAssocID="{76F119D1-931A-4A6B-8EC3-3B78E9060857}" presName="Name10" presStyleLbl="parChTrans1D2" presStyleIdx="0" presStyleCnt="2"/>
      <dgm:spPr/>
      <dgm:t>
        <a:bodyPr/>
        <a:lstStyle/>
        <a:p>
          <a:endParaRPr lang="en-AU"/>
        </a:p>
      </dgm:t>
    </dgm:pt>
    <dgm:pt modelId="{25E9653F-9810-4EAC-B87F-88001B176B82}" type="pres">
      <dgm:prSet presAssocID="{FBA0ACBA-777D-43C5-9C1F-B1B9E9A13433}" presName="hierRoot2" presStyleCnt="0"/>
      <dgm:spPr/>
      <dgm:t>
        <a:bodyPr/>
        <a:lstStyle/>
        <a:p>
          <a:endParaRPr lang="en-AU"/>
        </a:p>
      </dgm:t>
    </dgm:pt>
    <dgm:pt modelId="{B272EA75-4262-442C-A227-D4EACFEDD89E}" type="pres">
      <dgm:prSet presAssocID="{FBA0ACBA-777D-43C5-9C1F-B1B9E9A13433}" presName="composite2" presStyleCnt="0"/>
      <dgm:spPr/>
      <dgm:t>
        <a:bodyPr/>
        <a:lstStyle/>
        <a:p>
          <a:endParaRPr lang="en-AU"/>
        </a:p>
      </dgm:t>
    </dgm:pt>
    <dgm:pt modelId="{822EBBDC-0854-40E6-A706-807E7CBEFCE3}" type="pres">
      <dgm:prSet presAssocID="{FBA0ACBA-777D-43C5-9C1F-B1B9E9A13433}" presName="background2" presStyleLbl="node2" presStyleIdx="0" presStyleCnt="2"/>
      <dgm:spPr/>
      <dgm:t>
        <a:bodyPr/>
        <a:lstStyle/>
        <a:p>
          <a:endParaRPr lang="en-AU"/>
        </a:p>
      </dgm:t>
    </dgm:pt>
    <dgm:pt modelId="{5EEAC7C7-43DB-467E-B347-75BBB4C3C50F}" type="pres">
      <dgm:prSet presAssocID="{FBA0ACBA-777D-43C5-9C1F-B1B9E9A1343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F88FD96-C299-49DA-B722-7620718C3CF6}" type="pres">
      <dgm:prSet presAssocID="{FBA0ACBA-777D-43C5-9C1F-B1B9E9A13433}" presName="hierChild3" presStyleCnt="0"/>
      <dgm:spPr/>
      <dgm:t>
        <a:bodyPr/>
        <a:lstStyle/>
        <a:p>
          <a:endParaRPr lang="en-AU"/>
        </a:p>
      </dgm:t>
    </dgm:pt>
    <dgm:pt modelId="{6DA3E35C-3B9C-4EC5-8008-4E06B550CB08}" type="pres">
      <dgm:prSet presAssocID="{31625B38-5A88-4479-862D-1E1DD069395A}" presName="Name17" presStyleLbl="parChTrans1D3" presStyleIdx="0" presStyleCnt="6"/>
      <dgm:spPr/>
      <dgm:t>
        <a:bodyPr/>
        <a:lstStyle/>
        <a:p>
          <a:endParaRPr lang="en-AU"/>
        </a:p>
      </dgm:t>
    </dgm:pt>
    <dgm:pt modelId="{BABE68B2-DAF2-4EE4-BC72-AEF418BC358A}" type="pres">
      <dgm:prSet presAssocID="{5DF4352C-1D39-4351-A52B-528298E470BE}" presName="hierRoot3" presStyleCnt="0"/>
      <dgm:spPr/>
      <dgm:t>
        <a:bodyPr/>
        <a:lstStyle/>
        <a:p>
          <a:endParaRPr lang="en-AU"/>
        </a:p>
      </dgm:t>
    </dgm:pt>
    <dgm:pt modelId="{FD5D17E0-4AF9-4067-8B5F-9D56198FFF86}" type="pres">
      <dgm:prSet presAssocID="{5DF4352C-1D39-4351-A52B-528298E470BE}" presName="composite3" presStyleCnt="0"/>
      <dgm:spPr/>
      <dgm:t>
        <a:bodyPr/>
        <a:lstStyle/>
        <a:p>
          <a:endParaRPr lang="en-AU"/>
        </a:p>
      </dgm:t>
    </dgm:pt>
    <dgm:pt modelId="{736FCBEC-A148-4C5A-A630-04A4C52426A0}" type="pres">
      <dgm:prSet presAssocID="{5DF4352C-1D39-4351-A52B-528298E470BE}" presName="background3" presStyleLbl="node3" presStyleIdx="0" presStyleCnt="6"/>
      <dgm:spPr/>
      <dgm:t>
        <a:bodyPr/>
        <a:lstStyle/>
        <a:p>
          <a:endParaRPr lang="en-AU"/>
        </a:p>
      </dgm:t>
    </dgm:pt>
    <dgm:pt modelId="{29C5EF9E-B114-4A1B-AE83-CECBFB212079}" type="pres">
      <dgm:prSet presAssocID="{5DF4352C-1D39-4351-A52B-528298E470BE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974B558-3D99-4EB0-9352-0FAFBA7E13BE}" type="pres">
      <dgm:prSet presAssocID="{5DF4352C-1D39-4351-A52B-528298E470BE}" presName="hierChild4" presStyleCnt="0"/>
      <dgm:spPr/>
      <dgm:t>
        <a:bodyPr/>
        <a:lstStyle/>
        <a:p>
          <a:endParaRPr lang="en-AU"/>
        </a:p>
      </dgm:t>
    </dgm:pt>
    <dgm:pt modelId="{C26B93F4-1189-4BFA-8BA7-D554D165AD27}" type="pres">
      <dgm:prSet presAssocID="{DC85010B-9B0F-4D8C-B216-6A0A4A44BBC8}" presName="Name23" presStyleLbl="parChTrans1D4" presStyleIdx="0" presStyleCnt="72"/>
      <dgm:spPr/>
      <dgm:t>
        <a:bodyPr/>
        <a:lstStyle/>
        <a:p>
          <a:endParaRPr lang="en-AU"/>
        </a:p>
      </dgm:t>
    </dgm:pt>
    <dgm:pt modelId="{74D1377E-4303-4D3F-BDF5-F401D5520844}" type="pres">
      <dgm:prSet presAssocID="{43743077-DDC2-43B3-9D34-20A83D5D46A7}" presName="hierRoot4" presStyleCnt="0"/>
      <dgm:spPr/>
      <dgm:t>
        <a:bodyPr/>
        <a:lstStyle/>
        <a:p>
          <a:endParaRPr lang="en-AU"/>
        </a:p>
      </dgm:t>
    </dgm:pt>
    <dgm:pt modelId="{DC9A0958-0AB4-4098-BB3D-34CFBC121C08}" type="pres">
      <dgm:prSet presAssocID="{43743077-DDC2-43B3-9D34-20A83D5D46A7}" presName="composite4" presStyleCnt="0"/>
      <dgm:spPr/>
      <dgm:t>
        <a:bodyPr/>
        <a:lstStyle/>
        <a:p>
          <a:endParaRPr lang="en-AU"/>
        </a:p>
      </dgm:t>
    </dgm:pt>
    <dgm:pt modelId="{9A576D11-ADDB-40FE-80D8-66552455D967}" type="pres">
      <dgm:prSet presAssocID="{43743077-DDC2-43B3-9D34-20A83D5D46A7}" presName="background4" presStyleLbl="node4" presStyleIdx="0" presStyleCnt="72"/>
      <dgm:spPr/>
      <dgm:t>
        <a:bodyPr/>
        <a:lstStyle/>
        <a:p>
          <a:endParaRPr lang="en-AU"/>
        </a:p>
      </dgm:t>
    </dgm:pt>
    <dgm:pt modelId="{F0030DF7-5A8D-438F-A63C-E31D19DD7E6B}" type="pres">
      <dgm:prSet presAssocID="{43743077-DDC2-43B3-9D34-20A83D5D46A7}" presName="text4" presStyleLbl="fgAcc4" presStyleIdx="0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0ADFEE7-D61A-40E8-AF56-73F009D0C54C}" type="pres">
      <dgm:prSet presAssocID="{43743077-DDC2-43B3-9D34-20A83D5D46A7}" presName="hierChild5" presStyleCnt="0"/>
      <dgm:spPr/>
      <dgm:t>
        <a:bodyPr/>
        <a:lstStyle/>
        <a:p>
          <a:endParaRPr lang="en-AU"/>
        </a:p>
      </dgm:t>
    </dgm:pt>
    <dgm:pt modelId="{31F4AFCE-FB35-48F0-A296-148CE8E45110}" type="pres">
      <dgm:prSet presAssocID="{05398234-6CE4-4EFB-BCD9-34A6ACB891F0}" presName="Name23" presStyleLbl="parChTrans1D4" presStyleIdx="1" presStyleCnt="72"/>
      <dgm:spPr/>
      <dgm:t>
        <a:bodyPr/>
        <a:lstStyle/>
        <a:p>
          <a:endParaRPr lang="en-AU"/>
        </a:p>
      </dgm:t>
    </dgm:pt>
    <dgm:pt modelId="{4389C9BD-308C-463B-97DA-68636714CEF3}" type="pres">
      <dgm:prSet presAssocID="{D7E1A262-0D9E-4009-89B3-AA84A5C795BA}" presName="hierRoot4" presStyleCnt="0"/>
      <dgm:spPr/>
      <dgm:t>
        <a:bodyPr/>
        <a:lstStyle/>
        <a:p>
          <a:endParaRPr lang="en-AU"/>
        </a:p>
      </dgm:t>
    </dgm:pt>
    <dgm:pt modelId="{EF3A7321-83F2-4B50-A84F-84E450673F25}" type="pres">
      <dgm:prSet presAssocID="{D7E1A262-0D9E-4009-89B3-AA84A5C795BA}" presName="composite4" presStyleCnt="0"/>
      <dgm:spPr/>
      <dgm:t>
        <a:bodyPr/>
        <a:lstStyle/>
        <a:p>
          <a:endParaRPr lang="en-AU"/>
        </a:p>
      </dgm:t>
    </dgm:pt>
    <dgm:pt modelId="{712F82F5-D022-4E4D-B971-2AA15E75DD66}" type="pres">
      <dgm:prSet presAssocID="{D7E1A262-0D9E-4009-89B3-AA84A5C795BA}" presName="background4" presStyleLbl="node4" presStyleIdx="1" presStyleCnt="72"/>
      <dgm:spPr/>
      <dgm:t>
        <a:bodyPr/>
        <a:lstStyle/>
        <a:p>
          <a:endParaRPr lang="en-AU"/>
        </a:p>
      </dgm:t>
    </dgm:pt>
    <dgm:pt modelId="{02BF285E-C89B-4E1D-852D-C6354E666BB4}" type="pres">
      <dgm:prSet presAssocID="{D7E1A262-0D9E-4009-89B3-AA84A5C795BA}" presName="text4" presStyleLbl="fgAcc4" presStyleIdx="1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E655BD7-FEEB-4382-AD97-1CB4D2D35B4F}" type="pres">
      <dgm:prSet presAssocID="{D7E1A262-0D9E-4009-89B3-AA84A5C795BA}" presName="hierChild5" presStyleCnt="0"/>
      <dgm:spPr/>
      <dgm:t>
        <a:bodyPr/>
        <a:lstStyle/>
        <a:p>
          <a:endParaRPr lang="en-AU"/>
        </a:p>
      </dgm:t>
    </dgm:pt>
    <dgm:pt modelId="{FC57E1D8-2FF7-45C7-B931-6C1AC659C586}" type="pres">
      <dgm:prSet presAssocID="{9D8F3745-5382-4BC9-B4E8-1A53AD0FA094}" presName="Name23" presStyleLbl="parChTrans1D4" presStyleIdx="2" presStyleCnt="72"/>
      <dgm:spPr/>
      <dgm:t>
        <a:bodyPr/>
        <a:lstStyle/>
        <a:p>
          <a:endParaRPr lang="en-AU"/>
        </a:p>
      </dgm:t>
    </dgm:pt>
    <dgm:pt modelId="{F85585B8-1B2F-45A1-A80B-A95C98E71509}" type="pres">
      <dgm:prSet presAssocID="{E9EF8A62-D24B-42E0-A998-B0D8A96A60A3}" presName="hierRoot4" presStyleCnt="0"/>
      <dgm:spPr/>
      <dgm:t>
        <a:bodyPr/>
        <a:lstStyle/>
        <a:p>
          <a:endParaRPr lang="en-AU"/>
        </a:p>
      </dgm:t>
    </dgm:pt>
    <dgm:pt modelId="{86782FF6-388F-414F-BF60-AE93B935D8BD}" type="pres">
      <dgm:prSet presAssocID="{E9EF8A62-D24B-42E0-A998-B0D8A96A60A3}" presName="composite4" presStyleCnt="0"/>
      <dgm:spPr/>
      <dgm:t>
        <a:bodyPr/>
        <a:lstStyle/>
        <a:p>
          <a:endParaRPr lang="en-AU"/>
        </a:p>
      </dgm:t>
    </dgm:pt>
    <dgm:pt modelId="{A450C225-E067-4324-85A9-920C5E7A03E3}" type="pres">
      <dgm:prSet presAssocID="{E9EF8A62-D24B-42E0-A998-B0D8A96A60A3}" presName="background4" presStyleLbl="node4" presStyleIdx="2" presStyleCnt="72"/>
      <dgm:spPr/>
      <dgm:t>
        <a:bodyPr/>
        <a:lstStyle/>
        <a:p>
          <a:endParaRPr lang="en-AU"/>
        </a:p>
      </dgm:t>
    </dgm:pt>
    <dgm:pt modelId="{319556A4-D848-470F-82DB-1C16CBD3A991}" type="pres">
      <dgm:prSet presAssocID="{E9EF8A62-D24B-42E0-A998-B0D8A96A60A3}" presName="text4" presStyleLbl="fgAcc4" presStyleIdx="2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481F800-4A41-4F7A-9258-D078165273EB}" type="pres">
      <dgm:prSet presAssocID="{E9EF8A62-D24B-42E0-A998-B0D8A96A60A3}" presName="hierChild5" presStyleCnt="0"/>
      <dgm:spPr/>
      <dgm:t>
        <a:bodyPr/>
        <a:lstStyle/>
        <a:p>
          <a:endParaRPr lang="en-AU"/>
        </a:p>
      </dgm:t>
    </dgm:pt>
    <dgm:pt modelId="{F52DFF8C-849C-4BC3-83A9-7CDBCA76183B}" type="pres">
      <dgm:prSet presAssocID="{D8BEDEE9-3D2C-4A65-99F5-CBA1149EB8AA}" presName="Name23" presStyleLbl="parChTrans1D4" presStyleIdx="3" presStyleCnt="72"/>
      <dgm:spPr/>
      <dgm:t>
        <a:bodyPr/>
        <a:lstStyle/>
        <a:p>
          <a:endParaRPr lang="en-AU"/>
        </a:p>
      </dgm:t>
    </dgm:pt>
    <dgm:pt modelId="{32C38068-D4E9-482E-B816-7B44E2F0866C}" type="pres">
      <dgm:prSet presAssocID="{7B9C91A2-2501-4E53-9CD2-0FF0D35E9D70}" presName="hierRoot4" presStyleCnt="0"/>
      <dgm:spPr/>
      <dgm:t>
        <a:bodyPr/>
        <a:lstStyle/>
        <a:p>
          <a:endParaRPr lang="en-AU"/>
        </a:p>
      </dgm:t>
    </dgm:pt>
    <dgm:pt modelId="{BC4A1F9E-E6F6-49F5-A970-992950B6ED10}" type="pres">
      <dgm:prSet presAssocID="{7B9C91A2-2501-4E53-9CD2-0FF0D35E9D70}" presName="composite4" presStyleCnt="0"/>
      <dgm:spPr/>
      <dgm:t>
        <a:bodyPr/>
        <a:lstStyle/>
        <a:p>
          <a:endParaRPr lang="en-AU"/>
        </a:p>
      </dgm:t>
    </dgm:pt>
    <dgm:pt modelId="{281338EA-C97C-4486-A5E1-5725065C864F}" type="pres">
      <dgm:prSet presAssocID="{7B9C91A2-2501-4E53-9CD2-0FF0D35E9D70}" presName="background4" presStyleLbl="node4" presStyleIdx="3" presStyleCnt="72"/>
      <dgm:spPr/>
      <dgm:t>
        <a:bodyPr/>
        <a:lstStyle/>
        <a:p>
          <a:endParaRPr lang="en-AU"/>
        </a:p>
      </dgm:t>
    </dgm:pt>
    <dgm:pt modelId="{75FA9487-F697-4042-B1B9-ED17F3010649}" type="pres">
      <dgm:prSet presAssocID="{7B9C91A2-2501-4E53-9CD2-0FF0D35E9D70}" presName="text4" presStyleLbl="fgAcc4" presStyleIdx="3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F79D519-D4A2-474F-B3DC-23E780ECFC74}" type="pres">
      <dgm:prSet presAssocID="{7B9C91A2-2501-4E53-9CD2-0FF0D35E9D70}" presName="hierChild5" presStyleCnt="0"/>
      <dgm:spPr/>
      <dgm:t>
        <a:bodyPr/>
        <a:lstStyle/>
        <a:p>
          <a:endParaRPr lang="en-AU"/>
        </a:p>
      </dgm:t>
    </dgm:pt>
    <dgm:pt modelId="{1680D5CA-A9AB-4A0F-9726-990BD6C0E112}" type="pres">
      <dgm:prSet presAssocID="{BA80086D-5111-4E07-9A4C-10E7F37A38D9}" presName="Name23" presStyleLbl="parChTrans1D4" presStyleIdx="4" presStyleCnt="72"/>
      <dgm:spPr/>
      <dgm:t>
        <a:bodyPr/>
        <a:lstStyle/>
        <a:p>
          <a:endParaRPr lang="en-AU"/>
        </a:p>
      </dgm:t>
    </dgm:pt>
    <dgm:pt modelId="{C4244E33-DC18-4123-8FEC-AE65FDBCA48B}" type="pres">
      <dgm:prSet presAssocID="{0DC567CB-DF3A-4AE1-9061-01D6B84D9027}" presName="hierRoot4" presStyleCnt="0"/>
      <dgm:spPr/>
      <dgm:t>
        <a:bodyPr/>
        <a:lstStyle/>
        <a:p>
          <a:endParaRPr lang="en-AU"/>
        </a:p>
      </dgm:t>
    </dgm:pt>
    <dgm:pt modelId="{97DC97EB-E1C7-47CA-98E7-52C5EFD2DD18}" type="pres">
      <dgm:prSet presAssocID="{0DC567CB-DF3A-4AE1-9061-01D6B84D9027}" presName="composite4" presStyleCnt="0"/>
      <dgm:spPr/>
      <dgm:t>
        <a:bodyPr/>
        <a:lstStyle/>
        <a:p>
          <a:endParaRPr lang="en-AU"/>
        </a:p>
      </dgm:t>
    </dgm:pt>
    <dgm:pt modelId="{39E9F055-10F6-4BC2-A1BF-E5604C5F7F7E}" type="pres">
      <dgm:prSet presAssocID="{0DC567CB-DF3A-4AE1-9061-01D6B84D9027}" presName="background4" presStyleLbl="node4" presStyleIdx="4" presStyleCnt="72"/>
      <dgm:spPr/>
      <dgm:t>
        <a:bodyPr/>
        <a:lstStyle/>
        <a:p>
          <a:endParaRPr lang="en-AU"/>
        </a:p>
      </dgm:t>
    </dgm:pt>
    <dgm:pt modelId="{392AC9DA-56B6-4718-9B96-908CFDD1C455}" type="pres">
      <dgm:prSet presAssocID="{0DC567CB-DF3A-4AE1-9061-01D6B84D9027}" presName="text4" presStyleLbl="fgAcc4" presStyleIdx="4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E7DEE43-1AFC-4126-B32A-398F0E6CB42B}" type="pres">
      <dgm:prSet presAssocID="{0DC567CB-DF3A-4AE1-9061-01D6B84D9027}" presName="hierChild5" presStyleCnt="0"/>
      <dgm:spPr/>
      <dgm:t>
        <a:bodyPr/>
        <a:lstStyle/>
        <a:p>
          <a:endParaRPr lang="en-AU"/>
        </a:p>
      </dgm:t>
    </dgm:pt>
    <dgm:pt modelId="{337D67FA-1961-4D7C-BCA2-8AE159181B0D}" type="pres">
      <dgm:prSet presAssocID="{FB1BC3BB-B0D4-49A1-A20C-5C1A5158639D}" presName="Name23" presStyleLbl="parChTrans1D4" presStyleIdx="5" presStyleCnt="72"/>
      <dgm:spPr/>
      <dgm:t>
        <a:bodyPr/>
        <a:lstStyle/>
        <a:p>
          <a:endParaRPr lang="en-AU"/>
        </a:p>
      </dgm:t>
    </dgm:pt>
    <dgm:pt modelId="{BDBE0D2C-B192-4A06-AA18-816E828DC100}" type="pres">
      <dgm:prSet presAssocID="{ADCDD1AC-717D-4CDA-84CF-29A07609C269}" presName="hierRoot4" presStyleCnt="0"/>
      <dgm:spPr/>
      <dgm:t>
        <a:bodyPr/>
        <a:lstStyle/>
        <a:p>
          <a:endParaRPr lang="en-AU"/>
        </a:p>
      </dgm:t>
    </dgm:pt>
    <dgm:pt modelId="{8C85E46F-4EB4-4C41-95B9-E1820EC498E6}" type="pres">
      <dgm:prSet presAssocID="{ADCDD1AC-717D-4CDA-84CF-29A07609C269}" presName="composite4" presStyleCnt="0"/>
      <dgm:spPr/>
      <dgm:t>
        <a:bodyPr/>
        <a:lstStyle/>
        <a:p>
          <a:endParaRPr lang="en-AU"/>
        </a:p>
      </dgm:t>
    </dgm:pt>
    <dgm:pt modelId="{D2E31330-C31F-4646-B20C-F7A2DC36D24E}" type="pres">
      <dgm:prSet presAssocID="{ADCDD1AC-717D-4CDA-84CF-29A07609C269}" presName="background4" presStyleLbl="node4" presStyleIdx="5" presStyleCnt="72"/>
      <dgm:spPr/>
      <dgm:t>
        <a:bodyPr/>
        <a:lstStyle/>
        <a:p>
          <a:endParaRPr lang="en-AU"/>
        </a:p>
      </dgm:t>
    </dgm:pt>
    <dgm:pt modelId="{80209F4C-A3A3-40EF-B128-8C83074A4E0A}" type="pres">
      <dgm:prSet presAssocID="{ADCDD1AC-717D-4CDA-84CF-29A07609C269}" presName="text4" presStyleLbl="fgAcc4" presStyleIdx="5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6DD673-8096-40AF-897E-84DFCD39ECDB}" type="pres">
      <dgm:prSet presAssocID="{ADCDD1AC-717D-4CDA-84CF-29A07609C269}" presName="hierChild5" presStyleCnt="0"/>
      <dgm:spPr/>
      <dgm:t>
        <a:bodyPr/>
        <a:lstStyle/>
        <a:p>
          <a:endParaRPr lang="en-AU"/>
        </a:p>
      </dgm:t>
    </dgm:pt>
    <dgm:pt modelId="{F6B2EAC4-15C3-461A-9264-BAAF4660905F}" type="pres">
      <dgm:prSet presAssocID="{199BBE1C-22F5-4010-97B4-578A3142C41E}" presName="Name23" presStyleLbl="parChTrans1D4" presStyleIdx="6" presStyleCnt="72"/>
      <dgm:spPr/>
      <dgm:t>
        <a:bodyPr/>
        <a:lstStyle/>
        <a:p>
          <a:endParaRPr lang="en-AU"/>
        </a:p>
      </dgm:t>
    </dgm:pt>
    <dgm:pt modelId="{BDF4326A-1621-4BD6-BDFA-33D2BA513635}" type="pres">
      <dgm:prSet presAssocID="{4D80B6C1-169D-4CAE-BF21-42434D8B6DD8}" presName="hierRoot4" presStyleCnt="0"/>
      <dgm:spPr/>
      <dgm:t>
        <a:bodyPr/>
        <a:lstStyle/>
        <a:p>
          <a:endParaRPr lang="en-AU"/>
        </a:p>
      </dgm:t>
    </dgm:pt>
    <dgm:pt modelId="{B724C96D-F049-4774-9B09-7B422D581952}" type="pres">
      <dgm:prSet presAssocID="{4D80B6C1-169D-4CAE-BF21-42434D8B6DD8}" presName="composite4" presStyleCnt="0"/>
      <dgm:spPr/>
      <dgm:t>
        <a:bodyPr/>
        <a:lstStyle/>
        <a:p>
          <a:endParaRPr lang="en-AU"/>
        </a:p>
      </dgm:t>
    </dgm:pt>
    <dgm:pt modelId="{DCB5666A-2EBA-416C-8334-1A3D1C7963DC}" type="pres">
      <dgm:prSet presAssocID="{4D80B6C1-169D-4CAE-BF21-42434D8B6DD8}" presName="background4" presStyleLbl="node4" presStyleIdx="6" presStyleCnt="72"/>
      <dgm:spPr/>
      <dgm:t>
        <a:bodyPr/>
        <a:lstStyle/>
        <a:p>
          <a:endParaRPr lang="en-AU"/>
        </a:p>
      </dgm:t>
    </dgm:pt>
    <dgm:pt modelId="{9BDD8AB1-2731-4116-A9E5-2B79A67B5CFD}" type="pres">
      <dgm:prSet presAssocID="{4D80B6C1-169D-4CAE-BF21-42434D8B6DD8}" presName="text4" presStyleLbl="fgAcc4" presStyleIdx="6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3DD7248-5B0A-4A06-A925-605EFB63077F}" type="pres">
      <dgm:prSet presAssocID="{4D80B6C1-169D-4CAE-BF21-42434D8B6DD8}" presName="hierChild5" presStyleCnt="0"/>
      <dgm:spPr/>
      <dgm:t>
        <a:bodyPr/>
        <a:lstStyle/>
        <a:p>
          <a:endParaRPr lang="en-AU"/>
        </a:p>
      </dgm:t>
    </dgm:pt>
    <dgm:pt modelId="{BA4BFFF9-328E-4E8B-8ECF-458A63F6A945}" type="pres">
      <dgm:prSet presAssocID="{1C9B2C1F-A392-413D-8920-6B18BA91B413}" presName="Name23" presStyleLbl="parChTrans1D4" presStyleIdx="7" presStyleCnt="72"/>
      <dgm:spPr/>
      <dgm:t>
        <a:bodyPr/>
        <a:lstStyle/>
        <a:p>
          <a:endParaRPr lang="en-AU"/>
        </a:p>
      </dgm:t>
    </dgm:pt>
    <dgm:pt modelId="{427BD5C5-14C3-4749-A25C-1270F00BB49E}" type="pres">
      <dgm:prSet presAssocID="{E7CF7DE6-DC99-4B26-B96D-19FDC88A474F}" presName="hierRoot4" presStyleCnt="0"/>
      <dgm:spPr/>
      <dgm:t>
        <a:bodyPr/>
        <a:lstStyle/>
        <a:p>
          <a:endParaRPr lang="en-AU"/>
        </a:p>
      </dgm:t>
    </dgm:pt>
    <dgm:pt modelId="{391793D8-BA3E-4A3E-93E4-4FA697498295}" type="pres">
      <dgm:prSet presAssocID="{E7CF7DE6-DC99-4B26-B96D-19FDC88A474F}" presName="composite4" presStyleCnt="0"/>
      <dgm:spPr/>
      <dgm:t>
        <a:bodyPr/>
        <a:lstStyle/>
        <a:p>
          <a:endParaRPr lang="en-AU"/>
        </a:p>
      </dgm:t>
    </dgm:pt>
    <dgm:pt modelId="{2D512507-F23A-400D-849F-7BE66460905E}" type="pres">
      <dgm:prSet presAssocID="{E7CF7DE6-DC99-4B26-B96D-19FDC88A474F}" presName="background4" presStyleLbl="node4" presStyleIdx="7" presStyleCnt="72"/>
      <dgm:spPr/>
      <dgm:t>
        <a:bodyPr/>
        <a:lstStyle/>
        <a:p>
          <a:endParaRPr lang="en-AU"/>
        </a:p>
      </dgm:t>
    </dgm:pt>
    <dgm:pt modelId="{5B79B8B5-2D1A-45EF-8CA8-88485A8F23BF}" type="pres">
      <dgm:prSet presAssocID="{E7CF7DE6-DC99-4B26-B96D-19FDC88A474F}" presName="text4" presStyleLbl="fgAcc4" presStyleIdx="7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9A5B490-4DDB-41FC-8E0A-ADBB5EB574B2}" type="pres">
      <dgm:prSet presAssocID="{E7CF7DE6-DC99-4B26-B96D-19FDC88A474F}" presName="hierChild5" presStyleCnt="0"/>
      <dgm:spPr/>
      <dgm:t>
        <a:bodyPr/>
        <a:lstStyle/>
        <a:p>
          <a:endParaRPr lang="en-AU"/>
        </a:p>
      </dgm:t>
    </dgm:pt>
    <dgm:pt modelId="{BDF9DFCB-35ED-4096-B541-2F4DA98D188A}" type="pres">
      <dgm:prSet presAssocID="{D0A067ED-954E-4444-A2C9-6ED48B84A56C}" presName="Name23" presStyleLbl="parChTrans1D4" presStyleIdx="8" presStyleCnt="72"/>
      <dgm:spPr/>
      <dgm:t>
        <a:bodyPr/>
        <a:lstStyle/>
        <a:p>
          <a:endParaRPr lang="en-AU"/>
        </a:p>
      </dgm:t>
    </dgm:pt>
    <dgm:pt modelId="{2F86651F-F451-4F45-9A99-C0C7F34560F3}" type="pres">
      <dgm:prSet presAssocID="{AC30C4AA-78F2-449F-87C6-0856C81D8FFB}" presName="hierRoot4" presStyleCnt="0"/>
      <dgm:spPr/>
      <dgm:t>
        <a:bodyPr/>
        <a:lstStyle/>
        <a:p>
          <a:endParaRPr lang="en-AU"/>
        </a:p>
      </dgm:t>
    </dgm:pt>
    <dgm:pt modelId="{4E77E592-80D8-4712-930A-5472EF04998F}" type="pres">
      <dgm:prSet presAssocID="{AC30C4AA-78F2-449F-87C6-0856C81D8FFB}" presName="composite4" presStyleCnt="0"/>
      <dgm:spPr/>
      <dgm:t>
        <a:bodyPr/>
        <a:lstStyle/>
        <a:p>
          <a:endParaRPr lang="en-AU"/>
        </a:p>
      </dgm:t>
    </dgm:pt>
    <dgm:pt modelId="{031E0AE4-2C61-4F88-8D7B-4A3D9FA2DAB8}" type="pres">
      <dgm:prSet presAssocID="{AC30C4AA-78F2-449F-87C6-0856C81D8FFB}" presName="background4" presStyleLbl="node4" presStyleIdx="8" presStyleCnt="72"/>
      <dgm:spPr/>
      <dgm:t>
        <a:bodyPr/>
        <a:lstStyle/>
        <a:p>
          <a:endParaRPr lang="en-AU"/>
        </a:p>
      </dgm:t>
    </dgm:pt>
    <dgm:pt modelId="{6F12A247-311F-492A-9E81-7E96B0221A7B}" type="pres">
      <dgm:prSet presAssocID="{AC30C4AA-78F2-449F-87C6-0856C81D8FFB}" presName="text4" presStyleLbl="fgAcc4" presStyleIdx="8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32642BB-12E9-4C3C-87B3-FFFB48B2420E}" type="pres">
      <dgm:prSet presAssocID="{AC30C4AA-78F2-449F-87C6-0856C81D8FFB}" presName="hierChild5" presStyleCnt="0"/>
      <dgm:spPr/>
      <dgm:t>
        <a:bodyPr/>
        <a:lstStyle/>
        <a:p>
          <a:endParaRPr lang="en-AU"/>
        </a:p>
      </dgm:t>
    </dgm:pt>
    <dgm:pt modelId="{E4CD7E62-641C-4686-A04B-1DA2A5E280EE}" type="pres">
      <dgm:prSet presAssocID="{5D9A8C1C-ABBD-4B60-9907-CD073BAC19DE}" presName="Name23" presStyleLbl="parChTrans1D4" presStyleIdx="9" presStyleCnt="72"/>
      <dgm:spPr/>
      <dgm:t>
        <a:bodyPr/>
        <a:lstStyle/>
        <a:p>
          <a:endParaRPr lang="en-AU"/>
        </a:p>
      </dgm:t>
    </dgm:pt>
    <dgm:pt modelId="{8430E268-69C0-4515-B8DF-21328D57B26B}" type="pres">
      <dgm:prSet presAssocID="{9CEABA99-7335-47AF-803A-AF792902F9DF}" presName="hierRoot4" presStyleCnt="0"/>
      <dgm:spPr/>
      <dgm:t>
        <a:bodyPr/>
        <a:lstStyle/>
        <a:p>
          <a:endParaRPr lang="en-AU"/>
        </a:p>
      </dgm:t>
    </dgm:pt>
    <dgm:pt modelId="{86B5F4D9-6152-413E-BF15-5A2F212B12CC}" type="pres">
      <dgm:prSet presAssocID="{9CEABA99-7335-47AF-803A-AF792902F9DF}" presName="composite4" presStyleCnt="0"/>
      <dgm:spPr/>
      <dgm:t>
        <a:bodyPr/>
        <a:lstStyle/>
        <a:p>
          <a:endParaRPr lang="en-AU"/>
        </a:p>
      </dgm:t>
    </dgm:pt>
    <dgm:pt modelId="{225B97E4-DCB2-4DDD-9FC1-6EE100F55C4F}" type="pres">
      <dgm:prSet presAssocID="{9CEABA99-7335-47AF-803A-AF792902F9DF}" presName="background4" presStyleLbl="node4" presStyleIdx="9" presStyleCnt="72"/>
      <dgm:spPr/>
      <dgm:t>
        <a:bodyPr/>
        <a:lstStyle/>
        <a:p>
          <a:endParaRPr lang="en-AU"/>
        </a:p>
      </dgm:t>
    </dgm:pt>
    <dgm:pt modelId="{E7E3B24A-5FCF-4527-AB17-CCC637B60DBC}" type="pres">
      <dgm:prSet presAssocID="{9CEABA99-7335-47AF-803A-AF792902F9DF}" presName="text4" presStyleLbl="fgAcc4" presStyleIdx="9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A9A87F8-5795-425D-8CAF-F934F1F33E56}" type="pres">
      <dgm:prSet presAssocID="{9CEABA99-7335-47AF-803A-AF792902F9DF}" presName="hierChild5" presStyleCnt="0"/>
      <dgm:spPr/>
      <dgm:t>
        <a:bodyPr/>
        <a:lstStyle/>
        <a:p>
          <a:endParaRPr lang="en-AU"/>
        </a:p>
      </dgm:t>
    </dgm:pt>
    <dgm:pt modelId="{81C455FF-7A26-46B1-83E8-C9FB22638B9D}" type="pres">
      <dgm:prSet presAssocID="{F7A85049-9F5C-465F-A099-9AD85F5F08CB}" presName="Name23" presStyleLbl="parChTrans1D4" presStyleIdx="10" presStyleCnt="72"/>
      <dgm:spPr/>
      <dgm:t>
        <a:bodyPr/>
        <a:lstStyle/>
        <a:p>
          <a:endParaRPr lang="en-AU"/>
        </a:p>
      </dgm:t>
    </dgm:pt>
    <dgm:pt modelId="{63F388A1-7076-4421-B974-4B57EF9F850E}" type="pres">
      <dgm:prSet presAssocID="{C7E606FA-3E12-4724-9144-995E26F171E6}" presName="hierRoot4" presStyleCnt="0"/>
      <dgm:spPr/>
      <dgm:t>
        <a:bodyPr/>
        <a:lstStyle/>
        <a:p>
          <a:endParaRPr lang="en-AU"/>
        </a:p>
      </dgm:t>
    </dgm:pt>
    <dgm:pt modelId="{35CCAC1E-762F-4892-9640-4FB9B5BFCF12}" type="pres">
      <dgm:prSet presAssocID="{C7E606FA-3E12-4724-9144-995E26F171E6}" presName="composite4" presStyleCnt="0"/>
      <dgm:spPr/>
      <dgm:t>
        <a:bodyPr/>
        <a:lstStyle/>
        <a:p>
          <a:endParaRPr lang="en-AU"/>
        </a:p>
      </dgm:t>
    </dgm:pt>
    <dgm:pt modelId="{EA7ACF4A-7ACC-4AF0-BDAB-37CC61914217}" type="pres">
      <dgm:prSet presAssocID="{C7E606FA-3E12-4724-9144-995E26F171E6}" presName="background4" presStyleLbl="node4" presStyleIdx="10" presStyleCnt="72"/>
      <dgm:spPr/>
      <dgm:t>
        <a:bodyPr/>
        <a:lstStyle/>
        <a:p>
          <a:endParaRPr lang="en-AU"/>
        </a:p>
      </dgm:t>
    </dgm:pt>
    <dgm:pt modelId="{2D40CAA8-0DC1-4390-829B-280AA843B360}" type="pres">
      <dgm:prSet presAssocID="{C7E606FA-3E12-4724-9144-995E26F171E6}" presName="text4" presStyleLbl="fgAcc4" presStyleIdx="10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2A182F9-B091-4CD2-B3D4-349C4F90D8D2}" type="pres">
      <dgm:prSet presAssocID="{C7E606FA-3E12-4724-9144-995E26F171E6}" presName="hierChild5" presStyleCnt="0"/>
      <dgm:spPr/>
      <dgm:t>
        <a:bodyPr/>
        <a:lstStyle/>
        <a:p>
          <a:endParaRPr lang="en-AU"/>
        </a:p>
      </dgm:t>
    </dgm:pt>
    <dgm:pt modelId="{5FCF1A30-E0AF-410E-870C-63A375DB4141}" type="pres">
      <dgm:prSet presAssocID="{52D99C21-5B95-45F0-8258-FF64D43F25F3}" presName="Name23" presStyleLbl="parChTrans1D4" presStyleIdx="11" presStyleCnt="72"/>
      <dgm:spPr/>
      <dgm:t>
        <a:bodyPr/>
        <a:lstStyle/>
        <a:p>
          <a:endParaRPr lang="en-AU"/>
        </a:p>
      </dgm:t>
    </dgm:pt>
    <dgm:pt modelId="{61D0BD5A-70C1-40B0-9759-08206B7CF628}" type="pres">
      <dgm:prSet presAssocID="{257A45CA-22B7-457F-9F1C-3BC4623C8F5E}" presName="hierRoot4" presStyleCnt="0"/>
      <dgm:spPr/>
      <dgm:t>
        <a:bodyPr/>
        <a:lstStyle/>
        <a:p>
          <a:endParaRPr lang="en-AU"/>
        </a:p>
      </dgm:t>
    </dgm:pt>
    <dgm:pt modelId="{A0CE7D8A-B340-4DC9-8F13-B495DF021037}" type="pres">
      <dgm:prSet presAssocID="{257A45CA-22B7-457F-9F1C-3BC4623C8F5E}" presName="composite4" presStyleCnt="0"/>
      <dgm:spPr/>
      <dgm:t>
        <a:bodyPr/>
        <a:lstStyle/>
        <a:p>
          <a:endParaRPr lang="en-AU"/>
        </a:p>
      </dgm:t>
    </dgm:pt>
    <dgm:pt modelId="{8F6E0422-FBB0-4504-8C8D-1BBEA5E6B2B5}" type="pres">
      <dgm:prSet presAssocID="{257A45CA-22B7-457F-9F1C-3BC4623C8F5E}" presName="background4" presStyleLbl="node4" presStyleIdx="11" presStyleCnt="72"/>
      <dgm:spPr/>
      <dgm:t>
        <a:bodyPr/>
        <a:lstStyle/>
        <a:p>
          <a:endParaRPr lang="en-AU"/>
        </a:p>
      </dgm:t>
    </dgm:pt>
    <dgm:pt modelId="{85F069F8-D47E-42B6-93B5-CCD44173706D}" type="pres">
      <dgm:prSet presAssocID="{257A45CA-22B7-457F-9F1C-3BC4623C8F5E}" presName="text4" presStyleLbl="fgAcc4" presStyleIdx="11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5F650D1-3341-4728-A2EF-8F12B9D802A3}" type="pres">
      <dgm:prSet presAssocID="{257A45CA-22B7-457F-9F1C-3BC4623C8F5E}" presName="hierChild5" presStyleCnt="0"/>
      <dgm:spPr/>
      <dgm:t>
        <a:bodyPr/>
        <a:lstStyle/>
        <a:p>
          <a:endParaRPr lang="en-AU"/>
        </a:p>
      </dgm:t>
    </dgm:pt>
    <dgm:pt modelId="{4C3DAF92-C447-46CB-BF72-7290C71AEA96}" type="pres">
      <dgm:prSet presAssocID="{50D80B41-B578-44EE-A321-9C36B73016C0}" presName="Name17" presStyleLbl="parChTrans1D3" presStyleIdx="1" presStyleCnt="6"/>
      <dgm:spPr/>
      <dgm:t>
        <a:bodyPr/>
        <a:lstStyle/>
        <a:p>
          <a:endParaRPr lang="en-AU"/>
        </a:p>
      </dgm:t>
    </dgm:pt>
    <dgm:pt modelId="{A3670F1C-4BC3-458F-ADE5-2FFD7C9F9952}" type="pres">
      <dgm:prSet presAssocID="{17422EF7-858E-4201-90AA-385529E98708}" presName="hierRoot3" presStyleCnt="0"/>
      <dgm:spPr/>
      <dgm:t>
        <a:bodyPr/>
        <a:lstStyle/>
        <a:p>
          <a:endParaRPr lang="en-AU"/>
        </a:p>
      </dgm:t>
    </dgm:pt>
    <dgm:pt modelId="{776D3C2E-1CA5-47F4-9CC0-D3FD369AB17A}" type="pres">
      <dgm:prSet presAssocID="{17422EF7-858E-4201-90AA-385529E98708}" presName="composite3" presStyleCnt="0"/>
      <dgm:spPr/>
      <dgm:t>
        <a:bodyPr/>
        <a:lstStyle/>
        <a:p>
          <a:endParaRPr lang="en-AU"/>
        </a:p>
      </dgm:t>
    </dgm:pt>
    <dgm:pt modelId="{D23BEF2C-6AFD-48AE-9A69-DD9F1E6ABB94}" type="pres">
      <dgm:prSet presAssocID="{17422EF7-858E-4201-90AA-385529E98708}" presName="background3" presStyleLbl="node3" presStyleIdx="1" presStyleCnt="6"/>
      <dgm:spPr/>
      <dgm:t>
        <a:bodyPr/>
        <a:lstStyle/>
        <a:p>
          <a:endParaRPr lang="en-AU"/>
        </a:p>
      </dgm:t>
    </dgm:pt>
    <dgm:pt modelId="{C1B46553-45D8-4805-BCF9-0740BC5B3827}" type="pres">
      <dgm:prSet presAssocID="{17422EF7-858E-4201-90AA-385529E98708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F23F28E-A31A-46CE-8B25-3F1A3398CA27}" type="pres">
      <dgm:prSet presAssocID="{17422EF7-858E-4201-90AA-385529E98708}" presName="hierChild4" presStyleCnt="0"/>
      <dgm:spPr/>
      <dgm:t>
        <a:bodyPr/>
        <a:lstStyle/>
        <a:p>
          <a:endParaRPr lang="en-AU"/>
        </a:p>
      </dgm:t>
    </dgm:pt>
    <dgm:pt modelId="{0D2A2F0C-C43E-49B7-9D8D-D8A4FDC02762}" type="pres">
      <dgm:prSet presAssocID="{7FD7B0A2-4CC8-4122-9523-E8BDEA84B8C8}" presName="Name23" presStyleLbl="parChTrans1D4" presStyleIdx="12" presStyleCnt="72"/>
      <dgm:spPr/>
      <dgm:t>
        <a:bodyPr/>
        <a:lstStyle/>
        <a:p>
          <a:endParaRPr lang="en-AU"/>
        </a:p>
      </dgm:t>
    </dgm:pt>
    <dgm:pt modelId="{FE5E3790-CF37-4594-8837-7C78706E9F48}" type="pres">
      <dgm:prSet presAssocID="{EFD27682-3CF7-4504-B549-5A35CC4527D8}" presName="hierRoot4" presStyleCnt="0"/>
      <dgm:spPr/>
      <dgm:t>
        <a:bodyPr/>
        <a:lstStyle/>
        <a:p>
          <a:endParaRPr lang="en-AU"/>
        </a:p>
      </dgm:t>
    </dgm:pt>
    <dgm:pt modelId="{23264FD7-FCC2-42DD-8FBF-F696C943E7AF}" type="pres">
      <dgm:prSet presAssocID="{EFD27682-3CF7-4504-B549-5A35CC4527D8}" presName="composite4" presStyleCnt="0"/>
      <dgm:spPr/>
      <dgm:t>
        <a:bodyPr/>
        <a:lstStyle/>
        <a:p>
          <a:endParaRPr lang="en-AU"/>
        </a:p>
      </dgm:t>
    </dgm:pt>
    <dgm:pt modelId="{27567DE3-A21D-446D-BB40-06009E16012D}" type="pres">
      <dgm:prSet presAssocID="{EFD27682-3CF7-4504-B549-5A35CC4527D8}" presName="background4" presStyleLbl="node4" presStyleIdx="12" presStyleCnt="72"/>
      <dgm:spPr/>
      <dgm:t>
        <a:bodyPr/>
        <a:lstStyle/>
        <a:p>
          <a:endParaRPr lang="en-AU"/>
        </a:p>
      </dgm:t>
    </dgm:pt>
    <dgm:pt modelId="{FDEE6425-1A3D-4DA7-A0E1-7F72AFC89015}" type="pres">
      <dgm:prSet presAssocID="{EFD27682-3CF7-4504-B549-5A35CC4527D8}" presName="text4" presStyleLbl="fgAcc4" presStyleIdx="12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FBE5729-3B8A-4E10-8504-6DA723F6A8B5}" type="pres">
      <dgm:prSet presAssocID="{EFD27682-3CF7-4504-B549-5A35CC4527D8}" presName="hierChild5" presStyleCnt="0"/>
      <dgm:spPr/>
      <dgm:t>
        <a:bodyPr/>
        <a:lstStyle/>
        <a:p>
          <a:endParaRPr lang="en-AU"/>
        </a:p>
      </dgm:t>
    </dgm:pt>
    <dgm:pt modelId="{B6AD4692-89D1-46B0-957E-D6571F4377D5}" type="pres">
      <dgm:prSet presAssocID="{8465A277-89C9-4D40-B6A9-F3850CA6AEAF}" presName="Name23" presStyleLbl="parChTrans1D4" presStyleIdx="13" presStyleCnt="72"/>
      <dgm:spPr/>
      <dgm:t>
        <a:bodyPr/>
        <a:lstStyle/>
        <a:p>
          <a:endParaRPr lang="en-AU"/>
        </a:p>
      </dgm:t>
    </dgm:pt>
    <dgm:pt modelId="{849243B7-1A53-4971-BE58-D565081A3249}" type="pres">
      <dgm:prSet presAssocID="{EE1DC650-EF23-47BA-8A63-4EEF41C57B33}" presName="hierRoot4" presStyleCnt="0"/>
      <dgm:spPr/>
      <dgm:t>
        <a:bodyPr/>
        <a:lstStyle/>
        <a:p>
          <a:endParaRPr lang="en-AU"/>
        </a:p>
      </dgm:t>
    </dgm:pt>
    <dgm:pt modelId="{E1DABC23-EC0E-457B-90E0-C1187B5D4C5A}" type="pres">
      <dgm:prSet presAssocID="{EE1DC650-EF23-47BA-8A63-4EEF41C57B33}" presName="composite4" presStyleCnt="0"/>
      <dgm:spPr/>
      <dgm:t>
        <a:bodyPr/>
        <a:lstStyle/>
        <a:p>
          <a:endParaRPr lang="en-AU"/>
        </a:p>
      </dgm:t>
    </dgm:pt>
    <dgm:pt modelId="{912F2F32-C7FA-4A92-AC6B-0E650EBFC461}" type="pres">
      <dgm:prSet presAssocID="{EE1DC650-EF23-47BA-8A63-4EEF41C57B33}" presName="background4" presStyleLbl="node4" presStyleIdx="13" presStyleCnt="72"/>
      <dgm:spPr/>
      <dgm:t>
        <a:bodyPr/>
        <a:lstStyle/>
        <a:p>
          <a:endParaRPr lang="en-AU"/>
        </a:p>
      </dgm:t>
    </dgm:pt>
    <dgm:pt modelId="{16F67D2C-5D28-45A6-AC43-ECE81699961F}" type="pres">
      <dgm:prSet presAssocID="{EE1DC650-EF23-47BA-8A63-4EEF41C57B33}" presName="text4" presStyleLbl="fgAcc4" presStyleIdx="13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3588BCF-5464-45B2-93EC-7D9F4CA41C33}" type="pres">
      <dgm:prSet presAssocID="{EE1DC650-EF23-47BA-8A63-4EEF41C57B33}" presName="hierChild5" presStyleCnt="0"/>
      <dgm:spPr/>
      <dgm:t>
        <a:bodyPr/>
        <a:lstStyle/>
        <a:p>
          <a:endParaRPr lang="en-AU"/>
        </a:p>
      </dgm:t>
    </dgm:pt>
    <dgm:pt modelId="{013BD06A-C44E-45CD-A314-99CB89541FF8}" type="pres">
      <dgm:prSet presAssocID="{5E8E6AF5-2D27-44EB-990D-F6868124E561}" presName="Name23" presStyleLbl="parChTrans1D4" presStyleIdx="14" presStyleCnt="72"/>
      <dgm:spPr/>
      <dgm:t>
        <a:bodyPr/>
        <a:lstStyle/>
        <a:p>
          <a:endParaRPr lang="en-AU"/>
        </a:p>
      </dgm:t>
    </dgm:pt>
    <dgm:pt modelId="{B5115EC5-58B3-4AEB-AE7F-331F5F958E78}" type="pres">
      <dgm:prSet presAssocID="{F091839B-4651-45D2-BA9A-79714EB0EED2}" presName="hierRoot4" presStyleCnt="0"/>
      <dgm:spPr/>
      <dgm:t>
        <a:bodyPr/>
        <a:lstStyle/>
        <a:p>
          <a:endParaRPr lang="en-AU"/>
        </a:p>
      </dgm:t>
    </dgm:pt>
    <dgm:pt modelId="{3C01A43A-0A07-46A5-A276-EFE2C633D2C9}" type="pres">
      <dgm:prSet presAssocID="{F091839B-4651-45D2-BA9A-79714EB0EED2}" presName="composite4" presStyleCnt="0"/>
      <dgm:spPr/>
      <dgm:t>
        <a:bodyPr/>
        <a:lstStyle/>
        <a:p>
          <a:endParaRPr lang="en-AU"/>
        </a:p>
      </dgm:t>
    </dgm:pt>
    <dgm:pt modelId="{A7862B09-EDCC-4418-925A-6B28B3401E8F}" type="pres">
      <dgm:prSet presAssocID="{F091839B-4651-45D2-BA9A-79714EB0EED2}" presName="background4" presStyleLbl="node4" presStyleIdx="14" presStyleCnt="72"/>
      <dgm:spPr/>
      <dgm:t>
        <a:bodyPr/>
        <a:lstStyle/>
        <a:p>
          <a:endParaRPr lang="en-AU"/>
        </a:p>
      </dgm:t>
    </dgm:pt>
    <dgm:pt modelId="{567AAD1C-9820-415D-80FF-E352D23C1C93}" type="pres">
      <dgm:prSet presAssocID="{F091839B-4651-45D2-BA9A-79714EB0EED2}" presName="text4" presStyleLbl="fgAcc4" presStyleIdx="14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ED5C431-294E-47B6-A9DA-1DB46F08406A}" type="pres">
      <dgm:prSet presAssocID="{F091839B-4651-45D2-BA9A-79714EB0EED2}" presName="hierChild5" presStyleCnt="0"/>
      <dgm:spPr/>
      <dgm:t>
        <a:bodyPr/>
        <a:lstStyle/>
        <a:p>
          <a:endParaRPr lang="en-AU"/>
        </a:p>
      </dgm:t>
    </dgm:pt>
    <dgm:pt modelId="{0898B97B-5005-4F4A-BDC2-F757CBC1B7CD}" type="pres">
      <dgm:prSet presAssocID="{0E2B85CE-FE27-44AB-9464-0113CCF0A192}" presName="Name23" presStyleLbl="parChTrans1D4" presStyleIdx="15" presStyleCnt="72"/>
      <dgm:spPr/>
      <dgm:t>
        <a:bodyPr/>
        <a:lstStyle/>
        <a:p>
          <a:endParaRPr lang="en-AU"/>
        </a:p>
      </dgm:t>
    </dgm:pt>
    <dgm:pt modelId="{F0AB9A4E-7550-4A64-B2EE-D04931BE58CD}" type="pres">
      <dgm:prSet presAssocID="{918B1B0A-B7ED-41B1-8505-5F1FA0136D4D}" presName="hierRoot4" presStyleCnt="0"/>
      <dgm:spPr/>
      <dgm:t>
        <a:bodyPr/>
        <a:lstStyle/>
        <a:p>
          <a:endParaRPr lang="en-AU"/>
        </a:p>
      </dgm:t>
    </dgm:pt>
    <dgm:pt modelId="{3BCAD6AA-2B77-47AE-8E1F-B7FF62593DF6}" type="pres">
      <dgm:prSet presAssocID="{918B1B0A-B7ED-41B1-8505-5F1FA0136D4D}" presName="composite4" presStyleCnt="0"/>
      <dgm:spPr/>
      <dgm:t>
        <a:bodyPr/>
        <a:lstStyle/>
        <a:p>
          <a:endParaRPr lang="en-AU"/>
        </a:p>
      </dgm:t>
    </dgm:pt>
    <dgm:pt modelId="{9923FE2C-9AAC-4D42-AED1-668849DEFEAB}" type="pres">
      <dgm:prSet presAssocID="{918B1B0A-B7ED-41B1-8505-5F1FA0136D4D}" presName="background4" presStyleLbl="node4" presStyleIdx="15" presStyleCnt="72"/>
      <dgm:spPr/>
      <dgm:t>
        <a:bodyPr/>
        <a:lstStyle/>
        <a:p>
          <a:endParaRPr lang="en-AU"/>
        </a:p>
      </dgm:t>
    </dgm:pt>
    <dgm:pt modelId="{66EC5C8F-269C-42FF-A1CD-47CF21CA2121}" type="pres">
      <dgm:prSet presAssocID="{918B1B0A-B7ED-41B1-8505-5F1FA0136D4D}" presName="text4" presStyleLbl="fgAcc4" presStyleIdx="15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928BF92-CEE8-49D8-875D-9E88EC9E9077}" type="pres">
      <dgm:prSet presAssocID="{918B1B0A-B7ED-41B1-8505-5F1FA0136D4D}" presName="hierChild5" presStyleCnt="0"/>
      <dgm:spPr/>
      <dgm:t>
        <a:bodyPr/>
        <a:lstStyle/>
        <a:p>
          <a:endParaRPr lang="en-AU"/>
        </a:p>
      </dgm:t>
    </dgm:pt>
    <dgm:pt modelId="{CADF709B-EDBE-415D-9203-6DF2081C7655}" type="pres">
      <dgm:prSet presAssocID="{7D1F6B4F-324F-474E-A6AD-42B4A33E45BA}" presName="Name23" presStyleLbl="parChTrans1D4" presStyleIdx="16" presStyleCnt="72"/>
      <dgm:spPr/>
      <dgm:t>
        <a:bodyPr/>
        <a:lstStyle/>
        <a:p>
          <a:endParaRPr lang="en-AU"/>
        </a:p>
      </dgm:t>
    </dgm:pt>
    <dgm:pt modelId="{2AACEEA0-4314-4AFA-932E-2F352F97B006}" type="pres">
      <dgm:prSet presAssocID="{40AB42E5-756F-44FE-A33D-09E28FE1EC80}" presName="hierRoot4" presStyleCnt="0"/>
      <dgm:spPr/>
      <dgm:t>
        <a:bodyPr/>
        <a:lstStyle/>
        <a:p>
          <a:endParaRPr lang="en-AU"/>
        </a:p>
      </dgm:t>
    </dgm:pt>
    <dgm:pt modelId="{184A3C4D-80A3-4367-BD53-30CDE77A8AF8}" type="pres">
      <dgm:prSet presAssocID="{40AB42E5-756F-44FE-A33D-09E28FE1EC80}" presName="composite4" presStyleCnt="0"/>
      <dgm:spPr/>
      <dgm:t>
        <a:bodyPr/>
        <a:lstStyle/>
        <a:p>
          <a:endParaRPr lang="en-AU"/>
        </a:p>
      </dgm:t>
    </dgm:pt>
    <dgm:pt modelId="{B45A7300-ADF7-4021-B3C0-011EF0C3B2A3}" type="pres">
      <dgm:prSet presAssocID="{40AB42E5-756F-44FE-A33D-09E28FE1EC80}" presName="background4" presStyleLbl="node4" presStyleIdx="16" presStyleCnt="72"/>
      <dgm:spPr/>
      <dgm:t>
        <a:bodyPr/>
        <a:lstStyle/>
        <a:p>
          <a:endParaRPr lang="en-AU"/>
        </a:p>
      </dgm:t>
    </dgm:pt>
    <dgm:pt modelId="{C55EC6DD-570D-46DA-A274-63A72948F7C9}" type="pres">
      <dgm:prSet presAssocID="{40AB42E5-756F-44FE-A33D-09E28FE1EC80}" presName="text4" presStyleLbl="fgAcc4" presStyleIdx="16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89678D5-214D-4F39-B211-933B368735FF}" type="pres">
      <dgm:prSet presAssocID="{40AB42E5-756F-44FE-A33D-09E28FE1EC80}" presName="hierChild5" presStyleCnt="0"/>
      <dgm:spPr/>
      <dgm:t>
        <a:bodyPr/>
        <a:lstStyle/>
        <a:p>
          <a:endParaRPr lang="en-AU"/>
        </a:p>
      </dgm:t>
    </dgm:pt>
    <dgm:pt modelId="{C54E8610-3F51-406A-AF68-4EFE92C266DD}" type="pres">
      <dgm:prSet presAssocID="{D66E11A9-79FF-4A60-9D3D-9A981D1C0CC3}" presName="Name23" presStyleLbl="parChTrans1D4" presStyleIdx="17" presStyleCnt="72"/>
      <dgm:spPr/>
      <dgm:t>
        <a:bodyPr/>
        <a:lstStyle/>
        <a:p>
          <a:endParaRPr lang="en-AU"/>
        </a:p>
      </dgm:t>
    </dgm:pt>
    <dgm:pt modelId="{1A079240-4542-40BF-9176-822B6B460834}" type="pres">
      <dgm:prSet presAssocID="{055CEBBC-25CA-4C34-A878-2653854DAE41}" presName="hierRoot4" presStyleCnt="0"/>
      <dgm:spPr/>
      <dgm:t>
        <a:bodyPr/>
        <a:lstStyle/>
        <a:p>
          <a:endParaRPr lang="en-AU"/>
        </a:p>
      </dgm:t>
    </dgm:pt>
    <dgm:pt modelId="{A2662E1E-0157-476F-A8BC-8D6CE308C73A}" type="pres">
      <dgm:prSet presAssocID="{055CEBBC-25CA-4C34-A878-2653854DAE41}" presName="composite4" presStyleCnt="0"/>
      <dgm:spPr/>
      <dgm:t>
        <a:bodyPr/>
        <a:lstStyle/>
        <a:p>
          <a:endParaRPr lang="en-AU"/>
        </a:p>
      </dgm:t>
    </dgm:pt>
    <dgm:pt modelId="{C9BB4128-EE6F-4A68-8CA1-2AE4A073423B}" type="pres">
      <dgm:prSet presAssocID="{055CEBBC-25CA-4C34-A878-2653854DAE41}" presName="background4" presStyleLbl="node4" presStyleIdx="17" presStyleCnt="72"/>
      <dgm:spPr/>
      <dgm:t>
        <a:bodyPr/>
        <a:lstStyle/>
        <a:p>
          <a:endParaRPr lang="en-AU"/>
        </a:p>
      </dgm:t>
    </dgm:pt>
    <dgm:pt modelId="{55D5EFB5-A05E-49A9-8917-E1349829923A}" type="pres">
      <dgm:prSet presAssocID="{055CEBBC-25CA-4C34-A878-2653854DAE41}" presName="text4" presStyleLbl="fgAcc4" presStyleIdx="17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E30A627-2C0B-465C-9799-8C960BAA053D}" type="pres">
      <dgm:prSet presAssocID="{055CEBBC-25CA-4C34-A878-2653854DAE41}" presName="hierChild5" presStyleCnt="0"/>
      <dgm:spPr/>
      <dgm:t>
        <a:bodyPr/>
        <a:lstStyle/>
        <a:p>
          <a:endParaRPr lang="en-AU"/>
        </a:p>
      </dgm:t>
    </dgm:pt>
    <dgm:pt modelId="{72F74456-0FDC-479C-960E-770E431B4726}" type="pres">
      <dgm:prSet presAssocID="{E7E9EDCD-A7E4-4FC7-8AC6-5EB92A3C78DA}" presName="Name23" presStyleLbl="parChTrans1D4" presStyleIdx="18" presStyleCnt="72"/>
      <dgm:spPr/>
      <dgm:t>
        <a:bodyPr/>
        <a:lstStyle/>
        <a:p>
          <a:endParaRPr lang="en-AU"/>
        </a:p>
      </dgm:t>
    </dgm:pt>
    <dgm:pt modelId="{A2CF554C-37B6-458C-B972-FDF57A3DE699}" type="pres">
      <dgm:prSet presAssocID="{8EB05134-EF0E-4E5C-9FC7-BD843467F908}" presName="hierRoot4" presStyleCnt="0"/>
      <dgm:spPr/>
      <dgm:t>
        <a:bodyPr/>
        <a:lstStyle/>
        <a:p>
          <a:endParaRPr lang="en-AU"/>
        </a:p>
      </dgm:t>
    </dgm:pt>
    <dgm:pt modelId="{9FB0E28B-1B85-4FDB-BA08-E54281AD6DD7}" type="pres">
      <dgm:prSet presAssocID="{8EB05134-EF0E-4E5C-9FC7-BD843467F908}" presName="composite4" presStyleCnt="0"/>
      <dgm:spPr/>
      <dgm:t>
        <a:bodyPr/>
        <a:lstStyle/>
        <a:p>
          <a:endParaRPr lang="en-AU"/>
        </a:p>
      </dgm:t>
    </dgm:pt>
    <dgm:pt modelId="{B43208E5-2A73-42A5-9BFE-23F902DAD15A}" type="pres">
      <dgm:prSet presAssocID="{8EB05134-EF0E-4E5C-9FC7-BD843467F908}" presName="background4" presStyleLbl="node4" presStyleIdx="18" presStyleCnt="72"/>
      <dgm:spPr/>
      <dgm:t>
        <a:bodyPr/>
        <a:lstStyle/>
        <a:p>
          <a:endParaRPr lang="en-AU"/>
        </a:p>
      </dgm:t>
    </dgm:pt>
    <dgm:pt modelId="{AA87FEDB-9CEF-40D3-B733-FBA36C1011B0}" type="pres">
      <dgm:prSet presAssocID="{8EB05134-EF0E-4E5C-9FC7-BD843467F908}" presName="text4" presStyleLbl="fgAcc4" presStyleIdx="18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C6A4264-F64B-4CB6-A623-CF156E7E8C72}" type="pres">
      <dgm:prSet presAssocID="{8EB05134-EF0E-4E5C-9FC7-BD843467F908}" presName="hierChild5" presStyleCnt="0"/>
      <dgm:spPr/>
      <dgm:t>
        <a:bodyPr/>
        <a:lstStyle/>
        <a:p>
          <a:endParaRPr lang="en-AU"/>
        </a:p>
      </dgm:t>
    </dgm:pt>
    <dgm:pt modelId="{A41143FE-90CA-427C-BC94-DDF86B6B69CB}" type="pres">
      <dgm:prSet presAssocID="{F789E6A0-4B8D-414B-B63C-55A7CA865352}" presName="Name23" presStyleLbl="parChTrans1D4" presStyleIdx="19" presStyleCnt="72"/>
      <dgm:spPr/>
      <dgm:t>
        <a:bodyPr/>
        <a:lstStyle/>
        <a:p>
          <a:endParaRPr lang="en-AU"/>
        </a:p>
      </dgm:t>
    </dgm:pt>
    <dgm:pt modelId="{565D0329-62CB-4B45-9FF3-9F466AFA5BBB}" type="pres">
      <dgm:prSet presAssocID="{33785DAF-1238-45BF-A298-73BDE4F53C5F}" presName="hierRoot4" presStyleCnt="0"/>
      <dgm:spPr/>
      <dgm:t>
        <a:bodyPr/>
        <a:lstStyle/>
        <a:p>
          <a:endParaRPr lang="en-AU"/>
        </a:p>
      </dgm:t>
    </dgm:pt>
    <dgm:pt modelId="{56DB3FD8-21A6-45C1-892D-617A1F16CABE}" type="pres">
      <dgm:prSet presAssocID="{33785DAF-1238-45BF-A298-73BDE4F53C5F}" presName="composite4" presStyleCnt="0"/>
      <dgm:spPr/>
      <dgm:t>
        <a:bodyPr/>
        <a:lstStyle/>
        <a:p>
          <a:endParaRPr lang="en-AU"/>
        </a:p>
      </dgm:t>
    </dgm:pt>
    <dgm:pt modelId="{0833594B-B548-4676-9645-457F8BDB935E}" type="pres">
      <dgm:prSet presAssocID="{33785DAF-1238-45BF-A298-73BDE4F53C5F}" presName="background4" presStyleLbl="node4" presStyleIdx="19" presStyleCnt="72"/>
      <dgm:spPr/>
      <dgm:t>
        <a:bodyPr/>
        <a:lstStyle/>
        <a:p>
          <a:endParaRPr lang="en-AU"/>
        </a:p>
      </dgm:t>
    </dgm:pt>
    <dgm:pt modelId="{7DD4BA0E-4729-4DC4-8F0B-B28EB0BAFF87}" type="pres">
      <dgm:prSet presAssocID="{33785DAF-1238-45BF-A298-73BDE4F53C5F}" presName="text4" presStyleLbl="fgAcc4" presStyleIdx="19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B3B9620-8898-46B4-8695-B3E5EE30D781}" type="pres">
      <dgm:prSet presAssocID="{33785DAF-1238-45BF-A298-73BDE4F53C5F}" presName="hierChild5" presStyleCnt="0"/>
      <dgm:spPr/>
      <dgm:t>
        <a:bodyPr/>
        <a:lstStyle/>
        <a:p>
          <a:endParaRPr lang="en-AU"/>
        </a:p>
      </dgm:t>
    </dgm:pt>
    <dgm:pt modelId="{2A439D97-E094-472A-A268-1BFFCB60F8D7}" type="pres">
      <dgm:prSet presAssocID="{CC7F3488-0055-4EAE-BCEF-16706BD13B17}" presName="Name23" presStyleLbl="parChTrans1D4" presStyleIdx="20" presStyleCnt="72"/>
      <dgm:spPr/>
      <dgm:t>
        <a:bodyPr/>
        <a:lstStyle/>
        <a:p>
          <a:endParaRPr lang="en-AU"/>
        </a:p>
      </dgm:t>
    </dgm:pt>
    <dgm:pt modelId="{2F603A10-0895-426E-B288-E3873C6EB356}" type="pres">
      <dgm:prSet presAssocID="{9150C34D-9442-41F4-9B4A-4F881886A6DD}" presName="hierRoot4" presStyleCnt="0"/>
      <dgm:spPr/>
      <dgm:t>
        <a:bodyPr/>
        <a:lstStyle/>
        <a:p>
          <a:endParaRPr lang="en-AU"/>
        </a:p>
      </dgm:t>
    </dgm:pt>
    <dgm:pt modelId="{8DFF9249-54DC-4B10-BB45-EED78AA6D38A}" type="pres">
      <dgm:prSet presAssocID="{9150C34D-9442-41F4-9B4A-4F881886A6DD}" presName="composite4" presStyleCnt="0"/>
      <dgm:spPr/>
      <dgm:t>
        <a:bodyPr/>
        <a:lstStyle/>
        <a:p>
          <a:endParaRPr lang="en-AU"/>
        </a:p>
      </dgm:t>
    </dgm:pt>
    <dgm:pt modelId="{39C27EDB-4F22-48B2-AD27-03A3EEB2DCD4}" type="pres">
      <dgm:prSet presAssocID="{9150C34D-9442-41F4-9B4A-4F881886A6DD}" presName="background4" presStyleLbl="node4" presStyleIdx="20" presStyleCnt="72"/>
      <dgm:spPr/>
      <dgm:t>
        <a:bodyPr/>
        <a:lstStyle/>
        <a:p>
          <a:endParaRPr lang="en-AU"/>
        </a:p>
      </dgm:t>
    </dgm:pt>
    <dgm:pt modelId="{43F9EEBF-1EAE-4114-80B7-F78F7BF643E3}" type="pres">
      <dgm:prSet presAssocID="{9150C34D-9442-41F4-9B4A-4F881886A6DD}" presName="text4" presStyleLbl="fgAcc4" presStyleIdx="20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61A0F5D-2897-4F65-9BFA-716960773E14}" type="pres">
      <dgm:prSet presAssocID="{9150C34D-9442-41F4-9B4A-4F881886A6DD}" presName="hierChild5" presStyleCnt="0"/>
      <dgm:spPr/>
      <dgm:t>
        <a:bodyPr/>
        <a:lstStyle/>
        <a:p>
          <a:endParaRPr lang="en-AU"/>
        </a:p>
      </dgm:t>
    </dgm:pt>
    <dgm:pt modelId="{DCF00B1A-A0BE-4B65-B835-AD71521C1378}" type="pres">
      <dgm:prSet presAssocID="{D5F61459-3B20-4AFD-9D49-285C5291425E}" presName="Name23" presStyleLbl="parChTrans1D4" presStyleIdx="21" presStyleCnt="72"/>
      <dgm:spPr/>
      <dgm:t>
        <a:bodyPr/>
        <a:lstStyle/>
        <a:p>
          <a:endParaRPr lang="en-AU"/>
        </a:p>
      </dgm:t>
    </dgm:pt>
    <dgm:pt modelId="{242F4690-311B-4759-806E-BF7BB3E9E329}" type="pres">
      <dgm:prSet presAssocID="{8A1564E0-212E-4084-82A8-CC13FA6645DF}" presName="hierRoot4" presStyleCnt="0"/>
      <dgm:spPr/>
      <dgm:t>
        <a:bodyPr/>
        <a:lstStyle/>
        <a:p>
          <a:endParaRPr lang="en-AU"/>
        </a:p>
      </dgm:t>
    </dgm:pt>
    <dgm:pt modelId="{E3029162-A905-4B47-9161-F5B3520E6253}" type="pres">
      <dgm:prSet presAssocID="{8A1564E0-212E-4084-82A8-CC13FA6645DF}" presName="composite4" presStyleCnt="0"/>
      <dgm:spPr/>
      <dgm:t>
        <a:bodyPr/>
        <a:lstStyle/>
        <a:p>
          <a:endParaRPr lang="en-AU"/>
        </a:p>
      </dgm:t>
    </dgm:pt>
    <dgm:pt modelId="{1DF1EE48-07FD-4FF4-80A0-12C14457CA71}" type="pres">
      <dgm:prSet presAssocID="{8A1564E0-212E-4084-82A8-CC13FA6645DF}" presName="background4" presStyleLbl="node4" presStyleIdx="21" presStyleCnt="72"/>
      <dgm:spPr/>
      <dgm:t>
        <a:bodyPr/>
        <a:lstStyle/>
        <a:p>
          <a:endParaRPr lang="en-AU"/>
        </a:p>
      </dgm:t>
    </dgm:pt>
    <dgm:pt modelId="{B731690F-1CBD-41D7-8140-4E6AC8B7D63A}" type="pres">
      <dgm:prSet presAssocID="{8A1564E0-212E-4084-82A8-CC13FA6645DF}" presName="text4" presStyleLbl="fgAcc4" presStyleIdx="21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08B3C62-6FF1-4D2B-B592-A32F16125110}" type="pres">
      <dgm:prSet presAssocID="{8A1564E0-212E-4084-82A8-CC13FA6645DF}" presName="hierChild5" presStyleCnt="0"/>
      <dgm:spPr/>
      <dgm:t>
        <a:bodyPr/>
        <a:lstStyle/>
        <a:p>
          <a:endParaRPr lang="en-AU"/>
        </a:p>
      </dgm:t>
    </dgm:pt>
    <dgm:pt modelId="{4B19FB1E-38AF-429D-86CF-08A26EE6CD4A}" type="pres">
      <dgm:prSet presAssocID="{C339B2D7-97B6-447F-8625-9EC3EAD1EC54}" presName="Name23" presStyleLbl="parChTrans1D4" presStyleIdx="22" presStyleCnt="72"/>
      <dgm:spPr/>
      <dgm:t>
        <a:bodyPr/>
        <a:lstStyle/>
        <a:p>
          <a:endParaRPr lang="en-AU"/>
        </a:p>
      </dgm:t>
    </dgm:pt>
    <dgm:pt modelId="{698E82EF-C97D-48A1-9579-F5257B25E86F}" type="pres">
      <dgm:prSet presAssocID="{CA58D1C0-8B3E-4938-9D83-FCFEEB947B2E}" presName="hierRoot4" presStyleCnt="0"/>
      <dgm:spPr/>
      <dgm:t>
        <a:bodyPr/>
        <a:lstStyle/>
        <a:p>
          <a:endParaRPr lang="en-AU"/>
        </a:p>
      </dgm:t>
    </dgm:pt>
    <dgm:pt modelId="{1C59889E-5764-4249-8E71-A488E87BB0BA}" type="pres">
      <dgm:prSet presAssocID="{CA58D1C0-8B3E-4938-9D83-FCFEEB947B2E}" presName="composite4" presStyleCnt="0"/>
      <dgm:spPr/>
      <dgm:t>
        <a:bodyPr/>
        <a:lstStyle/>
        <a:p>
          <a:endParaRPr lang="en-AU"/>
        </a:p>
      </dgm:t>
    </dgm:pt>
    <dgm:pt modelId="{693D561D-81B6-47DC-A660-44352A33EB20}" type="pres">
      <dgm:prSet presAssocID="{CA58D1C0-8B3E-4938-9D83-FCFEEB947B2E}" presName="background4" presStyleLbl="node4" presStyleIdx="22" presStyleCnt="72"/>
      <dgm:spPr/>
      <dgm:t>
        <a:bodyPr/>
        <a:lstStyle/>
        <a:p>
          <a:endParaRPr lang="en-AU"/>
        </a:p>
      </dgm:t>
    </dgm:pt>
    <dgm:pt modelId="{69B8E353-9EEC-4F4F-A144-075E55A9387F}" type="pres">
      <dgm:prSet presAssocID="{CA58D1C0-8B3E-4938-9D83-FCFEEB947B2E}" presName="text4" presStyleLbl="fgAcc4" presStyleIdx="22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FDBEF74-8A2A-4464-BE8D-A4697777BD40}" type="pres">
      <dgm:prSet presAssocID="{CA58D1C0-8B3E-4938-9D83-FCFEEB947B2E}" presName="hierChild5" presStyleCnt="0"/>
      <dgm:spPr/>
      <dgm:t>
        <a:bodyPr/>
        <a:lstStyle/>
        <a:p>
          <a:endParaRPr lang="en-AU"/>
        </a:p>
      </dgm:t>
    </dgm:pt>
    <dgm:pt modelId="{403F8F30-AE13-4CC4-9DB0-85848F32DDC2}" type="pres">
      <dgm:prSet presAssocID="{EA26D0D3-3DD0-4B6D-B35D-0AC9F6E29D3A}" presName="Name23" presStyleLbl="parChTrans1D4" presStyleIdx="23" presStyleCnt="72"/>
      <dgm:spPr/>
      <dgm:t>
        <a:bodyPr/>
        <a:lstStyle/>
        <a:p>
          <a:endParaRPr lang="en-AU"/>
        </a:p>
      </dgm:t>
    </dgm:pt>
    <dgm:pt modelId="{2E289543-4001-416B-ADCC-47FA2B1BD2A9}" type="pres">
      <dgm:prSet presAssocID="{DF12D9EB-49CE-476E-97AE-6F4BE0FFA581}" presName="hierRoot4" presStyleCnt="0"/>
      <dgm:spPr/>
      <dgm:t>
        <a:bodyPr/>
        <a:lstStyle/>
        <a:p>
          <a:endParaRPr lang="en-AU"/>
        </a:p>
      </dgm:t>
    </dgm:pt>
    <dgm:pt modelId="{2C57BB8F-33AF-4DED-A95F-B4BE62499779}" type="pres">
      <dgm:prSet presAssocID="{DF12D9EB-49CE-476E-97AE-6F4BE0FFA581}" presName="composite4" presStyleCnt="0"/>
      <dgm:spPr/>
      <dgm:t>
        <a:bodyPr/>
        <a:lstStyle/>
        <a:p>
          <a:endParaRPr lang="en-AU"/>
        </a:p>
      </dgm:t>
    </dgm:pt>
    <dgm:pt modelId="{86A765F7-09A8-42E9-A4F3-B8F9A2E9C962}" type="pres">
      <dgm:prSet presAssocID="{DF12D9EB-49CE-476E-97AE-6F4BE0FFA581}" presName="background4" presStyleLbl="node4" presStyleIdx="23" presStyleCnt="72"/>
      <dgm:spPr/>
      <dgm:t>
        <a:bodyPr/>
        <a:lstStyle/>
        <a:p>
          <a:endParaRPr lang="en-AU"/>
        </a:p>
      </dgm:t>
    </dgm:pt>
    <dgm:pt modelId="{9CBE91B7-18E2-44F3-B0FA-04360EAEB14E}" type="pres">
      <dgm:prSet presAssocID="{DF12D9EB-49CE-476E-97AE-6F4BE0FFA581}" presName="text4" presStyleLbl="fgAcc4" presStyleIdx="23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2087DE7-85BC-4BFD-913B-09EA8DFAA295}" type="pres">
      <dgm:prSet presAssocID="{DF12D9EB-49CE-476E-97AE-6F4BE0FFA581}" presName="hierChild5" presStyleCnt="0"/>
      <dgm:spPr/>
      <dgm:t>
        <a:bodyPr/>
        <a:lstStyle/>
        <a:p>
          <a:endParaRPr lang="en-AU"/>
        </a:p>
      </dgm:t>
    </dgm:pt>
    <dgm:pt modelId="{F666353B-BFA8-4968-A6B8-13BF769D237F}" type="pres">
      <dgm:prSet presAssocID="{36B9E0F4-2B93-462A-BD88-311A278CF70D}" presName="Name17" presStyleLbl="parChTrans1D3" presStyleIdx="2" presStyleCnt="6"/>
      <dgm:spPr/>
      <dgm:t>
        <a:bodyPr/>
        <a:lstStyle/>
        <a:p>
          <a:endParaRPr lang="en-AU"/>
        </a:p>
      </dgm:t>
    </dgm:pt>
    <dgm:pt modelId="{B77CEF22-17E9-4BBD-902C-D0594668D2F7}" type="pres">
      <dgm:prSet presAssocID="{367A0916-2041-423F-B9A3-261C9F657BB2}" presName="hierRoot3" presStyleCnt="0"/>
      <dgm:spPr/>
      <dgm:t>
        <a:bodyPr/>
        <a:lstStyle/>
        <a:p>
          <a:endParaRPr lang="en-AU"/>
        </a:p>
      </dgm:t>
    </dgm:pt>
    <dgm:pt modelId="{5068288A-B052-4321-A43D-22D26A586242}" type="pres">
      <dgm:prSet presAssocID="{367A0916-2041-423F-B9A3-261C9F657BB2}" presName="composite3" presStyleCnt="0"/>
      <dgm:spPr/>
      <dgm:t>
        <a:bodyPr/>
        <a:lstStyle/>
        <a:p>
          <a:endParaRPr lang="en-AU"/>
        </a:p>
      </dgm:t>
    </dgm:pt>
    <dgm:pt modelId="{13BE9AFA-0619-4963-B4F6-69738774DFB2}" type="pres">
      <dgm:prSet presAssocID="{367A0916-2041-423F-B9A3-261C9F657BB2}" presName="background3" presStyleLbl="node3" presStyleIdx="2" presStyleCnt="6"/>
      <dgm:spPr/>
      <dgm:t>
        <a:bodyPr/>
        <a:lstStyle/>
        <a:p>
          <a:endParaRPr lang="en-AU"/>
        </a:p>
      </dgm:t>
    </dgm:pt>
    <dgm:pt modelId="{5BF9BA26-CE8F-4FED-A537-1F8DCD5D820A}" type="pres">
      <dgm:prSet presAssocID="{367A0916-2041-423F-B9A3-261C9F657BB2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EBE819A-4911-4A61-AEE8-1F654B7425AD}" type="pres">
      <dgm:prSet presAssocID="{367A0916-2041-423F-B9A3-261C9F657BB2}" presName="hierChild4" presStyleCnt="0"/>
      <dgm:spPr/>
      <dgm:t>
        <a:bodyPr/>
        <a:lstStyle/>
        <a:p>
          <a:endParaRPr lang="en-AU"/>
        </a:p>
      </dgm:t>
    </dgm:pt>
    <dgm:pt modelId="{1E501CDF-9EE8-458F-9EB5-DDF2BDE3CF9C}" type="pres">
      <dgm:prSet presAssocID="{36FD6B47-0588-4D8D-9DBB-2A903C813A9D}" presName="Name23" presStyleLbl="parChTrans1D4" presStyleIdx="24" presStyleCnt="72"/>
      <dgm:spPr/>
      <dgm:t>
        <a:bodyPr/>
        <a:lstStyle/>
        <a:p>
          <a:endParaRPr lang="en-AU"/>
        </a:p>
      </dgm:t>
    </dgm:pt>
    <dgm:pt modelId="{7572E477-C3A0-4E3F-ADE2-8DD0DF2E5D5B}" type="pres">
      <dgm:prSet presAssocID="{4A6F58E1-A0FE-409B-BFE8-5D06CBE0FBD1}" presName="hierRoot4" presStyleCnt="0"/>
      <dgm:spPr/>
      <dgm:t>
        <a:bodyPr/>
        <a:lstStyle/>
        <a:p>
          <a:endParaRPr lang="en-AU"/>
        </a:p>
      </dgm:t>
    </dgm:pt>
    <dgm:pt modelId="{9ADD639D-325F-4E10-BA72-7E57352E5769}" type="pres">
      <dgm:prSet presAssocID="{4A6F58E1-A0FE-409B-BFE8-5D06CBE0FBD1}" presName="composite4" presStyleCnt="0"/>
      <dgm:spPr/>
      <dgm:t>
        <a:bodyPr/>
        <a:lstStyle/>
        <a:p>
          <a:endParaRPr lang="en-AU"/>
        </a:p>
      </dgm:t>
    </dgm:pt>
    <dgm:pt modelId="{9741DEB1-0C80-4F98-8DC1-D78A206CF99B}" type="pres">
      <dgm:prSet presAssocID="{4A6F58E1-A0FE-409B-BFE8-5D06CBE0FBD1}" presName="background4" presStyleLbl="node4" presStyleIdx="24" presStyleCnt="72"/>
      <dgm:spPr/>
      <dgm:t>
        <a:bodyPr/>
        <a:lstStyle/>
        <a:p>
          <a:endParaRPr lang="en-AU"/>
        </a:p>
      </dgm:t>
    </dgm:pt>
    <dgm:pt modelId="{F5C99677-8252-4968-A387-12A7249363F8}" type="pres">
      <dgm:prSet presAssocID="{4A6F58E1-A0FE-409B-BFE8-5D06CBE0FBD1}" presName="text4" presStyleLbl="fgAcc4" presStyleIdx="24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737AFF7-4142-48C4-A6BE-CC544F1AE050}" type="pres">
      <dgm:prSet presAssocID="{4A6F58E1-A0FE-409B-BFE8-5D06CBE0FBD1}" presName="hierChild5" presStyleCnt="0"/>
      <dgm:spPr/>
      <dgm:t>
        <a:bodyPr/>
        <a:lstStyle/>
        <a:p>
          <a:endParaRPr lang="en-AU"/>
        </a:p>
      </dgm:t>
    </dgm:pt>
    <dgm:pt modelId="{8D4A9BEA-C025-4C04-A6F4-F5D4435DB83E}" type="pres">
      <dgm:prSet presAssocID="{95C00BAD-E917-4ED1-AAC8-AB4D89E2E0F3}" presName="Name23" presStyleLbl="parChTrans1D4" presStyleIdx="25" presStyleCnt="72"/>
      <dgm:spPr/>
      <dgm:t>
        <a:bodyPr/>
        <a:lstStyle/>
        <a:p>
          <a:endParaRPr lang="en-AU"/>
        </a:p>
      </dgm:t>
    </dgm:pt>
    <dgm:pt modelId="{68D1C60D-229F-48C2-8025-E19F6E6B9B58}" type="pres">
      <dgm:prSet presAssocID="{7BDA11E1-E761-45A6-8708-911EE8A00780}" presName="hierRoot4" presStyleCnt="0"/>
      <dgm:spPr/>
      <dgm:t>
        <a:bodyPr/>
        <a:lstStyle/>
        <a:p>
          <a:endParaRPr lang="en-AU"/>
        </a:p>
      </dgm:t>
    </dgm:pt>
    <dgm:pt modelId="{E87880E6-95E4-4EF0-95D1-8677AF5244DD}" type="pres">
      <dgm:prSet presAssocID="{7BDA11E1-E761-45A6-8708-911EE8A00780}" presName="composite4" presStyleCnt="0"/>
      <dgm:spPr/>
      <dgm:t>
        <a:bodyPr/>
        <a:lstStyle/>
        <a:p>
          <a:endParaRPr lang="en-AU"/>
        </a:p>
      </dgm:t>
    </dgm:pt>
    <dgm:pt modelId="{FA7E14CC-B779-4ABD-904D-09353CD0905E}" type="pres">
      <dgm:prSet presAssocID="{7BDA11E1-E761-45A6-8708-911EE8A00780}" presName="background4" presStyleLbl="node4" presStyleIdx="25" presStyleCnt="72"/>
      <dgm:spPr/>
      <dgm:t>
        <a:bodyPr/>
        <a:lstStyle/>
        <a:p>
          <a:endParaRPr lang="en-AU"/>
        </a:p>
      </dgm:t>
    </dgm:pt>
    <dgm:pt modelId="{5888587A-3A8E-4152-9563-35430D692A77}" type="pres">
      <dgm:prSet presAssocID="{7BDA11E1-E761-45A6-8708-911EE8A00780}" presName="text4" presStyleLbl="fgAcc4" presStyleIdx="25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F57D41C-13EA-4C91-ADA8-2F1B937A45AD}" type="pres">
      <dgm:prSet presAssocID="{7BDA11E1-E761-45A6-8708-911EE8A00780}" presName="hierChild5" presStyleCnt="0"/>
      <dgm:spPr/>
      <dgm:t>
        <a:bodyPr/>
        <a:lstStyle/>
        <a:p>
          <a:endParaRPr lang="en-AU"/>
        </a:p>
      </dgm:t>
    </dgm:pt>
    <dgm:pt modelId="{676F407C-8311-4735-B474-1BB8CD7C3304}" type="pres">
      <dgm:prSet presAssocID="{B132AC06-5CE3-49E3-8F84-9607A0E0F8B5}" presName="Name23" presStyleLbl="parChTrans1D4" presStyleIdx="26" presStyleCnt="72"/>
      <dgm:spPr/>
      <dgm:t>
        <a:bodyPr/>
        <a:lstStyle/>
        <a:p>
          <a:endParaRPr lang="en-AU"/>
        </a:p>
      </dgm:t>
    </dgm:pt>
    <dgm:pt modelId="{05FDECF2-5F17-48D2-9A24-8E31CCD56D05}" type="pres">
      <dgm:prSet presAssocID="{B41841C4-C35E-4CA7-81A9-1C6F7E988A35}" presName="hierRoot4" presStyleCnt="0"/>
      <dgm:spPr/>
      <dgm:t>
        <a:bodyPr/>
        <a:lstStyle/>
        <a:p>
          <a:endParaRPr lang="en-AU"/>
        </a:p>
      </dgm:t>
    </dgm:pt>
    <dgm:pt modelId="{D1C66A5D-2DDA-4160-A59C-3A0F3193980A}" type="pres">
      <dgm:prSet presAssocID="{B41841C4-C35E-4CA7-81A9-1C6F7E988A35}" presName="composite4" presStyleCnt="0"/>
      <dgm:spPr/>
      <dgm:t>
        <a:bodyPr/>
        <a:lstStyle/>
        <a:p>
          <a:endParaRPr lang="en-AU"/>
        </a:p>
      </dgm:t>
    </dgm:pt>
    <dgm:pt modelId="{CA195A2F-EA3B-4E7F-B695-74EAA5664BE5}" type="pres">
      <dgm:prSet presAssocID="{B41841C4-C35E-4CA7-81A9-1C6F7E988A35}" presName="background4" presStyleLbl="node4" presStyleIdx="26" presStyleCnt="72"/>
      <dgm:spPr/>
      <dgm:t>
        <a:bodyPr/>
        <a:lstStyle/>
        <a:p>
          <a:endParaRPr lang="en-AU"/>
        </a:p>
      </dgm:t>
    </dgm:pt>
    <dgm:pt modelId="{3977F985-CACE-4A5F-AA49-970AD4CD170B}" type="pres">
      <dgm:prSet presAssocID="{B41841C4-C35E-4CA7-81A9-1C6F7E988A35}" presName="text4" presStyleLbl="fgAcc4" presStyleIdx="26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F984522-DD71-405B-ACD9-C5084221927F}" type="pres">
      <dgm:prSet presAssocID="{B41841C4-C35E-4CA7-81A9-1C6F7E988A35}" presName="hierChild5" presStyleCnt="0"/>
      <dgm:spPr/>
      <dgm:t>
        <a:bodyPr/>
        <a:lstStyle/>
        <a:p>
          <a:endParaRPr lang="en-AU"/>
        </a:p>
      </dgm:t>
    </dgm:pt>
    <dgm:pt modelId="{5C831016-1C02-4A93-8938-612F6429113A}" type="pres">
      <dgm:prSet presAssocID="{0975E527-7C7E-4EEF-92E1-62631F259DA6}" presName="Name23" presStyleLbl="parChTrans1D4" presStyleIdx="27" presStyleCnt="72"/>
      <dgm:spPr/>
      <dgm:t>
        <a:bodyPr/>
        <a:lstStyle/>
        <a:p>
          <a:endParaRPr lang="en-AU"/>
        </a:p>
      </dgm:t>
    </dgm:pt>
    <dgm:pt modelId="{9C144796-3A0E-4F35-8420-D12BEC9DC875}" type="pres">
      <dgm:prSet presAssocID="{2FC46665-0A15-439F-A409-B0C7F1E15303}" presName="hierRoot4" presStyleCnt="0"/>
      <dgm:spPr/>
      <dgm:t>
        <a:bodyPr/>
        <a:lstStyle/>
        <a:p>
          <a:endParaRPr lang="en-AU"/>
        </a:p>
      </dgm:t>
    </dgm:pt>
    <dgm:pt modelId="{10DA5773-8212-4694-B137-0BE7C3AF05ED}" type="pres">
      <dgm:prSet presAssocID="{2FC46665-0A15-439F-A409-B0C7F1E15303}" presName="composite4" presStyleCnt="0"/>
      <dgm:spPr/>
      <dgm:t>
        <a:bodyPr/>
        <a:lstStyle/>
        <a:p>
          <a:endParaRPr lang="en-AU"/>
        </a:p>
      </dgm:t>
    </dgm:pt>
    <dgm:pt modelId="{89E86302-BA23-4FAF-9596-E1728E49AD12}" type="pres">
      <dgm:prSet presAssocID="{2FC46665-0A15-439F-A409-B0C7F1E15303}" presName="background4" presStyleLbl="node4" presStyleIdx="27" presStyleCnt="72"/>
      <dgm:spPr/>
      <dgm:t>
        <a:bodyPr/>
        <a:lstStyle/>
        <a:p>
          <a:endParaRPr lang="en-AU"/>
        </a:p>
      </dgm:t>
    </dgm:pt>
    <dgm:pt modelId="{9E93FC22-F374-4236-92A0-975509C6D70E}" type="pres">
      <dgm:prSet presAssocID="{2FC46665-0A15-439F-A409-B0C7F1E15303}" presName="text4" presStyleLbl="fgAcc4" presStyleIdx="27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D7C6B42-B651-403E-AF85-12CE54D3522C}" type="pres">
      <dgm:prSet presAssocID="{2FC46665-0A15-439F-A409-B0C7F1E15303}" presName="hierChild5" presStyleCnt="0"/>
      <dgm:spPr/>
      <dgm:t>
        <a:bodyPr/>
        <a:lstStyle/>
        <a:p>
          <a:endParaRPr lang="en-AU"/>
        </a:p>
      </dgm:t>
    </dgm:pt>
    <dgm:pt modelId="{D488E391-F1C6-4E35-A809-B5942EFC3DB0}" type="pres">
      <dgm:prSet presAssocID="{50651A86-0344-44B1-AF90-1CDC6F0BEA45}" presName="Name23" presStyleLbl="parChTrans1D4" presStyleIdx="28" presStyleCnt="72"/>
      <dgm:spPr/>
      <dgm:t>
        <a:bodyPr/>
        <a:lstStyle/>
        <a:p>
          <a:endParaRPr lang="en-AU"/>
        </a:p>
      </dgm:t>
    </dgm:pt>
    <dgm:pt modelId="{37ED8EC7-C2FE-45B4-84D5-8B3D699FF8D8}" type="pres">
      <dgm:prSet presAssocID="{EC6175D2-F228-41C7-99C6-9FF4876BE502}" presName="hierRoot4" presStyleCnt="0"/>
      <dgm:spPr/>
      <dgm:t>
        <a:bodyPr/>
        <a:lstStyle/>
        <a:p>
          <a:endParaRPr lang="en-AU"/>
        </a:p>
      </dgm:t>
    </dgm:pt>
    <dgm:pt modelId="{BC6E4E42-46C2-4F3E-9A64-71A45A7EB6C2}" type="pres">
      <dgm:prSet presAssocID="{EC6175D2-F228-41C7-99C6-9FF4876BE502}" presName="composite4" presStyleCnt="0"/>
      <dgm:spPr/>
      <dgm:t>
        <a:bodyPr/>
        <a:lstStyle/>
        <a:p>
          <a:endParaRPr lang="en-AU"/>
        </a:p>
      </dgm:t>
    </dgm:pt>
    <dgm:pt modelId="{AE33D4A7-C96D-4ED5-A307-E56A71BCBDEF}" type="pres">
      <dgm:prSet presAssocID="{EC6175D2-F228-41C7-99C6-9FF4876BE502}" presName="background4" presStyleLbl="node4" presStyleIdx="28" presStyleCnt="72"/>
      <dgm:spPr/>
      <dgm:t>
        <a:bodyPr/>
        <a:lstStyle/>
        <a:p>
          <a:endParaRPr lang="en-AU"/>
        </a:p>
      </dgm:t>
    </dgm:pt>
    <dgm:pt modelId="{41A92CE7-C972-46EE-8444-9DF0623B63E0}" type="pres">
      <dgm:prSet presAssocID="{EC6175D2-F228-41C7-99C6-9FF4876BE502}" presName="text4" presStyleLbl="fgAcc4" presStyleIdx="28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D237B7C-B8F9-4F96-B21B-A589DF31EACB}" type="pres">
      <dgm:prSet presAssocID="{EC6175D2-F228-41C7-99C6-9FF4876BE502}" presName="hierChild5" presStyleCnt="0"/>
      <dgm:spPr/>
      <dgm:t>
        <a:bodyPr/>
        <a:lstStyle/>
        <a:p>
          <a:endParaRPr lang="en-AU"/>
        </a:p>
      </dgm:t>
    </dgm:pt>
    <dgm:pt modelId="{E8DA0418-E1E2-462A-8A45-BBE1E7C22A2C}" type="pres">
      <dgm:prSet presAssocID="{38B5DFAF-B5CD-4C59-8B13-0EDEB4A4BDD8}" presName="Name23" presStyleLbl="parChTrans1D4" presStyleIdx="29" presStyleCnt="72"/>
      <dgm:spPr/>
      <dgm:t>
        <a:bodyPr/>
        <a:lstStyle/>
        <a:p>
          <a:endParaRPr lang="en-AU"/>
        </a:p>
      </dgm:t>
    </dgm:pt>
    <dgm:pt modelId="{5997210F-0BA8-472C-AC97-36878CF5C097}" type="pres">
      <dgm:prSet presAssocID="{C5ABF563-E84A-4FC0-9958-2CDBC1BCD861}" presName="hierRoot4" presStyleCnt="0"/>
      <dgm:spPr/>
      <dgm:t>
        <a:bodyPr/>
        <a:lstStyle/>
        <a:p>
          <a:endParaRPr lang="en-AU"/>
        </a:p>
      </dgm:t>
    </dgm:pt>
    <dgm:pt modelId="{E0803A21-6681-47FD-A3FF-72B94A127BF6}" type="pres">
      <dgm:prSet presAssocID="{C5ABF563-E84A-4FC0-9958-2CDBC1BCD861}" presName="composite4" presStyleCnt="0"/>
      <dgm:spPr/>
      <dgm:t>
        <a:bodyPr/>
        <a:lstStyle/>
        <a:p>
          <a:endParaRPr lang="en-AU"/>
        </a:p>
      </dgm:t>
    </dgm:pt>
    <dgm:pt modelId="{1005FE58-ACA4-4722-9877-334CB9CF252B}" type="pres">
      <dgm:prSet presAssocID="{C5ABF563-E84A-4FC0-9958-2CDBC1BCD861}" presName="background4" presStyleLbl="node4" presStyleIdx="29" presStyleCnt="72"/>
      <dgm:spPr/>
      <dgm:t>
        <a:bodyPr/>
        <a:lstStyle/>
        <a:p>
          <a:endParaRPr lang="en-AU"/>
        </a:p>
      </dgm:t>
    </dgm:pt>
    <dgm:pt modelId="{F359C6AE-58C0-4B63-ABDF-D201D1B79F41}" type="pres">
      <dgm:prSet presAssocID="{C5ABF563-E84A-4FC0-9958-2CDBC1BCD861}" presName="text4" presStyleLbl="fgAcc4" presStyleIdx="29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70A445C-6D5A-4916-AB5A-1DD806E0220E}" type="pres">
      <dgm:prSet presAssocID="{C5ABF563-E84A-4FC0-9958-2CDBC1BCD861}" presName="hierChild5" presStyleCnt="0"/>
      <dgm:spPr/>
      <dgm:t>
        <a:bodyPr/>
        <a:lstStyle/>
        <a:p>
          <a:endParaRPr lang="en-AU"/>
        </a:p>
      </dgm:t>
    </dgm:pt>
    <dgm:pt modelId="{946EC5ED-3AF2-4262-9FED-9F1488734D0D}" type="pres">
      <dgm:prSet presAssocID="{4A462989-1664-4960-BBAE-2157E7F457A7}" presName="Name23" presStyleLbl="parChTrans1D4" presStyleIdx="30" presStyleCnt="72"/>
      <dgm:spPr/>
      <dgm:t>
        <a:bodyPr/>
        <a:lstStyle/>
        <a:p>
          <a:endParaRPr lang="en-AU"/>
        </a:p>
      </dgm:t>
    </dgm:pt>
    <dgm:pt modelId="{F4473C0F-3CCF-4A30-8A3E-657DE4A4B497}" type="pres">
      <dgm:prSet presAssocID="{BB2FD8EC-EF5F-4B98-9FA0-99222058B681}" presName="hierRoot4" presStyleCnt="0"/>
      <dgm:spPr/>
      <dgm:t>
        <a:bodyPr/>
        <a:lstStyle/>
        <a:p>
          <a:endParaRPr lang="en-AU"/>
        </a:p>
      </dgm:t>
    </dgm:pt>
    <dgm:pt modelId="{9ED1C2D8-5BDF-433D-AD2F-D93B4BF54D8B}" type="pres">
      <dgm:prSet presAssocID="{BB2FD8EC-EF5F-4B98-9FA0-99222058B681}" presName="composite4" presStyleCnt="0"/>
      <dgm:spPr/>
      <dgm:t>
        <a:bodyPr/>
        <a:lstStyle/>
        <a:p>
          <a:endParaRPr lang="en-AU"/>
        </a:p>
      </dgm:t>
    </dgm:pt>
    <dgm:pt modelId="{3789D3D2-0BD3-45FC-BFBE-CA298B2EB7A2}" type="pres">
      <dgm:prSet presAssocID="{BB2FD8EC-EF5F-4B98-9FA0-99222058B681}" presName="background4" presStyleLbl="node4" presStyleIdx="30" presStyleCnt="72"/>
      <dgm:spPr/>
      <dgm:t>
        <a:bodyPr/>
        <a:lstStyle/>
        <a:p>
          <a:endParaRPr lang="en-AU"/>
        </a:p>
      </dgm:t>
    </dgm:pt>
    <dgm:pt modelId="{49BC50DC-E294-404E-BAD7-17FEA0D30181}" type="pres">
      <dgm:prSet presAssocID="{BB2FD8EC-EF5F-4B98-9FA0-99222058B681}" presName="text4" presStyleLbl="fgAcc4" presStyleIdx="30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BE9E131-B56A-49D3-A0DF-349062B5D2D5}" type="pres">
      <dgm:prSet presAssocID="{BB2FD8EC-EF5F-4B98-9FA0-99222058B681}" presName="hierChild5" presStyleCnt="0"/>
      <dgm:spPr/>
      <dgm:t>
        <a:bodyPr/>
        <a:lstStyle/>
        <a:p>
          <a:endParaRPr lang="en-AU"/>
        </a:p>
      </dgm:t>
    </dgm:pt>
    <dgm:pt modelId="{44B98F90-5DD6-4C9E-85A5-C83CE928679F}" type="pres">
      <dgm:prSet presAssocID="{A3C8075C-393C-442C-AEFE-0CA1DBFC7B83}" presName="Name23" presStyleLbl="parChTrans1D4" presStyleIdx="31" presStyleCnt="72"/>
      <dgm:spPr/>
      <dgm:t>
        <a:bodyPr/>
        <a:lstStyle/>
        <a:p>
          <a:endParaRPr lang="en-AU"/>
        </a:p>
      </dgm:t>
    </dgm:pt>
    <dgm:pt modelId="{D7317D8E-679C-485D-8000-D7E354C09F57}" type="pres">
      <dgm:prSet presAssocID="{0F336FDA-0790-45B8-B78C-7ECDCB134395}" presName="hierRoot4" presStyleCnt="0"/>
      <dgm:spPr/>
      <dgm:t>
        <a:bodyPr/>
        <a:lstStyle/>
        <a:p>
          <a:endParaRPr lang="en-AU"/>
        </a:p>
      </dgm:t>
    </dgm:pt>
    <dgm:pt modelId="{46CC4032-A424-438F-847E-83B90A0B7859}" type="pres">
      <dgm:prSet presAssocID="{0F336FDA-0790-45B8-B78C-7ECDCB134395}" presName="composite4" presStyleCnt="0"/>
      <dgm:spPr/>
      <dgm:t>
        <a:bodyPr/>
        <a:lstStyle/>
        <a:p>
          <a:endParaRPr lang="en-AU"/>
        </a:p>
      </dgm:t>
    </dgm:pt>
    <dgm:pt modelId="{9A3D15BA-322D-46EB-8853-B435DB00B819}" type="pres">
      <dgm:prSet presAssocID="{0F336FDA-0790-45B8-B78C-7ECDCB134395}" presName="background4" presStyleLbl="node4" presStyleIdx="31" presStyleCnt="72"/>
      <dgm:spPr/>
      <dgm:t>
        <a:bodyPr/>
        <a:lstStyle/>
        <a:p>
          <a:endParaRPr lang="en-AU"/>
        </a:p>
      </dgm:t>
    </dgm:pt>
    <dgm:pt modelId="{87B6AF78-ED0A-4637-AFE4-596D411E00B5}" type="pres">
      <dgm:prSet presAssocID="{0F336FDA-0790-45B8-B78C-7ECDCB134395}" presName="text4" presStyleLbl="fgAcc4" presStyleIdx="31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5C76EFE-F502-40C6-AF77-5DC4907CDD6E}" type="pres">
      <dgm:prSet presAssocID="{0F336FDA-0790-45B8-B78C-7ECDCB134395}" presName="hierChild5" presStyleCnt="0"/>
      <dgm:spPr/>
      <dgm:t>
        <a:bodyPr/>
        <a:lstStyle/>
        <a:p>
          <a:endParaRPr lang="en-AU"/>
        </a:p>
      </dgm:t>
    </dgm:pt>
    <dgm:pt modelId="{2E5FA1E6-BB00-4BFC-AD06-4EC03D108C5E}" type="pres">
      <dgm:prSet presAssocID="{081245E0-C1C1-430C-B7DD-68E3CDCBE8BE}" presName="Name23" presStyleLbl="parChTrans1D4" presStyleIdx="32" presStyleCnt="72"/>
      <dgm:spPr/>
      <dgm:t>
        <a:bodyPr/>
        <a:lstStyle/>
        <a:p>
          <a:endParaRPr lang="en-AU"/>
        </a:p>
      </dgm:t>
    </dgm:pt>
    <dgm:pt modelId="{F3BACA6B-310A-46F1-AF83-3383524464F7}" type="pres">
      <dgm:prSet presAssocID="{7C83067D-6567-4D46-95D0-DFDB46206A97}" presName="hierRoot4" presStyleCnt="0"/>
      <dgm:spPr/>
      <dgm:t>
        <a:bodyPr/>
        <a:lstStyle/>
        <a:p>
          <a:endParaRPr lang="en-AU"/>
        </a:p>
      </dgm:t>
    </dgm:pt>
    <dgm:pt modelId="{8CC9E3C5-72A6-4261-8F62-AF5DA303199F}" type="pres">
      <dgm:prSet presAssocID="{7C83067D-6567-4D46-95D0-DFDB46206A97}" presName="composite4" presStyleCnt="0"/>
      <dgm:spPr/>
      <dgm:t>
        <a:bodyPr/>
        <a:lstStyle/>
        <a:p>
          <a:endParaRPr lang="en-AU"/>
        </a:p>
      </dgm:t>
    </dgm:pt>
    <dgm:pt modelId="{6B80FB29-9D56-4794-A176-9E56D296CEB4}" type="pres">
      <dgm:prSet presAssocID="{7C83067D-6567-4D46-95D0-DFDB46206A97}" presName="background4" presStyleLbl="node4" presStyleIdx="32" presStyleCnt="72"/>
      <dgm:spPr/>
      <dgm:t>
        <a:bodyPr/>
        <a:lstStyle/>
        <a:p>
          <a:endParaRPr lang="en-AU"/>
        </a:p>
      </dgm:t>
    </dgm:pt>
    <dgm:pt modelId="{B3239D81-5DAC-4DAB-84DC-E42FD98AC4B2}" type="pres">
      <dgm:prSet presAssocID="{7C83067D-6567-4D46-95D0-DFDB46206A97}" presName="text4" presStyleLbl="fgAcc4" presStyleIdx="32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2C537EA-E867-450F-A7F9-5E84B29FCBF4}" type="pres">
      <dgm:prSet presAssocID="{7C83067D-6567-4D46-95D0-DFDB46206A97}" presName="hierChild5" presStyleCnt="0"/>
      <dgm:spPr/>
      <dgm:t>
        <a:bodyPr/>
        <a:lstStyle/>
        <a:p>
          <a:endParaRPr lang="en-AU"/>
        </a:p>
      </dgm:t>
    </dgm:pt>
    <dgm:pt modelId="{954AD8CE-1C34-4251-8A5B-4361FFC3413F}" type="pres">
      <dgm:prSet presAssocID="{7996A220-29E4-4BF3-98F1-E25AB45004DC}" presName="Name23" presStyleLbl="parChTrans1D4" presStyleIdx="33" presStyleCnt="72"/>
      <dgm:spPr/>
      <dgm:t>
        <a:bodyPr/>
        <a:lstStyle/>
        <a:p>
          <a:endParaRPr lang="en-AU"/>
        </a:p>
      </dgm:t>
    </dgm:pt>
    <dgm:pt modelId="{CF6BCBE6-3DFB-4C7C-A9C7-598976ED913E}" type="pres">
      <dgm:prSet presAssocID="{912DA80D-A2D2-4843-A904-AEA5038627FB}" presName="hierRoot4" presStyleCnt="0"/>
      <dgm:spPr/>
      <dgm:t>
        <a:bodyPr/>
        <a:lstStyle/>
        <a:p>
          <a:endParaRPr lang="en-AU"/>
        </a:p>
      </dgm:t>
    </dgm:pt>
    <dgm:pt modelId="{42F5A01D-D0D1-49F3-BC00-EC10373312B7}" type="pres">
      <dgm:prSet presAssocID="{912DA80D-A2D2-4843-A904-AEA5038627FB}" presName="composite4" presStyleCnt="0"/>
      <dgm:spPr/>
      <dgm:t>
        <a:bodyPr/>
        <a:lstStyle/>
        <a:p>
          <a:endParaRPr lang="en-AU"/>
        </a:p>
      </dgm:t>
    </dgm:pt>
    <dgm:pt modelId="{67E30EF8-9BEE-4C29-951E-1509B65CB759}" type="pres">
      <dgm:prSet presAssocID="{912DA80D-A2D2-4843-A904-AEA5038627FB}" presName="background4" presStyleLbl="node4" presStyleIdx="33" presStyleCnt="72"/>
      <dgm:spPr/>
      <dgm:t>
        <a:bodyPr/>
        <a:lstStyle/>
        <a:p>
          <a:endParaRPr lang="en-AU"/>
        </a:p>
      </dgm:t>
    </dgm:pt>
    <dgm:pt modelId="{EF04F030-C253-4712-905A-538EF465DDF0}" type="pres">
      <dgm:prSet presAssocID="{912DA80D-A2D2-4843-A904-AEA5038627FB}" presName="text4" presStyleLbl="fgAcc4" presStyleIdx="33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B00A8F9-5D4F-4A04-8F0F-E737CD144267}" type="pres">
      <dgm:prSet presAssocID="{912DA80D-A2D2-4843-A904-AEA5038627FB}" presName="hierChild5" presStyleCnt="0"/>
      <dgm:spPr/>
      <dgm:t>
        <a:bodyPr/>
        <a:lstStyle/>
        <a:p>
          <a:endParaRPr lang="en-AU"/>
        </a:p>
      </dgm:t>
    </dgm:pt>
    <dgm:pt modelId="{CEC588CC-9C6A-4FF5-940E-462311F43399}" type="pres">
      <dgm:prSet presAssocID="{2DBB3B9C-80EE-46F7-A2DA-94335F2F522D}" presName="Name23" presStyleLbl="parChTrans1D4" presStyleIdx="34" presStyleCnt="72"/>
      <dgm:spPr/>
      <dgm:t>
        <a:bodyPr/>
        <a:lstStyle/>
        <a:p>
          <a:endParaRPr lang="en-AU"/>
        </a:p>
      </dgm:t>
    </dgm:pt>
    <dgm:pt modelId="{D16D952E-E475-42EB-87B8-5B2F0A58EBF8}" type="pres">
      <dgm:prSet presAssocID="{2D7FA1AB-CC75-491B-B735-63D469215F7D}" presName="hierRoot4" presStyleCnt="0"/>
      <dgm:spPr/>
      <dgm:t>
        <a:bodyPr/>
        <a:lstStyle/>
        <a:p>
          <a:endParaRPr lang="en-AU"/>
        </a:p>
      </dgm:t>
    </dgm:pt>
    <dgm:pt modelId="{082A96CA-EE32-4107-9936-08B9DB10457B}" type="pres">
      <dgm:prSet presAssocID="{2D7FA1AB-CC75-491B-B735-63D469215F7D}" presName="composite4" presStyleCnt="0"/>
      <dgm:spPr/>
      <dgm:t>
        <a:bodyPr/>
        <a:lstStyle/>
        <a:p>
          <a:endParaRPr lang="en-AU"/>
        </a:p>
      </dgm:t>
    </dgm:pt>
    <dgm:pt modelId="{3889E9E5-B1B9-4DDE-A844-B14417395F7B}" type="pres">
      <dgm:prSet presAssocID="{2D7FA1AB-CC75-491B-B735-63D469215F7D}" presName="background4" presStyleLbl="node4" presStyleIdx="34" presStyleCnt="72"/>
      <dgm:spPr/>
      <dgm:t>
        <a:bodyPr/>
        <a:lstStyle/>
        <a:p>
          <a:endParaRPr lang="en-AU"/>
        </a:p>
      </dgm:t>
    </dgm:pt>
    <dgm:pt modelId="{1624B3AD-7472-47CA-97CC-4DE2E8716948}" type="pres">
      <dgm:prSet presAssocID="{2D7FA1AB-CC75-491B-B735-63D469215F7D}" presName="text4" presStyleLbl="fgAcc4" presStyleIdx="34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A76AD32-384F-4266-95B6-EEF2A003C1E4}" type="pres">
      <dgm:prSet presAssocID="{2D7FA1AB-CC75-491B-B735-63D469215F7D}" presName="hierChild5" presStyleCnt="0"/>
      <dgm:spPr/>
      <dgm:t>
        <a:bodyPr/>
        <a:lstStyle/>
        <a:p>
          <a:endParaRPr lang="en-AU"/>
        </a:p>
      </dgm:t>
    </dgm:pt>
    <dgm:pt modelId="{9870E490-D63F-43D7-8767-0160C28AF5A6}" type="pres">
      <dgm:prSet presAssocID="{5B107329-61A8-4AEC-900B-1D9DD14C1D17}" presName="Name23" presStyleLbl="parChTrans1D4" presStyleIdx="35" presStyleCnt="72"/>
      <dgm:spPr/>
      <dgm:t>
        <a:bodyPr/>
        <a:lstStyle/>
        <a:p>
          <a:endParaRPr lang="en-AU"/>
        </a:p>
      </dgm:t>
    </dgm:pt>
    <dgm:pt modelId="{C3E0EB2D-A477-4780-AC04-FDE56A9B069B}" type="pres">
      <dgm:prSet presAssocID="{8AA95C78-38AD-49A3-BB3F-97019EA7D50D}" presName="hierRoot4" presStyleCnt="0"/>
      <dgm:spPr/>
      <dgm:t>
        <a:bodyPr/>
        <a:lstStyle/>
        <a:p>
          <a:endParaRPr lang="en-AU"/>
        </a:p>
      </dgm:t>
    </dgm:pt>
    <dgm:pt modelId="{BC8E7AE8-439F-4097-9089-BF5F21ACDF65}" type="pres">
      <dgm:prSet presAssocID="{8AA95C78-38AD-49A3-BB3F-97019EA7D50D}" presName="composite4" presStyleCnt="0"/>
      <dgm:spPr/>
      <dgm:t>
        <a:bodyPr/>
        <a:lstStyle/>
        <a:p>
          <a:endParaRPr lang="en-AU"/>
        </a:p>
      </dgm:t>
    </dgm:pt>
    <dgm:pt modelId="{730D7E53-BAFC-4BB4-A93F-B42304649A17}" type="pres">
      <dgm:prSet presAssocID="{8AA95C78-38AD-49A3-BB3F-97019EA7D50D}" presName="background4" presStyleLbl="node4" presStyleIdx="35" presStyleCnt="72"/>
      <dgm:spPr/>
      <dgm:t>
        <a:bodyPr/>
        <a:lstStyle/>
        <a:p>
          <a:endParaRPr lang="en-AU"/>
        </a:p>
      </dgm:t>
    </dgm:pt>
    <dgm:pt modelId="{8EAC8212-02EC-4ADF-A5DC-18340D6DA245}" type="pres">
      <dgm:prSet presAssocID="{8AA95C78-38AD-49A3-BB3F-97019EA7D50D}" presName="text4" presStyleLbl="fgAcc4" presStyleIdx="35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4D18295-CF65-4185-BAD0-F69D6A3CBFA4}" type="pres">
      <dgm:prSet presAssocID="{8AA95C78-38AD-49A3-BB3F-97019EA7D50D}" presName="hierChild5" presStyleCnt="0"/>
      <dgm:spPr/>
      <dgm:t>
        <a:bodyPr/>
        <a:lstStyle/>
        <a:p>
          <a:endParaRPr lang="en-AU"/>
        </a:p>
      </dgm:t>
    </dgm:pt>
    <dgm:pt modelId="{538B7BBD-0E31-4E23-A8DF-765D1995006D}" type="pres">
      <dgm:prSet presAssocID="{B10F0E2A-991E-4977-8AC6-984B2F89EA7C}" presName="Name10" presStyleLbl="parChTrans1D2" presStyleIdx="1" presStyleCnt="2"/>
      <dgm:spPr/>
      <dgm:t>
        <a:bodyPr/>
        <a:lstStyle/>
        <a:p>
          <a:endParaRPr lang="en-AU"/>
        </a:p>
      </dgm:t>
    </dgm:pt>
    <dgm:pt modelId="{1DE1D06C-B3FE-4F92-93E8-FCFD832662F8}" type="pres">
      <dgm:prSet presAssocID="{14132960-6DCD-4DD3-B533-77900989FC17}" presName="hierRoot2" presStyleCnt="0"/>
      <dgm:spPr/>
      <dgm:t>
        <a:bodyPr/>
        <a:lstStyle/>
        <a:p>
          <a:endParaRPr lang="en-AU"/>
        </a:p>
      </dgm:t>
    </dgm:pt>
    <dgm:pt modelId="{9117B0F9-6674-4646-B03B-AB09F7DBBF27}" type="pres">
      <dgm:prSet presAssocID="{14132960-6DCD-4DD3-B533-77900989FC17}" presName="composite2" presStyleCnt="0"/>
      <dgm:spPr/>
      <dgm:t>
        <a:bodyPr/>
        <a:lstStyle/>
        <a:p>
          <a:endParaRPr lang="en-AU"/>
        </a:p>
      </dgm:t>
    </dgm:pt>
    <dgm:pt modelId="{1DA006EA-4F6D-4ED6-8DB1-AD05ECDFCEE6}" type="pres">
      <dgm:prSet presAssocID="{14132960-6DCD-4DD3-B533-77900989FC17}" presName="background2" presStyleLbl="node2" presStyleIdx="1" presStyleCnt="2"/>
      <dgm:spPr/>
      <dgm:t>
        <a:bodyPr/>
        <a:lstStyle/>
        <a:p>
          <a:endParaRPr lang="en-AU"/>
        </a:p>
      </dgm:t>
    </dgm:pt>
    <dgm:pt modelId="{C52725CA-8211-4DF0-87C0-52EA2C103DB4}" type="pres">
      <dgm:prSet presAssocID="{14132960-6DCD-4DD3-B533-77900989FC1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72FE723-AB6D-48E8-B142-6FC20DB7359C}" type="pres">
      <dgm:prSet presAssocID="{14132960-6DCD-4DD3-B533-77900989FC17}" presName="hierChild3" presStyleCnt="0"/>
      <dgm:spPr/>
      <dgm:t>
        <a:bodyPr/>
        <a:lstStyle/>
        <a:p>
          <a:endParaRPr lang="en-AU"/>
        </a:p>
      </dgm:t>
    </dgm:pt>
    <dgm:pt modelId="{EEB573CB-E6B5-4726-9A4C-113420762B1E}" type="pres">
      <dgm:prSet presAssocID="{1FD59915-AFC2-40B5-9A59-CA7713DE14C8}" presName="Name17" presStyleLbl="parChTrans1D3" presStyleIdx="3" presStyleCnt="6"/>
      <dgm:spPr/>
      <dgm:t>
        <a:bodyPr/>
        <a:lstStyle/>
        <a:p>
          <a:endParaRPr lang="en-AU"/>
        </a:p>
      </dgm:t>
    </dgm:pt>
    <dgm:pt modelId="{D2A6F35C-660E-447D-8465-3E698CC77B26}" type="pres">
      <dgm:prSet presAssocID="{B824C90D-416C-4DBF-BFFD-33C5F7CB543A}" presName="hierRoot3" presStyleCnt="0"/>
      <dgm:spPr/>
      <dgm:t>
        <a:bodyPr/>
        <a:lstStyle/>
        <a:p>
          <a:endParaRPr lang="en-AU"/>
        </a:p>
      </dgm:t>
    </dgm:pt>
    <dgm:pt modelId="{89BE62C2-37BA-4702-B903-3E888D37C548}" type="pres">
      <dgm:prSet presAssocID="{B824C90D-416C-4DBF-BFFD-33C5F7CB543A}" presName="composite3" presStyleCnt="0"/>
      <dgm:spPr/>
      <dgm:t>
        <a:bodyPr/>
        <a:lstStyle/>
        <a:p>
          <a:endParaRPr lang="en-AU"/>
        </a:p>
      </dgm:t>
    </dgm:pt>
    <dgm:pt modelId="{9323D21C-673D-4FE3-9001-77D5F4E71050}" type="pres">
      <dgm:prSet presAssocID="{B824C90D-416C-4DBF-BFFD-33C5F7CB543A}" presName="background3" presStyleLbl="node3" presStyleIdx="3" presStyleCnt="6"/>
      <dgm:spPr/>
      <dgm:t>
        <a:bodyPr/>
        <a:lstStyle/>
        <a:p>
          <a:endParaRPr lang="en-AU"/>
        </a:p>
      </dgm:t>
    </dgm:pt>
    <dgm:pt modelId="{30E84846-4CFC-4E0E-8625-DC7B416581D4}" type="pres">
      <dgm:prSet presAssocID="{B824C90D-416C-4DBF-BFFD-33C5F7CB543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D2130E0-DF0B-4832-8C61-DD86F901F8BC}" type="pres">
      <dgm:prSet presAssocID="{B824C90D-416C-4DBF-BFFD-33C5F7CB543A}" presName="hierChild4" presStyleCnt="0"/>
      <dgm:spPr/>
      <dgm:t>
        <a:bodyPr/>
        <a:lstStyle/>
        <a:p>
          <a:endParaRPr lang="en-AU"/>
        </a:p>
      </dgm:t>
    </dgm:pt>
    <dgm:pt modelId="{005E8DA8-0A66-4644-8DA6-2A6C2A8E1EC1}" type="pres">
      <dgm:prSet presAssocID="{507A7546-F27E-4E33-B1B8-B13ECE64C70C}" presName="Name23" presStyleLbl="parChTrans1D4" presStyleIdx="36" presStyleCnt="72"/>
      <dgm:spPr/>
      <dgm:t>
        <a:bodyPr/>
        <a:lstStyle/>
        <a:p>
          <a:endParaRPr lang="en-AU"/>
        </a:p>
      </dgm:t>
    </dgm:pt>
    <dgm:pt modelId="{7318E753-A989-41E6-8EAA-367FA4E69360}" type="pres">
      <dgm:prSet presAssocID="{0BEFB943-2773-4646-9A35-0BB458708118}" presName="hierRoot4" presStyleCnt="0"/>
      <dgm:spPr/>
      <dgm:t>
        <a:bodyPr/>
        <a:lstStyle/>
        <a:p>
          <a:endParaRPr lang="en-AU"/>
        </a:p>
      </dgm:t>
    </dgm:pt>
    <dgm:pt modelId="{A773CA55-9C71-49C0-85F6-9C832622A9D2}" type="pres">
      <dgm:prSet presAssocID="{0BEFB943-2773-4646-9A35-0BB458708118}" presName="composite4" presStyleCnt="0"/>
      <dgm:spPr/>
      <dgm:t>
        <a:bodyPr/>
        <a:lstStyle/>
        <a:p>
          <a:endParaRPr lang="en-AU"/>
        </a:p>
      </dgm:t>
    </dgm:pt>
    <dgm:pt modelId="{D10C5207-C38A-48A1-B9AC-7D4A8B404D26}" type="pres">
      <dgm:prSet presAssocID="{0BEFB943-2773-4646-9A35-0BB458708118}" presName="background4" presStyleLbl="node4" presStyleIdx="36" presStyleCnt="72"/>
      <dgm:spPr/>
      <dgm:t>
        <a:bodyPr/>
        <a:lstStyle/>
        <a:p>
          <a:endParaRPr lang="en-AU"/>
        </a:p>
      </dgm:t>
    </dgm:pt>
    <dgm:pt modelId="{49E3F733-3D9C-4D63-AA74-04B43A3D3FD8}" type="pres">
      <dgm:prSet presAssocID="{0BEFB943-2773-4646-9A35-0BB458708118}" presName="text4" presStyleLbl="fgAcc4" presStyleIdx="36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FD77E2-C0BD-4C20-B2D7-8FABC323E6DF}" type="pres">
      <dgm:prSet presAssocID="{0BEFB943-2773-4646-9A35-0BB458708118}" presName="hierChild5" presStyleCnt="0"/>
      <dgm:spPr/>
      <dgm:t>
        <a:bodyPr/>
        <a:lstStyle/>
        <a:p>
          <a:endParaRPr lang="en-AU"/>
        </a:p>
      </dgm:t>
    </dgm:pt>
    <dgm:pt modelId="{66E3B6B8-9E9B-40A9-B45D-8342823ADCAD}" type="pres">
      <dgm:prSet presAssocID="{14559882-2B19-4E20-9F73-D5B719E2FE0A}" presName="Name23" presStyleLbl="parChTrans1D4" presStyleIdx="37" presStyleCnt="72"/>
      <dgm:spPr/>
      <dgm:t>
        <a:bodyPr/>
        <a:lstStyle/>
        <a:p>
          <a:endParaRPr lang="en-AU"/>
        </a:p>
      </dgm:t>
    </dgm:pt>
    <dgm:pt modelId="{B9C0B1B2-601C-4188-BDBA-C20F487BAB4C}" type="pres">
      <dgm:prSet presAssocID="{567FD77D-0815-43C1-A1FE-57FDB241F1F3}" presName="hierRoot4" presStyleCnt="0"/>
      <dgm:spPr/>
      <dgm:t>
        <a:bodyPr/>
        <a:lstStyle/>
        <a:p>
          <a:endParaRPr lang="en-AU"/>
        </a:p>
      </dgm:t>
    </dgm:pt>
    <dgm:pt modelId="{6D1CBBC1-026F-4F17-B0C8-E4BB5205F1A0}" type="pres">
      <dgm:prSet presAssocID="{567FD77D-0815-43C1-A1FE-57FDB241F1F3}" presName="composite4" presStyleCnt="0"/>
      <dgm:spPr/>
      <dgm:t>
        <a:bodyPr/>
        <a:lstStyle/>
        <a:p>
          <a:endParaRPr lang="en-AU"/>
        </a:p>
      </dgm:t>
    </dgm:pt>
    <dgm:pt modelId="{484ABBFD-F588-4AD8-B607-34AFB9A57CB4}" type="pres">
      <dgm:prSet presAssocID="{567FD77D-0815-43C1-A1FE-57FDB241F1F3}" presName="background4" presStyleLbl="node4" presStyleIdx="37" presStyleCnt="72"/>
      <dgm:spPr/>
      <dgm:t>
        <a:bodyPr/>
        <a:lstStyle/>
        <a:p>
          <a:endParaRPr lang="en-AU"/>
        </a:p>
      </dgm:t>
    </dgm:pt>
    <dgm:pt modelId="{ABB0D8DF-1D26-48A8-8881-F66B2EDA31FD}" type="pres">
      <dgm:prSet presAssocID="{567FD77D-0815-43C1-A1FE-57FDB241F1F3}" presName="text4" presStyleLbl="fgAcc4" presStyleIdx="37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B1BB756-638F-495C-AFC3-1DC291F32DC4}" type="pres">
      <dgm:prSet presAssocID="{567FD77D-0815-43C1-A1FE-57FDB241F1F3}" presName="hierChild5" presStyleCnt="0"/>
      <dgm:spPr/>
      <dgm:t>
        <a:bodyPr/>
        <a:lstStyle/>
        <a:p>
          <a:endParaRPr lang="en-AU"/>
        </a:p>
      </dgm:t>
    </dgm:pt>
    <dgm:pt modelId="{A26AD05F-2EB0-4A49-8860-57249456CB2B}" type="pres">
      <dgm:prSet presAssocID="{888A66E8-DD56-4E57-AB98-0330C625292D}" presName="Name23" presStyleLbl="parChTrans1D4" presStyleIdx="38" presStyleCnt="72"/>
      <dgm:spPr/>
      <dgm:t>
        <a:bodyPr/>
        <a:lstStyle/>
        <a:p>
          <a:endParaRPr lang="en-AU"/>
        </a:p>
      </dgm:t>
    </dgm:pt>
    <dgm:pt modelId="{0070E30D-4009-4965-97E6-99640FC6F86B}" type="pres">
      <dgm:prSet presAssocID="{B2A17F2A-E0E8-4A38-9966-7602D9266B8E}" presName="hierRoot4" presStyleCnt="0"/>
      <dgm:spPr/>
      <dgm:t>
        <a:bodyPr/>
        <a:lstStyle/>
        <a:p>
          <a:endParaRPr lang="en-AU"/>
        </a:p>
      </dgm:t>
    </dgm:pt>
    <dgm:pt modelId="{1A15093D-F341-4DF9-BE43-A0327A043764}" type="pres">
      <dgm:prSet presAssocID="{B2A17F2A-E0E8-4A38-9966-7602D9266B8E}" presName="composite4" presStyleCnt="0"/>
      <dgm:spPr/>
      <dgm:t>
        <a:bodyPr/>
        <a:lstStyle/>
        <a:p>
          <a:endParaRPr lang="en-AU"/>
        </a:p>
      </dgm:t>
    </dgm:pt>
    <dgm:pt modelId="{722B84D1-56C4-4CD1-A41E-FB079B4EC2BD}" type="pres">
      <dgm:prSet presAssocID="{B2A17F2A-E0E8-4A38-9966-7602D9266B8E}" presName="background4" presStyleLbl="node4" presStyleIdx="38" presStyleCnt="72"/>
      <dgm:spPr/>
      <dgm:t>
        <a:bodyPr/>
        <a:lstStyle/>
        <a:p>
          <a:endParaRPr lang="en-AU"/>
        </a:p>
      </dgm:t>
    </dgm:pt>
    <dgm:pt modelId="{DF8A9064-97A2-4FF4-80A9-C5FC289672AA}" type="pres">
      <dgm:prSet presAssocID="{B2A17F2A-E0E8-4A38-9966-7602D9266B8E}" presName="text4" presStyleLbl="fgAcc4" presStyleIdx="38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3C1670D-06F4-461C-811E-BF65835CC7F1}" type="pres">
      <dgm:prSet presAssocID="{B2A17F2A-E0E8-4A38-9966-7602D9266B8E}" presName="hierChild5" presStyleCnt="0"/>
      <dgm:spPr/>
      <dgm:t>
        <a:bodyPr/>
        <a:lstStyle/>
        <a:p>
          <a:endParaRPr lang="en-AU"/>
        </a:p>
      </dgm:t>
    </dgm:pt>
    <dgm:pt modelId="{8CA3D9A2-A251-4DE0-96F0-6A29F3DA4776}" type="pres">
      <dgm:prSet presAssocID="{90DEB53F-BFE1-4C12-A1CB-8A59030EAAF8}" presName="Name23" presStyleLbl="parChTrans1D4" presStyleIdx="39" presStyleCnt="72"/>
      <dgm:spPr/>
      <dgm:t>
        <a:bodyPr/>
        <a:lstStyle/>
        <a:p>
          <a:endParaRPr lang="en-AU"/>
        </a:p>
      </dgm:t>
    </dgm:pt>
    <dgm:pt modelId="{F515E63D-A00A-48FC-87FF-0E0EF67B0493}" type="pres">
      <dgm:prSet presAssocID="{43F4ACEC-7EEE-42EB-B814-F29B7ED19F2E}" presName="hierRoot4" presStyleCnt="0"/>
      <dgm:spPr/>
      <dgm:t>
        <a:bodyPr/>
        <a:lstStyle/>
        <a:p>
          <a:endParaRPr lang="en-AU"/>
        </a:p>
      </dgm:t>
    </dgm:pt>
    <dgm:pt modelId="{A4D52FCE-96B5-4D0B-BCD8-E100F9360843}" type="pres">
      <dgm:prSet presAssocID="{43F4ACEC-7EEE-42EB-B814-F29B7ED19F2E}" presName="composite4" presStyleCnt="0"/>
      <dgm:spPr/>
      <dgm:t>
        <a:bodyPr/>
        <a:lstStyle/>
        <a:p>
          <a:endParaRPr lang="en-AU"/>
        </a:p>
      </dgm:t>
    </dgm:pt>
    <dgm:pt modelId="{8C035052-01F4-4CDD-93D4-8F9337E9ACD9}" type="pres">
      <dgm:prSet presAssocID="{43F4ACEC-7EEE-42EB-B814-F29B7ED19F2E}" presName="background4" presStyleLbl="node4" presStyleIdx="39" presStyleCnt="72"/>
      <dgm:spPr/>
      <dgm:t>
        <a:bodyPr/>
        <a:lstStyle/>
        <a:p>
          <a:endParaRPr lang="en-AU"/>
        </a:p>
      </dgm:t>
    </dgm:pt>
    <dgm:pt modelId="{001152A5-27D6-4F09-94EA-EAF3B418842A}" type="pres">
      <dgm:prSet presAssocID="{43F4ACEC-7EEE-42EB-B814-F29B7ED19F2E}" presName="text4" presStyleLbl="fgAcc4" presStyleIdx="39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AB1F25A-8707-4765-A6B3-FAACED7F2205}" type="pres">
      <dgm:prSet presAssocID="{43F4ACEC-7EEE-42EB-B814-F29B7ED19F2E}" presName="hierChild5" presStyleCnt="0"/>
      <dgm:spPr/>
      <dgm:t>
        <a:bodyPr/>
        <a:lstStyle/>
        <a:p>
          <a:endParaRPr lang="en-AU"/>
        </a:p>
      </dgm:t>
    </dgm:pt>
    <dgm:pt modelId="{0BDD574A-52FC-4E06-8FCF-3648509E9C8B}" type="pres">
      <dgm:prSet presAssocID="{B921679F-02FB-4A10-AB84-219D773FFD31}" presName="Name23" presStyleLbl="parChTrans1D4" presStyleIdx="40" presStyleCnt="72"/>
      <dgm:spPr/>
      <dgm:t>
        <a:bodyPr/>
        <a:lstStyle/>
        <a:p>
          <a:endParaRPr lang="en-AU"/>
        </a:p>
      </dgm:t>
    </dgm:pt>
    <dgm:pt modelId="{BD45A375-2F08-4202-8A78-8EA4122AC4B0}" type="pres">
      <dgm:prSet presAssocID="{900B5DE4-D1B8-40CA-A948-6A2BA5737DA5}" presName="hierRoot4" presStyleCnt="0"/>
      <dgm:spPr/>
      <dgm:t>
        <a:bodyPr/>
        <a:lstStyle/>
        <a:p>
          <a:endParaRPr lang="en-AU"/>
        </a:p>
      </dgm:t>
    </dgm:pt>
    <dgm:pt modelId="{834E3EB5-9796-4BD5-A9C1-F992242D93BE}" type="pres">
      <dgm:prSet presAssocID="{900B5DE4-D1B8-40CA-A948-6A2BA5737DA5}" presName="composite4" presStyleCnt="0"/>
      <dgm:spPr/>
      <dgm:t>
        <a:bodyPr/>
        <a:lstStyle/>
        <a:p>
          <a:endParaRPr lang="en-AU"/>
        </a:p>
      </dgm:t>
    </dgm:pt>
    <dgm:pt modelId="{D6B6C309-BB23-4CDA-811F-B618E4FEE8E3}" type="pres">
      <dgm:prSet presAssocID="{900B5DE4-D1B8-40CA-A948-6A2BA5737DA5}" presName="background4" presStyleLbl="node4" presStyleIdx="40" presStyleCnt="72"/>
      <dgm:spPr/>
      <dgm:t>
        <a:bodyPr/>
        <a:lstStyle/>
        <a:p>
          <a:endParaRPr lang="en-AU"/>
        </a:p>
      </dgm:t>
    </dgm:pt>
    <dgm:pt modelId="{6E53641D-7812-4051-A74B-82611BBBA435}" type="pres">
      <dgm:prSet presAssocID="{900B5DE4-D1B8-40CA-A948-6A2BA5737DA5}" presName="text4" presStyleLbl="fgAcc4" presStyleIdx="40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FFD33BB-AD1B-45D5-9BB2-CC2E96B11218}" type="pres">
      <dgm:prSet presAssocID="{900B5DE4-D1B8-40CA-A948-6A2BA5737DA5}" presName="hierChild5" presStyleCnt="0"/>
      <dgm:spPr/>
      <dgm:t>
        <a:bodyPr/>
        <a:lstStyle/>
        <a:p>
          <a:endParaRPr lang="en-AU"/>
        </a:p>
      </dgm:t>
    </dgm:pt>
    <dgm:pt modelId="{9352A656-79B2-41F0-A7F4-7277AF4F68A2}" type="pres">
      <dgm:prSet presAssocID="{94DC6E48-9D5A-4F11-98AC-D83D85FC3183}" presName="Name23" presStyleLbl="parChTrans1D4" presStyleIdx="41" presStyleCnt="72"/>
      <dgm:spPr/>
      <dgm:t>
        <a:bodyPr/>
        <a:lstStyle/>
        <a:p>
          <a:endParaRPr lang="en-AU"/>
        </a:p>
      </dgm:t>
    </dgm:pt>
    <dgm:pt modelId="{8E3A8B09-8293-4E52-A621-D3A54CA97B89}" type="pres">
      <dgm:prSet presAssocID="{797821BA-DAA1-45EC-8C6A-C951B52CF3F4}" presName="hierRoot4" presStyleCnt="0"/>
      <dgm:spPr/>
      <dgm:t>
        <a:bodyPr/>
        <a:lstStyle/>
        <a:p>
          <a:endParaRPr lang="en-AU"/>
        </a:p>
      </dgm:t>
    </dgm:pt>
    <dgm:pt modelId="{7D4C12F7-29D8-4528-86A0-CD4CE5B3FA39}" type="pres">
      <dgm:prSet presAssocID="{797821BA-DAA1-45EC-8C6A-C951B52CF3F4}" presName="composite4" presStyleCnt="0"/>
      <dgm:spPr/>
      <dgm:t>
        <a:bodyPr/>
        <a:lstStyle/>
        <a:p>
          <a:endParaRPr lang="en-AU"/>
        </a:p>
      </dgm:t>
    </dgm:pt>
    <dgm:pt modelId="{572CF0D0-E813-4587-B9D6-14955E0CDBC0}" type="pres">
      <dgm:prSet presAssocID="{797821BA-DAA1-45EC-8C6A-C951B52CF3F4}" presName="background4" presStyleLbl="node4" presStyleIdx="41" presStyleCnt="72"/>
      <dgm:spPr/>
      <dgm:t>
        <a:bodyPr/>
        <a:lstStyle/>
        <a:p>
          <a:endParaRPr lang="en-AU"/>
        </a:p>
      </dgm:t>
    </dgm:pt>
    <dgm:pt modelId="{8A8A6B95-C0F2-492A-A835-BF76A1DDE01B}" type="pres">
      <dgm:prSet presAssocID="{797821BA-DAA1-45EC-8C6A-C951B52CF3F4}" presName="text4" presStyleLbl="fgAcc4" presStyleIdx="41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B52F51A-CEF5-4ECB-911E-2C140636FA6C}" type="pres">
      <dgm:prSet presAssocID="{797821BA-DAA1-45EC-8C6A-C951B52CF3F4}" presName="hierChild5" presStyleCnt="0"/>
      <dgm:spPr/>
      <dgm:t>
        <a:bodyPr/>
        <a:lstStyle/>
        <a:p>
          <a:endParaRPr lang="en-AU"/>
        </a:p>
      </dgm:t>
    </dgm:pt>
    <dgm:pt modelId="{25C7622D-D773-4AED-AF28-FE03E833D924}" type="pres">
      <dgm:prSet presAssocID="{2DAB7BEB-433F-4A68-B2B8-283D2D7B9AE5}" presName="Name23" presStyleLbl="parChTrans1D4" presStyleIdx="42" presStyleCnt="72"/>
      <dgm:spPr/>
      <dgm:t>
        <a:bodyPr/>
        <a:lstStyle/>
        <a:p>
          <a:endParaRPr lang="en-AU"/>
        </a:p>
      </dgm:t>
    </dgm:pt>
    <dgm:pt modelId="{0F8112B8-F90E-4D69-98B0-F0471A36924D}" type="pres">
      <dgm:prSet presAssocID="{09CD8544-5CED-4CDB-92FC-2D9F88E24A90}" presName="hierRoot4" presStyleCnt="0"/>
      <dgm:spPr/>
      <dgm:t>
        <a:bodyPr/>
        <a:lstStyle/>
        <a:p>
          <a:endParaRPr lang="en-AU"/>
        </a:p>
      </dgm:t>
    </dgm:pt>
    <dgm:pt modelId="{C8AE4948-E1D7-46E9-AA3E-0CF171320FDA}" type="pres">
      <dgm:prSet presAssocID="{09CD8544-5CED-4CDB-92FC-2D9F88E24A90}" presName="composite4" presStyleCnt="0"/>
      <dgm:spPr/>
      <dgm:t>
        <a:bodyPr/>
        <a:lstStyle/>
        <a:p>
          <a:endParaRPr lang="en-AU"/>
        </a:p>
      </dgm:t>
    </dgm:pt>
    <dgm:pt modelId="{2BB330C5-6FF8-418C-88D6-5E01443300C9}" type="pres">
      <dgm:prSet presAssocID="{09CD8544-5CED-4CDB-92FC-2D9F88E24A90}" presName="background4" presStyleLbl="node4" presStyleIdx="42" presStyleCnt="72"/>
      <dgm:spPr/>
      <dgm:t>
        <a:bodyPr/>
        <a:lstStyle/>
        <a:p>
          <a:endParaRPr lang="en-AU"/>
        </a:p>
      </dgm:t>
    </dgm:pt>
    <dgm:pt modelId="{BFE7EACA-8DA5-4193-9D21-2B2B809AA6F4}" type="pres">
      <dgm:prSet presAssocID="{09CD8544-5CED-4CDB-92FC-2D9F88E24A90}" presName="text4" presStyleLbl="fgAcc4" presStyleIdx="42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2AD6E81-48AF-4F4B-A51C-B5DA86D95132}" type="pres">
      <dgm:prSet presAssocID="{09CD8544-5CED-4CDB-92FC-2D9F88E24A90}" presName="hierChild5" presStyleCnt="0"/>
      <dgm:spPr/>
      <dgm:t>
        <a:bodyPr/>
        <a:lstStyle/>
        <a:p>
          <a:endParaRPr lang="en-AU"/>
        </a:p>
      </dgm:t>
    </dgm:pt>
    <dgm:pt modelId="{1FA60C17-EC36-494F-A77E-DFAAEB417858}" type="pres">
      <dgm:prSet presAssocID="{E5636F6A-EAB9-4471-BA85-1A875BB2FF6A}" presName="Name23" presStyleLbl="parChTrans1D4" presStyleIdx="43" presStyleCnt="72"/>
      <dgm:spPr/>
      <dgm:t>
        <a:bodyPr/>
        <a:lstStyle/>
        <a:p>
          <a:endParaRPr lang="en-AU"/>
        </a:p>
      </dgm:t>
    </dgm:pt>
    <dgm:pt modelId="{B0AACA2D-976A-4782-B0E8-2D8A321231AF}" type="pres">
      <dgm:prSet presAssocID="{8F5F93F7-044A-4DBD-B542-EAC95128A3BE}" presName="hierRoot4" presStyleCnt="0"/>
      <dgm:spPr/>
      <dgm:t>
        <a:bodyPr/>
        <a:lstStyle/>
        <a:p>
          <a:endParaRPr lang="en-AU"/>
        </a:p>
      </dgm:t>
    </dgm:pt>
    <dgm:pt modelId="{C1CD3E75-B8C5-48C8-91BD-3AF76D2BE70B}" type="pres">
      <dgm:prSet presAssocID="{8F5F93F7-044A-4DBD-B542-EAC95128A3BE}" presName="composite4" presStyleCnt="0"/>
      <dgm:spPr/>
      <dgm:t>
        <a:bodyPr/>
        <a:lstStyle/>
        <a:p>
          <a:endParaRPr lang="en-AU"/>
        </a:p>
      </dgm:t>
    </dgm:pt>
    <dgm:pt modelId="{1B24BE97-E5BC-4172-A3B1-2578B0757D36}" type="pres">
      <dgm:prSet presAssocID="{8F5F93F7-044A-4DBD-B542-EAC95128A3BE}" presName="background4" presStyleLbl="node4" presStyleIdx="43" presStyleCnt="72"/>
      <dgm:spPr/>
      <dgm:t>
        <a:bodyPr/>
        <a:lstStyle/>
        <a:p>
          <a:endParaRPr lang="en-AU"/>
        </a:p>
      </dgm:t>
    </dgm:pt>
    <dgm:pt modelId="{921446C4-3D58-47CB-B6D5-554059244AA0}" type="pres">
      <dgm:prSet presAssocID="{8F5F93F7-044A-4DBD-B542-EAC95128A3BE}" presName="text4" presStyleLbl="fgAcc4" presStyleIdx="43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FD9C508-F8F4-4531-B678-3F1AA9B119BF}" type="pres">
      <dgm:prSet presAssocID="{8F5F93F7-044A-4DBD-B542-EAC95128A3BE}" presName="hierChild5" presStyleCnt="0"/>
      <dgm:spPr/>
      <dgm:t>
        <a:bodyPr/>
        <a:lstStyle/>
        <a:p>
          <a:endParaRPr lang="en-AU"/>
        </a:p>
      </dgm:t>
    </dgm:pt>
    <dgm:pt modelId="{30CF97BF-7D69-4C61-814B-FB1BD3BC6260}" type="pres">
      <dgm:prSet presAssocID="{5B58CEBD-D913-4928-A278-C331F63BA5A9}" presName="Name23" presStyleLbl="parChTrans1D4" presStyleIdx="44" presStyleCnt="72"/>
      <dgm:spPr/>
      <dgm:t>
        <a:bodyPr/>
        <a:lstStyle/>
        <a:p>
          <a:endParaRPr lang="en-AU"/>
        </a:p>
      </dgm:t>
    </dgm:pt>
    <dgm:pt modelId="{8C3A57E0-6828-4C0D-82BC-427C621333E3}" type="pres">
      <dgm:prSet presAssocID="{93812FAF-0BBF-43C0-A719-64D88391653F}" presName="hierRoot4" presStyleCnt="0"/>
      <dgm:spPr/>
      <dgm:t>
        <a:bodyPr/>
        <a:lstStyle/>
        <a:p>
          <a:endParaRPr lang="en-AU"/>
        </a:p>
      </dgm:t>
    </dgm:pt>
    <dgm:pt modelId="{EE601E19-8DF7-4A1E-BFB9-72FD4B027D6F}" type="pres">
      <dgm:prSet presAssocID="{93812FAF-0BBF-43C0-A719-64D88391653F}" presName="composite4" presStyleCnt="0"/>
      <dgm:spPr/>
      <dgm:t>
        <a:bodyPr/>
        <a:lstStyle/>
        <a:p>
          <a:endParaRPr lang="en-AU"/>
        </a:p>
      </dgm:t>
    </dgm:pt>
    <dgm:pt modelId="{903F3680-DD0F-446C-81B2-5CD5D13C478C}" type="pres">
      <dgm:prSet presAssocID="{93812FAF-0BBF-43C0-A719-64D88391653F}" presName="background4" presStyleLbl="node4" presStyleIdx="44" presStyleCnt="72"/>
      <dgm:spPr/>
      <dgm:t>
        <a:bodyPr/>
        <a:lstStyle/>
        <a:p>
          <a:endParaRPr lang="en-AU"/>
        </a:p>
      </dgm:t>
    </dgm:pt>
    <dgm:pt modelId="{5C0A3FCA-71F5-4196-95DD-25E880CCEAC2}" type="pres">
      <dgm:prSet presAssocID="{93812FAF-0BBF-43C0-A719-64D88391653F}" presName="text4" presStyleLbl="fgAcc4" presStyleIdx="44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78DA753-A9AD-44DC-B87F-F11DD8F781CA}" type="pres">
      <dgm:prSet presAssocID="{93812FAF-0BBF-43C0-A719-64D88391653F}" presName="hierChild5" presStyleCnt="0"/>
      <dgm:spPr/>
      <dgm:t>
        <a:bodyPr/>
        <a:lstStyle/>
        <a:p>
          <a:endParaRPr lang="en-AU"/>
        </a:p>
      </dgm:t>
    </dgm:pt>
    <dgm:pt modelId="{34BAB360-B04A-4EA0-95F4-F1DC03814CB9}" type="pres">
      <dgm:prSet presAssocID="{E3F3B6DC-B3FF-4411-8313-B7B5E20C600E}" presName="Name23" presStyleLbl="parChTrans1D4" presStyleIdx="45" presStyleCnt="72"/>
      <dgm:spPr/>
      <dgm:t>
        <a:bodyPr/>
        <a:lstStyle/>
        <a:p>
          <a:endParaRPr lang="en-AU"/>
        </a:p>
      </dgm:t>
    </dgm:pt>
    <dgm:pt modelId="{85A8BF1C-278E-4E38-883C-EB86614CD160}" type="pres">
      <dgm:prSet presAssocID="{AAD9932C-7B52-4A65-8689-D5E4419CD5F1}" presName="hierRoot4" presStyleCnt="0"/>
      <dgm:spPr/>
      <dgm:t>
        <a:bodyPr/>
        <a:lstStyle/>
        <a:p>
          <a:endParaRPr lang="en-AU"/>
        </a:p>
      </dgm:t>
    </dgm:pt>
    <dgm:pt modelId="{99CFEA17-DFCD-4284-92F8-B1A7E45B7CA1}" type="pres">
      <dgm:prSet presAssocID="{AAD9932C-7B52-4A65-8689-D5E4419CD5F1}" presName="composite4" presStyleCnt="0"/>
      <dgm:spPr/>
      <dgm:t>
        <a:bodyPr/>
        <a:lstStyle/>
        <a:p>
          <a:endParaRPr lang="en-AU"/>
        </a:p>
      </dgm:t>
    </dgm:pt>
    <dgm:pt modelId="{3B990BB4-F260-4FCE-9476-41AB7B74137F}" type="pres">
      <dgm:prSet presAssocID="{AAD9932C-7B52-4A65-8689-D5E4419CD5F1}" presName="background4" presStyleLbl="node4" presStyleIdx="45" presStyleCnt="72"/>
      <dgm:spPr/>
      <dgm:t>
        <a:bodyPr/>
        <a:lstStyle/>
        <a:p>
          <a:endParaRPr lang="en-AU"/>
        </a:p>
      </dgm:t>
    </dgm:pt>
    <dgm:pt modelId="{0F6F3B34-838E-40AD-B4BF-11F6B67BCA01}" type="pres">
      <dgm:prSet presAssocID="{AAD9932C-7B52-4A65-8689-D5E4419CD5F1}" presName="text4" presStyleLbl="fgAcc4" presStyleIdx="45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913D461-3727-4D64-B174-0750FC1DD1DE}" type="pres">
      <dgm:prSet presAssocID="{AAD9932C-7B52-4A65-8689-D5E4419CD5F1}" presName="hierChild5" presStyleCnt="0"/>
      <dgm:spPr/>
      <dgm:t>
        <a:bodyPr/>
        <a:lstStyle/>
        <a:p>
          <a:endParaRPr lang="en-AU"/>
        </a:p>
      </dgm:t>
    </dgm:pt>
    <dgm:pt modelId="{046DD204-9264-48A4-A8A0-F6ACFD2DD56F}" type="pres">
      <dgm:prSet presAssocID="{2D5ED442-3535-4009-B509-02E414D79AFF}" presName="Name23" presStyleLbl="parChTrans1D4" presStyleIdx="46" presStyleCnt="72"/>
      <dgm:spPr/>
      <dgm:t>
        <a:bodyPr/>
        <a:lstStyle/>
        <a:p>
          <a:endParaRPr lang="en-AU"/>
        </a:p>
      </dgm:t>
    </dgm:pt>
    <dgm:pt modelId="{5F1571F8-9761-416C-92C4-A9A52DB9ED84}" type="pres">
      <dgm:prSet presAssocID="{BC643A7F-613E-406C-B563-89321CAA256F}" presName="hierRoot4" presStyleCnt="0"/>
      <dgm:spPr/>
      <dgm:t>
        <a:bodyPr/>
        <a:lstStyle/>
        <a:p>
          <a:endParaRPr lang="en-AU"/>
        </a:p>
      </dgm:t>
    </dgm:pt>
    <dgm:pt modelId="{520965D4-3002-46AC-B620-F78F4429CD75}" type="pres">
      <dgm:prSet presAssocID="{BC643A7F-613E-406C-B563-89321CAA256F}" presName="composite4" presStyleCnt="0"/>
      <dgm:spPr/>
      <dgm:t>
        <a:bodyPr/>
        <a:lstStyle/>
        <a:p>
          <a:endParaRPr lang="en-AU"/>
        </a:p>
      </dgm:t>
    </dgm:pt>
    <dgm:pt modelId="{9CC7C645-930A-4C83-900E-DEF652922F49}" type="pres">
      <dgm:prSet presAssocID="{BC643A7F-613E-406C-B563-89321CAA256F}" presName="background4" presStyleLbl="node4" presStyleIdx="46" presStyleCnt="72"/>
      <dgm:spPr/>
      <dgm:t>
        <a:bodyPr/>
        <a:lstStyle/>
        <a:p>
          <a:endParaRPr lang="en-AU"/>
        </a:p>
      </dgm:t>
    </dgm:pt>
    <dgm:pt modelId="{D24488C0-5465-4C32-BC9A-2444B719EEF0}" type="pres">
      <dgm:prSet presAssocID="{BC643A7F-613E-406C-B563-89321CAA256F}" presName="text4" presStyleLbl="fgAcc4" presStyleIdx="46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2F93EA8-D185-481B-82CE-1EE57FAFEA57}" type="pres">
      <dgm:prSet presAssocID="{BC643A7F-613E-406C-B563-89321CAA256F}" presName="hierChild5" presStyleCnt="0"/>
      <dgm:spPr/>
      <dgm:t>
        <a:bodyPr/>
        <a:lstStyle/>
        <a:p>
          <a:endParaRPr lang="en-AU"/>
        </a:p>
      </dgm:t>
    </dgm:pt>
    <dgm:pt modelId="{8D7B6B41-C1E0-44E8-A436-B6DB800E1543}" type="pres">
      <dgm:prSet presAssocID="{BFB7A629-6604-4D2D-B393-65217708EB8E}" presName="Name23" presStyleLbl="parChTrans1D4" presStyleIdx="47" presStyleCnt="72"/>
      <dgm:spPr/>
      <dgm:t>
        <a:bodyPr/>
        <a:lstStyle/>
        <a:p>
          <a:endParaRPr lang="en-AU"/>
        </a:p>
      </dgm:t>
    </dgm:pt>
    <dgm:pt modelId="{1FAD3799-E057-4282-9460-0BC87F109EBD}" type="pres">
      <dgm:prSet presAssocID="{7C342E0A-EE2B-4A53-B238-058365F4DE4B}" presName="hierRoot4" presStyleCnt="0"/>
      <dgm:spPr/>
      <dgm:t>
        <a:bodyPr/>
        <a:lstStyle/>
        <a:p>
          <a:endParaRPr lang="en-AU"/>
        </a:p>
      </dgm:t>
    </dgm:pt>
    <dgm:pt modelId="{53BE9E80-48AC-40F2-9899-AC2CEDFAB90A}" type="pres">
      <dgm:prSet presAssocID="{7C342E0A-EE2B-4A53-B238-058365F4DE4B}" presName="composite4" presStyleCnt="0"/>
      <dgm:spPr/>
      <dgm:t>
        <a:bodyPr/>
        <a:lstStyle/>
        <a:p>
          <a:endParaRPr lang="en-AU"/>
        </a:p>
      </dgm:t>
    </dgm:pt>
    <dgm:pt modelId="{F90FF032-B672-44E5-9C02-FEDD823877C3}" type="pres">
      <dgm:prSet presAssocID="{7C342E0A-EE2B-4A53-B238-058365F4DE4B}" presName="background4" presStyleLbl="node4" presStyleIdx="47" presStyleCnt="72"/>
      <dgm:spPr/>
      <dgm:t>
        <a:bodyPr/>
        <a:lstStyle/>
        <a:p>
          <a:endParaRPr lang="en-AU"/>
        </a:p>
      </dgm:t>
    </dgm:pt>
    <dgm:pt modelId="{9E5E2AE3-0DAB-443C-99C7-4EAD77C8FA22}" type="pres">
      <dgm:prSet presAssocID="{7C342E0A-EE2B-4A53-B238-058365F4DE4B}" presName="text4" presStyleLbl="fgAcc4" presStyleIdx="47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78E7BD1-56FA-4B9D-BA30-0AB3BCC3D84A}" type="pres">
      <dgm:prSet presAssocID="{7C342E0A-EE2B-4A53-B238-058365F4DE4B}" presName="hierChild5" presStyleCnt="0"/>
      <dgm:spPr/>
      <dgm:t>
        <a:bodyPr/>
        <a:lstStyle/>
        <a:p>
          <a:endParaRPr lang="en-AU"/>
        </a:p>
      </dgm:t>
    </dgm:pt>
    <dgm:pt modelId="{1E625260-3768-4D16-A0A0-92C010E68FA2}" type="pres">
      <dgm:prSet presAssocID="{BE8EC048-F1CF-4E68-855D-1A4B587EB013}" presName="Name17" presStyleLbl="parChTrans1D3" presStyleIdx="4" presStyleCnt="6"/>
      <dgm:spPr/>
      <dgm:t>
        <a:bodyPr/>
        <a:lstStyle/>
        <a:p>
          <a:endParaRPr lang="en-AU"/>
        </a:p>
      </dgm:t>
    </dgm:pt>
    <dgm:pt modelId="{CADF6251-5097-4154-AA68-5B00F001F153}" type="pres">
      <dgm:prSet presAssocID="{BC416775-319E-441F-9385-490486F6D10B}" presName="hierRoot3" presStyleCnt="0"/>
      <dgm:spPr/>
      <dgm:t>
        <a:bodyPr/>
        <a:lstStyle/>
        <a:p>
          <a:endParaRPr lang="en-AU"/>
        </a:p>
      </dgm:t>
    </dgm:pt>
    <dgm:pt modelId="{42626622-E493-442F-8E8D-A01C5A6C905B}" type="pres">
      <dgm:prSet presAssocID="{BC416775-319E-441F-9385-490486F6D10B}" presName="composite3" presStyleCnt="0"/>
      <dgm:spPr/>
      <dgm:t>
        <a:bodyPr/>
        <a:lstStyle/>
        <a:p>
          <a:endParaRPr lang="en-AU"/>
        </a:p>
      </dgm:t>
    </dgm:pt>
    <dgm:pt modelId="{F5BFDB9A-9151-4CED-8364-C36B548EDB88}" type="pres">
      <dgm:prSet presAssocID="{BC416775-319E-441F-9385-490486F6D10B}" presName="background3" presStyleLbl="node3" presStyleIdx="4" presStyleCnt="6"/>
      <dgm:spPr/>
      <dgm:t>
        <a:bodyPr/>
        <a:lstStyle/>
        <a:p>
          <a:endParaRPr lang="en-AU"/>
        </a:p>
      </dgm:t>
    </dgm:pt>
    <dgm:pt modelId="{FBA4FEA6-942C-4AD1-84F4-004A0327A49C}" type="pres">
      <dgm:prSet presAssocID="{BC416775-319E-441F-9385-490486F6D10B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3350C8A-B42C-4918-8284-D9FD14879622}" type="pres">
      <dgm:prSet presAssocID="{BC416775-319E-441F-9385-490486F6D10B}" presName="hierChild4" presStyleCnt="0"/>
      <dgm:spPr/>
      <dgm:t>
        <a:bodyPr/>
        <a:lstStyle/>
        <a:p>
          <a:endParaRPr lang="en-AU"/>
        </a:p>
      </dgm:t>
    </dgm:pt>
    <dgm:pt modelId="{0AAD5C6A-518F-4FA0-AD64-B3488F7033A9}" type="pres">
      <dgm:prSet presAssocID="{5F85DC02-CDBB-42E1-8C07-4F9B86DDD5EA}" presName="Name23" presStyleLbl="parChTrans1D4" presStyleIdx="48" presStyleCnt="72"/>
      <dgm:spPr/>
      <dgm:t>
        <a:bodyPr/>
        <a:lstStyle/>
        <a:p>
          <a:endParaRPr lang="en-AU"/>
        </a:p>
      </dgm:t>
    </dgm:pt>
    <dgm:pt modelId="{FBD98AFF-7016-4D6E-8AC6-A0D84DEDF559}" type="pres">
      <dgm:prSet presAssocID="{8F877D9A-A6AF-4F1B-A3D3-C23452410991}" presName="hierRoot4" presStyleCnt="0"/>
      <dgm:spPr/>
      <dgm:t>
        <a:bodyPr/>
        <a:lstStyle/>
        <a:p>
          <a:endParaRPr lang="en-AU"/>
        </a:p>
      </dgm:t>
    </dgm:pt>
    <dgm:pt modelId="{8B8400AC-C43D-4067-9462-01FBA98EFEF2}" type="pres">
      <dgm:prSet presAssocID="{8F877D9A-A6AF-4F1B-A3D3-C23452410991}" presName="composite4" presStyleCnt="0"/>
      <dgm:spPr/>
      <dgm:t>
        <a:bodyPr/>
        <a:lstStyle/>
        <a:p>
          <a:endParaRPr lang="en-AU"/>
        </a:p>
      </dgm:t>
    </dgm:pt>
    <dgm:pt modelId="{2A633480-1551-49FF-A0D9-B5D7F6F258CF}" type="pres">
      <dgm:prSet presAssocID="{8F877D9A-A6AF-4F1B-A3D3-C23452410991}" presName="background4" presStyleLbl="node4" presStyleIdx="48" presStyleCnt="72"/>
      <dgm:spPr/>
      <dgm:t>
        <a:bodyPr/>
        <a:lstStyle/>
        <a:p>
          <a:endParaRPr lang="en-AU"/>
        </a:p>
      </dgm:t>
    </dgm:pt>
    <dgm:pt modelId="{8FB75924-8E02-4556-82E0-82E6DED58E58}" type="pres">
      <dgm:prSet presAssocID="{8F877D9A-A6AF-4F1B-A3D3-C23452410991}" presName="text4" presStyleLbl="fgAcc4" presStyleIdx="48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185DDBB-B6B4-4DE7-B823-B5281BBF5CA7}" type="pres">
      <dgm:prSet presAssocID="{8F877D9A-A6AF-4F1B-A3D3-C23452410991}" presName="hierChild5" presStyleCnt="0"/>
      <dgm:spPr/>
      <dgm:t>
        <a:bodyPr/>
        <a:lstStyle/>
        <a:p>
          <a:endParaRPr lang="en-AU"/>
        </a:p>
      </dgm:t>
    </dgm:pt>
    <dgm:pt modelId="{B581B50C-4BF9-470F-8ED0-2D8631278F8C}" type="pres">
      <dgm:prSet presAssocID="{DEAC3D28-F28A-4D43-9D3B-EDF60D027719}" presName="Name23" presStyleLbl="parChTrans1D4" presStyleIdx="49" presStyleCnt="72"/>
      <dgm:spPr/>
      <dgm:t>
        <a:bodyPr/>
        <a:lstStyle/>
        <a:p>
          <a:endParaRPr lang="en-AU"/>
        </a:p>
      </dgm:t>
    </dgm:pt>
    <dgm:pt modelId="{3F295A3B-1992-48F0-B042-5E5F980D3AE4}" type="pres">
      <dgm:prSet presAssocID="{9326451F-B2F1-4943-8BFC-CE80FAF77D96}" presName="hierRoot4" presStyleCnt="0"/>
      <dgm:spPr/>
      <dgm:t>
        <a:bodyPr/>
        <a:lstStyle/>
        <a:p>
          <a:endParaRPr lang="en-AU"/>
        </a:p>
      </dgm:t>
    </dgm:pt>
    <dgm:pt modelId="{2B249179-8903-4400-B439-941FE0CDAF22}" type="pres">
      <dgm:prSet presAssocID="{9326451F-B2F1-4943-8BFC-CE80FAF77D96}" presName="composite4" presStyleCnt="0"/>
      <dgm:spPr/>
      <dgm:t>
        <a:bodyPr/>
        <a:lstStyle/>
        <a:p>
          <a:endParaRPr lang="en-AU"/>
        </a:p>
      </dgm:t>
    </dgm:pt>
    <dgm:pt modelId="{AD7DEDF3-90AE-42FC-A8F6-71EA5EAB2728}" type="pres">
      <dgm:prSet presAssocID="{9326451F-B2F1-4943-8BFC-CE80FAF77D96}" presName="background4" presStyleLbl="node4" presStyleIdx="49" presStyleCnt="72"/>
      <dgm:spPr/>
      <dgm:t>
        <a:bodyPr/>
        <a:lstStyle/>
        <a:p>
          <a:endParaRPr lang="en-AU"/>
        </a:p>
      </dgm:t>
    </dgm:pt>
    <dgm:pt modelId="{31622A9D-7DF7-44D5-9651-5FD974EAF306}" type="pres">
      <dgm:prSet presAssocID="{9326451F-B2F1-4943-8BFC-CE80FAF77D96}" presName="text4" presStyleLbl="fgAcc4" presStyleIdx="49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4BF089E-7B66-4E48-A064-757C5882E51D}" type="pres">
      <dgm:prSet presAssocID="{9326451F-B2F1-4943-8BFC-CE80FAF77D96}" presName="hierChild5" presStyleCnt="0"/>
      <dgm:spPr/>
      <dgm:t>
        <a:bodyPr/>
        <a:lstStyle/>
        <a:p>
          <a:endParaRPr lang="en-AU"/>
        </a:p>
      </dgm:t>
    </dgm:pt>
    <dgm:pt modelId="{A7FA1718-F337-4FCF-87FB-B8854D051DB2}" type="pres">
      <dgm:prSet presAssocID="{FD4153F8-6849-4D58-9099-5C6FC876CC0C}" presName="Name23" presStyleLbl="parChTrans1D4" presStyleIdx="50" presStyleCnt="72"/>
      <dgm:spPr/>
      <dgm:t>
        <a:bodyPr/>
        <a:lstStyle/>
        <a:p>
          <a:endParaRPr lang="en-AU"/>
        </a:p>
      </dgm:t>
    </dgm:pt>
    <dgm:pt modelId="{835B2AA4-A360-4353-94DB-A435C936ADD6}" type="pres">
      <dgm:prSet presAssocID="{14066AFD-E0EF-4BC1-9314-997D6DC12831}" presName="hierRoot4" presStyleCnt="0"/>
      <dgm:spPr/>
      <dgm:t>
        <a:bodyPr/>
        <a:lstStyle/>
        <a:p>
          <a:endParaRPr lang="en-AU"/>
        </a:p>
      </dgm:t>
    </dgm:pt>
    <dgm:pt modelId="{648649FC-D95A-480E-8C97-5F14840B84B0}" type="pres">
      <dgm:prSet presAssocID="{14066AFD-E0EF-4BC1-9314-997D6DC12831}" presName="composite4" presStyleCnt="0"/>
      <dgm:spPr/>
      <dgm:t>
        <a:bodyPr/>
        <a:lstStyle/>
        <a:p>
          <a:endParaRPr lang="en-AU"/>
        </a:p>
      </dgm:t>
    </dgm:pt>
    <dgm:pt modelId="{089C67F7-C215-4A52-BA36-8D202F806B7D}" type="pres">
      <dgm:prSet presAssocID="{14066AFD-E0EF-4BC1-9314-997D6DC12831}" presName="background4" presStyleLbl="node4" presStyleIdx="50" presStyleCnt="72"/>
      <dgm:spPr/>
      <dgm:t>
        <a:bodyPr/>
        <a:lstStyle/>
        <a:p>
          <a:endParaRPr lang="en-AU"/>
        </a:p>
      </dgm:t>
    </dgm:pt>
    <dgm:pt modelId="{F9F11E2B-3BEC-4F64-84FA-D0EB9FFD7971}" type="pres">
      <dgm:prSet presAssocID="{14066AFD-E0EF-4BC1-9314-997D6DC12831}" presName="text4" presStyleLbl="fgAcc4" presStyleIdx="50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266BD50-F896-41DB-8149-349958CD1647}" type="pres">
      <dgm:prSet presAssocID="{14066AFD-E0EF-4BC1-9314-997D6DC12831}" presName="hierChild5" presStyleCnt="0"/>
      <dgm:spPr/>
      <dgm:t>
        <a:bodyPr/>
        <a:lstStyle/>
        <a:p>
          <a:endParaRPr lang="en-AU"/>
        </a:p>
      </dgm:t>
    </dgm:pt>
    <dgm:pt modelId="{5154699F-E298-4B23-9986-0754BC5741E3}" type="pres">
      <dgm:prSet presAssocID="{CEDA34BA-BC34-49AA-889D-449D1C94E065}" presName="Name23" presStyleLbl="parChTrans1D4" presStyleIdx="51" presStyleCnt="72"/>
      <dgm:spPr/>
      <dgm:t>
        <a:bodyPr/>
        <a:lstStyle/>
        <a:p>
          <a:endParaRPr lang="en-AU"/>
        </a:p>
      </dgm:t>
    </dgm:pt>
    <dgm:pt modelId="{D38EC190-3006-4BD7-8B51-0561BCCCC818}" type="pres">
      <dgm:prSet presAssocID="{EBC1CCE6-4440-4045-A97E-8D572AFEBABE}" presName="hierRoot4" presStyleCnt="0"/>
      <dgm:spPr/>
      <dgm:t>
        <a:bodyPr/>
        <a:lstStyle/>
        <a:p>
          <a:endParaRPr lang="en-AU"/>
        </a:p>
      </dgm:t>
    </dgm:pt>
    <dgm:pt modelId="{9B5E74D3-8A55-4AD0-AA2D-4F7949B7EC53}" type="pres">
      <dgm:prSet presAssocID="{EBC1CCE6-4440-4045-A97E-8D572AFEBABE}" presName="composite4" presStyleCnt="0"/>
      <dgm:spPr/>
      <dgm:t>
        <a:bodyPr/>
        <a:lstStyle/>
        <a:p>
          <a:endParaRPr lang="en-AU"/>
        </a:p>
      </dgm:t>
    </dgm:pt>
    <dgm:pt modelId="{B47959B1-A3A0-41F7-A550-147090A1116F}" type="pres">
      <dgm:prSet presAssocID="{EBC1CCE6-4440-4045-A97E-8D572AFEBABE}" presName="background4" presStyleLbl="node4" presStyleIdx="51" presStyleCnt="72"/>
      <dgm:spPr/>
      <dgm:t>
        <a:bodyPr/>
        <a:lstStyle/>
        <a:p>
          <a:endParaRPr lang="en-AU"/>
        </a:p>
      </dgm:t>
    </dgm:pt>
    <dgm:pt modelId="{5ECBD8D5-8000-46BE-B186-8888C6410FDA}" type="pres">
      <dgm:prSet presAssocID="{EBC1CCE6-4440-4045-A97E-8D572AFEBABE}" presName="text4" presStyleLbl="fgAcc4" presStyleIdx="51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C65DA1F-7F17-4305-ADDA-D29A426E425E}" type="pres">
      <dgm:prSet presAssocID="{EBC1CCE6-4440-4045-A97E-8D572AFEBABE}" presName="hierChild5" presStyleCnt="0"/>
      <dgm:spPr/>
      <dgm:t>
        <a:bodyPr/>
        <a:lstStyle/>
        <a:p>
          <a:endParaRPr lang="en-AU"/>
        </a:p>
      </dgm:t>
    </dgm:pt>
    <dgm:pt modelId="{D4B8408F-FF18-4EC8-B7FD-2CC23F6E5737}" type="pres">
      <dgm:prSet presAssocID="{999FBBA0-3EC2-49CD-8434-631086881DFE}" presName="Name23" presStyleLbl="parChTrans1D4" presStyleIdx="52" presStyleCnt="72"/>
      <dgm:spPr/>
      <dgm:t>
        <a:bodyPr/>
        <a:lstStyle/>
        <a:p>
          <a:endParaRPr lang="en-AU"/>
        </a:p>
      </dgm:t>
    </dgm:pt>
    <dgm:pt modelId="{0DF5BB5B-5D80-419B-9955-0A7E134C7D0F}" type="pres">
      <dgm:prSet presAssocID="{4062384B-22FE-4111-B8F7-F1F66D4C8C25}" presName="hierRoot4" presStyleCnt="0"/>
      <dgm:spPr/>
      <dgm:t>
        <a:bodyPr/>
        <a:lstStyle/>
        <a:p>
          <a:endParaRPr lang="en-AU"/>
        </a:p>
      </dgm:t>
    </dgm:pt>
    <dgm:pt modelId="{250E20AC-2EA0-4CBD-B9A7-C9DF17F17CD9}" type="pres">
      <dgm:prSet presAssocID="{4062384B-22FE-4111-B8F7-F1F66D4C8C25}" presName="composite4" presStyleCnt="0"/>
      <dgm:spPr/>
      <dgm:t>
        <a:bodyPr/>
        <a:lstStyle/>
        <a:p>
          <a:endParaRPr lang="en-AU"/>
        </a:p>
      </dgm:t>
    </dgm:pt>
    <dgm:pt modelId="{E316CFCE-2CB6-4B76-9B02-9B64960A1ADC}" type="pres">
      <dgm:prSet presAssocID="{4062384B-22FE-4111-B8F7-F1F66D4C8C25}" presName="background4" presStyleLbl="node4" presStyleIdx="52" presStyleCnt="72"/>
      <dgm:spPr/>
      <dgm:t>
        <a:bodyPr/>
        <a:lstStyle/>
        <a:p>
          <a:endParaRPr lang="en-AU"/>
        </a:p>
      </dgm:t>
    </dgm:pt>
    <dgm:pt modelId="{17365B96-F566-4E09-8395-8B04E8A84867}" type="pres">
      <dgm:prSet presAssocID="{4062384B-22FE-4111-B8F7-F1F66D4C8C25}" presName="text4" presStyleLbl="fgAcc4" presStyleIdx="52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4462608-15CD-4BFD-9B79-1215D19A1E73}" type="pres">
      <dgm:prSet presAssocID="{4062384B-22FE-4111-B8F7-F1F66D4C8C25}" presName="hierChild5" presStyleCnt="0"/>
      <dgm:spPr/>
      <dgm:t>
        <a:bodyPr/>
        <a:lstStyle/>
        <a:p>
          <a:endParaRPr lang="en-AU"/>
        </a:p>
      </dgm:t>
    </dgm:pt>
    <dgm:pt modelId="{DAE3C3B9-F0EB-4AD5-8DDC-C6DEA715B56B}" type="pres">
      <dgm:prSet presAssocID="{1FC1882A-9ADD-415E-95DA-2EEFFCFE0235}" presName="Name23" presStyleLbl="parChTrans1D4" presStyleIdx="53" presStyleCnt="72"/>
      <dgm:spPr/>
      <dgm:t>
        <a:bodyPr/>
        <a:lstStyle/>
        <a:p>
          <a:endParaRPr lang="en-AU"/>
        </a:p>
      </dgm:t>
    </dgm:pt>
    <dgm:pt modelId="{C216AF7E-0472-4AF0-96D0-E380F235191E}" type="pres">
      <dgm:prSet presAssocID="{5FFC4A47-6C89-480E-853A-F81EFEF7AA70}" presName="hierRoot4" presStyleCnt="0"/>
      <dgm:spPr/>
      <dgm:t>
        <a:bodyPr/>
        <a:lstStyle/>
        <a:p>
          <a:endParaRPr lang="en-AU"/>
        </a:p>
      </dgm:t>
    </dgm:pt>
    <dgm:pt modelId="{9AFDBF1C-3E29-4780-A870-9E3C79ECA50A}" type="pres">
      <dgm:prSet presAssocID="{5FFC4A47-6C89-480E-853A-F81EFEF7AA70}" presName="composite4" presStyleCnt="0"/>
      <dgm:spPr/>
      <dgm:t>
        <a:bodyPr/>
        <a:lstStyle/>
        <a:p>
          <a:endParaRPr lang="en-AU"/>
        </a:p>
      </dgm:t>
    </dgm:pt>
    <dgm:pt modelId="{97789067-B36B-4398-AFC7-A6F3AE37961C}" type="pres">
      <dgm:prSet presAssocID="{5FFC4A47-6C89-480E-853A-F81EFEF7AA70}" presName="background4" presStyleLbl="node4" presStyleIdx="53" presStyleCnt="72"/>
      <dgm:spPr/>
      <dgm:t>
        <a:bodyPr/>
        <a:lstStyle/>
        <a:p>
          <a:endParaRPr lang="en-AU"/>
        </a:p>
      </dgm:t>
    </dgm:pt>
    <dgm:pt modelId="{80B6F963-D8B7-4CBB-9B04-3742F6FD2938}" type="pres">
      <dgm:prSet presAssocID="{5FFC4A47-6C89-480E-853A-F81EFEF7AA70}" presName="text4" presStyleLbl="fgAcc4" presStyleIdx="53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65355C3-D4F1-4FC2-8CD9-52EB988282C9}" type="pres">
      <dgm:prSet presAssocID="{5FFC4A47-6C89-480E-853A-F81EFEF7AA70}" presName="hierChild5" presStyleCnt="0"/>
      <dgm:spPr/>
      <dgm:t>
        <a:bodyPr/>
        <a:lstStyle/>
        <a:p>
          <a:endParaRPr lang="en-AU"/>
        </a:p>
      </dgm:t>
    </dgm:pt>
    <dgm:pt modelId="{C62285A9-0EE3-4B1D-A11E-EC54F49E5A80}" type="pres">
      <dgm:prSet presAssocID="{DEF71451-2EE4-41FA-884A-29EDD04FEBF8}" presName="Name23" presStyleLbl="parChTrans1D4" presStyleIdx="54" presStyleCnt="72"/>
      <dgm:spPr/>
      <dgm:t>
        <a:bodyPr/>
        <a:lstStyle/>
        <a:p>
          <a:endParaRPr lang="en-AU"/>
        </a:p>
      </dgm:t>
    </dgm:pt>
    <dgm:pt modelId="{B6106945-0B35-4BB9-A622-0076DB413159}" type="pres">
      <dgm:prSet presAssocID="{48D40A94-28FB-48D4-B488-B4EFA6794652}" presName="hierRoot4" presStyleCnt="0"/>
      <dgm:spPr/>
      <dgm:t>
        <a:bodyPr/>
        <a:lstStyle/>
        <a:p>
          <a:endParaRPr lang="en-AU"/>
        </a:p>
      </dgm:t>
    </dgm:pt>
    <dgm:pt modelId="{42333DCC-46FB-45F5-9081-486DA601B6A1}" type="pres">
      <dgm:prSet presAssocID="{48D40A94-28FB-48D4-B488-B4EFA6794652}" presName="composite4" presStyleCnt="0"/>
      <dgm:spPr/>
      <dgm:t>
        <a:bodyPr/>
        <a:lstStyle/>
        <a:p>
          <a:endParaRPr lang="en-AU"/>
        </a:p>
      </dgm:t>
    </dgm:pt>
    <dgm:pt modelId="{0A40446C-6C9F-4EF5-8E07-3EB733ED684A}" type="pres">
      <dgm:prSet presAssocID="{48D40A94-28FB-48D4-B488-B4EFA6794652}" presName="background4" presStyleLbl="node4" presStyleIdx="54" presStyleCnt="72"/>
      <dgm:spPr/>
      <dgm:t>
        <a:bodyPr/>
        <a:lstStyle/>
        <a:p>
          <a:endParaRPr lang="en-AU"/>
        </a:p>
      </dgm:t>
    </dgm:pt>
    <dgm:pt modelId="{51EFA083-3BF5-4A24-B735-630793F28728}" type="pres">
      <dgm:prSet presAssocID="{48D40A94-28FB-48D4-B488-B4EFA6794652}" presName="text4" presStyleLbl="fgAcc4" presStyleIdx="54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8604EE6-0927-4A4F-9477-FE8FDB637A21}" type="pres">
      <dgm:prSet presAssocID="{48D40A94-28FB-48D4-B488-B4EFA6794652}" presName="hierChild5" presStyleCnt="0"/>
      <dgm:spPr/>
      <dgm:t>
        <a:bodyPr/>
        <a:lstStyle/>
        <a:p>
          <a:endParaRPr lang="en-AU"/>
        </a:p>
      </dgm:t>
    </dgm:pt>
    <dgm:pt modelId="{9B555C25-1835-4D29-9CFB-74F0CB1729E2}" type="pres">
      <dgm:prSet presAssocID="{25F9F627-F6D1-4C3B-A707-79AB4A89B6DA}" presName="Name23" presStyleLbl="parChTrans1D4" presStyleIdx="55" presStyleCnt="72"/>
      <dgm:spPr/>
      <dgm:t>
        <a:bodyPr/>
        <a:lstStyle/>
        <a:p>
          <a:endParaRPr lang="en-AU"/>
        </a:p>
      </dgm:t>
    </dgm:pt>
    <dgm:pt modelId="{4A4C3055-F635-4A12-83AF-F824D31A40BA}" type="pres">
      <dgm:prSet presAssocID="{1DDEE0EC-FE3F-4B15-95E0-C52C027C76C5}" presName="hierRoot4" presStyleCnt="0"/>
      <dgm:spPr/>
      <dgm:t>
        <a:bodyPr/>
        <a:lstStyle/>
        <a:p>
          <a:endParaRPr lang="en-AU"/>
        </a:p>
      </dgm:t>
    </dgm:pt>
    <dgm:pt modelId="{EF4DB305-19E5-4071-8627-F547B5879DB8}" type="pres">
      <dgm:prSet presAssocID="{1DDEE0EC-FE3F-4B15-95E0-C52C027C76C5}" presName="composite4" presStyleCnt="0"/>
      <dgm:spPr/>
      <dgm:t>
        <a:bodyPr/>
        <a:lstStyle/>
        <a:p>
          <a:endParaRPr lang="en-AU"/>
        </a:p>
      </dgm:t>
    </dgm:pt>
    <dgm:pt modelId="{A23929E3-0B61-415E-929B-C62915D72827}" type="pres">
      <dgm:prSet presAssocID="{1DDEE0EC-FE3F-4B15-95E0-C52C027C76C5}" presName="background4" presStyleLbl="node4" presStyleIdx="55" presStyleCnt="72"/>
      <dgm:spPr/>
      <dgm:t>
        <a:bodyPr/>
        <a:lstStyle/>
        <a:p>
          <a:endParaRPr lang="en-AU"/>
        </a:p>
      </dgm:t>
    </dgm:pt>
    <dgm:pt modelId="{1627B5E5-416B-46BE-B670-399194CB4087}" type="pres">
      <dgm:prSet presAssocID="{1DDEE0EC-FE3F-4B15-95E0-C52C027C76C5}" presName="text4" presStyleLbl="fgAcc4" presStyleIdx="55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2E23D97-CF8E-4D8D-8366-B767ABCEC46D}" type="pres">
      <dgm:prSet presAssocID="{1DDEE0EC-FE3F-4B15-95E0-C52C027C76C5}" presName="hierChild5" presStyleCnt="0"/>
      <dgm:spPr/>
      <dgm:t>
        <a:bodyPr/>
        <a:lstStyle/>
        <a:p>
          <a:endParaRPr lang="en-AU"/>
        </a:p>
      </dgm:t>
    </dgm:pt>
    <dgm:pt modelId="{FD80952A-D94D-4E33-954F-1E2ED0F2AD81}" type="pres">
      <dgm:prSet presAssocID="{9E86597F-4D23-4EDE-BF3E-61A4AE07133A}" presName="Name23" presStyleLbl="parChTrans1D4" presStyleIdx="56" presStyleCnt="72"/>
      <dgm:spPr/>
      <dgm:t>
        <a:bodyPr/>
        <a:lstStyle/>
        <a:p>
          <a:endParaRPr lang="en-AU"/>
        </a:p>
      </dgm:t>
    </dgm:pt>
    <dgm:pt modelId="{BCA7C2A5-31ED-4895-A723-FF5F5DC1139E}" type="pres">
      <dgm:prSet presAssocID="{0974CE8D-6573-42D4-84E6-D94A80310BE5}" presName="hierRoot4" presStyleCnt="0"/>
      <dgm:spPr/>
      <dgm:t>
        <a:bodyPr/>
        <a:lstStyle/>
        <a:p>
          <a:endParaRPr lang="en-AU"/>
        </a:p>
      </dgm:t>
    </dgm:pt>
    <dgm:pt modelId="{8EC73C45-DFB1-49A7-8603-FD85C443F032}" type="pres">
      <dgm:prSet presAssocID="{0974CE8D-6573-42D4-84E6-D94A80310BE5}" presName="composite4" presStyleCnt="0"/>
      <dgm:spPr/>
      <dgm:t>
        <a:bodyPr/>
        <a:lstStyle/>
        <a:p>
          <a:endParaRPr lang="en-AU"/>
        </a:p>
      </dgm:t>
    </dgm:pt>
    <dgm:pt modelId="{5B631239-804C-495F-9308-B78EB36D4907}" type="pres">
      <dgm:prSet presAssocID="{0974CE8D-6573-42D4-84E6-D94A80310BE5}" presName="background4" presStyleLbl="node4" presStyleIdx="56" presStyleCnt="72"/>
      <dgm:spPr/>
      <dgm:t>
        <a:bodyPr/>
        <a:lstStyle/>
        <a:p>
          <a:endParaRPr lang="en-AU"/>
        </a:p>
      </dgm:t>
    </dgm:pt>
    <dgm:pt modelId="{F00A8E5E-B866-4CF5-8F90-5AE11512391D}" type="pres">
      <dgm:prSet presAssocID="{0974CE8D-6573-42D4-84E6-D94A80310BE5}" presName="text4" presStyleLbl="fgAcc4" presStyleIdx="56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6849F95-4AEA-4781-8A28-79CB6C080461}" type="pres">
      <dgm:prSet presAssocID="{0974CE8D-6573-42D4-84E6-D94A80310BE5}" presName="hierChild5" presStyleCnt="0"/>
      <dgm:spPr/>
      <dgm:t>
        <a:bodyPr/>
        <a:lstStyle/>
        <a:p>
          <a:endParaRPr lang="en-AU"/>
        </a:p>
      </dgm:t>
    </dgm:pt>
    <dgm:pt modelId="{709F0DC5-2725-41F1-AFDA-8CA841D2C83E}" type="pres">
      <dgm:prSet presAssocID="{89DEB8AC-B1EE-4CEF-80CD-DABA4E934E44}" presName="Name23" presStyleLbl="parChTrans1D4" presStyleIdx="57" presStyleCnt="72"/>
      <dgm:spPr/>
      <dgm:t>
        <a:bodyPr/>
        <a:lstStyle/>
        <a:p>
          <a:endParaRPr lang="en-AU"/>
        </a:p>
      </dgm:t>
    </dgm:pt>
    <dgm:pt modelId="{0740E660-B7CC-438D-83B4-14A9F79B4467}" type="pres">
      <dgm:prSet presAssocID="{923BAC6F-CAF2-4EF1-AAA3-F8E4DA725840}" presName="hierRoot4" presStyleCnt="0"/>
      <dgm:spPr/>
      <dgm:t>
        <a:bodyPr/>
        <a:lstStyle/>
        <a:p>
          <a:endParaRPr lang="en-AU"/>
        </a:p>
      </dgm:t>
    </dgm:pt>
    <dgm:pt modelId="{E20BD622-EAFA-4306-8CF0-6B2A748A9B34}" type="pres">
      <dgm:prSet presAssocID="{923BAC6F-CAF2-4EF1-AAA3-F8E4DA725840}" presName="composite4" presStyleCnt="0"/>
      <dgm:spPr/>
      <dgm:t>
        <a:bodyPr/>
        <a:lstStyle/>
        <a:p>
          <a:endParaRPr lang="en-AU"/>
        </a:p>
      </dgm:t>
    </dgm:pt>
    <dgm:pt modelId="{6DE0B482-E63C-476B-BEAF-483839BE86F9}" type="pres">
      <dgm:prSet presAssocID="{923BAC6F-CAF2-4EF1-AAA3-F8E4DA725840}" presName="background4" presStyleLbl="node4" presStyleIdx="57" presStyleCnt="72"/>
      <dgm:spPr/>
      <dgm:t>
        <a:bodyPr/>
        <a:lstStyle/>
        <a:p>
          <a:endParaRPr lang="en-AU"/>
        </a:p>
      </dgm:t>
    </dgm:pt>
    <dgm:pt modelId="{55774BAE-5E80-48D1-8B74-924D7B04A8D3}" type="pres">
      <dgm:prSet presAssocID="{923BAC6F-CAF2-4EF1-AAA3-F8E4DA725840}" presName="text4" presStyleLbl="fgAcc4" presStyleIdx="57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F004F092-AB09-457A-A8F2-A1C7A2EB7C38}" type="pres">
      <dgm:prSet presAssocID="{923BAC6F-CAF2-4EF1-AAA3-F8E4DA725840}" presName="hierChild5" presStyleCnt="0"/>
      <dgm:spPr/>
      <dgm:t>
        <a:bodyPr/>
        <a:lstStyle/>
        <a:p>
          <a:endParaRPr lang="en-AU"/>
        </a:p>
      </dgm:t>
    </dgm:pt>
    <dgm:pt modelId="{C6C153E1-D67D-41CB-9197-6E112E3A5A90}" type="pres">
      <dgm:prSet presAssocID="{108727C8-5032-4C46-B2B1-5AA5256C937D}" presName="Name23" presStyleLbl="parChTrans1D4" presStyleIdx="58" presStyleCnt="72"/>
      <dgm:spPr/>
      <dgm:t>
        <a:bodyPr/>
        <a:lstStyle/>
        <a:p>
          <a:endParaRPr lang="en-AU"/>
        </a:p>
      </dgm:t>
    </dgm:pt>
    <dgm:pt modelId="{206B176D-1FED-4F1D-982D-C5FA70305D66}" type="pres">
      <dgm:prSet presAssocID="{FC4F0644-FE2D-40E8-B48D-54C00B6677FD}" presName="hierRoot4" presStyleCnt="0"/>
      <dgm:spPr/>
      <dgm:t>
        <a:bodyPr/>
        <a:lstStyle/>
        <a:p>
          <a:endParaRPr lang="en-AU"/>
        </a:p>
      </dgm:t>
    </dgm:pt>
    <dgm:pt modelId="{66C76D13-61E5-4520-889E-213226AD27A5}" type="pres">
      <dgm:prSet presAssocID="{FC4F0644-FE2D-40E8-B48D-54C00B6677FD}" presName="composite4" presStyleCnt="0"/>
      <dgm:spPr/>
      <dgm:t>
        <a:bodyPr/>
        <a:lstStyle/>
        <a:p>
          <a:endParaRPr lang="en-AU"/>
        </a:p>
      </dgm:t>
    </dgm:pt>
    <dgm:pt modelId="{97D4C53B-7F09-42E5-A126-653C60701043}" type="pres">
      <dgm:prSet presAssocID="{FC4F0644-FE2D-40E8-B48D-54C00B6677FD}" presName="background4" presStyleLbl="node4" presStyleIdx="58" presStyleCnt="72"/>
      <dgm:spPr/>
      <dgm:t>
        <a:bodyPr/>
        <a:lstStyle/>
        <a:p>
          <a:endParaRPr lang="en-AU"/>
        </a:p>
      </dgm:t>
    </dgm:pt>
    <dgm:pt modelId="{3F153006-F381-4E9C-9DAB-C5936B7B5BEC}" type="pres">
      <dgm:prSet presAssocID="{FC4F0644-FE2D-40E8-B48D-54C00B6677FD}" presName="text4" presStyleLbl="fgAcc4" presStyleIdx="58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7086336-A9C4-4F40-B5B1-BA89DF8AB2C7}" type="pres">
      <dgm:prSet presAssocID="{FC4F0644-FE2D-40E8-B48D-54C00B6677FD}" presName="hierChild5" presStyleCnt="0"/>
      <dgm:spPr/>
      <dgm:t>
        <a:bodyPr/>
        <a:lstStyle/>
        <a:p>
          <a:endParaRPr lang="en-AU"/>
        </a:p>
      </dgm:t>
    </dgm:pt>
    <dgm:pt modelId="{460EFC3F-9392-4062-9B46-3C0A12D894EF}" type="pres">
      <dgm:prSet presAssocID="{ADA0ECDC-8EB1-4F7D-9E53-1A9BFE06650C}" presName="Name23" presStyleLbl="parChTrans1D4" presStyleIdx="59" presStyleCnt="72"/>
      <dgm:spPr/>
      <dgm:t>
        <a:bodyPr/>
        <a:lstStyle/>
        <a:p>
          <a:endParaRPr lang="en-AU"/>
        </a:p>
      </dgm:t>
    </dgm:pt>
    <dgm:pt modelId="{BE201867-8F9D-4CF2-85FF-A19C615B3769}" type="pres">
      <dgm:prSet presAssocID="{D40D6E15-1E66-4B0C-9E1F-B162FEE08525}" presName="hierRoot4" presStyleCnt="0"/>
      <dgm:spPr/>
      <dgm:t>
        <a:bodyPr/>
        <a:lstStyle/>
        <a:p>
          <a:endParaRPr lang="en-AU"/>
        </a:p>
      </dgm:t>
    </dgm:pt>
    <dgm:pt modelId="{B330B088-201E-43A0-AC94-C8983953DF62}" type="pres">
      <dgm:prSet presAssocID="{D40D6E15-1E66-4B0C-9E1F-B162FEE08525}" presName="composite4" presStyleCnt="0"/>
      <dgm:spPr/>
      <dgm:t>
        <a:bodyPr/>
        <a:lstStyle/>
        <a:p>
          <a:endParaRPr lang="en-AU"/>
        </a:p>
      </dgm:t>
    </dgm:pt>
    <dgm:pt modelId="{4ED00439-2EAF-4510-8298-E7F36B33F6ED}" type="pres">
      <dgm:prSet presAssocID="{D40D6E15-1E66-4B0C-9E1F-B162FEE08525}" presName="background4" presStyleLbl="node4" presStyleIdx="59" presStyleCnt="72"/>
      <dgm:spPr/>
      <dgm:t>
        <a:bodyPr/>
        <a:lstStyle/>
        <a:p>
          <a:endParaRPr lang="en-AU"/>
        </a:p>
      </dgm:t>
    </dgm:pt>
    <dgm:pt modelId="{DA81FA26-ACB5-489F-A0D0-B3C2F0250C16}" type="pres">
      <dgm:prSet presAssocID="{D40D6E15-1E66-4B0C-9E1F-B162FEE08525}" presName="text4" presStyleLbl="fgAcc4" presStyleIdx="59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62585BC-94B6-4049-B8F2-DAA4F44F1998}" type="pres">
      <dgm:prSet presAssocID="{D40D6E15-1E66-4B0C-9E1F-B162FEE08525}" presName="hierChild5" presStyleCnt="0"/>
      <dgm:spPr/>
      <dgm:t>
        <a:bodyPr/>
        <a:lstStyle/>
        <a:p>
          <a:endParaRPr lang="en-AU"/>
        </a:p>
      </dgm:t>
    </dgm:pt>
    <dgm:pt modelId="{6FBC5032-3A73-447F-8D5A-004C540BFEBA}" type="pres">
      <dgm:prSet presAssocID="{35BAD43F-F666-4BD4-8A12-6C0560AE5FDF}" presName="Name17" presStyleLbl="parChTrans1D3" presStyleIdx="5" presStyleCnt="6"/>
      <dgm:spPr/>
      <dgm:t>
        <a:bodyPr/>
        <a:lstStyle/>
        <a:p>
          <a:endParaRPr lang="en-AU"/>
        </a:p>
      </dgm:t>
    </dgm:pt>
    <dgm:pt modelId="{555BEE4C-3C88-479B-A1F4-FA0DDDCD0DB9}" type="pres">
      <dgm:prSet presAssocID="{B76D038B-FF63-46CE-9263-2980619A0317}" presName="hierRoot3" presStyleCnt="0"/>
      <dgm:spPr/>
      <dgm:t>
        <a:bodyPr/>
        <a:lstStyle/>
        <a:p>
          <a:endParaRPr lang="en-AU"/>
        </a:p>
      </dgm:t>
    </dgm:pt>
    <dgm:pt modelId="{19738DD8-EEEF-4A0D-BD42-5A8BE152E52E}" type="pres">
      <dgm:prSet presAssocID="{B76D038B-FF63-46CE-9263-2980619A0317}" presName="composite3" presStyleCnt="0"/>
      <dgm:spPr/>
      <dgm:t>
        <a:bodyPr/>
        <a:lstStyle/>
        <a:p>
          <a:endParaRPr lang="en-AU"/>
        </a:p>
      </dgm:t>
    </dgm:pt>
    <dgm:pt modelId="{D6599E4D-EC6B-46B5-8A28-8E17313C7B1F}" type="pres">
      <dgm:prSet presAssocID="{B76D038B-FF63-46CE-9263-2980619A0317}" presName="background3" presStyleLbl="node3" presStyleIdx="5" presStyleCnt="6"/>
      <dgm:spPr/>
      <dgm:t>
        <a:bodyPr/>
        <a:lstStyle/>
        <a:p>
          <a:endParaRPr lang="en-AU"/>
        </a:p>
      </dgm:t>
    </dgm:pt>
    <dgm:pt modelId="{CA13498A-6204-43DA-A531-C4949F7679EF}" type="pres">
      <dgm:prSet presAssocID="{B76D038B-FF63-46CE-9263-2980619A0317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FB78222D-B4CF-46F7-B29E-5104C5AD8BAB}" type="pres">
      <dgm:prSet presAssocID="{B76D038B-FF63-46CE-9263-2980619A0317}" presName="hierChild4" presStyleCnt="0"/>
      <dgm:spPr/>
      <dgm:t>
        <a:bodyPr/>
        <a:lstStyle/>
        <a:p>
          <a:endParaRPr lang="en-AU"/>
        </a:p>
      </dgm:t>
    </dgm:pt>
    <dgm:pt modelId="{7E7F2433-A076-42B2-9894-070E1F8D905E}" type="pres">
      <dgm:prSet presAssocID="{EA61636C-17C4-4F64-8003-5C0E92509174}" presName="Name23" presStyleLbl="parChTrans1D4" presStyleIdx="60" presStyleCnt="72"/>
      <dgm:spPr/>
      <dgm:t>
        <a:bodyPr/>
        <a:lstStyle/>
        <a:p>
          <a:endParaRPr lang="en-AU"/>
        </a:p>
      </dgm:t>
    </dgm:pt>
    <dgm:pt modelId="{CFFC95F2-CDA9-423F-AAFC-5C605146ABD5}" type="pres">
      <dgm:prSet presAssocID="{E72BDED4-9013-4353-A22E-E57825ABABAD}" presName="hierRoot4" presStyleCnt="0"/>
      <dgm:spPr/>
      <dgm:t>
        <a:bodyPr/>
        <a:lstStyle/>
        <a:p>
          <a:endParaRPr lang="en-AU"/>
        </a:p>
      </dgm:t>
    </dgm:pt>
    <dgm:pt modelId="{729D8877-8647-46F9-85E0-6CAEE644C7B6}" type="pres">
      <dgm:prSet presAssocID="{E72BDED4-9013-4353-A22E-E57825ABABAD}" presName="composite4" presStyleCnt="0"/>
      <dgm:spPr/>
      <dgm:t>
        <a:bodyPr/>
        <a:lstStyle/>
        <a:p>
          <a:endParaRPr lang="en-AU"/>
        </a:p>
      </dgm:t>
    </dgm:pt>
    <dgm:pt modelId="{1239DB83-DA86-4747-9164-36531F4710D8}" type="pres">
      <dgm:prSet presAssocID="{E72BDED4-9013-4353-A22E-E57825ABABAD}" presName="background4" presStyleLbl="node4" presStyleIdx="60" presStyleCnt="72"/>
      <dgm:spPr/>
      <dgm:t>
        <a:bodyPr/>
        <a:lstStyle/>
        <a:p>
          <a:endParaRPr lang="en-AU"/>
        </a:p>
      </dgm:t>
    </dgm:pt>
    <dgm:pt modelId="{82A6E980-4164-4972-B29C-7F892CA2E2D0}" type="pres">
      <dgm:prSet presAssocID="{E72BDED4-9013-4353-A22E-E57825ABABAD}" presName="text4" presStyleLbl="fgAcc4" presStyleIdx="60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B44A540-B5AF-4379-8A2A-BBD6B13624F9}" type="pres">
      <dgm:prSet presAssocID="{E72BDED4-9013-4353-A22E-E57825ABABAD}" presName="hierChild5" presStyleCnt="0"/>
      <dgm:spPr/>
      <dgm:t>
        <a:bodyPr/>
        <a:lstStyle/>
        <a:p>
          <a:endParaRPr lang="en-AU"/>
        </a:p>
      </dgm:t>
    </dgm:pt>
    <dgm:pt modelId="{D58A45AB-99EE-4238-B49E-51EA14DB1FD1}" type="pres">
      <dgm:prSet presAssocID="{B7B8CEB8-6F6C-41FB-8EEA-AEE256D0385B}" presName="Name23" presStyleLbl="parChTrans1D4" presStyleIdx="61" presStyleCnt="72"/>
      <dgm:spPr/>
      <dgm:t>
        <a:bodyPr/>
        <a:lstStyle/>
        <a:p>
          <a:endParaRPr lang="en-AU"/>
        </a:p>
      </dgm:t>
    </dgm:pt>
    <dgm:pt modelId="{CCF566A0-E671-416F-B30F-77D5F9D6FAEA}" type="pres">
      <dgm:prSet presAssocID="{711E3334-A3B0-40DE-B97F-F1E507C1FE39}" presName="hierRoot4" presStyleCnt="0"/>
      <dgm:spPr/>
      <dgm:t>
        <a:bodyPr/>
        <a:lstStyle/>
        <a:p>
          <a:endParaRPr lang="en-AU"/>
        </a:p>
      </dgm:t>
    </dgm:pt>
    <dgm:pt modelId="{8F538CF7-C969-448F-9DA5-BF14F6CD51E6}" type="pres">
      <dgm:prSet presAssocID="{711E3334-A3B0-40DE-B97F-F1E507C1FE39}" presName="composite4" presStyleCnt="0"/>
      <dgm:spPr/>
      <dgm:t>
        <a:bodyPr/>
        <a:lstStyle/>
        <a:p>
          <a:endParaRPr lang="en-AU"/>
        </a:p>
      </dgm:t>
    </dgm:pt>
    <dgm:pt modelId="{A6F36BF3-3127-438D-A6DA-3CD7E4CAAD9D}" type="pres">
      <dgm:prSet presAssocID="{711E3334-A3B0-40DE-B97F-F1E507C1FE39}" presName="background4" presStyleLbl="node4" presStyleIdx="61" presStyleCnt="72"/>
      <dgm:spPr/>
      <dgm:t>
        <a:bodyPr/>
        <a:lstStyle/>
        <a:p>
          <a:endParaRPr lang="en-AU"/>
        </a:p>
      </dgm:t>
    </dgm:pt>
    <dgm:pt modelId="{05CC06F5-BA92-4E61-914F-9951F72F39EF}" type="pres">
      <dgm:prSet presAssocID="{711E3334-A3B0-40DE-B97F-F1E507C1FE39}" presName="text4" presStyleLbl="fgAcc4" presStyleIdx="61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9717D08-F251-4BD4-B2A9-7E78CECD59CF}" type="pres">
      <dgm:prSet presAssocID="{711E3334-A3B0-40DE-B97F-F1E507C1FE39}" presName="hierChild5" presStyleCnt="0"/>
      <dgm:spPr/>
      <dgm:t>
        <a:bodyPr/>
        <a:lstStyle/>
        <a:p>
          <a:endParaRPr lang="en-AU"/>
        </a:p>
      </dgm:t>
    </dgm:pt>
    <dgm:pt modelId="{EFC91B45-39D8-4587-83D4-9D83A546CB1A}" type="pres">
      <dgm:prSet presAssocID="{DB0C1D56-EDFD-4EB6-932B-96CF29E31036}" presName="Name23" presStyleLbl="parChTrans1D4" presStyleIdx="62" presStyleCnt="72"/>
      <dgm:spPr/>
      <dgm:t>
        <a:bodyPr/>
        <a:lstStyle/>
        <a:p>
          <a:endParaRPr lang="en-AU"/>
        </a:p>
      </dgm:t>
    </dgm:pt>
    <dgm:pt modelId="{D7C848CB-4164-45F3-B596-E0220F8824BF}" type="pres">
      <dgm:prSet presAssocID="{16221588-8BC2-44E0-AD2A-F742B5B45B2C}" presName="hierRoot4" presStyleCnt="0"/>
      <dgm:spPr/>
      <dgm:t>
        <a:bodyPr/>
        <a:lstStyle/>
        <a:p>
          <a:endParaRPr lang="en-AU"/>
        </a:p>
      </dgm:t>
    </dgm:pt>
    <dgm:pt modelId="{D3B8169D-E86C-4E57-912B-4DEF666347AE}" type="pres">
      <dgm:prSet presAssocID="{16221588-8BC2-44E0-AD2A-F742B5B45B2C}" presName="composite4" presStyleCnt="0"/>
      <dgm:spPr/>
      <dgm:t>
        <a:bodyPr/>
        <a:lstStyle/>
        <a:p>
          <a:endParaRPr lang="en-AU"/>
        </a:p>
      </dgm:t>
    </dgm:pt>
    <dgm:pt modelId="{179423A8-39BE-4A53-AE0F-140B9A6B1EBE}" type="pres">
      <dgm:prSet presAssocID="{16221588-8BC2-44E0-AD2A-F742B5B45B2C}" presName="background4" presStyleLbl="node4" presStyleIdx="62" presStyleCnt="72"/>
      <dgm:spPr/>
      <dgm:t>
        <a:bodyPr/>
        <a:lstStyle/>
        <a:p>
          <a:endParaRPr lang="en-AU"/>
        </a:p>
      </dgm:t>
    </dgm:pt>
    <dgm:pt modelId="{3BDC3634-CC13-45FA-B953-BAAB7E5543BF}" type="pres">
      <dgm:prSet presAssocID="{16221588-8BC2-44E0-AD2A-F742B5B45B2C}" presName="text4" presStyleLbl="fgAcc4" presStyleIdx="62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AB7C7B9-7B11-42C7-BEDB-2F2A8817728B}" type="pres">
      <dgm:prSet presAssocID="{16221588-8BC2-44E0-AD2A-F742B5B45B2C}" presName="hierChild5" presStyleCnt="0"/>
      <dgm:spPr/>
      <dgm:t>
        <a:bodyPr/>
        <a:lstStyle/>
        <a:p>
          <a:endParaRPr lang="en-AU"/>
        </a:p>
      </dgm:t>
    </dgm:pt>
    <dgm:pt modelId="{2C81CEEC-CAB5-43E1-A938-79D53BD84245}" type="pres">
      <dgm:prSet presAssocID="{0A0FAD44-B404-46E3-917C-DEAFB6023145}" presName="Name23" presStyleLbl="parChTrans1D4" presStyleIdx="63" presStyleCnt="72"/>
      <dgm:spPr/>
      <dgm:t>
        <a:bodyPr/>
        <a:lstStyle/>
        <a:p>
          <a:endParaRPr lang="en-AU"/>
        </a:p>
      </dgm:t>
    </dgm:pt>
    <dgm:pt modelId="{94C736A1-83E3-409E-825D-69B6A77DF92A}" type="pres">
      <dgm:prSet presAssocID="{EAAF2A38-876B-478D-8423-9309B35E2E00}" presName="hierRoot4" presStyleCnt="0"/>
      <dgm:spPr/>
      <dgm:t>
        <a:bodyPr/>
        <a:lstStyle/>
        <a:p>
          <a:endParaRPr lang="en-AU"/>
        </a:p>
      </dgm:t>
    </dgm:pt>
    <dgm:pt modelId="{8AEB4D19-15FA-409F-B4B9-D44AEFFBD518}" type="pres">
      <dgm:prSet presAssocID="{EAAF2A38-876B-478D-8423-9309B35E2E00}" presName="composite4" presStyleCnt="0"/>
      <dgm:spPr/>
      <dgm:t>
        <a:bodyPr/>
        <a:lstStyle/>
        <a:p>
          <a:endParaRPr lang="en-AU"/>
        </a:p>
      </dgm:t>
    </dgm:pt>
    <dgm:pt modelId="{A8695BA5-DB3C-4E0F-82D5-BBDDE5D18D0E}" type="pres">
      <dgm:prSet presAssocID="{EAAF2A38-876B-478D-8423-9309B35E2E00}" presName="background4" presStyleLbl="node4" presStyleIdx="63" presStyleCnt="72"/>
      <dgm:spPr/>
      <dgm:t>
        <a:bodyPr/>
        <a:lstStyle/>
        <a:p>
          <a:endParaRPr lang="en-AU"/>
        </a:p>
      </dgm:t>
    </dgm:pt>
    <dgm:pt modelId="{4F07F9B7-9461-4510-8D62-34AA7900D739}" type="pres">
      <dgm:prSet presAssocID="{EAAF2A38-876B-478D-8423-9309B35E2E00}" presName="text4" presStyleLbl="fgAcc4" presStyleIdx="63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159554B-AF61-406F-988C-D3FFF819FBD6}" type="pres">
      <dgm:prSet presAssocID="{EAAF2A38-876B-478D-8423-9309B35E2E00}" presName="hierChild5" presStyleCnt="0"/>
      <dgm:spPr/>
      <dgm:t>
        <a:bodyPr/>
        <a:lstStyle/>
        <a:p>
          <a:endParaRPr lang="en-AU"/>
        </a:p>
      </dgm:t>
    </dgm:pt>
    <dgm:pt modelId="{8A940E79-89E2-44A8-80E6-D79A440A23FB}" type="pres">
      <dgm:prSet presAssocID="{728C0183-2FB3-4B21-A260-4151D9508D84}" presName="Name23" presStyleLbl="parChTrans1D4" presStyleIdx="64" presStyleCnt="72"/>
      <dgm:spPr/>
      <dgm:t>
        <a:bodyPr/>
        <a:lstStyle/>
        <a:p>
          <a:endParaRPr lang="en-AU"/>
        </a:p>
      </dgm:t>
    </dgm:pt>
    <dgm:pt modelId="{10DFB148-59F4-4D32-9512-FF3DB5830A7C}" type="pres">
      <dgm:prSet presAssocID="{55B613D5-E3E7-41E7-86AA-684C2FC9E899}" presName="hierRoot4" presStyleCnt="0"/>
      <dgm:spPr/>
      <dgm:t>
        <a:bodyPr/>
        <a:lstStyle/>
        <a:p>
          <a:endParaRPr lang="en-AU"/>
        </a:p>
      </dgm:t>
    </dgm:pt>
    <dgm:pt modelId="{90668D4B-500C-4B17-98D4-511883D1B8B5}" type="pres">
      <dgm:prSet presAssocID="{55B613D5-E3E7-41E7-86AA-684C2FC9E899}" presName="composite4" presStyleCnt="0"/>
      <dgm:spPr/>
      <dgm:t>
        <a:bodyPr/>
        <a:lstStyle/>
        <a:p>
          <a:endParaRPr lang="en-AU"/>
        </a:p>
      </dgm:t>
    </dgm:pt>
    <dgm:pt modelId="{DCE89B38-A282-4ED4-BA2D-3893C5FB2D89}" type="pres">
      <dgm:prSet presAssocID="{55B613D5-E3E7-41E7-86AA-684C2FC9E899}" presName="background4" presStyleLbl="node4" presStyleIdx="64" presStyleCnt="72"/>
      <dgm:spPr/>
      <dgm:t>
        <a:bodyPr/>
        <a:lstStyle/>
        <a:p>
          <a:endParaRPr lang="en-AU"/>
        </a:p>
      </dgm:t>
    </dgm:pt>
    <dgm:pt modelId="{1DC1BEBE-D73F-4B57-85DA-76ADC2778437}" type="pres">
      <dgm:prSet presAssocID="{55B613D5-E3E7-41E7-86AA-684C2FC9E899}" presName="text4" presStyleLbl="fgAcc4" presStyleIdx="64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E39BA5E-B92F-4F97-8B7A-5BEFFFEE7AFA}" type="pres">
      <dgm:prSet presAssocID="{55B613D5-E3E7-41E7-86AA-684C2FC9E899}" presName="hierChild5" presStyleCnt="0"/>
      <dgm:spPr/>
      <dgm:t>
        <a:bodyPr/>
        <a:lstStyle/>
        <a:p>
          <a:endParaRPr lang="en-AU"/>
        </a:p>
      </dgm:t>
    </dgm:pt>
    <dgm:pt modelId="{FAD1D9C3-DD83-4155-A375-FA0EA770D12A}" type="pres">
      <dgm:prSet presAssocID="{D21E8798-9605-4F18-A6C7-60959748300D}" presName="Name23" presStyleLbl="parChTrans1D4" presStyleIdx="65" presStyleCnt="72"/>
      <dgm:spPr/>
      <dgm:t>
        <a:bodyPr/>
        <a:lstStyle/>
        <a:p>
          <a:endParaRPr lang="en-AU"/>
        </a:p>
      </dgm:t>
    </dgm:pt>
    <dgm:pt modelId="{FDD07D99-5FF5-40C1-8215-841826772D53}" type="pres">
      <dgm:prSet presAssocID="{F1A28677-1D0B-4A66-AE18-6F62ED5310FF}" presName="hierRoot4" presStyleCnt="0"/>
      <dgm:spPr/>
      <dgm:t>
        <a:bodyPr/>
        <a:lstStyle/>
        <a:p>
          <a:endParaRPr lang="en-AU"/>
        </a:p>
      </dgm:t>
    </dgm:pt>
    <dgm:pt modelId="{17D95BAB-898D-4DB7-90F5-BC77FB17183E}" type="pres">
      <dgm:prSet presAssocID="{F1A28677-1D0B-4A66-AE18-6F62ED5310FF}" presName="composite4" presStyleCnt="0"/>
      <dgm:spPr/>
      <dgm:t>
        <a:bodyPr/>
        <a:lstStyle/>
        <a:p>
          <a:endParaRPr lang="en-AU"/>
        </a:p>
      </dgm:t>
    </dgm:pt>
    <dgm:pt modelId="{25635310-3A5B-4272-803F-2D6238470F95}" type="pres">
      <dgm:prSet presAssocID="{F1A28677-1D0B-4A66-AE18-6F62ED5310FF}" presName="background4" presStyleLbl="node4" presStyleIdx="65" presStyleCnt="72"/>
      <dgm:spPr/>
      <dgm:t>
        <a:bodyPr/>
        <a:lstStyle/>
        <a:p>
          <a:endParaRPr lang="en-AU"/>
        </a:p>
      </dgm:t>
    </dgm:pt>
    <dgm:pt modelId="{0192CF97-92EA-4436-8577-A4E42D14EB4B}" type="pres">
      <dgm:prSet presAssocID="{F1A28677-1D0B-4A66-AE18-6F62ED5310FF}" presName="text4" presStyleLbl="fgAcc4" presStyleIdx="65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5FD2627-06E6-4FD3-8AD7-6C8063472E6F}" type="pres">
      <dgm:prSet presAssocID="{F1A28677-1D0B-4A66-AE18-6F62ED5310FF}" presName="hierChild5" presStyleCnt="0"/>
      <dgm:spPr/>
      <dgm:t>
        <a:bodyPr/>
        <a:lstStyle/>
        <a:p>
          <a:endParaRPr lang="en-AU"/>
        </a:p>
      </dgm:t>
    </dgm:pt>
    <dgm:pt modelId="{FECFA4AF-4B2A-4776-B68E-A06676DEE8AD}" type="pres">
      <dgm:prSet presAssocID="{846C0E59-2208-4939-9F5D-D3D6AFC0C30C}" presName="Name23" presStyleLbl="parChTrans1D4" presStyleIdx="66" presStyleCnt="72"/>
      <dgm:spPr/>
      <dgm:t>
        <a:bodyPr/>
        <a:lstStyle/>
        <a:p>
          <a:endParaRPr lang="en-AU"/>
        </a:p>
      </dgm:t>
    </dgm:pt>
    <dgm:pt modelId="{9AB20F77-EEB6-4D1F-A591-148E9681FA68}" type="pres">
      <dgm:prSet presAssocID="{37A6E67A-11E7-4082-874D-C7C0E262A0E9}" presName="hierRoot4" presStyleCnt="0"/>
      <dgm:spPr/>
      <dgm:t>
        <a:bodyPr/>
        <a:lstStyle/>
        <a:p>
          <a:endParaRPr lang="en-AU"/>
        </a:p>
      </dgm:t>
    </dgm:pt>
    <dgm:pt modelId="{80250741-5EC6-4C9B-A188-84A069DE7BE9}" type="pres">
      <dgm:prSet presAssocID="{37A6E67A-11E7-4082-874D-C7C0E262A0E9}" presName="composite4" presStyleCnt="0"/>
      <dgm:spPr/>
      <dgm:t>
        <a:bodyPr/>
        <a:lstStyle/>
        <a:p>
          <a:endParaRPr lang="en-AU"/>
        </a:p>
      </dgm:t>
    </dgm:pt>
    <dgm:pt modelId="{E6466C20-E904-449F-B214-69907B467BB7}" type="pres">
      <dgm:prSet presAssocID="{37A6E67A-11E7-4082-874D-C7C0E262A0E9}" presName="background4" presStyleLbl="node4" presStyleIdx="66" presStyleCnt="72"/>
      <dgm:spPr/>
      <dgm:t>
        <a:bodyPr/>
        <a:lstStyle/>
        <a:p>
          <a:endParaRPr lang="en-AU"/>
        </a:p>
      </dgm:t>
    </dgm:pt>
    <dgm:pt modelId="{BB8DA616-E657-4848-8D91-5A5CB35040AD}" type="pres">
      <dgm:prSet presAssocID="{37A6E67A-11E7-4082-874D-C7C0E262A0E9}" presName="text4" presStyleLbl="fgAcc4" presStyleIdx="66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AA209CE-41AC-46D6-BC1B-16184E623AD1}" type="pres">
      <dgm:prSet presAssocID="{37A6E67A-11E7-4082-874D-C7C0E262A0E9}" presName="hierChild5" presStyleCnt="0"/>
      <dgm:spPr/>
      <dgm:t>
        <a:bodyPr/>
        <a:lstStyle/>
        <a:p>
          <a:endParaRPr lang="en-AU"/>
        </a:p>
      </dgm:t>
    </dgm:pt>
    <dgm:pt modelId="{C1D80FC2-93AD-4666-9B7B-98DB43B0A171}" type="pres">
      <dgm:prSet presAssocID="{7404A424-9D7A-4A0A-899F-05E5C0C66198}" presName="Name23" presStyleLbl="parChTrans1D4" presStyleIdx="67" presStyleCnt="72"/>
      <dgm:spPr/>
      <dgm:t>
        <a:bodyPr/>
        <a:lstStyle/>
        <a:p>
          <a:endParaRPr lang="en-AU"/>
        </a:p>
      </dgm:t>
    </dgm:pt>
    <dgm:pt modelId="{67E36CAF-66BF-4981-9684-62FC4638EE88}" type="pres">
      <dgm:prSet presAssocID="{0E77E4D0-6F8C-4564-8138-9C83BB4B6192}" presName="hierRoot4" presStyleCnt="0"/>
      <dgm:spPr/>
      <dgm:t>
        <a:bodyPr/>
        <a:lstStyle/>
        <a:p>
          <a:endParaRPr lang="en-AU"/>
        </a:p>
      </dgm:t>
    </dgm:pt>
    <dgm:pt modelId="{47B130E5-A121-4B8D-9C6F-E39A7E96DBAA}" type="pres">
      <dgm:prSet presAssocID="{0E77E4D0-6F8C-4564-8138-9C83BB4B6192}" presName="composite4" presStyleCnt="0"/>
      <dgm:spPr/>
      <dgm:t>
        <a:bodyPr/>
        <a:lstStyle/>
        <a:p>
          <a:endParaRPr lang="en-AU"/>
        </a:p>
      </dgm:t>
    </dgm:pt>
    <dgm:pt modelId="{13F7A549-4B66-4762-B510-B3719015A9E4}" type="pres">
      <dgm:prSet presAssocID="{0E77E4D0-6F8C-4564-8138-9C83BB4B6192}" presName="background4" presStyleLbl="node4" presStyleIdx="67" presStyleCnt="72"/>
      <dgm:spPr/>
      <dgm:t>
        <a:bodyPr/>
        <a:lstStyle/>
        <a:p>
          <a:endParaRPr lang="en-AU"/>
        </a:p>
      </dgm:t>
    </dgm:pt>
    <dgm:pt modelId="{ED327C2C-76EE-460C-BF8A-549EB94B021B}" type="pres">
      <dgm:prSet presAssocID="{0E77E4D0-6F8C-4564-8138-9C83BB4B6192}" presName="text4" presStyleLbl="fgAcc4" presStyleIdx="67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1D048C9-54CE-40FE-B29D-1A52626E18FB}" type="pres">
      <dgm:prSet presAssocID="{0E77E4D0-6F8C-4564-8138-9C83BB4B6192}" presName="hierChild5" presStyleCnt="0"/>
      <dgm:spPr/>
      <dgm:t>
        <a:bodyPr/>
        <a:lstStyle/>
        <a:p>
          <a:endParaRPr lang="en-AU"/>
        </a:p>
      </dgm:t>
    </dgm:pt>
    <dgm:pt modelId="{5826A27F-29F1-484D-86B6-0994991C9A2B}" type="pres">
      <dgm:prSet presAssocID="{228165C7-4CE7-408C-9D1E-CC6BB8AA7D2B}" presName="Name23" presStyleLbl="parChTrans1D4" presStyleIdx="68" presStyleCnt="72"/>
      <dgm:spPr/>
      <dgm:t>
        <a:bodyPr/>
        <a:lstStyle/>
        <a:p>
          <a:endParaRPr lang="en-AU"/>
        </a:p>
      </dgm:t>
    </dgm:pt>
    <dgm:pt modelId="{E2E4F2BE-B725-475C-8C24-BB645256F84B}" type="pres">
      <dgm:prSet presAssocID="{8651295A-7A30-4A01-ABC3-811A57BE1C97}" presName="hierRoot4" presStyleCnt="0"/>
      <dgm:spPr/>
      <dgm:t>
        <a:bodyPr/>
        <a:lstStyle/>
        <a:p>
          <a:endParaRPr lang="en-AU"/>
        </a:p>
      </dgm:t>
    </dgm:pt>
    <dgm:pt modelId="{2ED9A2C2-93BC-4EAF-8D38-8FF5120526F0}" type="pres">
      <dgm:prSet presAssocID="{8651295A-7A30-4A01-ABC3-811A57BE1C97}" presName="composite4" presStyleCnt="0"/>
      <dgm:spPr/>
      <dgm:t>
        <a:bodyPr/>
        <a:lstStyle/>
        <a:p>
          <a:endParaRPr lang="en-AU"/>
        </a:p>
      </dgm:t>
    </dgm:pt>
    <dgm:pt modelId="{3549DD89-8425-4B13-B0DA-AADD6727FDFD}" type="pres">
      <dgm:prSet presAssocID="{8651295A-7A30-4A01-ABC3-811A57BE1C97}" presName="background4" presStyleLbl="node4" presStyleIdx="68" presStyleCnt="72"/>
      <dgm:spPr/>
      <dgm:t>
        <a:bodyPr/>
        <a:lstStyle/>
        <a:p>
          <a:endParaRPr lang="en-AU"/>
        </a:p>
      </dgm:t>
    </dgm:pt>
    <dgm:pt modelId="{F5AEDCC0-56D3-463A-B4F2-2AD40B410D61}" type="pres">
      <dgm:prSet presAssocID="{8651295A-7A30-4A01-ABC3-811A57BE1C97}" presName="text4" presStyleLbl="fgAcc4" presStyleIdx="68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E95A094-9C7D-4FA5-8CDB-4D6352D7BE1A}" type="pres">
      <dgm:prSet presAssocID="{8651295A-7A30-4A01-ABC3-811A57BE1C97}" presName="hierChild5" presStyleCnt="0"/>
      <dgm:spPr/>
      <dgm:t>
        <a:bodyPr/>
        <a:lstStyle/>
        <a:p>
          <a:endParaRPr lang="en-AU"/>
        </a:p>
      </dgm:t>
    </dgm:pt>
    <dgm:pt modelId="{34AF6DBF-426D-4984-8D8B-AFF44E97D547}" type="pres">
      <dgm:prSet presAssocID="{0C687ACA-BB6B-4F65-A2B8-83DB6E502779}" presName="Name23" presStyleLbl="parChTrans1D4" presStyleIdx="69" presStyleCnt="72"/>
      <dgm:spPr/>
      <dgm:t>
        <a:bodyPr/>
        <a:lstStyle/>
        <a:p>
          <a:endParaRPr lang="en-AU"/>
        </a:p>
      </dgm:t>
    </dgm:pt>
    <dgm:pt modelId="{D6DB3D2A-EB7B-4835-AD9C-643EEBEEBA9F}" type="pres">
      <dgm:prSet presAssocID="{88A56665-AC38-43B6-8E43-BB13557B0871}" presName="hierRoot4" presStyleCnt="0"/>
      <dgm:spPr/>
      <dgm:t>
        <a:bodyPr/>
        <a:lstStyle/>
        <a:p>
          <a:endParaRPr lang="en-AU"/>
        </a:p>
      </dgm:t>
    </dgm:pt>
    <dgm:pt modelId="{8D26134A-0F28-432A-BAD9-17945486A6CD}" type="pres">
      <dgm:prSet presAssocID="{88A56665-AC38-43B6-8E43-BB13557B0871}" presName="composite4" presStyleCnt="0"/>
      <dgm:spPr/>
      <dgm:t>
        <a:bodyPr/>
        <a:lstStyle/>
        <a:p>
          <a:endParaRPr lang="en-AU"/>
        </a:p>
      </dgm:t>
    </dgm:pt>
    <dgm:pt modelId="{935B1EFE-14FE-41D3-A628-D64A5A6A96CD}" type="pres">
      <dgm:prSet presAssocID="{88A56665-AC38-43B6-8E43-BB13557B0871}" presName="background4" presStyleLbl="node4" presStyleIdx="69" presStyleCnt="72"/>
      <dgm:spPr/>
      <dgm:t>
        <a:bodyPr/>
        <a:lstStyle/>
        <a:p>
          <a:endParaRPr lang="en-AU"/>
        </a:p>
      </dgm:t>
    </dgm:pt>
    <dgm:pt modelId="{7BAEADEF-15CA-4EA5-971B-6E8028936D5E}" type="pres">
      <dgm:prSet presAssocID="{88A56665-AC38-43B6-8E43-BB13557B0871}" presName="text4" presStyleLbl="fgAcc4" presStyleIdx="69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FAFF86C-2495-42F1-927E-BB4220D04199}" type="pres">
      <dgm:prSet presAssocID="{88A56665-AC38-43B6-8E43-BB13557B0871}" presName="hierChild5" presStyleCnt="0"/>
      <dgm:spPr/>
      <dgm:t>
        <a:bodyPr/>
        <a:lstStyle/>
        <a:p>
          <a:endParaRPr lang="en-AU"/>
        </a:p>
      </dgm:t>
    </dgm:pt>
    <dgm:pt modelId="{0F8636B1-9451-430A-B729-69064048E0AC}" type="pres">
      <dgm:prSet presAssocID="{A7DF5608-BA61-45DC-9465-650841DCEE9B}" presName="Name23" presStyleLbl="parChTrans1D4" presStyleIdx="70" presStyleCnt="72"/>
      <dgm:spPr/>
      <dgm:t>
        <a:bodyPr/>
        <a:lstStyle/>
        <a:p>
          <a:endParaRPr lang="en-AU"/>
        </a:p>
      </dgm:t>
    </dgm:pt>
    <dgm:pt modelId="{621B1787-E4EF-4E74-A6DD-3DD99E167F3C}" type="pres">
      <dgm:prSet presAssocID="{19F2F931-335C-49E5-ACA6-69FF964434DC}" presName="hierRoot4" presStyleCnt="0"/>
      <dgm:spPr/>
      <dgm:t>
        <a:bodyPr/>
        <a:lstStyle/>
        <a:p>
          <a:endParaRPr lang="en-AU"/>
        </a:p>
      </dgm:t>
    </dgm:pt>
    <dgm:pt modelId="{D66B2D92-357E-4A3F-A7DA-AE2D3FAD264E}" type="pres">
      <dgm:prSet presAssocID="{19F2F931-335C-49E5-ACA6-69FF964434DC}" presName="composite4" presStyleCnt="0"/>
      <dgm:spPr/>
      <dgm:t>
        <a:bodyPr/>
        <a:lstStyle/>
        <a:p>
          <a:endParaRPr lang="en-AU"/>
        </a:p>
      </dgm:t>
    </dgm:pt>
    <dgm:pt modelId="{182EB339-C71A-4DB0-AFA6-17600180CF60}" type="pres">
      <dgm:prSet presAssocID="{19F2F931-335C-49E5-ACA6-69FF964434DC}" presName="background4" presStyleLbl="node4" presStyleIdx="70" presStyleCnt="72"/>
      <dgm:spPr/>
      <dgm:t>
        <a:bodyPr/>
        <a:lstStyle/>
        <a:p>
          <a:endParaRPr lang="en-AU"/>
        </a:p>
      </dgm:t>
    </dgm:pt>
    <dgm:pt modelId="{4B391839-B717-4F34-8313-A43C4563F48B}" type="pres">
      <dgm:prSet presAssocID="{19F2F931-335C-49E5-ACA6-69FF964434DC}" presName="text4" presStyleLbl="fgAcc4" presStyleIdx="70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6EB8A38-64BB-4FDD-A284-793EC62BF455}" type="pres">
      <dgm:prSet presAssocID="{19F2F931-335C-49E5-ACA6-69FF964434DC}" presName="hierChild5" presStyleCnt="0"/>
      <dgm:spPr/>
      <dgm:t>
        <a:bodyPr/>
        <a:lstStyle/>
        <a:p>
          <a:endParaRPr lang="en-AU"/>
        </a:p>
      </dgm:t>
    </dgm:pt>
    <dgm:pt modelId="{2A2C6FE4-C865-4E38-A5E8-5EAC2E2C4DEC}" type="pres">
      <dgm:prSet presAssocID="{70042F11-B782-4F80-BD8A-76194E5EED31}" presName="Name23" presStyleLbl="parChTrans1D4" presStyleIdx="71" presStyleCnt="72"/>
      <dgm:spPr/>
      <dgm:t>
        <a:bodyPr/>
        <a:lstStyle/>
        <a:p>
          <a:endParaRPr lang="en-AU"/>
        </a:p>
      </dgm:t>
    </dgm:pt>
    <dgm:pt modelId="{144082DD-FBE9-47D0-9846-0442C53E1507}" type="pres">
      <dgm:prSet presAssocID="{C85A9028-E96E-48CE-A820-C8715135A863}" presName="hierRoot4" presStyleCnt="0"/>
      <dgm:spPr/>
      <dgm:t>
        <a:bodyPr/>
        <a:lstStyle/>
        <a:p>
          <a:endParaRPr lang="en-AU"/>
        </a:p>
      </dgm:t>
    </dgm:pt>
    <dgm:pt modelId="{349198E5-7EDF-4EAE-8BB3-B09A546F2A80}" type="pres">
      <dgm:prSet presAssocID="{C85A9028-E96E-48CE-A820-C8715135A863}" presName="composite4" presStyleCnt="0"/>
      <dgm:spPr/>
      <dgm:t>
        <a:bodyPr/>
        <a:lstStyle/>
        <a:p>
          <a:endParaRPr lang="en-AU"/>
        </a:p>
      </dgm:t>
    </dgm:pt>
    <dgm:pt modelId="{B4124CD3-31C6-40BC-97F7-0659B23194A2}" type="pres">
      <dgm:prSet presAssocID="{C85A9028-E96E-48CE-A820-C8715135A863}" presName="background4" presStyleLbl="node4" presStyleIdx="71" presStyleCnt="72"/>
      <dgm:spPr/>
      <dgm:t>
        <a:bodyPr/>
        <a:lstStyle/>
        <a:p>
          <a:endParaRPr lang="en-AU"/>
        </a:p>
      </dgm:t>
    </dgm:pt>
    <dgm:pt modelId="{1A0B03F9-A69D-4D81-972D-48D6DF610BB3}" type="pres">
      <dgm:prSet presAssocID="{C85A9028-E96E-48CE-A820-C8715135A863}" presName="text4" presStyleLbl="fgAcc4" presStyleIdx="71" presStyleCnt="7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66D2EA4-D16F-49A5-98FF-F5761372267B}" type="pres">
      <dgm:prSet presAssocID="{C85A9028-E96E-48CE-A820-C8715135A863}" presName="hierChild5" presStyleCnt="0"/>
      <dgm:spPr/>
      <dgm:t>
        <a:bodyPr/>
        <a:lstStyle/>
        <a:p>
          <a:endParaRPr lang="en-AU"/>
        </a:p>
      </dgm:t>
    </dgm:pt>
  </dgm:ptLst>
  <dgm:cxnLst>
    <dgm:cxn modelId="{9B86B542-837D-4895-AB28-EF05FF008693}" type="presOf" srcId="{CEDA34BA-BC34-49AA-889D-449D1C94E065}" destId="{5154699F-E298-4B23-9986-0754BC5741E3}" srcOrd="0" destOrd="0" presId="urn:microsoft.com/office/officeart/2005/8/layout/hierarchy1"/>
    <dgm:cxn modelId="{EEBBDD0E-E298-401A-A628-3D26D882F905}" type="presOf" srcId="{2DBB3B9C-80EE-46F7-A2DA-94335F2F522D}" destId="{CEC588CC-9C6A-4FF5-940E-462311F43399}" srcOrd="0" destOrd="0" presId="urn:microsoft.com/office/officeart/2005/8/layout/hierarchy1"/>
    <dgm:cxn modelId="{BF0FC09A-5DAA-43DC-8243-531281241338}" type="presOf" srcId="{7C342E0A-EE2B-4A53-B238-058365F4DE4B}" destId="{9E5E2AE3-0DAB-443C-99C7-4EAD77C8FA22}" srcOrd="0" destOrd="0" presId="urn:microsoft.com/office/officeart/2005/8/layout/hierarchy1"/>
    <dgm:cxn modelId="{D29ACB9A-ACF8-489C-A517-12E4F92D7640}" srcId="{AAD9932C-7B52-4A65-8689-D5E4419CD5F1}" destId="{BC643A7F-613E-406C-B563-89321CAA256F}" srcOrd="0" destOrd="0" parTransId="{2D5ED442-3535-4009-B509-02E414D79AFF}" sibTransId="{AF748FCD-DEF7-437F-95C1-EA206C5F2338}"/>
    <dgm:cxn modelId="{192BEECD-1C46-4894-BEB1-020D55AB8170}" type="presOf" srcId="{1FC1882A-9ADD-415E-95DA-2EEFFCFE0235}" destId="{DAE3C3B9-F0EB-4AD5-8DDC-C6DEA715B56B}" srcOrd="0" destOrd="0" presId="urn:microsoft.com/office/officeart/2005/8/layout/hierarchy1"/>
    <dgm:cxn modelId="{19473902-797B-46F0-9945-00133924618A}" type="presOf" srcId="{D7E1A262-0D9E-4009-89B3-AA84A5C795BA}" destId="{02BF285E-C89B-4E1D-852D-C6354E666BB4}" srcOrd="0" destOrd="0" presId="urn:microsoft.com/office/officeart/2005/8/layout/hierarchy1"/>
    <dgm:cxn modelId="{9D3EE8B9-D35F-490B-8514-6EA90D0E470E}" srcId="{4D80B6C1-169D-4CAE-BF21-42434D8B6DD8}" destId="{E7CF7DE6-DC99-4B26-B96D-19FDC88A474F}" srcOrd="0" destOrd="0" parTransId="{1C9B2C1F-A392-413D-8920-6B18BA91B413}" sibTransId="{03C3A589-B6DE-4D38-8A62-790E78F4F3E2}"/>
    <dgm:cxn modelId="{6BE328A4-3E36-4477-83CA-BECA125869E1}" srcId="{3C91AF5B-FAB2-4A15-87ED-7FD2FA765682}" destId="{FBA0ACBA-777D-43C5-9C1F-B1B9E9A13433}" srcOrd="0" destOrd="0" parTransId="{76F119D1-931A-4A6B-8EC3-3B78E9060857}" sibTransId="{E35C4923-B415-4D38-8060-BB3450A06EFB}"/>
    <dgm:cxn modelId="{1DE4E86B-E527-4B14-93D2-F1EE285A9508}" type="presOf" srcId="{F091839B-4651-45D2-BA9A-79714EB0EED2}" destId="{567AAD1C-9820-415D-80FF-E352D23C1C93}" srcOrd="0" destOrd="0" presId="urn:microsoft.com/office/officeart/2005/8/layout/hierarchy1"/>
    <dgm:cxn modelId="{975F7973-DF8A-450D-A3D2-6354BA412A29}" srcId="{918B1B0A-B7ED-41B1-8505-5F1FA0136D4D}" destId="{40AB42E5-756F-44FE-A33D-09E28FE1EC80}" srcOrd="0" destOrd="0" parTransId="{7D1F6B4F-324F-474E-A6AD-42B4A33E45BA}" sibTransId="{CFB20DAA-E667-4B7A-B47B-BCA861BE913A}"/>
    <dgm:cxn modelId="{3EDE1BA5-4E51-41D5-ABCE-BBC82D961BB4}" srcId="{E7CF7DE6-DC99-4B26-B96D-19FDC88A474F}" destId="{AC30C4AA-78F2-449F-87C6-0856C81D8FFB}" srcOrd="0" destOrd="0" parTransId="{D0A067ED-954E-4444-A2C9-6ED48B84A56C}" sibTransId="{EBAEECF3-2D35-4A32-843F-E85AB127D052}"/>
    <dgm:cxn modelId="{65F97BF1-59A8-4624-B23E-FC40A9AD346B}" type="presOf" srcId="{50D80B41-B578-44EE-A321-9C36B73016C0}" destId="{4C3DAF92-C447-46CB-BF72-7290C71AEA96}" srcOrd="0" destOrd="0" presId="urn:microsoft.com/office/officeart/2005/8/layout/hierarchy1"/>
    <dgm:cxn modelId="{30504096-01BD-486F-9562-986B653C5661}" type="presOf" srcId="{14132960-6DCD-4DD3-B533-77900989FC17}" destId="{C52725CA-8211-4DF0-87C0-52EA2C103DB4}" srcOrd="0" destOrd="0" presId="urn:microsoft.com/office/officeart/2005/8/layout/hierarchy1"/>
    <dgm:cxn modelId="{DFA33C80-2A1C-4174-9AEF-0443907D07A0}" type="presOf" srcId="{CC7F3488-0055-4EAE-BCEF-16706BD13B17}" destId="{2A439D97-E094-472A-A268-1BFFCB60F8D7}" srcOrd="0" destOrd="0" presId="urn:microsoft.com/office/officeart/2005/8/layout/hierarchy1"/>
    <dgm:cxn modelId="{48047FE9-B9DA-4B61-91C0-82F68766FD92}" type="presOf" srcId="{918B1B0A-B7ED-41B1-8505-5F1FA0136D4D}" destId="{66EC5C8F-269C-42FF-A1CD-47CF21CA2121}" srcOrd="0" destOrd="0" presId="urn:microsoft.com/office/officeart/2005/8/layout/hierarchy1"/>
    <dgm:cxn modelId="{80F926AF-57E2-41C7-B6F2-D1A76CBA294F}" type="presOf" srcId="{5B58CEBD-D913-4928-A278-C331F63BA5A9}" destId="{30CF97BF-7D69-4C61-814B-FB1BD3BC6260}" srcOrd="0" destOrd="0" presId="urn:microsoft.com/office/officeart/2005/8/layout/hierarchy1"/>
    <dgm:cxn modelId="{2D6D6539-6454-47FF-A4C8-2D1D72073D78}" srcId="{FBA0ACBA-777D-43C5-9C1F-B1B9E9A13433}" destId="{17422EF7-858E-4201-90AA-385529E98708}" srcOrd="1" destOrd="0" parTransId="{50D80B41-B578-44EE-A321-9C36B73016C0}" sibTransId="{CE7BCB4B-01EC-4B34-9926-C2ABD94D3551}"/>
    <dgm:cxn modelId="{353613EF-9888-44ED-8645-3743A4514A85}" type="presOf" srcId="{7D1F6B4F-324F-474E-A6AD-42B4A33E45BA}" destId="{CADF709B-EDBE-415D-9203-6DF2081C7655}" srcOrd="0" destOrd="0" presId="urn:microsoft.com/office/officeart/2005/8/layout/hierarchy1"/>
    <dgm:cxn modelId="{540E00F0-1CD3-4F6A-AC23-CE7681DB77AA}" srcId="{37A6E67A-11E7-4082-874D-C7C0E262A0E9}" destId="{0E77E4D0-6F8C-4564-8138-9C83BB4B6192}" srcOrd="0" destOrd="0" parTransId="{7404A424-9D7A-4A0A-899F-05E5C0C66198}" sibTransId="{BB7DCDDB-A109-4247-AB53-9B0E54CD622D}"/>
    <dgm:cxn modelId="{43BDE9F4-4DC5-42F3-9B1F-34D837A2FA57}" type="presOf" srcId="{40AB42E5-756F-44FE-A33D-09E28FE1EC80}" destId="{C55EC6DD-570D-46DA-A274-63A72948F7C9}" srcOrd="0" destOrd="0" presId="urn:microsoft.com/office/officeart/2005/8/layout/hierarchy1"/>
    <dgm:cxn modelId="{05E13949-23F2-4CFC-B8FA-B0CE34A17691}" srcId="{FBA0ACBA-777D-43C5-9C1F-B1B9E9A13433}" destId="{5DF4352C-1D39-4351-A52B-528298E470BE}" srcOrd="0" destOrd="0" parTransId="{31625B38-5A88-4479-862D-1E1DD069395A}" sibTransId="{239C1EAA-1F95-4959-BC42-D51BD8D18C6A}"/>
    <dgm:cxn modelId="{DB2BB39A-6EF7-4314-B464-9A8D05365045}" type="presOf" srcId="{19F2F931-335C-49E5-ACA6-69FF964434DC}" destId="{4B391839-B717-4F34-8313-A43C4563F48B}" srcOrd="0" destOrd="0" presId="urn:microsoft.com/office/officeart/2005/8/layout/hierarchy1"/>
    <dgm:cxn modelId="{36918983-125C-446D-9A27-4E905512B1F8}" srcId="{D7E1A262-0D9E-4009-89B3-AA84A5C795BA}" destId="{E9EF8A62-D24B-42E0-A998-B0D8A96A60A3}" srcOrd="0" destOrd="0" parTransId="{9D8F3745-5382-4BC9-B4E8-1A53AD0FA094}" sibTransId="{11B5F0E6-6952-43C6-9080-9244DFEAD4E1}"/>
    <dgm:cxn modelId="{FB77560F-69A1-4C92-85A4-FC0E35899811}" type="presOf" srcId="{E7CF7DE6-DC99-4B26-B96D-19FDC88A474F}" destId="{5B79B8B5-2D1A-45EF-8CA8-88485A8F23BF}" srcOrd="0" destOrd="0" presId="urn:microsoft.com/office/officeart/2005/8/layout/hierarchy1"/>
    <dgm:cxn modelId="{C4666612-623D-496E-A432-ACA415D2532D}" type="presOf" srcId="{B824C90D-416C-4DBF-BFFD-33C5F7CB543A}" destId="{30E84846-4CFC-4E0E-8625-DC7B416581D4}" srcOrd="0" destOrd="0" presId="urn:microsoft.com/office/officeart/2005/8/layout/hierarchy1"/>
    <dgm:cxn modelId="{DF2DF418-BDFD-449E-BE1D-8C98172DBA0C}" type="presOf" srcId="{5FFC4A47-6C89-480E-853A-F81EFEF7AA70}" destId="{80B6F963-D8B7-4CBB-9B04-3742F6FD2938}" srcOrd="0" destOrd="0" presId="urn:microsoft.com/office/officeart/2005/8/layout/hierarchy1"/>
    <dgm:cxn modelId="{6D44AFED-2BF4-44BC-90F6-29226614A862}" type="presOf" srcId="{C339B2D7-97B6-447F-8625-9EC3EAD1EC54}" destId="{4B19FB1E-38AF-429D-86CF-08A26EE6CD4A}" srcOrd="0" destOrd="0" presId="urn:microsoft.com/office/officeart/2005/8/layout/hierarchy1"/>
    <dgm:cxn modelId="{F6004B1C-5219-4F2C-926F-C7ECA4F01CC7}" srcId="{BC416775-319E-441F-9385-490486F6D10B}" destId="{8F877D9A-A6AF-4F1B-A3D3-C23452410991}" srcOrd="0" destOrd="0" parTransId="{5F85DC02-CDBB-42E1-8C07-4F9B86DDD5EA}" sibTransId="{EA3715C0-213D-4BE9-81B8-B4DBE7FDD787}"/>
    <dgm:cxn modelId="{C4A80B98-7A5E-49CC-8B0D-F0D6E518FE18}" type="presOf" srcId="{AC30C4AA-78F2-449F-87C6-0856C81D8FFB}" destId="{6F12A247-311F-492A-9E81-7E96B0221A7B}" srcOrd="0" destOrd="0" presId="urn:microsoft.com/office/officeart/2005/8/layout/hierarchy1"/>
    <dgm:cxn modelId="{04D73252-C6E2-4B78-9C6A-65D4E0B9E45B}" type="presOf" srcId="{37A6E67A-11E7-4082-874D-C7C0E262A0E9}" destId="{BB8DA616-E657-4848-8D91-5A5CB35040AD}" srcOrd="0" destOrd="0" presId="urn:microsoft.com/office/officeart/2005/8/layout/hierarchy1"/>
    <dgm:cxn modelId="{F3E9C836-3DF1-419B-AFC1-EA2E2512123A}" type="presOf" srcId="{9150C34D-9442-41F4-9B4A-4F881886A6DD}" destId="{43F9EEBF-1EAE-4114-80B7-F78F7BF643E3}" srcOrd="0" destOrd="0" presId="urn:microsoft.com/office/officeart/2005/8/layout/hierarchy1"/>
    <dgm:cxn modelId="{DA18FDCD-136D-4C3E-9619-4ED5C7E8F0CC}" type="presOf" srcId="{5B107329-61A8-4AEC-900B-1D9DD14C1D17}" destId="{9870E490-D63F-43D7-8767-0160C28AF5A6}" srcOrd="0" destOrd="0" presId="urn:microsoft.com/office/officeart/2005/8/layout/hierarchy1"/>
    <dgm:cxn modelId="{2072AC75-AC8D-477E-B2BF-869CFE22A757}" type="presOf" srcId="{912DA80D-A2D2-4843-A904-AEA5038627FB}" destId="{EF04F030-C253-4712-905A-538EF465DDF0}" srcOrd="0" destOrd="0" presId="urn:microsoft.com/office/officeart/2005/8/layout/hierarchy1"/>
    <dgm:cxn modelId="{5F257994-2FD1-4AEB-A666-EC6AB95ACD2F}" type="presOf" srcId="{70042F11-B782-4F80-BD8A-76194E5EED31}" destId="{2A2C6FE4-C865-4E38-A5E8-5EAC2E2C4DEC}" srcOrd="0" destOrd="0" presId="urn:microsoft.com/office/officeart/2005/8/layout/hierarchy1"/>
    <dgm:cxn modelId="{67DB3140-FF22-4D32-BA5B-B4FF0BB843C1}" type="presOf" srcId="{EC6175D2-F228-41C7-99C6-9FF4876BE502}" destId="{41A92CE7-C972-46EE-8444-9DF0623B63E0}" srcOrd="0" destOrd="0" presId="urn:microsoft.com/office/officeart/2005/8/layout/hierarchy1"/>
    <dgm:cxn modelId="{19266389-2743-45BE-90A8-437B5CD76ACC}" srcId="{B824C90D-416C-4DBF-BFFD-33C5F7CB543A}" destId="{09CD8544-5CED-4CDB-92FC-2D9F88E24A90}" srcOrd="1" destOrd="0" parTransId="{2DAB7BEB-433F-4A68-B2B8-283D2D7B9AE5}" sibTransId="{C89B20FC-34C4-4F76-86E5-FD21681C7C85}"/>
    <dgm:cxn modelId="{3C801A04-4C17-41AE-AD27-8475BBCDF13B}" srcId="{3C91AF5B-FAB2-4A15-87ED-7FD2FA765682}" destId="{14132960-6DCD-4DD3-B533-77900989FC17}" srcOrd="1" destOrd="0" parTransId="{B10F0E2A-991E-4977-8AC6-984B2F89EA7C}" sibTransId="{FFADCDC4-7D09-4932-B4B1-F6D0BD0B64F2}"/>
    <dgm:cxn modelId="{61E22876-F757-4C17-8599-6C610ED57C87}" type="presOf" srcId="{14066AFD-E0EF-4BC1-9314-997D6DC12831}" destId="{F9F11E2B-3BEC-4F64-84FA-D0EB9FFD7971}" srcOrd="0" destOrd="0" presId="urn:microsoft.com/office/officeart/2005/8/layout/hierarchy1"/>
    <dgm:cxn modelId="{A7D181EF-D8C4-44D2-89C7-2C58EE2733A6}" type="presOf" srcId="{846C0E59-2208-4939-9F5D-D3D6AFC0C30C}" destId="{FECFA4AF-4B2A-4776-B68E-A06676DEE8AD}" srcOrd="0" destOrd="0" presId="urn:microsoft.com/office/officeart/2005/8/layout/hierarchy1"/>
    <dgm:cxn modelId="{061DCFE8-5220-4F9B-BE31-081EB51AAE5A}" srcId="{14132960-6DCD-4DD3-B533-77900989FC17}" destId="{BC416775-319E-441F-9385-490486F6D10B}" srcOrd="1" destOrd="0" parTransId="{BE8EC048-F1CF-4E68-855D-1A4B587EB013}" sibTransId="{87B5A70D-43A2-4650-AD44-07E0A5F87DDF}"/>
    <dgm:cxn modelId="{78ACDC5A-A71B-4325-B101-34B41938D13A}" srcId="{40AB42E5-756F-44FE-A33D-09E28FE1EC80}" destId="{055CEBBC-25CA-4C34-A878-2653854DAE41}" srcOrd="0" destOrd="0" parTransId="{D66E11A9-79FF-4A60-9D3D-9A981D1C0CC3}" sibTransId="{4A9FA345-A0BD-47F9-8998-22C5F075E585}"/>
    <dgm:cxn modelId="{8740114B-3695-4116-BE2A-EC1EAAD64CB0}" type="presOf" srcId="{8AA95C78-38AD-49A3-BB3F-97019EA7D50D}" destId="{8EAC8212-02EC-4ADF-A5DC-18340D6DA245}" srcOrd="0" destOrd="0" presId="urn:microsoft.com/office/officeart/2005/8/layout/hierarchy1"/>
    <dgm:cxn modelId="{1946278A-E137-4D02-A217-0F5997BB6F79}" type="presOf" srcId="{05398234-6CE4-4EFB-BCD9-34A6ACB891F0}" destId="{31F4AFCE-FB35-48F0-A296-148CE8E45110}" srcOrd="0" destOrd="0" presId="urn:microsoft.com/office/officeart/2005/8/layout/hierarchy1"/>
    <dgm:cxn modelId="{5365BDE0-CFC6-4174-A6C0-57E202CCD4B5}" type="presOf" srcId="{09CD8544-5CED-4CDB-92FC-2D9F88E24A90}" destId="{BFE7EACA-8DA5-4193-9D21-2B2B809AA6F4}" srcOrd="0" destOrd="0" presId="urn:microsoft.com/office/officeart/2005/8/layout/hierarchy1"/>
    <dgm:cxn modelId="{E7B7AF4A-AFB1-4513-A7D9-161CA49AF54C}" srcId="{FBA0ACBA-777D-43C5-9C1F-B1B9E9A13433}" destId="{367A0916-2041-423F-B9A3-261C9F657BB2}" srcOrd="2" destOrd="0" parTransId="{36B9E0F4-2B93-462A-BD88-311A278CF70D}" sibTransId="{CC171105-DE8A-4DD5-8D23-B605D2C4DF7E}"/>
    <dgm:cxn modelId="{36494393-4424-44FD-A24C-5B3821734D97}" srcId="{F091839B-4651-45D2-BA9A-79714EB0EED2}" destId="{918B1B0A-B7ED-41B1-8505-5F1FA0136D4D}" srcOrd="0" destOrd="0" parTransId="{0E2B85CE-FE27-44AB-9464-0113CCF0A192}" sibTransId="{E7C19131-4BB1-45BC-9735-DC5C75A2FF57}"/>
    <dgm:cxn modelId="{1E35773D-7E9D-43C0-AFB1-227873277E29}" type="presOf" srcId="{B41841C4-C35E-4CA7-81A9-1C6F7E988A35}" destId="{3977F985-CACE-4A5F-AA49-970AD4CD170B}" srcOrd="0" destOrd="0" presId="urn:microsoft.com/office/officeart/2005/8/layout/hierarchy1"/>
    <dgm:cxn modelId="{A14A2673-029E-47D3-8626-F932CA98ECD5}" srcId="{E72BDED4-9013-4353-A22E-E57825ABABAD}" destId="{711E3334-A3B0-40DE-B97F-F1E507C1FE39}" srcOrd="0" destOrd="0" parTransId="{B7B8CEB8-6F6C-41FB-8EEA-AEE256D0385B}" sibTransId="{3B1DEB55-B82F-4B83-880E-0B8753937523}"/>
    <dgm:cxn modelId="{82153A3F-B6B3-4451-B091-607700F01E2C}" type="presOf" srcId="{9CEABA99-7335-47AF-803A-AF792902F9DF}" destId="{E7E3B24A-5FCF-4527-AB17-CCC637B60DBC}" srcOrd="0" destOrd="0" presId="urn:microsoft.com/office/officeart/2005/8/layout/hierarchy1"/>
    <dgm:cxn modelId="{69CF5C83-4C5D-4856-A53A-4962146328C7}" type="presOf" srcId="{9E86597F-4D23-4EDE-BF3E-61A4AE07133A}" destId="{FD80952A-D94D-4E33-954F-1E2ED0F2AD81}" srcOrd="0" destOrd="0" presId="urn:microsoft.com/office/officeart/2005/8/layout/hierarchy1"/>
    <dgm:cxn modelId="{DB512F22-8FCF-4E3D-A0EC-DC6123559EA9}" type="presOf" srcId="{055CEBBC-25CA-4C34-A878-2653854DAE41}" destId="{55D5EFB5-A05E-49A9-8917-E1349829923A}" srcOrd="0" destOrd="0" presId="urn:microsoft.com/office/officeart/2005/8/layout/hierarchy1"/>
    <dgm:cxn modelId="{FFCF4A34-42D6-495D-AB5B-23B0F48C5F01}" srcId="{2FC46665-0A15-439F-A409-B0C7F1E15303}" destId="{EC6175D2-F228-41C7-99C6-9FF4876BE502}" srcOrd="0" destOrd="0" parTransId="{50651A86-0344-44B1-AF90-1CDC6F0BEA45}" sibTransId="{59C4AF06-2CA2-4B7C-9C0E-DEC9726E9BB6}"/>
    <dgm:cxn modelId="{C4D1B92B-D324-496E-9DB2-37CC268CA7CF}" type="presOf" srcId="{1C9B2C1F-A392-413D-8920-6B18BA91B413}" destId="{BA4BFFF9-328E-4E8B-8ECF-458A63F6A945}" srcOrd="0" destOrd="0" presId="urn:microsoft.com/office/officeart/2005/8/layout/hierarchy1"/>
    <dgm:cxn modelId="{04839D1A-6694-4478-9E4B-C4D201CE2C3B}" srcId="{BB2FD8EC-EF5F-4B98-9FA0-99222058B681}" destId="{0F336FDA-0790-45B8-B78C-7ECDCB134395}" srcOrd="0" destOrd="0" parTransId="{A3C8075C-393C-442C-AEFE-0CA1DBFC7B83}" sibTransId="{20DADFDD-4769-4434-91A9-E76B9A1AE4D8}"/>
    <dgm:cxn modelId="{B6D8934D-30E0-4C40-8B1F-C9ABB6D78554}" type="presOf" srcId="{50651A86-0344-44B1-AF90-1CDC6F0BEA45}" destId="{D488E391-F1C6-4E35-A809-B5942EFC3DB0}" srcOrd="0" destOrd="0" presId="urn:microsoft.com/office/officeart/2005/8/layout/hierarchy1"/>
    <dgm:cxn modelId="{0F75F7DD-0F0B-4832-B17C-681BF8976397}" type="presOf" srcId="{999FBBA0-3EC2-49CD-8434-631086881DFE}" destId="{D4B8408F-FF18-4EC8-B7FD-2CC23F6E5737}" srcOrd="0" destOrd="0" presId="urn:microsoft.com/office/officeart/2005/8/layout/hierarchy1"/>
    <dgm:cxn modelId="{6BC44267-F3A7-47B8-ABD8-AFD9BF103952}" type="presOf" srcId="{507A7546-F27E-4E33-B1B8-B13ECE64C70C}" destId="{005E8DA8-0A66-4644-8DA6-2A6C2A8E1EC1}" srcOrd="0" destOrd="0" presId="urn:microsoft.com/office/officeart/2005/8/layout/hierarchy1"/>
    <dgm:cxn modelId="{53E591C3-3A5D-4B9F-9F70-29F5CD99A521}" type="presOf" srcId="{93812FAF-0BBF-43C0-A719-64D88391653F}" destId="{5C0A3FCA-71F5-4196-95DD-25E880CCEAC2}" srcOrd="0" destOrd="0" presId="urn:microsoft.com/office/officeart/2005/8/layout/hierarchy1"/>
    <dgm:cxn modelId="{E4C129E5-8097-4B8F-927B-B140E623D460}" type="presOf" srcId="{4A6F58E1-A0FE-409B-BFE8-5D06CBE0FBD1}" destId="{F5C99677-8252-4968-A387-12A7249363F8}" srcOrd="0" destOrd="0" presId="urn:microsoft.com/office/officeart/2005/8/layout/hierarchy1"/>
    <dgm:cxn modelId="{F5F0E945-DE36-43CF-A2E8-22B1C8EF62F0}" type="presOf" srcId="{CA58D1C0-8B3E-4938-9D83-FCFEEB947B2E}" destId="{69B8E353-9EEC-4F4F-A144-075E55A9387F}" srcOrd="0" destOrd="0" presId="urn:microsoft.com/office/officeart/2005/8/layout/hierarchy1"/>
    <dgm:cxn modelId="{FDB4669B-1DBD-466F-8ECA-3AEA15B8E9FB}" type="presOf" srcId="{711E3334-A3B0-40DE-B97F-F1E507C1FE39}" destId="{05CC06F5-BA92-4E61-914F-9951F72F39EF}" srcOrd="0" destOrd="0" presId="urn:microsoft.com/office/officeart/2005/8/layout/hierarchy1"/>
    <dgm:cxn modelId="{D4EBE71A-8B9E-4CF3-ADCE-14A1BB15E3E8}" type="presOf" srcId="{DEF71451-2EE4-41FA-884A-29EDD04FEBF8}" destId="{C62285A9-0EE3-4B1D-A11E-EC54F49E5A80}" srcOrd="0" destOrd="0" presId="urn:microsoft.com/office/officeart/2005/8/layout/hierarchy1"/>
    <dgm:cxn modelId="{235863EC-BA7B-4B55-A659-E93A09D3B064}" srcId="{09CD8544-5CED-4CDB-92FC-2D9F88E24A90}" destId="{8F5F93F7-044A-4DBD-B542-EAC95128A3BE}" srcOrd="0" destOrd="0" parTransId="{E5636F6A-EAB9-4471-BA85-1A875BB2FF6A}" sibTransId="{DE2C3564-C70A-4080-859A-C4088F391B30}"/>
    <dgm:cxn modelId="{C7646D19-EB95-49F5-8FD1-448ED96DEDB4}" srcId="{4A6F58E1-A0FE-409B-BFE8-5D06CBE0FBD1}" destId="{7BDA11E1-E761-45A6-8708-911EE8A00780}" srcOrd="0" destOrd="0" parTransId="{95C00BAD-E917-4ED1-AAC8-AB4D89E2E0F3}" sibTransId="{FD255192-A3C6-41CD-AD29-B410881FE5E5}"/>
    <dgm:cxn modelId="{7D656F77-4344-4025-AC73-B1DAA7EEB126}" type="presOf" srcId="{14559882-2B19-4E20-9F73-D5B719E2FE0A}" destId="{66E3B6B8-9E9B-40A9-B45D-8342823ADCAD}" srcOrd="0" destOrd="0" presId="urn:microsoft.com/office/officeart/2005/8/layout/hierarchy1"/>
    <dgm:cxn modelId="{2B39D22E-3118-4C30-AD24-FE887C1719A7}" type="presOf" srcId="{5E977D8D-6067-4662-A7C7-0BFC2F271BA0}" destId="{63EC8ACE-6915-4F07-8604-54ECD0E6CA12}" srcOrd="0" destOrd="0" presId="urn:microsoft.com/office/officeart/2005/8/layout/hierarchy1"/>
    <dgm:cxn modelId="{6EA6A48F-8492-47CF-BD73-4917A27C1804}" type="presOf" srcId="{8EB05134-EF0E-4E5C-9FC7-BD843467F908}" destId="{AA87FEDB-9CEF-40D3-B733-FBA36C1011B0}" srcOrd="0" destOrd="0" presId="urn:microsoft.com/office/officeart/2005/8/layout/hierarchy1"/>
    <dgm:cxn modelId="{EC2B09A4-E3FE-4C3D-9DC1-A1195F3B12C3}" type="presOf" srcId="{B7B8CEB8-6F6C-41FB-8EEA-AEE256D0385B}" destId="{D58A45AB-99EE-4238-B49E-51EA14DB1FD1}" srcOrd="0" destOrd="0" presId="urn:microsoft.com/office/officeart/2005/8/layout/hierarchy1"/>
    <dgm:cxn modelId="{440F2440-71AB-47D1-BE9B-41B93F3028D9}" srcId="{EE1DC650-EF23-47BA-8A63-4EEF41C57B33}" destId="{F091839B-4651-45D2-BA9A-79714EB0EED2}" srcOrd="0" destOrd="0" parTransId="{5E8E6AF5-2D27-44EB-990D-F6868124E561}" sibTransId="{0F5D948D-CE56-4387-B719-550078BB5B49}"/>
    <dgm:cxn modelId="{799C95C8-9404-4649-99B1-2E5A3F6A2463}" type="presOf" srcId="{DF12D9EB-49CE-476E-97AE-6F4BE0FFA581}" destId="{9CBE91B7-18E2-44F3-B0FA-04360EAEB14E}" srcOrd="0" destOrd="0" presId="urn:microsoft.com/office/officeart/2005/8/layout/hierarchy1"/>
    <dgm:cxn modelId="{72F76873-4A87-4DF9-A549-3A3403908DE7}" type="presOf" srcId="{228165C7-4CE7-408C-9D1E-CC6BB8AA7D2B}" destId="{5826A27F-29F1-484D-86B6-0994991C9A2B}" srcOrd="0" destOrd="0" presId="urn:microsoft.com/office/officeart/2005/8/layout/hierarchy1"/>
    <dgm:cxn modelId="{6DA798EA-4ECB-4795-BC3A-9AC87C9AFEDF}" type="presOf" srcId="{8465A277-89C9-4D40-B6A9-F3850CA6AEAF}" destId="{B6AD4692-89D1-46B0-957E-D6571F4377D5}" srcOrd="0" destOrd="0" presId="urn:microsoft.com/office/officeart/2005/8/layout/hierarchy1"/>
    <dgm:cxn modelId="{785F3FD8-CD60-4D49-9CAD-DE8F23E5F04D}" type="presOf" srcId="{367A0916-2041-423F-B9A3-261C9F657BB2}" destId="{5BF9BA26-CE8F-4FED-A537-1F8DCD5D820A}" srcOrd="0" destOrd="0" presId="urn:microsoft.com/office/officeart/2005/8/layout/hierarchy1"/>
    <dgm:cxn modelId="{F053CAD0-5695-47EC-9718-EC5231049626}" type="presOf" srcId="{5D9A8C1C-ABBD-4B60-9907-CD073BAC19DE}" destId="{E4CD7E62-641C-4686-A04B-1DA2A5E280EE}" srcOrd="0" destOrd="0" presId="urn:microsoft.com/office/officeart/2005/8/layout/hierarchy1"/>
    <dgm:cxn modelId="{C9F5543F-64DA-432E-AE71-4435CD6828D0}" type="presOf" srcId="{D0A067ED-954E-4444-A2C9-6ED48B84A56C}" destId="{BDF9DFCB-35ED-4096-B541-2F4DA98D188A}" srcOrd="0" destOrd="0" presId="urn:microsoft.com/office/officeart/2005/8/layout/hierarchy1"/>
    <dgm:cxn modelId="{B427E8B6-57BE-4758-B50F-BC849CCC4F41}" type="presOf" srcId="{88A56665-AC38-43B6-8E43-BB13557B0871}" destId="{7BAEADEF-15CA-4EA5-971B-6E8028936D5E}" srcOrd="0" destOrd="0" presId="urn:microsoft.com/office/officeart/2005/8/layout/hierarchy1"/>
    <dgm:cxn modelId="{D4ECC45D-0BFD-4432-9C0A-0121F8B6F0A5}" type="presOf" srcId="{36FD6B47-0588-4D8D-9DBB-2A903C813A9D}" destId="{1E501CDF-9EE8-458F-9EB5-DDF2BDE3CF9C}" srcOrd="0" destOrd="0" presId="urn:microsoft.com/office/officeart/2005/8/layout/hierarchy1"/>
    <dgm:cxn modelId="{0B2A62A2-0C2A-40C4-9881-4CAC997CCAD4}" type="presOf" srcId="{35BAD43F-F666-4BD4-8A12-6C0560AE5FDF}" destId="{6FBC5032-3A73-447F-8D5A-004C540BFEBA}" srcOrd="0" destOrd="0" presId="urn:microsoft.com/office/officeart/2005/8/layout/hierarchy1"/>
    <dgm:cxn modelId="{29BFE603-21E6-408C-96A6-1CDED6235DD0}" type="presOf" srcId="{8F5F93F7-044A-4DBD-B542-EAC95128A3BE}" destId="{921446C4-3D58-47CB-B6D5-554059244AA0}" srcOrd="0" destOrd="0" presId="urn:microsoft.com/office/officeart/2005/8/layout/hierarchy1"/>
    <dgm:cxn modelId="{24D5C7BC-0870-4454-95DD-B2F0247F1886}" type="presOf" srcId="{900B5DE4-D1B8-40CA-A948-6A2BA5737DA5}" destId="{6E53641D-7812-4051-A74B-82611BBBA435}" srcOrd="0" destOrd="0" presId="urn:microsoft.com/office/officeart/2005/8/layout/hierarchy1"/>
    <dgm:cxn modelId="{7F47FEB2-A738-4289-85C5-500C731EFC3B}" type="presOf" srcId="{BFB7A629-6604-4D2D-B393-65217708EB8E}" destId="{8D7B6B41-C1E0-44E8-A436-B6DB800E1543}" srcOrd="0" destOrd="0" presId="urn:microsoft.com/office/officeart/2005/8/layout/hierarchy1"/>
    <dgm:cxn modelId="{4E70DCE8-CA4E-428D-BBF3-95B80658C7D7}" type="presOf" srcId="{B2A17F2A-E0E8-4A38-9966-7602D9266B8E}" destId="{DF8A9064-97A2-4FF4-80A9-C5FC289672AA}" srcOrd="0" destOrd="0" presId="urn:microsoft.com/office/officeart/2005/8/layout/hierarchy1"/>
    <dgm:cxn modelId="{86E10796-C451-40DA-B83A-54294ACA5275}" type="presOf" srcId="{1DDEE0EC-FE3F-4B15-95E0-C52C027C76C5}" destId="{1627B5E5-416B-46BE-B670-399194CB4087}" srcOrd="0" destOrd="0" presId="urn:microsoft.com/office/officeart/2005/8/layout/hierarchy1"/>
    <dgm:cxn modelId="{5CB034A9-3711-49E7-841C-C2E3CD3F3059}" srcId="{B76D038B-FF63-46CE-9263-2980619A0317}" destId="{E72BDED4-9013-4353-A22E-E57825ABABAD}" srcOrd="0" destOrd="0" parTransId="{EA61636C-17C4-4F64-8003-5C0E92509174}" sibTransId="{74BEAF00-670F-44A8-B985-935543CE751D}"/>
    <dgm:cxn modelId="{B5DF5826-28DC-4740-AC4A-58AD0E6CF641}" srcId="{BC416775-319E-441F-9385-490486F6D10B}" destId="{48D40A94-28FB-48D4-B488-B4EFA6794652}" srcOrd="1" destOrd="0" parTransId="{DEF71451-2EE4-41FA-884A-29EDD04FEBF8}" sibTransId="{89BA4C33-7A46-40D6-89AA-471AD41680D2}"/>
    <dgm:cxn modelId="{A3A2A697-C057-4103-8813-D5BC88568C36}" srcId="{8A1564E0-212E-4084-82A8-CC13FA6645DF}" destId="{CA58D1C0-8B3E-4938-9D83-FCFEEB947B2E}" srcOrd="0" destOrd="0" parTransId="{C339B2D7-97B6-447F-8625-9EC3EAD1EC54}" sibTransId="{677DD15B-4810-48F8-995D-3AB62B8E3DF3}"/>
    <dgm:cxn modelId="{2C97BFFF-AFBA-44C3-B76A-33C8F1C02640}" type="presOf" srcId="{D40D6E15-1E66-4B0C-9E1F-B162FEE08525}" destId="{DA81FA26-ACB5-489F-A0D0-B3C2F0250C16}" srcOrd="0" destOrd="0" presId="urn:microsoft.com/office/officeart/2005/8/layout/hierarchy1"/>
    <dgm:cxn modelId="{B974792F-3C43-4D78-94D9-9D3572629279}" type="presOf" srcId="{5F85DC02-CDBB-42E1-8C07-4F9B86DDD5EA}" destId="{0AAD5C6A-518F-4FA0-AD64-B3488F7033A9}" srcOrd="0" destOrd="0" presId="urn:microsoft.com/office/officeart/2005/8/layout/hierarchy1"/>
    <dgm:cxn modelId="{DD77D2CB-4225-4302-AD57-0D34D737B48F}" type="presOf" srcId="{2D7FA1AB-CC75-491B-B735-63D469215F7D}" destId="{1624B3AD-7472-47CA-97CC-4DE2E8716948}" srcOrd="0" destOrd="0" presId="urn:microsoft.com/office/officeart/2005/8/layout/hierarchy1"/>
    <dgm:cxn modelId="{5930DEBC-70EE-443F-8516-86D0F63447DE}" type="presOf" srcId="{7B9C91A2-2501-4E53-9CD2-0FF0D35E9D70}" destId="{75FA9487-F697-4042-B1B9-ED17F3010649}" srcOrd="0" destOrd="0" presId="urn:microsoft.com/office/officeart/2005/8/layout/hierarchy1"/>
    <dgm:cxn modelId="{93947CC4-3873-4D7A-BD8E-760FA78B1DD4}" type="presOf" srcId="{16221588-8BC2-44E0-AD2A-F742B5B45B2C}" destId="{3BDC3634-CC13-45FA-B953-BAAB7E5543BF}" srcOrd="0" destOrd="0" presId="urn:microsoft.com/office/officeart/2005/8/layout/hierarchy1"/>
    <dgm:cxn modelId="{8D93BAFE-2370-4CE5-BB0F-E856E242F178}" srcId="{14066AFD-E0EF-4BC1-9314-997D6DC12831}" destId="{EBC1CCE6-4440-4045-A97E-8D572AFEBABE}" srcOrd="0" destOrd="0" parTransId="{CEDA34BA-BC34-49AA-889D-449D1C94E065}" sibTransId="{DE8039B0-4391-49DF-962D-D3BDCE7B21A0}"/>
    <dgm:cxn modelId="{FF62E2F8-2627-4039-B055-A4B491E4AC01}" srcId="{1DDEE0EC-FE3F-4B15-95E0-C52C027C76C5}" destId="{0974CE8D-6573-42D4-84E6-D94A80310BE5}" srcOrd="0" destOrd="0" parTransId="{9E86597F-4D23-4EDE-BF3E-61A4AE07133A}" sibTransId="{E45AFD79-F14A-4546-A1BA-80785233387E}"/>
    <dgm:cxn modelId="{1A0D42E2-0C49-4A64-9C3F-693214E694E3}" type="presOf" srcId="{33785DAF-1238-45BF-A298-73BDE4F53C5F}" destId="{7DD4BA0E-4729-4DC4-8F0B-B28EB0BAFF87}" srcOrd="0" destOrd="0" presId="urn:microsoft.com/office/officeart/2005/8/layout/hierarchy1"/>
    <dgm:cxn modelId="{EFEA57CE-A01B-49BB-A222-9966876D8819}" srcId="{55B613D5-E3E7-41E7-86AA-684C2FC9E899}" destId="{F1A28677-1D0B-4A66-AE18-6F62ED5310FF}" srcOrd="0" destOrd="0" parTransId="{D21E8798-9605-4F18-A6C7-60959748300D}" sibTransId="{4F6C4A68-6CDD-4191-B91C-F5ABE46EF9CD}"/>
    <dgm:cxn modelId="{176898CE-ACC6-4FBF-895B-32A790CBFABC}" type="presOf" srcId="{081245E0-C1C1-430C-B7DD-68E3CDCBE8BE}" destId="{2E5FA1E6-BB00-4BFC-AD06-4EC03D108C5E}" srcOrd="0" destOrd="0" presId="urn:microsoft.com/office/officeart/2005/8/layout/hierarchy1"/>
    <dgm:cxn modelId="{EBF1F11E-BA21-41B4-AC2C-E736210F86B8}" type="presOf" srcId="{95C00BAD-E917-4ED1-AAC8-AB4D89E2E0F3}" destId="{8D4A9BEA-C025-4C04-A6F4-F5D4435DB83E}" srcOrd="0" destOrd="0" presId="urn:microsoft.com/office/officeart/2005/8/layout/hierarchy1"/>
    <dgm:cxn modelId="{CD6746CA-3144-4D4B-9F45-3F6890F2ADA8}" type="presOf" srcId="{DB0C1D56-EDFD-4EB6-932B-96CF29E31036}" destId="{EFC91B45-39D8-4587-83D4-9D83A546CB1A}" srcOrd="0" destOrd="0" presId="urn:microsoft.com/office/officeart/2005/8/layout/hierarchy1"/>
    <dgm:cxn modelId="{48993C64-F473-45ED-9415-BD5F27BD3C4E}" srcId="{7B9C91A2-2501-4E53-9CD2-0FF0D35E9D70}" destId="{0DC567CB-DF3A-4AE1-9061-01D6B84D9027}" srcOrd="0" destOrd="0" parTransId="{BA80086D-5111-4E07-9A4C-10E7F37A38D9}" sibTransId="{B2959AD6-BCAE-4089-84F3-07308DDCB46F}"/>
    <dgm:cxn modelId="{52483C18-7321-4979-8577-B63C3AF3DAF4}" type="presOf" srcId="{7C83067D-6567-4D46-95D0-DFDB46206A97}" destId="{B3239D81-5DAC-4DAB-84DC-E42FD98AC4B2}" srcOrd="0" destOrd="0" presId="urn:microsoft.com/office/officeart/2005/8/layout/hierarchy1"/>
    <dgm:cxn modelId="{4495E0B0-5EFB-4C43-B4AE-34DFF018EAB7}" type="presOf" srcId="{90DEB53F-BFE1-4C12-A1CB-8A59030EAAF8}" destId="{8CA3D9A2-A251-4DE0-96F0-6A29F3DA4776}" srcOrd="0" destOrd="0" presId="urn:microsoft.com/office/officeart/2005/8/layout/hierarchy1"/>
    <dgm:cxn modelId="{50C2F726-6DC1-4329-B10E-D11128E55FCA}" type="presOf" srcId="{FD4153F8-6849-4D58-9099-5C6FC876CC0C}" destId="{A7FA1718-F337-4FCF-87FB-B8854D051DB2}" srcOrd="0" destOrd="0" presId="urn:microsoft.com/office/officeart/2005/8/layout/hierarchy1"/>
    <dgm:cxn modelId="{9ACD6FC6-2375-48F2-8067-D55142817C76}" type="presOf" srcId="{257A45CA-22B7-457F-9F1C-3BC4623C8F5E}" destId="{85F069F8-D47E-42B6-93B5-CCD44173706D}" srcOrd="0" destOrd="0" presId="urn:microsoft.com/office/officeart/2005/8/layout/hierarchy1"/>
    <dgm:cxn modelId="{ED5A31F9-AA6A-404C-9AC4-A6C213226E43}" srcId="{B41841C4-C35E-4CA7-81A9-1C6F7E988A35}" destId="{2FC46665-0A15-439F-A409-B0C7F1E15303}" srcOrd="0" destOrd="0" parTransId="{0975E527-7C7E-4EEF-92E1-62631F259DA6}" sibTransId="{AF271A4C-0524-4A1A-B764-1347BDEDD949}"/>
    <dgm:cxn modelId="{E397A109-C2D6-40E4-98A0-707A196F1718}" srcId="{43F4ACEC-7EEE-42EB-B814-F29B7ED19F2E}" destId="{900B5DE4-D1B8-40CA-A948-6A2BA5737DA5}" srcOrd="0" destOrd="0" parTransId="{B921679F-02FB-4A10-AB84-219D773FFD31}" sibTransId="{0DF831F4-4707-4445-AD10-D5750CEBBC89}"/>
    <dgm:cxn modelId="{5A7225A3-A29E-457A-B8DF-1901E060C68E}" type="presOf" srcId="{EAAF2A38-876B-478D-8423-9309B35E2E00}" destId="{4F07F9B7-9461-4510-8D62-34AA7900D739}" srcOrd="0" destOrd="0" presId="urn:microsoft.com/office/officeart/2005/8/layout/hierarchy1"/>
    <dgm:cxn modelId="{87E3082D-1732-4E17-B95B-25A04199C9FD}" type="presOf" srcId="{FC4F0644-FE2D-40E8-B48D-54C00B6677FD}" destId="{3F153006-F381-4E9C-9DAB-C5936B7B5BEC}" srcOrd="0" destOrd="0" presId="urn:microsoft.com/office/officeart/2005/8/layout/hierarchy1"/>
    <dgm:cxn modelId="{115C5C4C-EFD2-4458-8A19-3B7A60E63DD5}" type="presOf" srcId="{D8BEDEE9-3D2C-4A65-99F5-CBA1149EB8AA}" destId="{F52DFF8C-849C-4BC3-83A9-7CDBCA76183B}" srcOrd="0" destOrd="0" presId="urn:microsoft.com/office/officeart/2005/8/layout/hierarchy1"/>
    <dgm:cxn modelId="{96C3C776-4337-40AF-A8B5-784623705474}" type="presOf" srcId="{BA80086D-5111-4E07-9A4C-10E7F37A38D9}" destId="{1680D5CA-A9AB-4A0F-9726-990BD6C0E112}" srcOrd="0" destOrd="0" presId="urn:microsoft.com/office/officeart/2005/8/layout/hierarchy1"/>
    <dgm:cxn modelId="{6FA8DD7E-ADF2-4CFC-BC29-291C5CE746E5}" type="presOf" srcId="{A3C8075C-393C-442C-AEFE-0CA1DBFC7B83}" destId="{44B98F90-5DD6-4C9E-85A5-C83CE928679F}" srcOrd="0" destOrd="0" presId="urn:microsoft.com/office/officeart/2005/8/layout/hierarchy1"/>
    <dgm:cxn modelId="{39CF12CB-8C3B-4381-84FE-BEE9E8643E93}" srcId="{9150C34D-9442-41F4-9B4A-4F881886A6DD}" destId="{8A1564E0-212E-4084-82A8-CC13FA6645DF}" srcOrd="0" destOrd="0" parTransId="{D5F61459-3B20-4AFD-9D49-285C5291425E}" sibTransId="{66E957C6-4242-4E47-B3DA-BE446077AC6B}"/>
    <dgm:cxn modelId="{FD6B2B2B-7EC5-49BF-B58C-D5DEBBBD58DA}" type="presOf" srcId="{0C687ACA-BB6B-4F65-A2B8-83DB6E502779}" destId="{34AF6DBF-426D-4984-8D8B-AFF44E97D547}" srcOrd="0" destOrd="0" presId="urn:microsoft.com/office/officeart/2005/8/layout/hierarchy1"/>
    <dgm:cxn modelId="{228507CE-0C9A-4CCB-8602-0F1EE3F47BE7}" srcId="{7BDA11E1-E761-45A6-8708-911EE8A00780}" destId="{B41841C4-C35E-4CA7-81A9-1C6F7E988A35}" srcOrd="0" destOrd="0" parTransId="{B132AC06-5CE3-49E3-8F84-9607A0E0F8B5}" sibTransId="{FCFCBBB0-C3F2-4572-AF30-CBDEC3F985F5}"/>
    <dgm:cxn modelId="{75C67803-DE72-47B6-B791-643837623FE8}" type="presOf" srcId="{8A1564E0-212E-4084-82A8-CC13FA6645DF}" destId="{B731690F-1CBD-41D7-8140-4E6AC8B7D63A}" srcOrd="0" destOrd="0" presId="urn:microsoft.com/office/officeart/2005/8/layout/hierarchy1"/>
    <dgm:cxn modelId="{333E760B-664A-4C21-B855-D97D9560079E}" type="presOf" srcId="{55B613D5-E3E7-41E7-86AA-684C2FC9E899}" destId="{1DC1BEBE-D73F-4B57-85DA-76ADC2778437}" srcOrd="0" destOrd="0" presId="urn:microsoft.com/office/officeart/2005/8/layout/hierarchy1"/>
    <dgm:cxn modelId="{9A0E01CD-F296-477D-B994-21F43F44C888}" type="presOf" srcId="{EE1DC650-EF23-47BA-8A63-4EEF41C57B33}" destId="{16F67D2C-5D28-45A6-AC43-ECE81699961F}" srcOrd="0" destOrd="0" presId="urn:microsoft.com/office/officeart/2005/8/layout/hierarchy1"/>
    <dgm:cxn modelId="{1912C3D7-1ED4-4186-92E8-1803851A2A53}" srcId="{FC4F0644-FE2D-40E8-B48D-54C00B6677FD}" destId="{D40D6E15-1E66-4B0C-9E1F-B162FEE08525}" srcOrd="0" destOrd="0" parTransId="{ADA0ECDC-8EB1-4F7D-9E53-1A9BFE06650C}" sibTransId="{29DD1D3B-BF1B-4A07-8EEF-E2D2730BA33B}"/>
    <dgm:cxn modelId="{43FFACCA-D2DF-4112-9476-19C0524C79E1}" type="presOf" srcId="{0974CE8D-6573-42D4-84E6-D94A80310BE5}" destId="{F00A8E5E-B866-4CF5-8F90-5AE11512391D}" srcOrd="0" destOrd="0" presId="urn:microsoft.com/office/officeart/2005/8/layout/hierarchy1"/>
    <dgm:cxn modelId="{18FD5C7C-FF92-4B3C-8F10-72ED6BFE25E6}" srcId="{88A56665-AC38-43B6-8E43-BB13557B0871}" destId="{19F2F931-335C-49E5-ACA6-69FF964434DC}" srcOrd="0" destOrd="0" parTransId="{A7DF5608-BA61-45DC-9465-650841DCEE9B}" sibTransId="{EAD6BDB3-43B1-4B5C-8D64-E30E9E7E510E}"/>
    <dgm:cxn modelId="{64ABD560-7E80-41FF-81F8-26032FF01B7C}" type="presOf" srcId="{C5ABF563-E84A-4FC0-9958-2CDBC1BCD861}" destId="{F359C6AE-58C0-4B63-ABDF-D201D1B79F41}" srcOrd="0" destOrd="0" presId="urn:microsoft.com/office/officeart/2005/8/layout/hierarchy1"/>
    <dgm:cxn modelId="{3C8CCD74-F430-423B-B263-01E521CCA0DE}" srcId="{912DA80D-A2D2-4843-A904-AEA5038627FB}" destId="{2D7FA1AB-CC75-491B-B735-63D469215F7D}" srcOrd="0" destOrd="0" parTransId="{2DBB3B9C-80EE-46F7-A2DA-94335F2F522D}" sibTransId="{79F9D596-927F-4D33-88B3-5250AF23972E}"/>
    <dgm:cxn modelId="{1E20748D-B8C5-4368-84EA-6EEB599DE0C4}" srcId="{93812FAF-0BBF-43C0-A719-64D88391653F}" destId="{AAD9932C-7B52-4A65-8689-D5E4419CD5F1}" srcOrd="0" destOrd="0" parTransId="{E3F3B6DC-B3FF-4411-8313-B7B5E20C600E}" sibTransId="{4140A23E-0D86-46C7-9C91-C2422C41DF73}"/>
    <dgm:cxn modelId="{1DD1A364-0FED-442F-8F56-EB5C51AD0F47}" type="presOf" srcId="{FB1BC3BB-B0D4-49A1-A20C-5C1A5158639D}" destId="{337D67FA-1961-4D7C-BCA2-8AE159181B0D}" srcOrd="0" destOrd="0" presId="urn:microsoft.com/office/officeart/2005/8/layout/hierarchy1"/>
    <dgm:cxn modelId="{F60811D7-C2DE-4ADE-8FDC-57AB0D94652D}" type="presOf" srcId="{797821BA-DAA1-45EC-8C6A-C951B52CF3F4}" destId="{8A8A6B95-C0F2-492A-A835-BF76A1DDE01B}" srcOrd="0" destOrd="0" presId="urn:microsoft.com/office/officeart/2005/8/layout/hierarchy1"/>
    <dgm:cxn modelId="{3CE97EF3-3ADD-4496-8E5E-F176D6F26E46}" type="presOf" srcId="{0A0FAD44-B404-46E3-917C-DEAFB6023145}" destId="{2C81CEEC-CAB5-43E1-A938-79D53BD84245}" srcOrd="0" destOrd="0" presId="urn:microsoft.com/office/officeart/2005/8/layout/hierarchy1"/>
    <dgm:cxn modelId="{66CC0FF3-5123-43F2-AA63-33D0CFB79128}" type="presOf" srcId="{E9EF8A62-D24B-42E0-A998-B0D8A96A60A3}" destId="{319556A4-D848-470F-82DB-1C16CBD3A991}" srcOrd="0" destOrd="0" presId="urn:microsoft.com/office/officeart/2005/8/layout/hierarchy1"/>
    <dgm:cxn modelId="{E6E2D4B4-B21D-4846-9FC3-64A8CAEAAD76}" type="presOf" srcId="{0975E527-7C7E-4EEF-92E1-62631F259DA6}" destId="{5C831016-1C02-4A93-8938-612F6429113A}" srcOrd="0" destOrd="0" presId="urn:microsoft.com/office/officeart/2005/8/layout/hierarchy1"/>
    <dgm:cxn modelId="{22A18FC3-7F58-4561-852C-C378EBC28D12}" type="presOf" srcId="{2D5ED442-3535-4009-B509-02E414D79AFF}" destId="{046DD204-9264-48A4-A8A0-F6ACFD2DD56F}" srcOrd="0" destOrd="0" presId="urn:microsoft.com/office/officeart/2005/8/layout/hierarchy1"/>
    <dgm:cxn modelId="{B1D7E6F3-996E-4B27-85AF-CE5DE1F7C603}" srcId="{16221588-8BC2-44E0-AD2A-F742B5B45B2C}" destId="{EAAF2A38-876B-478D-8423-9309B35E2E00}" srcOrd="0" destOrd="0" parTransId="{0A0FAD44-B404-46E3-917C-DEAFB6023145}" sibTransId="{93916036-40C0-4DD8-B33B-96680F6A01EB}"/>
    <dgm:cxn modelId="{8A59F589-0FE9-426B-A931-64257E945A45}" type="presOf" srcId="{923BAC6F-CAF2-4EF1-AAA3-F8E4DA725840}" destId="{55774BAE-5E80-48D1-8B74-924D7B04A8D3}" srcOrd="0" destOrd="0" presId="urn:microsoft.com/office/officeart/2005/8/layout/hierarchy1"/>
    <dgm:cxn modelId="{418E4247-69C3-4C05-9893-537682BF0221}" type="presOf" srcId="{E5636F6A-EAB9-4471-BA85-1A875BB2FF6A}" destId="{1FA60C17-EC36-494F-A77E-DFAAEB417858}" srcOrd="0" destOrd="0" presId="urn:microsoft.com/office/officeart/2005/8/layout/hierarchy1"/>
    <dgm:cxn modelId="{F6419191-9FE8-46CD-8E6D-D3B5650E3725}" type="presOf" srcId="{0E77E4D0-6F8C-4564-8138-9C83BB4B6192}" destId="{ED327C2C-76EE-460C-BF8A-549EB94B021B}" srcOrd="0" destOrd="0" presId="urn:microsoft.com/office/officeart/2005/8/layout/hierarchy1"/>
    <dgm:cxn modelId="{70B8C16E-4C03-4F6C-8B4E-BAAE0FD84A72}" type="presOf" srcId="{7FD7B0A2-4CC8-4122-9523-E8BDEA84B8C8}" destId="{0D2A2F0C-C43E-49B7-9D8D-D8A4FDC02762}" srcOrd="0" destOrd="0" presId="urn:microsoft.com/office/officeart/2005/8/layout/hierarchy1"/>
    <dgm:cxn modelId="{BF57063C-3073-4205-8468-6D143C3BCA7D}" srcId="{19F2F931-335C-49E5-ACA6-69FF964434DC}" destId="{C85A9028-E96E-48CE-A820-C8715135A863}" srcOrd="0" destOrd="0" parTransId="{70042F11-B782-4F80-BD8A-76194E5EED31}" sibTransId="{2E1DF1E0-326C-4072-A74A-5B13372118A8}"/>
    <dgm:cxn modelId="{DD1801E9-4262-44AD-AC41-5283F52AF4AD}" srcId="{0F336FDA-0790-45B8-B78C-7ECDCB134395}" destId="{7C83067D-6567-4D46-95D0-DFDB46206A97}" srcOrd="0" destOrd="0" parTransId="{081245E0-C1C1-430C-B7DD-68E3CDCBE8BE}" sibTransId="{A17440F4-4BAC-4E90-A6AB-FA8B2E10BFC9}"/>
    <dgm:cxn modelId="{92DCC1F6-CD61-4C90-8466-82EE36E58CA0}" type="presOf" srcId="{567FD77D-0815-43C1-A1FE-57FDB241F1F3}" destId="{ABB0D8DF-1D26-48A8-8881-F66B2EDA31FD}" srcOrd="0" destOrd="0" presId="urn:microsoft.com/office/officeart/2005/8/layout/hierarchy1"/>
    <dgm:cxn modelId="{61FD6793-54FC-4EB7-8E69-4B105166C163}" type="presOf" srcId="{ADA0ECDC-8EB1-4F7D-9E53-1A9BFE06650C}" destId="{460EFC3F-9392-4062-9B46-3C0A12D894EF}" srcOrd="0" destOrd="0" presId="urn:microsoft.com/office/officeart/2005/8/layout/hierarchy1"/>
    <dgm:cxn modelId="{0804FF50-2735-4FEF-83EB-74183113EA8B}" type="presOf" srcId="{89DEB8AC-B1EE-4CEF-80CD-DABA4E934E44}" destId="{709F0DC5-2725-41F1-AFDA-8CA841D2C83E}" srcOrd="0" destOrd="0" presId="urn:microsoft.com/office/officeart/2005/8/layout/hierarchy1"/>
    <dgm:cxn modelId="{7EEF8FB4-616F-48CF-806F-3399BEEA8935}" srcId="{B76D038B-FF63-46CE-9263-2980619A0317}" destId="{37A6E67A-11E7-4082-874D-C7C0E262A0E9}" srcOrd="1" destOrd="0" parTransId="{846C0E59-2208-4939-9F5D-D3D6AFC0C30C}" sibTransId="{DD185BB0-7DDF-4604-82E4-200708A53C18}"/>
    <dgm:cxn modelId="{461216E5-DE7E-4ECC-8279-09CF55184885}" type="presOf" srcId="{C85A9028-E96E-48CE-A820-C8715135A863}" destId="{1A0B03F9-A69D-4D81-972D-48D6DF610BB3}" srcOrd="0" destOrd="0" presId="urn:microsoft.com/office/officeart/2005/8/layout/hierarchy1"/>
    <dgm:cxn modelId="{D0016FA8-344C-4F9F-AF59-5FA58FF1FDFB}" srcId="{900B5DE4-D1B8-40CA-A948-6A2BA5737DA5}" destId="{797821BA-DAA1-45EC-8C6A-C951B52CF3F4}" srcOrd="0" destOrd="0" parTransId="{94DC6E48-9D5A-4F11-98AC-D83D85FC3183}" sibTransId="{6690DD24-E62B-41E0-87E1-2C0DBE6D2C55}"/>
    <dgm:cxn modelId="{F82493E6-6AB0-4851-B693-B877F1EACF62}" srcId="{923BAC6F-CAF2-4EF1-AAA3-F8E4DA725840}" destId="{FC4F0644-FE2D-40E8-B48D-54C00B6677FD}" srcOrd="0" destOrd="0" parTransId="{108727C8-5032-4C46-B2B1-5AA5256C937D}" sibTransId="{0C42FAD1-899A-4764-A5F8-76606CEE31BF}"/>
    <dgm:cxn modelId="{AB07FDB5-6C53-4B7F-905B-A500CB258FBD}" type="presOf" srcId="{48D40A94-28FB-48D4-B488-B4EFA6794652}" destId="{51EFA083-3BF5-4A24-B735-630793F28728}" srcOrd="0" destOrd="0" presId="urn:microsoft.com/office/officeart/2005/8/layout/hierarchy1"/>
    <dgm:cxn modelId="{1FBD199A-9252-4CA3-AC93-CBE521F5B31D}" type="presOf" srcId="{8651295A-7A30-4A01-ABC3-811A57BE1C97}" destId="{F5AEDCC0-56D3-463A-B4F2-2AD40B410D61}" srcOrd="0" destOrd="0" presId="urn:microsoft.com/office/officeart/2005/8/layout/hierarchy1"/>
    <dgm:cxn modelId="{BFFB9A6C-426A-4002-AC82-CF0CF9FD9AA5}" type="presOf" srcId="{17422EF7-858E-4201-90AA-385529E98708}" destId="{C1B46553-45D8-4805-BCF9-0740BC5B3827}" srcOrd="0" destOrd="0" presId="urn:microsoft.com/office/officeart/2005/8/layout/hierarchy1"/>
    <dgm:cxn modelId="{28CB6038-F953-445D-8586-997B90704049}" type="presOf" srcId="{7BDA11E1-E761-45A6-8708-911EE8A00780}" destId="{5888587A-3A8E-4152-9563-35430D692A77}" srcOrd="0" destOrd="0" presId="urn:microsoft.com/office/officeart/2005/8/layout/hierarchy1"/>
    <dgm:cxn modelId="{6ED6DAB7-3AEB-4FE3-96DC-E55F4044602E}" type="presOf" srcId="{0E2B85CE-FE27-44AB-9464-0113CCF0A192}" destId="{0898B97B-5005-4F4A-BDC2-F757CBC1B7CD}" srcOrd="0" destOrd="0" presId="urn:microsoft.com/office/officeart/2005/8/layout/hierarchy1"/>
    <dgm:cxn modelId="{A75FAF26-39AD-4384-B629-598A7B49AFEB}" srcId="{711E3334-A3B0-40DE-B97F-F1E507C1FE39}" destId="{16221588-8BC2-44E0-AD2A-F742B5B45B2C}" srcOrd="0" destOrd="0" parTransId="{DB0C1D56-EDFD-4EB6-932B-96CF29E31036}" sibTransId="{8CEB6704-B19C-43FA-A61F-5C8B013A2F21}"/>
    <dgm:cxn modelId="{2C94499A-EF66-44A4-9941-6F8B5BFC55DA}" type="presOf" srcId="{31625B38-5A88-4479-862D-1E1DD069395A}" destId="{6DA3E35C-3B9C-4EC5-8008-4E06B550CB08}" srcOrd="0" destOrd="0" presId="urn:microsoft.com/office/officeart/2005/8/layout/hierarchy1"/>
    <dgm:cxn modelId="{162DD7A7-691D-4C20-A1B0-477172297FC3}" srcId="{0BEFB943-2773-4646-9A35-0BB458708118}" destId="{567FD77D-0815-43C1-A1FE-57FDB241F1F3}" srcOrd="0" destOrd="0" parTransId="{14559882-2B19-4E20-9F73-D5B719E2FE0A}" sibTransId="{5F263057-3DE9-4C0C-85F6-4B51205650C9}"/>
    <dgm:cxn modelId="{20E792F5-DB4F-4FB1-899E-66CE21E45313}" srcId="{EAAF2A38-876B-478D-8423-9309B35E2E00}" destId="{55B613D5-E3E7-41E7-86AA-684C2FC9E899}" srcOrd="0" destOrd="0" parTransId="{728C0183-2FB3-4B21-A260-4151D9508D84}" sibTransId="{6EB449EE-2A88-457B-AF0E-315A1B3776E6}"/>
    <dgm:cxn modelId="{2FA4434D-C85C-46B3-9B6B-90C314635730}" type="presOf" srcId="{0DC567CB-DF3A-4AE1-9061-01D6B84D9027}" destId="{392AC9DA-56B6-4718-9B96-908CFDD1C455}" srcOrd="0" destOrd="0" presId="urn:microsoft.com/office/officeart/2005/8/layout/hierarchy1"/>
    <dgm:cxn modelId="{B24784EF-C2ED-422D-87E9-7E18F1A9D9B8}" type="presOf" srcId="{BB2FD8EC-EF5F-4B98-9FA0-99222058B681}" destId="{49BC50DC-E294-404E-BAD7-17FEA0D30181}" srcOrd="0" destOrd="0" presId="urn:microsoft.com/office/officeart/2005/8/layout/hierarchy1"/>
    <dgm:cxn modelId="{51DEF853-DFF4-4AF4-99A8-81AFD08DF92B}" srcId="{8F877D9A-A6AF-4F1B-A3D3-C23452410991}" destId="{9326451F-B2F1-4943-8BFC-CE80FAF77D96}" srcOrd="0" destOrd="0" parTransId="{DEAC3D28-F28A-4D43-9D3B-EDF60D027719}" sibTransId="{32B4EDB9-134B-4AF3-A2F4-8BA4CB05FC6B}"/>
    <dgm:cxn modelId="{835A7C5D-9486-4930-B1F3-8AC0F787CB4F}" type="presOf" srcId="{ADCDD1AC-717D-4CDA-84CF-29A07609C269}" destId="{80209F4C-A3A3-40EF-B128-8C83074A4E0A}" srcOrd="0" destOrd="0" presId="urn:microsoft.com/office/officeart/2005/8/layout/hierarchy1"/>
    <dgm:cxn modelId="{AD505A1D-E27D-4B75-AF25-5C186F9CB61E}" type="presOf" srcId="{BC416775-319E-441F-9385-490486F6D10B}" destId="{FBA4FEA6-942C-4AD1-84F4-004A0327A49C}" srcOrd="0" destOrd="0" presId="urn:microsoft.com/office/officeart/2005/8/layout/hierarchy1"/>
    <dgm:cxn modelId="{ED44FD1B-4B1D-4426-B28D-76E762306849}" type="presOf" srcId="{0F336FDA-0790-45B8-B78C-7ECDCB134395}" destId="{87B6AF78-ED0A-4637-AFE4-596D411E00B5}" srcOrd="0" destOrd="0" presId="urn:microsoft.com/office/officeart/2005/8/layout/hierarchy1"/>
    <dgm:cxn modelId="{3FBDD58D-8E72-4CDC-A780-57A5BE27AC37}" type="presOf" srcId="{D5F61459-3B20-4AFD-9D49-285C5291425E}" destId="{DCF00B1A-A0BE-4B65-B835-AD71521C1378}" srcOrd="0" destOrd="0" presId="urn:microsoft.com/office/officeart/2005/8/layout/hierarchy1"/>
    <dgm:cxn modelId="{983B26A4-C5C5-4F8A-847E-B5892E84EAFF}" type="presOf" srcId="{EA26D0D3-3DD0-4B6D-B35D-0AC9F6E29D3A}" destId="{403F8F30-AE13-4CC4-9DB0-85848F32DDC2}" srcOrd="0" destOrd="0" presId="urn:microsoft.com/office/officeart/2005/8/layout/hierarchy1"/>
    <dgm:cxn modelId="{13A4F157-82BA-4698-A59A-1BB1E53B9DCE}" type="presOf" srcId="{4A462989-1664-4960-BBAE-2157E7F457A7}" destId="{946EC5ED-3AF2-4262-9FED-9F1488734D0D}" srcOrd="0" destOrd="0" presId="urn:microsoft.com/office/officeart/2005/8/layout/hierarchy1"/>
    <dgm:cxn modelId="{EEEF9E3A-20B3-4C90-B477-A2450A396074}" type="presOf" srcId="{4D80B6C1-169D-4CAE-BF21-42434D8B6DD8}" destId="{9BDD8AB1-2731-4116-A9E5-2B79A67B5CFD}" srcOrd="0" destOrd="0" presId="urn:microsoft.com/office/officeart/2005/8/layout/hierarchy1"/>
    <dgm:cxn modelId="{D634E4FA-971F-4A86-95D8-8351F789C438}" type="presOf" srcId="{BE8EC048-F1CF-4E68-855D-1A4B587EB013}" destId="{1E625260-3768-4D16-A0A0-92C010E68FA2}" srcOrd="0" destOrd="0" presId="urn:microsoft.com/office/officeart/2005/8/layout/hierarchy1"/>
    <dgm:cxn modelId="{7F0ABE35-86EC-4894-B2F1-0B12D4879077}" type="presOf" srcId="{E3F3B6DC-B3FF-4411-8313-B7B5E20C600E}" destId="{34BAB360-B04A-4EA0-95F4-F1DC03814CB9}" srcOrd="0" destOrd="0" presId="urn:microsoft.com/office/officeart/2005/8/layout/hierarchy1"/>
    <dgm:cxn modelId="{460E0D92-CDF5-4EC9-A0C9-52B9F7F58CF5}" srcId="{9CEABA99-7335-47AF-803A-AF792902F9DF}" destId="{C7E606FA-3E12-4724-9144-995E26F171E6}" srcOrd="0" destOrd="0" parTransId="{F7A85049-9F5C-465F-A099-9AD85F5F08CB}" sibTransId="{2E760B7D-9237-4925-A334-F4096F7F1B9E}"/>
    <dgm:cxn modelId="{8DB09E08-A9CE-4292-B248-08A9305DA1E1}" type="presOf" srcId="{25F9F627-F6D1-4C3B-A707-79AB4A89B6DA}" destId="{9B555C25-1835-4D29-9CFB-74F0CB1729E2}" srcOrd="0" destOrd="0" presId="urn:microsoft.com/office/officeart/2005/8/layout/hierarchy1"/>
    <dgm:cxn modelId="{0ADB6A2C-CE8C-4D4A-9D9B-2BA6F16D0C24}" srcId="{EFD27682-3CF7-4504-B549-5A35CC4527D8}" destId="{EE1DC650-EF23-47BA-8A63-4EEF41C57B33}" srcOrd="0" destOrd="0" parTransId="{8465A277-89C9-4D40-B6A9-F3850CA6AEAF}" sibTransId="{DB7D848B-903D-46A6-8D1D-E0B4318BE4C6}"/>
    <dgm:cxn modelId="{FAC77DFB-68F1-4862-969F-DCB996BE687E}" srcId="{EC6175D2-F228-41C7-99C6-9FF4876BE502}" destId="{C5ABF563-E84A-4FC0-9958-2CDBC1BCD861}" srcOrd="0" destOrd="0" parTransId="{38B5DFAF-B5CD-4C59-8B13-0EDEB4A4BDD8}" sibTransId="{19617ECE-FE32-4F82-BA09-E44B57F39E84}"/>
    <dgm:cxn modelId="{23EBD6C1-B564-4CF4-ACA6-6EEC90E0E132}" type="presOf" srcId="{DEAC3D28-F28A-4D43-9D3B-EDF60D027719}" destId="{B581B50C-4BF9-470F-8ED0-2D8631278F8C}" srcOrd="0" destOrd="0" presId="urn:microsoft.com/office/officeart/2005/8/layout/hierarchy1"/>
    <dgm:cxn modelId="{2BB93A4B-FC8D-465F-98DC-F17154C6B71B}" srcId="{C7E606FA-3E12-4724-9144-995E26F171E6}" destId="{257A45CA-22B7-457F-9F1C-3BC4623C8F5E}" srcOrd="0" destOrd="0" parTransId="{52D99C21-5B95-45F0-8258-FF64D43F25F3}" sibTransId="{AB68E058-B48F-4F22-A949-548EBB8D131E}"/>
    <dgm:cxn modelId="{B8098981-26C4-42DB-A421-26AFC13D2733}" type="presOf" srcId="{108727C8-5032-4C46-B2B1-5AA5256C937D}" destId="{C6C153E1-D67D-41CB-9197-6E112E3A5A90}" srcOrd="0" destOrd="0" presId="urn:microsoft.com/office/officeart/2005/8/layout/hierarchy1"/>
    <dgm:cxn modelId="{D68246DE-9A94-40C5-8254-FCCD47DEC473}" srcId="{17422EF7-858E-4201-90AA-385529E98708}" destId="{EFD27682-3CF7-4504-B549-5A35CC4527D8}" srcOrd="0" destOrd="0" parTransId="{7FD7B0A2-4CC8-4122-9523-E8BDEA84B8C8}" sibTransId="{18BA744F-307D-4834-8046-9BC3ED3B1C22}"/>
    <dgm:cxn modelId="{56CD7480-308B-45FA-B8C3-B9CB29F38ACF}" type="presOf" srcId="{E7E9EDCD-A7E4-4FC7-8AC6-5EB92A3C78DA}" destId="{72F74456-0FDC-479C-960E-770E431B4726}" srcOrd="0" destOrd="0" presId="urn:microsoft.com/office/officeart/2005/8/layout/hierarchy1"/>
    <dgm:cxn modelId="{4EC835AE-0F11-4DF7-841F-C40E11FF861B}" type="presOf" srcId="{7996A220-29E4-4BF3-98F1-E25AB45004DC}" destId="{954AD8CE-1C34-4251-8A5B-4361FFC3413F}" srcOrd="0" destOrd="0" presId="urn:microsoft.com/office/officeart/2005/8/layout/hierarchy1"/>
    <dgm:cxn modelId="{00BC7BF2-0152-472B-BDF8-8C1FC2FB3FEB}" srcId="{8EB05134-EF0E-4E5C-9FC7-BD843467F908}" destId="{33785DAF-1238-45BF-A298-73BDE4F53C5F}" srcOrd="0" destOrd="0" parTransId="{F789E6A0-4B8D-414B-B63C-55A7CA865352}" sibTransId="{8F7D0852-A9F4-426F-BF51-315245BB928D}"/>
    <dgm:cxn modelId="{6DC946F4-E284-4EE0-8A34-566216060ED2}" type="presOf" srcId="{43743077-DDC2-43B3-9D34-20A83D5D46A7}" destId="{F0030DF7-5A8D-438F-A63C-E31D19DD7E6B}" srcOrd="0" destOrd="0" presId="urn:microsoft.com/office/officeart/2005/8/layout/hierarchy1"/>
    <dgm:cxn modelId="{24C2AE12-DD00-4575-9DAE-4197C0BAE5C8}" type="presOf" srcId="{FBA0ACBA-777D-43C5-9C1F-B1B9E9A13433}" destId="{5EEAC7C7-43DB-467E-B347-75BBB4C3C50F}" srcOrd="0" destOrd="0" presId="urn:microsoft.com/office/officeart/2005/8/layout/hierarchy1"/>
    <dgm:cxn modelId="{D04A7124-7CCC-4C9B-9F52-845176F539F3}" srcId="{AC30C4AA-78F2-449F-87C6-0856C81D8FFB}" destId="{9CEABA99-7335-47AF-803A-AF792902F9DF}" srcOrd="0" destOrd="0" parTransId="{5D9A8C1C-ABBD-4B60-9907-CD073BAC19DE}" sibTransId="{1EF01A99-C3D0-4CF5-95D6-3F8419FE64D4}"/>
    <dgm:cxn modelId="{FD19D02D-6552-4440-8A4E-C20E46E7CA5D}" srcId="{B824C90D-416C-4DBF-BFFD-33C5F7CB543A}" destId="{0BEFB943-2773-4646-9A35-0BB458708118}" srcOrd="0" destOrd="0" parTransId="{507A7546-F27E-4E33-B1B8-B13ECE64C70C}" sibTransId="{374FE2A7-3A04-4C3F-929F-9B8B424324DA}"/>
    <dgm:cxn modelId="{E4A10A41-A2FF-4E74-8516-CD9A3B448311}" srcId="{0E77E4D0-6F8C-4564-8138-9C83BB4B6192}" destId="{8651295A-7A30-4A01-ABC3-811A57BE1C97}" srcOrd="0" destOrd="0" parTransId="{228165C7-4CE7-408C-9D1E-CC6BB8AA7D2B}" sibTransId="{EBA7F568-FD9C-49DE-839E-493B546D9B81}"/>
    <dgm:cxn modelId="{2989B9B8-B56A-452D-8C34-5452F94BC447}" type="presOf" srcId="{728C0183-2FB3-4B21-A260-4151D9508D84}" destId="{8A940E79-89E2-44A8-80E6-D79A440A23FB}" srcOrd="0" destOrd="0" presId="urn:microsoft.com/office/officeart/2005/8/layout/hierarchy1"/>
    <dgm:cxn modelId="{2D031D51-A110-4E57-8CD0-F9E1E5F32B90}" srcId="{9326451F-B2F1-4943-8BFC-CE80FAF77D96}" destId="{14066AFD-E0EF-4BC1-9314-997D6DC12831}" srcOrd="0" destOrd="0" parTransId="{FD4153F8-6849-4D58-9099-5C6FC876CC0C}" sibTransId="{30B8199A-1C64-404D-9AC5-44A1BC3130EA}"/>
    <dgm:cxn modelId="{58D47621-7E1B-45B1-8F5A-B2D4FE07418E}" type="presOf" srcId="{0BEFB943-2773-4646-9A35-0BB458708118}" destId="{49E3F733-3D9C-4D63-AA74-04B43A3D3FD8}" srcOrd="0" destOrd="0" presId="urn:microsoft.com/office/officeart/2005/8/layout/hierarchy1"/>
    <dgm:cxn modelId="{A6951A80-5591-43EA-8EB4-4DAB3DDBC8B0}" srcId="{BC643A7F-613E-406C-B563-89321CAA256F}" destId="{7C342E0A-EE2B-4A53-B238-058365F4DE4B}" srcOrd="0" destOrd="0" parTransId="{BFB7A629-6604-4D2D-B393-65217708EB8E}" sibTransId="{3CA4548E-6B24-4502-B227-ED657EAE98BA}"/>
    <dgm:cxn modelId="{C7EBFE6A-21D6-4BFA-877A-138401315AE5}" type="presOf" srcId="{F1A28677-1D0B-4A66-AE18-6F62ED5310FF}" destId="{0192CF97-92EA-4436-8577-A4E42D14EB4B}" srcOrd="0" destOrd="0" presId="urn:microsoft.com/office/officeart/2005/8/layout/hierarchy1"/>
    <dgm:cxn modelId="{F75AFEA6-3780-425F-B99A-71C619A2C9FB}" type="presOf" srcId="{888A66E8-DD56-4E57-AB98-0330C625292D}" destId="{A26AD05F-2EB0-4A49-8860-57249456CB2B}" srcOrd="0" destOrd="0" presId="urn:microsoft.com/office/officeart/2005/8/layout/hierarchy1"/>
    <dgm:cxn modelId="{6D2EE713-83D5-4A00-A8B1-A8D8BF8D04A3}" srcId="{17422EF7-858E-4201-90AA-385529E98708}" destId="{8EB05134-EF0E-4E5C-9FC7-BD843467F908}" srcOrd="1" destOrd="0" parTransId="{E7E9EDCD-A7E4-4FC7-8AC6-5EB92A3C78DA}" sibTransId="{604DA1D5-CECD-416A-97CE-F428ECFD9AAD}"/>
    <dgm:cxn modelId="{B27B9EA2-B4C4-4905-BC78-66B0DD6F2D52}" srcId="{0DC567CB-DF3A-4AE1-9061-01D6B84D9027}" destId="{ADCDD1AC-717D-4CDA-84CF-29A07609C269}" srcOrd="0" destOrd="0" parTransId="{FB1BC3BB-B0D4-49A1-A20C-5C1A5158639D}" sibTransId="{75804DC2-D0FD-4FF7-966B-93E25A146576}"/>
    <dgm:cxn modelId="{F38C9304-6ACA-4978-96BF-0B1DBEA3E082}" srcId="{EBC1CCE6-4440-4045-A97E-8D572AFEBABE}" destId="{4062384B-22FE-4111-B8F7-F1F66D4C8C25}" srcOrd="0" destOrd="0" parTransId="{999FBBA0-3EC2-49CD-8434-631086881DFE}" sibTransId="{BD6A9B34-AC0F-4EDF-8F36-FDD7D8772EA3}"/>
    <dgm:cxn modelId="{F45394C3-C8DB-4CDC-9D11-4D0E844679B7}" srcId="{0974CE8D-6573-42D4-84E6-D94A80310BE5}" destId="{923BAC6F-CAF2-4EF1-AAA3-F8E4DA725840}" srcOrd="0" destOrd="0" parTransId="{89DEB8AC-B1EE-4CEF-80CD-DABA4E934E44}" sibTransId="{EF229C05-F787-4DE1-A35D-EF78F3F011C7}"/>
    <dgm:cxn modelId="{303A2D27-B53D-4C6A-BE6B-33AC251FD7AB}" srcId="{5E977D8D-6067-4662-A7C7-0BFC2F271BA0}" destId="{3C91AF5B-FAB2-4A15-87ED-7FD2FA765682}" srcOrd="0" destOrd="0" parTransId="{613B3F96-999B-4B37-82B7-BD5C1CABD277}" sibTransId="{E9495B44-E59C-4A96-A61A-B3B2CD661DFE}"/>
    <dgm:cxn modelId="{4D1E9A5D-7452-4D0A-919E-ABD70A6693ED}" type="presOf" srcId="{EFD27682-3CF7-4504-B549-5A35CC4527D8}" destId="{FDEE6425-1A3D-4DA7-A0E1-7F72AFC89015}" srcOrd="0" destOrd="0" presId="urn:microsoft.com/office/officeart/2005/8/layout/hierarchy1"/>
    <dgm:cxn modelId="{EC36CAA6-D26C-447C-AD46-DBD83DA92E0E}" type="presOf" srcId="{5DF4352C-1D39-4351-A52B-528298E470BE}" destId="{29C5EF9E-B114-4A1B-AE83-CECBFB212079}" srcOrd="0" destOrd="0" presId="urn:microsoft.com/office/officeart/2005/8/layout/hierarchy1"/>
    <dgm:cxn modelId="{987B18A9-BE03-4B85-AA15-7A06E72F661A}" type="presOf" srcId="{DC85010B-9B0F-4D8C-B216-6A0A4A44BBC8}" destId="{C26B93F4-1189-4BFA-8BA7-D554D165AD27}" srcOrd="0" destOrd="0" presId="urn:microsoft.com/office/officeart/2005/8/layout/hierarchy1"/>
    <dgm:cxn modelId="{DC32C863-C3C7-4C5D-931C-EC6AEB4511D9}" type="presOf" srcId="{B76D038B-FF63-46CE-9263-2980619A0317}" destId="{CA13498A-6204-43DA-A531-C4949F7679EF}" srcOrd="0" destOrd="0" presId="urn:microsoft.com/office/officeart/2005/8/layout/hierarchy1"/>
    <dgm:cxn modelId="{AB730334-BC5F-4DAB-B83F-DC1B377FA400}" type="presOf" srcId="{1FD59915-AFC2-40B5-9A59-CA7713DE14C8}" destId="{EEB573CB-E6B5-4726-9A4C-113420762B1E}" srcOrd="0" destOrd="0" presId="urn:microsoft.com/office/officeart/2005/8/layout/hierarchy1"/>
    <dgm:cxn modelId="{609E913E-4432-4B8F-AC3F-EBE46749BFCC}" srcId="{567FD77D-0815-43C1-A1FE-57FDB241F1F3}" destId="{B2A17F2A-E0E8-4A38-9966-7602D9266B8E}" srcOrd="0" destOrd="0" parTransId="{888A66E8-DD56-4E57-AB98-0330C625292D}" sibTransId="{6A853D7B-FA12-47DB-8067-B282726807F4}"/>
    <dgm:cxn modelId="{C65C281D-D0DC-4962-9220-7A04B250146B}" type="presOf" srcId="{43F4ACEC-7EEE-42EB-B814-F29B7ED19F2E}" destId="{001152A5-27D6-4F09-94EA-EAF3B418842A}" srcOrd="0" destOrd="0" presId="urn:microsoft.com/office/officeart/2005/8/layout/hierarchy1"/>
    <dgm:cxn modelId="{5E98EF8B-0EE0-4946-9CF8-2788FA7B9486}" srcId="{7C83067D-6567-4D46-95D0-DFDB46206A97}" destId="{912DA80D-A2D2-4843-A904-AEA5038627FB}" srcOrd="0" destOrd="0" parTransId="{7996A220-29E4-4BF3-98F1-E25AB45004DC}" sibTransId="{C57ADCBB-44BE-4FBE-91DF-0C24C64168CA}"/>
    <dgm:cxn modelId="{F777868C-2E0C-45B3-8F1F-2A928EF1A1E6}" srcId="{4062384B-22FE-4111-B8F7-F1F66D4C8C25}" destId="{5FFC4A47-6C89-480E-853A-F81EFEF7AA70}" srcOrd="0" destOrd="0" parTransId="{1FC1882A-9ADD-415E-95DA-2EEFFCFE0235}" sibTransId="{CCC0AF0B-E00E-427A-BC40-6A123DBEA58B}"/>
    <dgm:cxn modelId="{DD6AED03-F6FC-4C75-B586-06FEFD349330}" type="presOf" srcId="{E72BDED4-9013-4353-A22E-E57825ABABAD}" destId="{82A6E980-4164-4972-B29C-7F892CA2E2D0}" srcOrd="0" destOrd="0" presId="urn:microsoft.com/office/officeart/2005/8/layout/hierarchy1"/>
    <dgm:cxn modelId="{68F60901-B5B2-46C7-812A-834AB08A563B}" type="presOf" srcId="{A7DF5608-BA61-45DC-9465-650841DCEE9B}" destId="{0F8636B1-9451-430A-B729-69064048E0AC}" srcOrd="0" destOrd="0" presId="urn:microsoft.com/office/officeart/2005/8/layout/hierarchy1"/>
    <dgm:cxn modelId="{9D41A7C3-CAC4-49C7-84C7-863F65F6C2BA}" type="presOf" srcId="{38B5DFAF-B5CD-4C59-8B13-0EDEB4A4BDD8}" destId="{E8DA0418-E1E2-462A-8A45-BBE1E7C22A2C}" srcOrd="0" destOrd="0" presId="urn:microsoft.com/office/officeart/2005/8/layout/hierarchy1"/>
    <dgm:cxn modelId="{8B4365CF-E051-40BF-971F-F59C0FE18EEB}" type="presOf" srcId="{EA61636C-17C4-4F64-8003-5C0E92509174}" destId="{7E7F2433-A076-42B2-9894-070E1F8D905E}" srcOrd="0" destOrd="0" presId="urn:microsoft.com/office/officeart/2005/8/layout/hierarchy1"/>
    <dgm:cxn modelId="{AAF43B4E-8041-4043-B846-07C065FDA1B4}" type="presOf" srcId="{D66E11A9-79FF-4A60-9D3D-9A981D1C0CC3}" destId="{C54E8610-3F51-406A-AF68-4EFE92C266DD}" srcOrd="0" destOrd="0" presId="urn:microsoft.com/office/officeart/2005/8/layout/hierarchy1"/>
    <dgm:cxn modelId="{6FECC729-0F35-4F37-A2F0-0B3CD8495CAF}" srcId="{5DF4352C-1D39-4351-A52B-528298E470BE}" destId="{4D80B6C1-169D-4CAE-BF21-42434D8B6DD8}" srcOrd="1" destOrd="0" parTransId="{199BBE1C-22F5-4010-97B4-578A3142C41E}" sibTransId="{BE9459F2-C182-4873-9A56-C56683CA816B}"/>
    <dgm:cxn modelId="{9BFBDB01-2439-4E5F-99CA-5B8ED566617A}" srcId="{8651295A-7A30-4A01-ABC3-811A57BE1C97}" destId="{88A56665-AC38-43B6-8E43-BB13557B0871}" srcOrd="0" destOrd="0" parTransId="{0C687ACA-BB6B-4F65-A2B8-83DB6E502779}" sibTransId="{B5D0BB80-A0D7-4890-B992-44F50B809F0F}"/>
    <dgm:cxn modelId="{BF257870-0B6F-4A3C-B473-5037AC38E7A3}" type="presOf" srcId="{5E8E6AF5-2D27-44EB-990D-F6868124E561}" destId="{013BD06A-C44E-45CD-A314-99CB89541FF8}" srcOrd="0" destOrd="0" presId="urn:microsoft.com/office/officeart/2005/8/layout/hierarchy1"/>
    <dgm:cxn modelId="{369928D7-F75D-4CE7-8DFF-E703D9BB7186}" type="presOf" srcId="{8F877D9A-A6AF-4F1B-A3D3-C23452410991}" destId="{8FB75924-8E02-4556-82E0-82E6DED58E58}" srcOrd="0" destOrd="0" presId="urn:microsoft.com/office/officeart/2005/8/layout/hierarchy1"/>
    <dgm:cxn modelId="{1C62BFD8-FB56-40F6-93C8-B0735FFCA221}" type="presOf" srcId="{3C91AF5B-FAB2-4A15-87ED-7FD2FA765682}" destId="{72B7E977-9D54-4D2E-9738-82FEF9F8215A}" srcOrd="0" destOrd="0" presId="urn:microsoft.com/office/officeart/2005/8/layout/hierarchy1"/>
    <dgm:cxn modelId="{ADBD5B16-01A3-4E70-8B4C-B70CB9C4771A}" type="presOf" srcId="{B132AC06-5CE3-49E3-8F84-9607A0E0F8B5}" destId="{676F407C-8311-4735-B474-1BB8CD7C3304}" srcOrd="0" destOrd="0" presId="urn:microsoft.com/office/officeart/2005/8/layout/hierarchy1"/>
    <dgm:cxn modelId="{30CD287E-2ED4-42AF-A7BF-E05795CE01CB}" type="presOf" srcId="{199BBE1C-22F5-4010-97B4-578A3142C41E}" destId="{F6B2EAC4-15C3-461A-9264-BAAF4660905F}" srcOrd="0" destOrd="0" presId="urn:microsoft.com/office/officeart/2005/8/layout/hierarchy1"/>
    <dgm:cxn modelId="{CA6E5A3D-72E5-430F-87A4-0E8E0523B24D}" type="presOf" srcId="{9D8F3745-5382-4BC9-B4E8-1A53AD0FA094}" destId="{FC57E1D8-2FF7-45C7-B931-6C1AC659C586}" srcOrd="0" destOrd="0" presId="urn:microsoft.com/office/officeart/2005/8/layout/hierarchy1"/>
    <dgm:cxn modelId="{A9D1C2B2-0CC9-4BC1-8694-80E4784E9E67}" type="presOf" srcId="{52D99C21-5B95-45F0-8258-FF64D43F25F3}" destId="{5FCF1A30-E0AF-410E-870C-63A375DB4141}" srcOrd="0" destOrd="0" presId="urn:microsoft.com/office/officeart/2005/8/layout/hierarchy1"/>
    <dgm:cxn modelId="{E56CBE0F-81DD-419E-9ADE-6AEC8659D5CA}" type="presOf" srcId="{4062384B-22FE-4111-B8F7-F1F66D4C8C25}" destId="{17365B96-F566-4E09-8395-8B04E8A84867}" srcOrd="0" destOrd="0" presId="urn:microsoft.com/office/officeart/2005/8/layout/hierarchy1"/>
    <dgm:cxn modelId="{DE19D77E-45CA-440E-A145-CF3D5F06B885}" srcId="{367A0916-2041-423F-B9A3-261C9F657BB2}" destId="{4A6F58E1-A0FE-409B-BFE8-5D06CBE0FBD1}" srcOrd="0" destOrd="0" parTransId="{36FD6B47-0588-4D8D-9DBB-2A903C813A9D}" sibTransId="{1CA3DF62-6DB6-4BFB-BE43-37E9851C67D4}"/>
    <dgm:cxn modelId="{FE2F26EF-95A6-40E2-866C-4213A9A987D8}" type="presOf" srcId="{B921679F-02FB-4A10-AB84-219D773FFD31}" destId="{0BDD574A-52FC-4E06-8FCF-3648509E9C8B}" srcOrd="0" destOrd="0" presId="urn:microsoft.com/office/officeart/2005/8/layout/hierarchy1"/>
    <dgm:cxn modelId="{3B18296D-00AF-4935-8379-9C5260394FA3}" type="presOf" srcId="{D21E8798-9605-4F18-A6C7-60959748300D}" destId="{FAD1D9C3-DD83-4155-A375-FA0EA770D12A}" srcOrd="0" destOrd="0" presId="urn:microsoft.com/office/officeart/2005/8/layout/hierarchy1"/>
    <dgm:cxn modelId="{BBB6A34A-5CCD-42D0-83F1-4B7DEE2F4FDE}" type="presOf" srcId="{36B9E0F4-2B93-462A-BD88-311A278CF70D}" destId="{F666353B-BFA8-4968-A6B8-13BF769D237F}" srcOrd="0" destOrd="0" presId="urn:microsoft.com/office/officeart/2005/8/layout/hierarchy1"/>
    <dgm:cxn modelId="{CE42103B-EEC4-4C6B-8361-702FD814FE95}" type="presOf" srcId="{2DAB7BEB-433F-4A68-B2B8-283D2D7B9AE5}" destId="{25C7622D-D773-4AED-AF28-FE03E833D924}" srcOrd="0" destOrd="0" presId="urn:microsoft.com/office/officeart/2005/8/layout/hierarchy1"/>
    <dgm:cxn modelId="{BDDA4ECE-6DDA-4436-909A-84556A55FB7C}" srcId="{48D40A94-28FB-48D4-B488-B4EFA6794652}" destId="{1DDEE0EC-FE3F-4B15-95E0-C52C027C76C5}" srcOrd="0" destOrd="0" parTransId="{25F9F627-F6D1-4C3B-A707-79AB4A89B6DA}" sibTransId="{68D5F2B9-F7CC-4515-AEB9-E7B99F0C752A}"/>
    <dgm:cxn modelId="{40B31ADB-DD5B-44D6-9039-970DC97E1D31}" srcId="{5DF4352C-1D39-4351-A52B-528298E470BE}" destId="{43743077-DDC2-43B3-9D34-20A83D5D46A7}" srcOrd="0" destOrd="0" parTransId="{DC85010B-9B0F-4D8C-B216-6A0A4A44BBC8}" sibTransId="{952035A5-4503-4AC2-B032-E25A27DF5BFA}"/>
    <dgm:cxn modelId="{668940B4-2FCD-441B-84D0-6DB99D9C488E}" type="presOf" srcId="{76F119D1-931A-4A6B-8EC3-3B78E9060857}" destId="{2284BD9C-DE1D-4D0C-A1A6-E60DBE74A4BD}" srcOrd="0" destOrd="0" presId="urn:microsoft.com/office/officeart/2005/8/layout/hierarchy1"/>
    <dgm:cxn modelId="{0C206707-5579-4589-85D5-886052251E07}" srcId="{E9EF8A62-D24B-42E0-A998-B0D8A96A60A3}" destId="{7B9C91A2-2501-4E53-9CD2-0FF0D35E9D70}" srcOrd="0" destOrd="0" parTransId="{D8BEDEE9-3D2C-4A65-99F5-CBA1149EB8AA}" sibTransId="{E15E5B5C-0CC2-4986-A51E-FFB8393238F2}"/>
    <dgm:cxn modelId="{7BBEECBE-AE0C-4198-89DE-0C5EEDAFCB04}" type="presOf" srcId="{EBC1CCE6-4440-4045-A97E-8D572AFEBABE}" destId="{5ECBD8D5-8000-46BE-B186-8888C6410FDA}" srcOrd="0" destOrd="0" presId="urn:microsoft.com/office/officeart/2005/8/layout/hierarchy1"/>
    <dgm:cxn modelId="{261D9811-869D-43C8-ACBA-6A5083BD48C4}" srcId="{367A0916-2041-423F-B9A3-261C9F657BB2}" destId="{BB2FD8EC-EF5F-4B98-9FA0-99222058B681}" srcOrd="1" destOrd="0" parTransId="{4A462989-1664-4960-BBAE-2157E7F457A7}" sibTransId="{A3CDA622-5966-4C7A-A5BA-A90B1421AB6F}"/>
    <dgm:cxn modelId="{E5183C07-0962-447A-8445-B5187166560A}" type="presOf" srcId="{2FC46665-0A15-439F-A409-B0C7F1E15303}" destId="{9E93FC22-F374-4236-92A0-975509C6D70E}" srcOrd="0" destOrd="0" presId="urn:microsoft.com/office/officeart/2005/8/layout/hierarchy1"/>
    <dgm:cxn modelId="{A5F4332B-16C0-417E-B646-A640920A1BB6}" type="presOf" srcId="{C7E606FA-3E12-4724-9144-995E26F171E6}" destId="{2D40CAA8-0DC1-4390-829B-280AA843B360}" srcOrd="0" destOrd="0" presId="urn:microsoft.com/office/officeart/2005/8/layout/hierarchy1"/>
    <dgm:cxn modelId="{1B4620D3-F4FD-4556-B005-8A64E2C17C5F}" type="presOf" srcId="{7404A424-9D7A-4A0A-899F-05E5C0C66198}" destId="{C1D80FC2-93AD-4666-9B7B-98DB43B0A171}" srcOrd="0" destOrd="0" presId="urn:microsoft.com/office/officeart/2005/8/layout/hierarchy1"/>
    <dgm:cxn modelId="{B22CC7B1-9B7F-4CF2-A1E5-8844B0DDAB46}" type="presOf" srcId="{BC643A7F-613E-406C-B563-89321CAA256F}" destId="{D24488C0-5465-4C32-BC9A-2444B719EEF0}" srcOrd="0" destOrd="0" presId="urn:microsoft.com/office/officeart/2005/8/layout/hierarchy1"/>
    <dgm:cxn modelId="{529B8BBA-4894-41B2-A1D5-0FCC9C42C68B}" type="presOf" srcId="{9326451F-B2F1-4943-8BFC-CE80FAF77D96}" destId="{31622A9D-7DF7-44D5-9651-5FD974EAF306}" srcOrd="0" destOrd="0" presId="urn:microsoft.com/office/officeart/2005/8/layout/hierarchy1"/>
    <dgm:cxn modelId="{35F3894E-08EC-4F25-BD98-6C4686D2B0BD}" srcId="{2D7FA1AB-CC75-491B-B735-63D469215F7D}" destId="{8AA95C78-38AD-49A3-BB3F-97019EA7D50D}" srcOrd="0" destOrd="0" parTransId="{5B107329-61A8-4AEC-900B-1D9DD14C1D17}" sibTransId="{C6442AB1-816F-45CE-8A6C-F73E0C14E189}"/>
    <dgm:cxn modelId="{2BEA0894-770A-4F2A-A56A-B7ACF991B446}" srcId="{43743077-DDC2-43B3-9D34-20A83D5D46A7}" destId="{D7E1A262-0D9E-4009-89B3-AA84A5C795BA}" srcOrd="0" destOrd="0" parTransId="{05398234-6CE4-4EFB-BCD9-34A6ACB891F0}" sibTransId="{179A0A5D-6C56-4213-B287-7A87A4D241F3}"/>
    <dgm:cxn modelId="{589382A1-7B38-4124-A5DE-1E025F976C53}" type="presOf" srcId="{F789E6A0-4B8D-414B-B63C-55A7CA865352}" destId="{A41143FE-90CA-427C-BC94-DDF86B6B69CB}" srcOrd="0" destOrd="0" presId="urn:microsoft.com/office/officeart/2005/8/layout/hierarchy1"/>
    <dgm:cxn modelId="{98B01BDE-D560-4266-B117-B0A5EDC27EE6}" type="presOf" srcId="{AAD9932C-7B52-4A65-8689-D5E4419CD5F1}" destId="{0F6F3B34-838E-40AD-B4BF-11F6B67BCA01}" srcOrd="0" destOrd="0" presId="urn:microsoft.com/office/officeart/2005/8/layout/hierarchy1"/>
    <dgm:cxn modelId="{C2620DF3-97A2-4FE3-A096-3176D00BD77F}" srcId="{8F5F93F7-044A-4DBD-B542-EAC95128A3BE}" destId="{93812FAF-0BBF-43C0-A719-64D88391653F}" srcOrd="0" destOrd="0" parTransId="{5B58CEBD-D913-4928-A278-C331F63BA5A9}" sibTransId="{FD7A487A-C700-47CA-8561-DCCD9637D383}"/>
    <dgm:cxn modelId="{6858F32A-B808-460A-8637-B6F814D74093}" type="presOf" srcId="{B10F0E2A-991E-4977-8AC6-984B2F89EA7C}" destId="{538B7BBD-0E31-4E23-A8DF-765D1995006D}" srcOrd="0" destOrd="0" presId="urn:microsoft.com/office/officeart/2005/8/layout/hierarchy1"/>
    <dgm:cxn modelId="{5B1E7D87-1ED8-4C2C-AF8D-B1B121C01026}" srcId="{CA58D1C0-8B3E-4938-9D83-FCFEEB947B2E}" destId="{DF12D9EB-49CE-476E-97AE-6F4BE0FFA581}" srcOrd="0" destOrd="0" parTransId="{EA26D0D3-3DD0-4B6D-B35D-0AC9F6E29D3A}" sibTransId="{BF14DABD-6504-4D2B-801B-210EBAC580A4}"/>
    <dgm:cxn modelId="{9C04FD74-80C7-4997-A08E-6AB6790B6780}" srcId="{B2A17F2A-E0E8-4A38-9966-7602D9266B8E}" destId="{43F4ACEC-7EEE-42EB-B814-F29B7ED19F2E}" srcOrd="0" destOrd="0" parTransId="{90DEB53F-BFE1-4C12-A1CB-8A59030EAAF8}" sibTransId="{B130162C-2562-4FFD-ADC4-BB2259E13D7D}"/>
    <dgm:cxn modelId="{3DD33123-A4E4-4834-B052-7B654CFB10B1}" srcId="{14132960-6DCD-4DD3-B533-77900989FC17}" destId="{B76D038B-FF63-46CE-9263-2980619A0317}" srcOrd="2" destOrd="0" parTransId="{35BAD43F-F666-4BD4-8A12-6C0560AE5FDF}" sibTransId="{0B58FC34-D92B-4D6C-A1E2-A9F56BC370ED}"/>
    <dgm:cxn modelId="{EFBE887B-548C-4D59-B6AE-FE4F78A73437}" srcId="{33785DAF-1238-45BF-A298-73BDE4F53C5F}" destId="{9150C34D-9442-41F4-9B4A-4F881886A6DD}" srcOrd="0" destOrd="0" parTransId="{CC7F3488-0055-4EAE-BCEF-16706BD13B17}" sibTransId="{448D0E9C-5109-457F-ADED-D286553119CC}"/>
    <dgm:cxn modelId="{2D053BB1-D994-42FC-99BD-DC7D6095289D}" type="presOf" srcId="{F7A85049-9F5C-465F-A099-9AD85F5F08CB}" destId="{81C455FF-7A26-46B1-83E8-C9FB22638B9D}" srcOrd="0" destOrd="0" presId="urn:microsoft.com/office/officeart/2005/8/layout/hierarchy1"/>
    <dgm:cxn modelId="{B4AA6B6A-9954-410B-A0BA-C38E52C53AD6}" type="presOf" srcId="{94DC6E48-9D5A-4F11-98AC-D83D85FC3183}" destId="{9352A656-79B2-41F0-A7F4-7277AF4F68A2}" srcOrd="0" destOrd="0" presId="urn:microsoft.com/office/officeart/2005/8/layout/hierarchy1"/>
    <dgm:cxn modelId="{05A0356A-C577-4A6D-B918-E6513B4F2988}" srcId="{14132960-6DCD-4DD3-B533-77900989FC17}" destId="{B824C90D-416C-4DBF-BFFD-33C5F7CB543A}" srcOrd="0" destOrd="0" parTransId="{1FD59915-AFC2-40B5-9A59-CA7713DE14C8}" sibTransId="{EEBB644C-BC71-4D7F-AF84-BD51150DA07C}"/>
    <dgm:cxn modelId="{E325621E-EDA9-479E-803B-4357DD252108}" type="presParOf" srcId="{63EC8ACE-6915-4F07-8604-54ECD0E6CA12}" destId="{2F5888D3-69C3-427C-8A14-D733259E9AF8}" srcOrd="0" destOrd="0" presId="urn:microsoft.com/office/officeart/2005/8/layout/hierarchy1"/>
    <dgm:cxn modelId="{1C90EE52-4FDE-4DC2-80C0-2F49D7B1F6E4}" type="presParOf" srcId="{2F5888D3-69C3-427C-8A14-D733259E9AF8}" destId="{51FE0853-3657-4203-AFBC-561FE8B14D0D}" srcOrd="0" destOrd="0" presId="urn:microsoft.com/office/officeart/2005/8/layout/hierarchy1"/>
    <dgm:cxn modelId="{E95F36B6-52F9-4AC4-BC3F-ABCD905DACB5}" type="presParOf" srcId="{51FE0853-3657-4203-AFBC-561FE8B14D0D}" destId="{2EACA7E4-1FA6-4F28-97B3-C13994DA87B1}" srcOrd="0" destOrd="0" presId="urn:microsoft.com/office/officeart/2005/8/layout/hierarchy1"/>
    <dgm:cxn modelId="{CB129C52-AF77-4C6D-B630-E243D7DB1BF8}" type="presParOf" srcId="{51FE0853-3657-4203-AFBC-561FE8B14D0D}" destId="{72B7E977-9D54-4D2E-9738-82FEF9F8215A}" srcOrd="1" destOrd="0" presId="urn:microsoft.com/office/officeart/2005/8/layout/hierarchy1"/>
    <dgm:cxn modelId="{AA3936DF-0CF4-47E4-8E09-94E3B6DCFB2F}" type="presParOf" srcId="{2F5888D3-69C3-427C-8A14-D733259E9AF8}" destId="{D83D0BC0-A912-4087-A10B-967B06EDD51B}" srcOrd="1" destOrd="0" presId="urn:microsoft.com/office/officeart/2005/8/layout/hierarchy1"/>
    <dgm:cxn modelId="{C0E334DB-35A7-419E-8900-6C45F0D1403C}" type="presParOf" srcId="{D83D0BC0-A912-4087-A10B-967B06EDD51B}" destId="{2284BD9C-DE1D-4D0C-A1A6-E60DBE74A4BD}" srcOrd="0" destOrd="0" presId="urn:microsoft.com/office/officeart/2005/8/layout/hierarchy1"/>
    <dgm:cxn modelId="{C8CE7262-52EA-4E40-8D9E-C19560A21D55}" type="presParOf" srcId="{D83D0BC0-A912-4087-A10B-967B06EDD51B}" destId="{25E9653F-9810-4EAC-B87F-88001B176B82}" srcOrd="1" destOrd="0" presId="urn:microsoft.com/office/officeart/2005/8/layout/hierarchy1"/>
    <dgm:cxn modelId="{7855AA9B-686B-4323-88BB-3823AD853518}" type="presParOf" srcId="{25E9653F-9810-4EAC-B87F-88001B176B82}" destId="{B272EA75-4262-442C-A227-D4EACFEDD89E}" srcOrd="0" destOrd="0" presId="urn:microsoft.com/office/officeart/2005/8/layout/hierarchy1"/>
    <dgm:cxn modelId="{E445CF70-9FAE-4F8A-BAA3-7F74763193C3}" type="presParOf" srcId="{B272EA75-4262-442C-A227-D4EACFEDD89E}" destId="{822EBBDC-0854-40E6-A706-807E7CBEFCE3}" srcOrd="0" destOrd="0" presId="urn:microsoft.com/office/officeart/2005/8/layout/hierarchy1"/>
    <dgm:cxn modelId="{3AE13B17-09CA-4A42-9550-FF1D8756D96B}" type="presParOf" srcId="{B272EA75-4262-442C-A227-D4EACFEDD89E}" destId="{5EEAC7C7-43DB-467E-B347-75BBB4C3C50F}" srcOrd="1" destOrd="0" presId="urn:microsoft.com/office/officeart/2005/8/layout/hierarchy1"/>
    <dgm:cxn modelId="{102552B5-745F-4960-8E67-B69499849867}" type="presParOf" srcId="{25E9653F-9810-4EAC-B87F-88001B176B82}" destId="{9F88FD96-C299-49DA-B722-7620718C3CF6}" srcOrd="1" destOrd="0" presId="urn:microsoft.com/office/officeart/2005/8/layout/hierarchy1"/>
    <dgm:cxn modelId="{63094197-9C82-4D89-9198-EA51CEA2C9F3}" type="presParOf" srcId="{9F88FD96-C299-49DA-B722-7620718C3CF6}" destId="{6DA3E35C-3B9C-4EC5-8008-4E06B550CB08}" srcOrd="0" destOrd="0" presId="urn:microsoft.com/office/officeart/2005/8/layout/hierarchy1"/>
    <dgm:cxn modelId="{67F79CC4-3165-42AD-A2A7-9AAC0DEF3404}" type="presParOf" srcId="{9F88FD96-C299-49DA-B722-7620718C3CF6}" destId="{BABE68B2-DAF2-4EE4-BC72-AEF418BC358A}" srcOrd="1" destOrd="0" presId="urn:microsoft.com/office/officeart/2005/8/layout/hierarchy1"/>
    <dgm:cxn modelId="{B47EE83F-058F-4940-BA3F-3BD53148FC3D}" type="presParOf" srcId="{BABE68B2-DAF2-4EE4-BC72-AEF418BC358A}" destId="{FD5D17E0-4AF9-4067-8B5F-9D56198FFF86}" srcOrd="0" destOrd="0" presId="urn:microsoft.com/office/officeart/2005/8/layout/hierarchy1"/>
    <dgm:cxn modelId="{F6E590A5-02BA-45C8-BD5C-23A6CF844439}" type="presParOf" srcId="{FD5D17E0-4AF9-4067-8B5F-9D56198FFF86}" destId="{736FCBEC-A148-4C5A-A630-04A4C52426A0}" srcOrd="0" destOrd="0" presId="urn:microsoft.com/office/officeart/2005/8/layout/hierarchy1"/>
    <dgm:cxn modelId="{B97506AD-8EFD-400F-BE86-85CCFBA77AF2}" type="presParOf" srcId="{FD5D17E0-4AF9-4067-8B5F-9D56198FFF86}" destId="{29C5EF9E-B114-4A1B-AE83-CECBFB212079}" srcOrd="1" destOrd="0" presId="urn:microsoft.com/office/officeart/2005/8/layout/hierarchy1"/>
    <dgm:cxn modelId="{432A1845-2BCF-4B58-82CA-F4013C5302F0}" type="presParOf" srcId="{BABE68B2-DAF2-4EE4-BC72-AEF418BC358A}" destId="{B974B558-3D99-4EB0-9352-0FAFBA7E13BE}" srcOrd="1" destOrd="0" presId="urn:microsoft.com/office/officeart/2005/8/layout/hierarchy1"/>
    <dgm:cxn modelId="{1A3D5EF1-F0AA-42FB-836E-683B1B06C06C}" type="presParOf" srcId="{B974B558-3D99-4EB0-9352-0FAFBA7E13BE}" destId="{C26B93F4-1189-4BFA-8BA7-D554D165AD27}" srcOrd="0" destOrd="0" presId="urn:microsoft.com/office/officeart/2005/8/layout/hierarchy1"/>
    <dgm:cxn modelId="{0D06B303-D599-4134-A3AE-8908D9ADE486}" type="presParOf" srcId="{B974B558-3D99-4EB0-9352-0FAFBA7E13BE}" destId="{74D1377E-4303-4D3F-BDF5-F401D5520844}" srcOrd="1" destOrd="0" presId="urn:microsoft.com/office/officeart/2005/8/layout/hierarchy1"/>
    <dgm:cxn modelId="{80BD5B6B-3978-49E6-91FA-89D0B1B5D396}" type="presParOf" srcId="{74D1377E-4303-4D3F-BDF5-F401D5520844}" destId="{DC9A0958-0AB4-4098-BB3D-34CFBC121C08}" srcOrd="0" destOrd="0" presId="urn:microsoft.com/office/officeart/2005/8/layout/hierarchy1"/>
    <dgm:cxn modelId="{2926A05C-2599-43FE-984D-6578264CBB94}" type="presParOf" srcId="{DC9A0958-0AB4-4098-BB3D-34CFBC121C08}" destId="{9A576D11-ADDB-40FE-80D8-66552455D967}" srcOrd="0" destOrd="0" presId="urn:microsoft.com/office/officeart/2005/8/layout/hierarchy1"/>
    <dgm:cxn modelId="{4D46A838-FE3D-4509-A741-A36D483A34A9}" type="presParOf" srcId="{DC9A0958-0AB4-4098-BB3D-34CFBC121C08}" destId="{F0030DF7-5A8D-438F-A63C-E31D19DD7E6B}" srcOrd="1" destOrd="0" presId="urn:microsoft.com/office/officeart/2005/8/layout/hierarchy1"/>
    <dgm:cxn modelId="{935C6BEE-A904-4E1D-A70E-0D2E637D115F}" type="presParOf" srcId="{74D1377E-4303-4D3F-BDF5-F401D5520844}" destId="{60ADFEE7-D61A-40E8-AF56-73F009D0C54C}" srcOrd="1" destOrd="0" presId="urn:microsoft.com/office/officeart/2005/8/layout/hierarchy1"/>
    <dgm:cxn modelId="{67D977DF-5B42-4F96-8F0B-EE5493F43A02}" type="presParOf" srcId="{60ADFEE7-D61A-40E8-AF56-73F009D0C54C}" destId="{31F4AFCE-FB35-48F0-A296-148CE8E45110}" srcOrd="0" destOrd="0" presId="urn:microsoft.com/office/officeart/2005/8/layout/hierarchy1"/>
    <dgm:cxn modelId="{D59DE425-D21D-4A54-9FCF-7B1A97D70395}" type="presParOf" srcId="{60ADFEE7-D61A-40E8-AF56-73F009D0C54C}" destId="{4389C9BD-308C-463B-97DA-68636714CEF3}" srcOrd="1" destOrd="0" presId="urn:microsoft.com/office/officeart/2005/8/layout/hierarchy1"/>
    <dgm:cxn modelId="{9AA4B09C-3162-4B25-86EE-A246F453B7F6}" type="presParOf" srcId="{4389C9BD-308C-463B-97DA-68636714CEF3}" destId="{EF3A7321-83F2-4B50-A84F-84E450673F25}" srcOrd="0" destOrd="0" presId="urn:microsoft.com/office/officeart/2005/8/layout/hierarchy1"/>
    <dgm:cxn modelId="{1727C6FC-CE78-4253-A4C3-F90EC45D04AB}" type="presParOf" srcId="{EF3A7321-83F2-4B50-A84F-84E450673F25}" destId="{712F82F5-D022-4E4D-B971-2AA15E75DD66}" srcOrd="0" destOrd="0" presId="urn:microsoft.com/office/officeart/2005/8/layout/hierarchy1"/>
    <dgm:cxn modelId="{0D07DB8C-CC6A-41F1-957A-5D532D8BF15E}" type="presParOf" srcId="{EF3A7321-83F2-4B50-A84F-84E450673F25}" destId="{02BF285E-C89B-4E1D-852D-C6354E666BB4}" srcOrd="1" destOrd="0" presId="urn:microsoft.com/office/officeart/2005/8/layout/hierarchy1"/>
    <dgm:cxn modelId="{EAFA38A3-061F-45C6-95BD-FD7D84E666BB}" type="presParOf" srcId="{4389C9BD-308C-463B-97DA-68636714CEF3}" destId="{BE655BD7-FEEB-4382-AD97-1CB4D2D35B4F}" srcOrd="1" destOrd="0" presId="urn:microsoft.com/office/officeart/2005/8/layout/hierarchy1"/>
    <dgm:cxn modelId="{1F75AD34-083E-46E8-A630-330120A4E3CF}" type="presParOf" srcId="{BE655BD7-FEEB-4382-AD97-1CB4D2D35B4F}" destId="{FC57E1D8-2FF7-45C7-B931-6C1AC659C586}" srcOrd="0" destOrd="0" presId="urn:microsoft.com/office/officeart/2005/8/layout/hierarchy1"/>
    <dgm:cxn modelId="{590BCAC4-852E-4D57-88E7-76783C5E73B7}" type="presParOf" srcId="{BE655BD7-FEEB-4382-AD97-1CB4D2D35B4F}" destId="{F85585B8-1B2F-45A1-A80B-A95C98E71509}" srcOrd="1" destOrd="0" presId="urn:microsoft.com/office/officeart/2005/8/layout/hierarchy1"/>
    <dgm:cxn modelId="{BA3B71E0-3904-4E50-98DB-56278C531018}" type="presParOf" srcId="{F85585B8-1B2F-45A1-A80B-A95C98E71509}" destId="{86782FF6-388F-414F-BF60-AE93B935D8BD}" srcOrd="0" destOrd="0" presId="urn:microsoft.com/office/officeart/2005/8/layout/hierarchy1"/>
    <dgm:cxn modelId="{E896F6F4-BBFD-44B1-9252-1C3FBEF1C73B}" type="presParOf" srcId="{86782FF6-388F-414F-BF60-AE93B935D8BD}" destId="{A450C225-E067-4324-85A9-920C5E7A03E3}" srcOrd="0" destOrd="0" presId="urn:microsoft.com/office/officeart/2005/8/layout/hierarchy1"/>
    <dgm:cxn modelId="{24DEC7D9-3441-4EED-AF8F-DFF0C8AFB914}" type="presParOf" srcId="{86782FF6-388F-414F-BF60-AE93B935D8BD}" destId="{319556A4-D848-470F-82DB-1C16CBD3A991}" srcOrd="1" destOrd="0" presId="urn:microsoft.com/office/officeart/2005/8/layout/hierarchy1"/>
    <dgm:cxn modelId="{D41BA781-B46B-4826-8F09-4B917CC145A2}" type="presParOf" srcId="{F85585B8-1B2F-45A1-A80B-A95C98E71509}" destId="{3481F800-4A41-4F7A-9258-D078165273EB}" srcOrd="1" destOrd="0" presId="urn:microsoft.com/office/officeart/2005/8/layout/hierarchy1"/>
    <dgm:cxn modelId="{2778AC98-8E45-40E9-B9AC-9CCBCE298A1B}" type="presParOf" srcId="{3481F800-4A41-4F7A-9258-D078165273EB}" destId="{F52DFF8C-849C-4BC3-83A9-7CDBCA76183B}" srcOrd="0" destOrd="0" presId="urn:microsoft.com/office/officeart/2005/8/layout/hierarchy1"/>
    <dgm:cxn modelId="{F0E54E0A-B8E4-4535-BAF0-E490B8C51DAF}" type="presParOf" srcId="{3481F800-4A41-4F7A-9258-D078165273EB}" destId="{32C38068-D4E9-482E-B816-7B44E2F0866C}" srcOrd="1" destOrd="0" presId="urn:microsoft.com/office/officeart/2005/8/layout/hierarchy1"/>
    <dgm:cxn modelId="{5C64003C-B05D-492C-9165-47FCB6A1D2F6}" type="presParOf" srcId="{32C38068-D4E9-482E-B816-7B44E2F0866C}" destId="{BC4A1F9E-E6F6-49F5-A970-992950B6ED10}" srcOrd="0" destOrd="0" presId="urn:microsoft.com/office/officeart/2005/8/layout/hierarchy1"/>
    <dgm:cxn modelId="{AB36C6A3-5C0F-4DD9-9DE4-B317E368A4D8}" type="presParOf" srcId="{BC4A1F9E-E6F6-49F5-A970-992950B6ED10}" destId="{281338EA-C97C-4486-A5E1-5725065C864F}" srcOrd="0" destOrd="0" presId="urn:microsoft.com/office/officeart/2005/8/layout/hierarchy1"/>
    <dgm:cxn modelId="{12665D0E-77F3-49C9-B8B4-E108BCBD3FC9}" type="presParOf" srcId="{BC4A1F9E-E6F6-49F5-A970-992950B6ED10}" destId="{75FA9487-F697-4042-B1B9-ED17F3010649}" srcOrd="1" destOrd="0" presId="urn:microsoft.com/office/officeart/2005/8/layout/hierarchy1"/>
    <dgm:cxn modelId="{FE2D8089-C697-4110-9E59-5EDBC35F1606}" type="presParOf" srcId="{32C38068-D4E9-482E-B816-7B44E2F0866C}" destId="{BF79D519-D4A2-474F-B3DC-23E780ECFC74}" srcOrd="1" destOrd="0" presId="urn:microsoft.com/office/officeart/2005/8/layout/hierarchy1"/>
    <dgm:cxn modelId="{DB112355-75E2-49A5-97CB-B9105BC2713E}" type="presParOf" srcId="{BF79D519-D4A2-474F-B3DC-23E780ECFC74}" destId="{1680D5CA-A9AB-4A0F-9726-990BD6C0E112}" srcOrd="0" destOrd="0" presId="urn:microsoft.com/office/officeart/2005/8/layout/hierarchy1"/>
    <dgm:cxn modelId="{2621B3AF-6B49-4E45-A53A-EB7EB77B075E}" type="presParOf" srcId="{BF79D519-D4A2-474F-B3DC-23E780ECFC74}" destId="{C4244E33-DC18-4123-8FEC-AE65FDBCA48B}" srcOrd="1" destOrd="0" presId="urn:microsoft.com/office/officeart/2005/8/layout/hierarchy1"/>
    <dgm:cxn modelId="{78FAC51B-B62F-40B9-B8ED-EDCFCE4498A0}" type="presParOf" srcId="{C4244E33-DC18-4123-8FEC-AE65FDBCA48B}" destId="{97DC97EB-E1C7-47CA-98E7-52C5EFD2DD18}" srcOrd="0" destOrd="0" presId="urn:microsoft.com/office/officeart/2005/8/layout/hierarchy1"/>
    <dgm:cxn modelId="{F4D30608-45B7-47CD-BD01-91BAA7515B4E}" type="presParOf" srcId="{97DC97EB-E1C7-47CA-98E7-52C5EFD2DD18}" destId="{39E9F055-10F6-4BC2-A1BF-E5604C5F7F7E}" srcOrd="0" destOrd="0" presId="urn:microsoft.com/office/officeart/2005/8/layout/hierarchy1"/>
    <dgm:cxn modelId="{1FDA4857-34F8-4EFD-86DA-FCFFAE69B6B2}" type="presParOf" srcId="{97DC97EB-E1C7-47CA-98E7-52C5EFD2DD18}" destId="{392AC9DA-56B6-4718-9B96-908CFDD1C455}" srcOrd="1" destOrd="0" presId="urn:microsoft.com/office/officeart/2005/8/layout/hierarchy1"/>
    <dgm:cxn modelId="{0CC7357F-6729-4408-BCBC-C70CF36EBEF1}" type="presParOf" srcId="{C4244E33-DC18-4123-8FEC-AE65FDBCA48B}" destId="{DE7DEE43-1AFC-4126-B32A-398F0E6CB42B}" srcOrd="1" destOrd="0" presId="urn:microsoft.com/office/officeart/2005/8/layout/hierarchy1"/>
    <dgm:cxn modelId="{A253D2D7-8495-4994-8C31-15C6EECD5703}" type="presParOf" srcId="{DE7DEE43-1AFC-4126-B32A-398F0E6CB42B}" destId="{337D67FA-1961-4D7C-BCA2-8AE159181B0D}" srcOrd="0" destOrd="0" presId="urn:microsoft.com/office/officeart/2005/8/layout/hierarchy1"/>
    <dgm:cxn modelId="{0289303C-4028-4E95-82B8-F825220491C7}" type="presParOf" srcId="{DE7DEE43-1AFC-4126-B32A-398F0E6CB42B}" destId="{BDBE0D2C-B192-4A06-AA18-816E828DC100}" srcOrd="1" destOrd="0" presId="urn:microsoft.com/office/officeart/2005/8/layout/hierarchy1"/>
    <dgm:cxn modelId="{0C331697-F221-4F1B-8458-29092D135177}" type="presParOf" srcId="{BDBE0D2C-B192-4A06-AA18-816E828DC100}" destId="{8C85E46F-4EB4-4C41-95B9-E1820EC498E6}" srcOrd="0" destOrd="0" presId="urn:microsoft.com/office/officeart/2005/8/layout/hierarchy1"/>
    <dgm:cxn modelId="{9D49B564-73DE-4630-84EF-20D51D705F75}" type="presParOf" srcId="{8C85E46F-4EB4-4C41-95B9-E1820EC498E6}" destId="{D2E31330-C31F-4646-B20C-F7A2DC36D24E}" srcOrd="0" destOrd="0" presId="urn:microsoft.com/office/officeart/2005/8/layout/hierarchy1"/>
    <dgm:cxn modelId="{103C2FF3-3122-40A4-AD9B-AFB89DCEF7A3}" type="presParOf" srcId="{8C85E46F-4EB4-4C41-95B9-E1820EC498E6}" destId="{80209F4C-A3A3-40EF-B128-8C83074A4E0A}" srcOrd="1" destOrd="0" presId="urn:microsoft.com/office/officeart/2005/8/layout/hierarchy1"/>
    <dgm:cxn modelId="{82E291E1-C592-421D-AF14-675987163580}" type="presParOf" srcId="{BDBE0D2C-B192-4A06-AA18-816E828DC100}" destId="{656DD673-8096-40AF-897E-84DFCD39ECDB}" srcOrd="1" destOrd="0" presId="urn:microsoft.com/office/officeart/2005/8/layout/hierarchy1"/>
    <dgm:cxn modelId="{9BB85DF0-6BF0-47B5-99D5-A14F91C15AA8}" type="presParOf" srcId="{B974B558-3D99-4EB0-9352-0FAFBA7E13BE}" destId="{F6B2EAC4-15C3-461A-9264-BAAF4660905F}" srcOrd="2" destOrd="0" presId="urn:microsoft.com/office/officeart/2005/8/layout/hierarchy1"/>
    <dgm:cxn modelId="{0DB0E864-17CD-461F-B7ED-BC7F7472C8FD}" type="presParOf" srcId="{B974B558-3D99-4EB0-9352-0FAFBA7E13BE}" destId="{BDF4326A-1621-4BD6-BDFA-33D2BA513635}" srcOrd="3" destOrd="0" presId="urn:microsoft.com/office/officeart/2005/8/layout/hierarchy1"/>
    <dgm:cxn modelId="{39DC7B10-F016-4DD2-9371-34060402B99E}" type="presParOf" srcId="{BDF4326A-1621-4BD6-BDFA-33D2BA513635}" destId="{B724C96D-F049-4774-9B09-7B422D581952}" srcOrd="0" destOrd="0" presId="urn:microsoft.com/office/officeart/2005/8/layout/hierarchy1"/>
    <dgm:cxn modelId="{1224436C-1AB5-400D-BF9E-DC2022A487E6}" type="presParOf" srcId="{B724C96D-F049-4774-9B09-7B422D581952}" destId="{DCB5666A-2EBA-416C-8334-1A3D1C7963DC}" srcOrd="0" destOrd="0" presId="urn:microsoft.com/office/officeart/2005/8/layout/hierarchy1"/>
    <dgm:cxn modelId="{1F1CA04C-3AAB-420D-B770-887E15E5512F}" type="presParOf" srcId="{B724C96D-F049-4774-9B09-7B422D581952}" destId="{9BDD8AB1-2731-4116-A9E5-2B79A67B5CFD}" srcOrd="1" destOrd="0" presId="urn:microsoft.com/office/officeart/2005/8/layout/hierarchy1"/>
    <dgm:cxn modelId="{13509B39-12E1-4F33-A5BA-9010D9D73861}" type="presParOf" srcId="{BDF4326A-1621-4BD6-BDFA-33D2BA513635}" destId="{13DD7248-5B0A-4A06-A925-605EFB63077F}" srcOrd="1" destOrd="0" presId="urn:microsoft.com/office/officeart/2005/8/layout/hierarchy1"/>
    <dgm:cxn modelId="{02278955-51A5-4785-A358-5D7282B5E8AD}" type="presParOf" srcId="{13DD7248-5B0A-4A06-A925-605EFB63077F}" destId="{BA4BFFF9-328E-4E8B-8ECF-458A63F6A945}" srcOrd="0" destOrd="0" presId="urn:microsoft.com/office/officeart/2005/8/layout/hierarchy1"/>
    <dgm:cxn modelId="{B13BB170-38EA-4473-B33C-42EBF8E46EC4}" type="presParOf" srcId="{13DD7248-5B0A-4A06-A925-605EFB63077F}" destId="{427BD5C5-14C3-4749-A25C-1270F00BB49E}" srcOrd="1" destOrd="0" presId="urn:microsoft.com/office/officeart/2005/8/layout/hierarchy1"/>
    <dgm:cxn modelId="{BEE1BB94-941A-402A-98D2-8AB7DC44DAC8}" type="presParOf" srcId="{427BD5C5-14C3-4749-A25C-1270F00BB49E}" destId="{391793D8-BA3E-4A3E-93E4-4FA697498295}" srcOrd="0" destOrd="0" presId="urn:microsoft.com/office/officeart/2005/8/layout/hierarchy1"/>
    <dgm:cxn modelId="{14ACC50C-FC7E-41A7-8B4D-4A47578A1B10}" type="presParOf" srcId="{391793D8-BA3E-4A3E-93E4-4FA697498295}" destId="{2D512507-F23A-400D-849F-7BE66460905E}" srcOrd="0" destOrd="0" presId="urn:microsoft.com/office/officeart/2005/8/layout/hierarchy1"/>
    <dgm:cxn modelId="{CCA7E5B2-8493-4B57-B271-5F128B3A35C5}" type="presParOf" srcId="{391793D8-BA3E-4A3E-93E4-4FA697498295}" destId="{5B79B8B5-2D1A-45EF-8CA8-88485A8F23BF}" srcOrd="1" destOrd="0" presId="urn:microsoft.com/office/officeart/2005/8/layout/hierarchy1"/>
    <dgm:cxn modelId="{C45D6B56-B927-411B-9B54-5D37FEA521F5}" type="presParOf" srcId="{427BD5C5-14C3-4749-A25C-1270F00BB49E}" destId="{29A5B490-4DDB-41FC-8E0A-ADBB5EB574B2}" srcOrd="1" destOrd="0" presId="urn:microsoft.com/office/officeart/2005/8/layout/hierarchy1"/>
    <dgm:cxn modelId="{4E9AA04D-E11D-4D48-9E2F-C70C3F0982EA}" type="presParOf" srcId="{29A5B490-4DDB-41FC-8E0A-ADBB5EB574B2}" destId="{BDF9DFCB-35ED-4096-B541-2F4DA98D188A}" srcOrd="0" destOrd="0" presId="urn:microsoft.com/office/officeart/2005/8/layout/hierarchy1"/>
    <dgm:cxn modelId="{1EC39DD3-0A65-49A8-B905-727B3D618E12}" type="presParOf" srcId="{29A5B490-4DDB-41FC-8E0A-ADBB5EB574B2}" destId="{2F86651F-F451-4F45-9A99-C0C7F34560F3}" srcOrd="1" destOrd="0" presId="urn:microsoft.com/office/officeart/2005/8/layout/hierarchy1"/>
    <dgm:cxn modelId="{FA8BCC5B-5603-41CB-BABA-A398087B13E3}" type="presParOf" srcId="{2F86651F-F451-4F45-9A99-C0C7F34560F3}" destId="{4E77E592-80D8-4712-930A-5472EF04998F}" srcOrd="0" destOrd="0" presId="urn:microsoft.com/office/officeart/2005/8/layout/hierarchy1"/>
    <dgm:cxn modelId="{47AEABEF-6F95-42F9-9A1B-FB809E9C90AC}" type="presParOf" srcId="{4E77E592-80D8-4712-930A-5472EF04998F}" destId="{031E0AE4-2C61-4F88-8D7B-4A3D9FA2DAB8}" srcOrd="0" destOrd="0" presId="urn:microsoft.com/office/officeart/2005/8/layout/hierarchy1"/>
    <dgm:cxn modelId="{0F6C8AB8-9B75-45C3-946E-D246662A8E96}" type="presParOf" srcId="{4E77E592-80D8-4712-930A-5472EF04998F}" destId="{6F12A247-311F-492A-9E81-7E96B0221A7B}" srcOrd="1" destOrd="0" presId="urn:microsoft.com/office/officeart/2005/8/layout/hierarchy1"/>
    <dgm:cxn modelId="{A0A694B2-B6AD-462F-9B36-410E2C748869}" type="presParOf" srcId="{2F86651F-F451-4F45-9A99-C0C7F34560F3}" destId="{532642BB-12E9-4C3C-87B3-FFFB48B2420E}" srcOrd="1" destOrd="0" presId="urn:microsoft.com/office/officeart/2005/8/layout/hierarchy1"/>
    <dgm:cxn modelId="{E687D187-BAD0-43C3-BAA1-0BD18859DD5A}" type="presParOf" srcId="{532642BB-12E9-4C3C-87B3-FFFB48B2420E}" destId="{E4CD7E62-641C-4686-A04B-1DA2A5E280EE}" srcOrd="0" destOrd="0" presId="urn:microsoft.com/office/officeart/2005/8/layout/hierarchy1"/>
    <dgm:cxn modelId="{ABD61E39-53DD-4D08-8A0A-D343D3BA0FF7}" type="presParOf" srcId="{532642BB-12E9-4C3C-87B3-FFFB48B2420E}" destId="{8430E268-69C0-4515-B8DF-21328D57B26B}" srcOrd="1" destOrd="0" presId="urn:microsoft.com/office/officeart/2005/8/layout/hierarchy1"/>
    <dgm:cxn modelId="{360290FD-2E6A-4430-BD1D-B7AC8C476FFF}" type="presParOf" srcId="{8430E268-69C0-4515-B8DF-21328D57B26B}" destId="{86B5F4D9-6152-413E-BF15-5A2F212B12CC}" srcOrd="0" destOrd="0" presId="urn:microsoft.com/office/officeart/2005/8/layout/hierarchy1"/>
    <dgm:cxn modelId="{5B3E4361-56FB-4477-A7D5-41CFC17D49D1}" type="presParOf" srcId="{86B5F4D9-6152-413E-BF15-5A2F212B12CC}" destId="{225B97E4-DCB2-4DDD-9FC1-6EE100F55C4F}" srcOrd="0" destOrd="0" presId="urn:microsoft.com/office/officeart/2005/8/layout/hierarchy1"/>
    <dgm:cxn modelId="{2405474C-925F-4A82-8BD4-44754E690C11}" type="presParOf" srcId="{86B5F4D9-6152-413E-BF15-5A2F212B12CC}" destId="{E7E3B24A-5FCF-4527-AB17-CCC637B60DBC}" srcOrd="1" destOrd="0" presId="urn:microsoft.com/office/officeart/2005/8/layout/hierarchy1"/>
    <dgm:cxn modelId="{08A0F466-2ED6-4F62-8FFC-339D3E6CC25D}" type="presParOf" srcId="{8430E268-69C0-4515-B8DF-21328D57B26B}" destId="{5A9A87F8-5795-425D-8CAF-F934F1F33E56}" srcOrd="1" destOrd="0" presId="urn:microsoft.com/office/officeart/2005/8/layout/hierarchy1"/>
    <dgm:cxn modelId="{2483B280-FC71-4C68-863F-9C4D82E00E36}" type="presParOf" srcId="{5A9A87F8-5795-425D-8CAF-F934F1F33E56}" destId="{81C455FF-7A26-46B1-83E8-C9FB22638B9D}" srcOrd="0" destOrd="0" presId="urn:microsoft.com/office/officeart/2005/8/layout/hierarchy1"/>
    <dgm:cxn modelId="{7D030180-3EEF-4C13-8EFB-40C9937E9F0F}" type="presParOf" srcId="{5A9A87F8-5795-425D-8CAF-F934F1F33E56}" destId="{63F388A1-7076-4421-B974-4B57EF9F850E}" srcOrd="1" destOrd="0" presId="urn:microsoft.com/office/officeart/2005/8/layout/hierarchy1"/>
    <dgm:cxn modelId="{94E95D18-58EE-4766-B48E-8B904C8A38EA}" type="presParOf" srcId="{63F388A1-7076-4421-B974-4B57EF9F850E}" destId="{35CCAC1E-762F-4892-9640-4FB9B5BFCF12}" srcOrd="0" destOrd="0" presId="urn:microsoft.com/office/officeart/2005/8/layout/hierarchy1"/>
    <dgm:cxn modelId="{AEC7123B-C842-48D4-B5F2-AD771028A926}" type="presParOf" srcId="{35CCAC1E-762F-4892-9640-4FB9B5BFCF12}" destId="{EA7ACF4A-7ACC-4AF0-BDAB-37CC61914217}" srcOrd="0" destOrd="0" presId="urn:microsoft.com/office/officeart/2005/8/layout/hierarchy1"/>
    <dgm:cxn modelId="{FAADB955-8480-4D63-AB11-21AC02BF65BD}" type="presParOf" srcId="{35CCAC1E-762F-4892-9640-4FB9B5BFCF12}" destId="{2D40CAA8-0DC1-4390-829B-280AA843B360}" srcOrd="1" destOrd="0" presId="urn:microsoft.com/office/officeart/2005/8/layout/hierarchy1"/>
    <dgm:cxn modelId="{219AC402-62D3-4F50-BBB7-5D62A94606BD}" type="presParOf" srcId="{63F388A1-7076-4421-B974-4B57EF9F850E}" destId="{02A182F9-B091-4CD2-B3D4-349C4F90D8D2}" srcOrd="1" destOrd="0" presId="urn:microsoft.com/office/officeart/2005/8/layout/hierarchy1"/>
    <dgm:cxn modelId="{0FFB0721-18FF-4046-85CE-D8C545D51905}" type="presParOf" srcId="{02A182F9-B091-4CD2-B3D4-349C4F90D8D2}" destId="{5FCF1A30-E0AF-410E-870C-63A375DB4141}" srcOrd="0" destOrd="0" presId="urn:microsoft.com/office/officeart/2005/8/layout/hierarchy1"/>
    <dgm:cxn modelId="{A34D16F4-5A8C-44CC-A567-26A257CE5F88}" type="presParOf" srcId="{02A182F9-B091-4CD2-B3D4-349C4F90D8D2}" destId="{61D0BD5A-70C1-40B0-9759-08206B7CF628}" srcOrd="1" destOrd="0" presId="urn:microsoft.com/office/officeart/2005/8/layout/hierarchy1"/>
    <dgm:cxn modelId="{CD908D9E-2191-459D-9A1E-C60D42F157C9}" type="presParOf" srcId="{61D0BD5A-70C1-40B0-9759-08206B7CF628}" destId="{A0CE7D8A-B340-4DC9-8F13-B495DF021037}" srcOrd="0" destOrd="0" presId="urn:microsoft.com/office/officeart/2005/8/layout/hierarchy1"/>
    <dgm:cxn modelId="{3A510F27-6E57-47B7-B107-F57EE800F360}" type="presParOf" srcId="{A0CE7D8A-B340-4DC9-8F13-B495DF021037}" destId="{8F6E0422-FBB0-4504-8C8D-1BBEA5E6B2B5}" srcOrd="0" destOrd="0" presId="urn:microsoft.com/office/officeart/2005/8/layout/hierarchy1"/>
    <dgm:cxn modelId="{BE8034A3-AFAE-4404-B584-D7AB3E2146B0}" type="presParOf" srcId="{A0CE7D8A-B340-4DC9-8F13-B495DF021037}" destId="{85F069F8-D47E-42B6-93B5-CCD44173706D}" srcOrd="1" destOrd="0" presId="urn:microsoft.com/office/officeart/2005/8/layout/hierarchy1"/>
    <dgm:cxn modelId="{78DE063A-D74B-4059-AFC3-BF0F32A010FB}" type="presParOf" srcId="{61D0BD5A-70C1-40B0-9759-08206B7CF628}" destId="{55F650D1-3341-4728-A2EF-8F12B9D802A3}" srcOrd="1" destOrd="0" presId="urn:microsoft.com/office/officeart/2005/8/layout/hierarchy1"/>
    <dgm:cxn modelId="{6EE12E5E-B529-42CA-8B4B-F3DF7113279B}" type="presParOf" srcId="{9F88FD96-C299-49DA-B722-7620718C3CF6}" destId="{4C3DAF92-C447-46CB-BF72-7290C71AEA96}" srcOrd="2" destOrd="0" presId="urn:microsoft.com/office/officeart/2005/8/layout/hierarchy1"/>
    <dgm:cxn modelId="{B6F72385-18EB-41BC-A38E-A8832C44EB9E}" type="presParOf" srcId="{9F88FD96-C299-49DA-B722-7620718C3CF6}" destId="{A3670F1C-4BC3-458F-ADE5-2FFD7C9F9952}" srcOrd="3" destOrd="0" presId="urn:microsoft.com/office/officeart/2005/8/layout/hierarchy1"/>
    <dgm:cxn modelId="{9F73F75C-C628-41C4-9AB3-AA84E0FE94FB}" type="presParOf" srcId="{A3670F1C-4BC3-458F-ADE5-2FFD7C9F9952}" destId="{776D3C2E-1CA5-47F4-9CC0-D3FD369AB17A}" srcOrd="0" destOrd="0" presId="urn:microsoft.com/office/officeart/2005/8/layout/hierarchy1"/>
    <dgm:cxn modelId="{CF693AB7-E07A-427F-990C-8CF1ED53BC9C}" type="presParOf" srcId="{776D3C2E-1CA5-47F4-9CC0-D3FD369AB17A}" destId="{D23BEF2C-6AFD-48AE-9A69-DD9F1E6ABB94}" srcOrd="0" destOrd="0" presId="urn:microsoft.com/office/officeart/2005/8/layout/hierarchy1"/>
    <dgm:cxn modelId="{72D08217-F3D2-4911-A87F-736D9BC7F0A9}" type="presParOf" srcId="{776D3C2E-1CA5-47F4-9CC0-D3FD369AB17A}" destId="{C1B46553-45D8-4805-BCF9-0740BC5B3827}" srcOrd="1" destOrd="0" presId="urn:microsoft.com/office/officeart/2005/8/layout/hierarchy1"/>
    <dgm:cxn modelId="{DCB47C1F-77CD-4BD0-9572-3FD6E514CDB3}" type="presParOf" srcId="{A3670F1C-4BC3-458F-ADE5-2FFD7C9F9952}" destId="{EF23F28E-A31A-46CE-8B25-3F1A3398CA27}" srcOrd="1" destOrd="0" presId="urn:microsoft.com/office/officeart/2005/8/layout/hierarchy1"/>
    <dgm:cxn modelId="{AB6BFB4F-957A-4EA0-AC8D-A69FE6885EA1}" type="presParOf" srcId="{EF23F28E-A31A-46CE-8B25-3F1A3398CA27}" destId="{0D2A2F0C-C43E-49B7-9D8D-D8A4FDC02762}" srcOrd="0" destOrd="0" presId="urn:microsoft.com/office/officeart/2005/8/layout/hierarchy1"/>
    <dgm:cxn modelId="{97801438-C055-4B48-A4B4-2CF336DD6D41}" type="presParOf" srcId="{EF23F28E-A31A-46CE-8B25-3F1A3398CA27}" destId="{FE5E3790-CF37-4594-8837-7C78706E9F48}" srcOrd="1" destOrd="0" presId="urn:microsoft.com/office/officeart/2005/8/layout/hierarchy1"/>
    <dgm:cxn modelId="{11235F3A-63E9-41E4-85CE-E91E1CE52362}" type="presParOf" srcId="{FE5E3790-CF37-4594-8837-7C78706E9F48}" destId="{23264FD7-FCC2-42DD-8FBF-F696C943E7AF}" srcOrd="0" destOrd="0" presId="urn:microsoft.com/office/officeart/2005/8/layout/hierarchy1"/>
    <dgm:cxn modelId="{51393DF7-5BC3-4731-A44C-D69CCDD8E56B}" type="presParOf" srcId="{23264FD7-FCC2-42DD-8FBF-F696C943E7AF}" destId="{27567DE3-A21D-446D-BB40-06009E16012D}" srcOrd="0" destOrd="0" presId="urn:microsoft.com/office/officeart/2005/8/layout/hierarchy1"/>
    <dgm:cxn modelId="{28F091F8-F0AA-4BE2-9B4E-75954458EF7B}" type="presParOf" srcId="{23264FD7-FCC2-42DD-8FBF-F696C943E7AF}" destId="{FDEE6425-1A3D-4DA7-A0E1-7F72AFC89015}" srcOrd="1" destOrd="0" presId="urn:microsoft.com/office/officeart/2005/8/layout/hierarchy1"/>
    <dgm:cxn modelId="{CC1F4DB7-C41E-41E8-9EB6-558EBC18F302}" type="presParOf" srcId="{FE5E3790-CF37-4594-8837-7C78706E9F48}" destId="{1FBE5729-3B8A-4E10-8504-6DA723F6A8B5}" srcOrd="1" destOrd="0" presId="urn:microsoft.com/office/officeart/2005/8/layout/hierarchy1"/>
    <dgm:cxn modelId="{EC3FDE6F-AD88-495B-B036-772D6D0C677B}" type="presParOf" srcId="{1FBE5729-3B8A-4E10-8504-6DA723F6A8B5}" destId="{B6AD4692-89D1-46B0-957E-D6571F4377D5}" srcOrd="0" destOrd="0" presId="urn:microsoft.com/office/officeart/2005/8/layout/hierarchy1"/>
    <dgm:cxn modelId="{FE4E164F-0D38-4D95-9B73-50C626B553CD}" type="presParOf" srcId="{1FBE5729-3B8A-4E10-8504-6DA723F6A8B5}" destId="{849243B7-1A53-4971-BE58-D565081A3249}" srcOrd="1" destOrd="0" presId="urn:microsoft.com/office/officeart/2005/8/layout/hierarchy1"/>
    <dgm:cxn modelId="{10F93E61-9E7C-4670-B452-F6E158A3AD76}" type="presParOf" srcId="{849243B7-1A53-4971-BE58-D565081A3249}" destId="{E1DABC23-EC0E-457B-90E0-C1187B5D4C5A}" srcOrd="0" destOrd="0" presId="urn:microsoft.com/office/officeart/2005/8/layout/hierarchy1"/>
    <dgm:cxn modelId="{75DD44A7-1C24-418A-8D5A-7E081AA491E8}" type="presParOf" srcId="{E1DABC23-EC0E-457B-90E0-C1187B5D4C5A}" destId="{912F2F32-C7FA-4A92-AC6B-0E650EBFC461}" srcOrd="0" destOrd="0" presId="urn:microsoft.com/office/officeart/2005/8/layout/hierarchy1"/>
    <dgm:cxn modelId="{82190427-79CC-480E-816B-7EB2132C56B2}" type="presParOf" srcId="{E1DABC23-EC0E-457B-90E0-C1187B5D4C5A}" destId="{16F67D2C-5D28-45A6-AC43-ECE81699961F}" srcOrd="1" destOrd="0" presId="urn:microsoft.com/office/officeart/2005/8/layout/hierarchy1"/>
    <dgm:cxn modelId="{AA2A817A-FD5A-4918-8249-3E9A1A2977CC}" type="presParOf" srcId="{849243B7-1A53-4971-BE58-D565081A3249}" destId="{73588BCF-5464-45B2-93EC-7D9F4CA41C33}" srcOrd="1" destOrd="0" presId="urn:microsoft.com/office/officeart/2005/8/layout/hierarchy1"/>
    <dgm:cxn modelId="{9F921800-6554-493A-BBD9-8FA04614B900}" type="presParOf" srcId="{73588BCF-5464-45B2-93EC-7D9F4CA41C33}" destId="{013BD06A-C44E-45CD-A314-99CB89541FF8}" srcOrd="0" destOrd="0" presId="urn:microsoft.com/office/officeart/2005/8/layout/hierarchy1"/>
    <dgm:cxn modelId="{28A34C71-26DE-4C98-8528-CD38AE2707AB}" type="presParOf" srcId="{73588BCF-5464-45B2-93EC-7D9F4CA41C33}" destId="{B5115EC5-58B3-4AEB-AE7F-331F5F958E78}" srcOrd="1" destOrd="0" presId="urn:microsoft.com/office/officeart/2005/8/layout/hierarchy1"/>
    <dgm:cxn modelId="{EEE0BDCB-97A1-41F0-AADC-97FA4099E89C}" type="presParOf" srcId="{B5115EC5-58B3-4AEB-AE7F-331F5F958E78}" destId="{3C01A43A-0A07-46A5-A276-EFE2C633D2C9}" srcOrd="0" destOrd="0" presId="urn:microsoft.com/office/officeart/2005/8/layout/hierarchy1"/>
    <dgm:cxn modelId="{EE5CB00A-51E2-4865-9CC9-52C133FC6CAC}" type="presParOf" srcId="{3C01A43A-0A07-46A5-A276-EFE2C633D2C9}" destId="{A7862B09-EDCC-4418-925A-6B28B3401E8F}" srcOrd="0" destOrd="0" presId="urn:microsoft.com/office/officeart/2005/8/layout/hierarchy1"/>
    <dgm:cxn modelId="{46FDA1E0-022C-40E7-AB92-0ECE1F8351A2}" type="presParOf" srcId="{3C01A43A-0A07-46A5-A276-EFE2C633D2C9}" destId="{567AAD1C-9820-415D-80FF-E352D23C1C93}" srcOrd="1" destOrd="0" presId="urn:microsoft.com/office/officeart/2005/8/layout/hierarchy1"/>
    <dgm:cxn modelId="{5F02637D-092D-42E2-B2EF-01EEAB86A0B5}" type="presParOf" srcId="{B5115EC5-58B3-4AEB-AE7F-331F5F958E78}" destId="{CED5C431-294E-47B6-A9DA-1DB46F08406A}" srcOrd="1" destOrd="0" presId="urn:microsoft.com/office/officeart/2005/8/layout/hierarchy1"/>
    <dgm:cxn modelId="{E341E14C-FE75-43A4-A9EF-A2FCCCBB6504}" type="presParOf" srcId="{CED5C431-294E-47B6-A9DA-1DB46F08406A}" destId="{0898B97B-5005-4F4A-BDC2-F757CBC1B7CD}" srcOrd="0" destOrd="0" presId="urn:microsoft.com/office/officeart/2005/8/layout/hierarchy1"/>
    <dgm:cxn modelId="{4848CDA3-EC79-43F2-BCB4-3F3E89777DBC}" type="presParOf" srcId="{CED5C431-294E-47B6-A9DA-1DB46F08406A}" destId="{F0AB9A4E-7550-4A64-B2EE-D04931BE58CD}" srcOrd="1" destOrd="0" presId="urn:microsoft.com/office/officeart/2005/8/layout/hierarchy1"/>
    <dgm:cxn modelId="{F162D84B-5FD2-4D6D-8226-56821A953AA2}" type="presParOf" srcId="{F0AB9A4E-7550-4A64-B2EE-D04931BE58CD}" destId="{3BCAD6AA-2B77-47AE-8E1F-B7FF62593DF6}" srcOrd="0" destOrd="0" presId="urn:microsoft.com/office/officeart/2005/8/layout/hierarchy1"/>
    <dgm:cxn modelId="{D5B6CB95-12CD-4471-A11D-7518A7954932}" type="presParOf" srcId="{3BCAD6AA-2B77-47AE-8E1F-B7FF62593DF6}" destId="{9923FE2C-9AAC-4D42-AED1-668849DEFEAB}" srcOrd="0" destOrd="0" presId="urn:microsoft.com/office/officeart/2005/8/layout/hierarchy1"/>
    <dgm:cxn modelId="{F5A030A0-3216-4C92-BD80-ECD06372149F}" type="presParOf" srcId="{3BCAD6AA-2B77-47AE-8E1F-B7FF62593DF6}" destId="{66EC5C8F-269C-42FF-A1CD-47CF21CA2121}" srcOrd="1" destOrd="0" presId="urn:microsoft.com/office/officeart/2005/8/layout/hierarchy1"/>
    <dgm:cxn modelId="{7C88E2FB-11CC-4B6D-8F8D-E8E809235CD8}" type="presParOf" srcId="{F0AB9A4E-7550-4A64-B2EE-D04931BE58CD}" destId="{7928BF92-CEE8-49D8-875D-9E88EC9E9077}" srcOrd="1" destOrd="0" presId="urn:microsoft.com/office/officeart/2005/8/layout/hierarchy1"/>
    <dgm:cxn modelId="{8F6C3919-B294-480E-8D9F-DF579D257E26}" type="presParOf" srcId="{7928BF92-CEE8-49D8-875D-9E88EC9E9077}" destId="{CADF709B-EDBE-415D-9203-6DF2081C7655}" srcOrd="0" destOrd="0" presId="urn:microsoft.com/office/officeart/2005/8/layout/hierarchy1"/>
    <dgm:cxn modelId="{986FB7F0-E358-4407-93D4-2D02B2FEDC11}" type="presParOf" srcId="{7928BF92-CEE8-49D8-875D-9E88EC9E9077}" destId="{2AACEEA0-4314-4AFA-932E-2F352F97B006}" srcOrd="1" destOrd="0" presId="urn:microsoft.com/office/officeart/2005/8/layout/hierarchy1"/>
    <dgm:cxn modelId="{248FE600-EFD4-4CEA-BFFE-91B9CF7F0192}" type="presParOf" srcId="{2AACEEA0-4314-4AFA-932E-2F352F97B006}" destId="{184A3C4D-80A3-4367-BD53-30CDE77A8AF8}" srcOrd="0" destOrd="0" presId="urn:microsoft.com/office/officeart/2005/8/layout/hierarchy1"/>
    <dgm:cxn modelId="{D41E43A1-6A26-4E10-8871-CF6940CF87CB}" type="presParOf" srcId="{184A3C4D-80A3-4367-BD53-30CDE77A8AF8}" destId="{B45A7300-ADF7-4021-B3C0-011EF0C3B2A3}" srcOrd="0" destOrd="0" presId="urn:microsoft.com/office/officeart/2005/8/layout/hierarchy1"/>
    <dgm:cxn modelId="{BC27C35A-CB09-4DD8-8A90-114BB6B5C1FD}" type="presParOf" srcId="{184A3C4D-80A3-4367-BD53-30CDE77A8AF8}" destId="{C55EC6DD-570D-46DA-A274-63A72948F7C9}" srcOrd="1" destOrd="0" presId="urn:microsoft.com/office/officeart/2005/8/layout/hierarchy1"/>
    <dgm:cxn modelId="{3D2ED450-8D3A-46FC-985A-D05A8358AE54}" type="presParOf" srcId="{2AACEEA0-4314-4AFA-932E-2F352F97B006}" destId="{C89678D5-214D-4F39-B211-933B368735FF}" srcOrd="1" destOrd="0" presId="urn:microsoft.com/office/officeart/2005/8/layout/hierarchy1"/>
    <dgm:cxn modelId="{FF1AE8F8-CA67-4E84-8B5B-9883E438245A}" type="presParOf" srcId="{C89678D5-214D-4F39-B211-933B368735FF}" destId="{C54E8610-3F51-406A-AF68-4EFE92C266DD}" srcOrd="0" destOrd="0" presId="urn:microsoft.com/office/officeart/2005/8/layout/hierarchy1"/>
    <dgm:cxn modelId="{3B4AA15C-7045-4D3F-9C57-DEB1ED1F046D}" type="presParOf" srcId="{C89678D5-214D-4F39-B211-933B368735FF}" destId="{1A079240-4542-40BF-9176-822B6B460834}" srcOrd="1" destOrd="0" presId="urn:microsoft.com/office/officeart/2005/8/layout/hierarchy1"/>
    <dgm:cxn modelId="{FBC1E8F3-5695-4381-99A9-3108A605CC7D}" type="presParOf" srcId="{1A079240-4542-40BF-9176-822B6B460834}" destId="{A2662E1E-0157-476F-A8BC-8D6CE308C73A}" srcOrd="0" destOrd="0" presId="urn:microsoft.com/office/officeart/2005/8/layout/hierarchy1"/>
    <dgm:cxn modelId="{8A3827E3-C322-45E9-9125-434D7636CB45}" type="presParOf" srcId="{A2662E1E-0157-476F-A8BC-8D6CE308C73A}" destId="{C9BB4128-EE6F-4A68-8CA1-2AE4A073423B}" srcOrd="0" destOrd="0" presId="urn:microsoft.com/office/officeart/2005/8/layout/hierarchy1"/>
    <dgm:cxn modelId="{A8D486E8-AAA2-4731-901C-03B86BF328F9}" type="presParOf" srcId="{A2662E1E-0157-476F-A8BC-8D6CE308C73A}" destId="{55D5EFB5-A05E-49A9-8917-E1349829923A}" srcOrd="1" destOrd="0" presId="urn:microsoft.com/office/officeart/2005/8/layout/hierarchy1"/>
    <dgm:cxn modelId="{37186775-A0E6-48F6-8CDB-A3B614103983}" type="presParOf" srcId="{1A079240-4542-40BF-9176-822B6B460834}" destId="{9E30A627-2C0B-465C-9799-8C960BAA053D}" srcOrd="1" destOrd="0" presId="urn:microsoft.com/office/officeart/2005/8/layout/hierarchy1"/>
    <dgm:cxn modelId="{57BC4C97-3242-4ADF-BF69-279EF3081273}" type="presParOf" srcId="{EF23F28E-A31A-46CE-8B25-3F1A3398CA27}" destId="{72F74456-0FDC-479C-960E-770E431B4726}" srcOrd="2" destOrd="0" presId="urn:microsoft.com/office/officeart/2005/8/layout/hierarchy1"/>
    <dgm:cxn modelId="{85E5E33A-6EC1-4286-94BC-47A2A7D7450F}" type="presParOf" srcId="{EF23F28E-A31A-46CE-8B25-3F1A3398CA27}" destId="{A2CF554C-37B6-458C-B972-FDF57A3DE699}" srcOrd="3" destOrd="0" presId="urn:microsoft.com/office/officeart/2005/8/layout/hierarchy1"/>
    <dgm:cxn modelId="{5D3BB70C-8F72-41A8-8ABE-A390899D70D5}" type="presParOf" srcId="{A2CF554C-37B6-458C-B972-FDF57A3DE699}" destId="{9FB0E28B-1B85-4FDB-BA08-E54281AD6DD7}" srcOrd="0" destOrd="0" presId="urn:microsoft.com/office/officeart/2005/8/layout/hierarchy1"/>
    <dgm:cxn modelId="{E7303CCB-9632-4510-A07E-2F7A09FFB581}" type="presParOf" srcId="{9FB0E28B-1B85-4FDB-BA08-E54281AD6DD7}" destId="{B43208E5-2A73-42A5-9BFE-23F902DAD15A}" srcOrd="0" destOrd="0" presId="urn:microsoft.com/office/officeart/2005/8/layout/hierarchy1"/>
    <dgm:cxn modelId="{E3D160E8-DB7F-4B4E-98E8-AE36E12772A2}" type="presParOf" srcId="{9FB0E28B-1B85-4FDB-BA08-E54281AD6DD7}" destId="{AA87FEDB-9CEF-40D3-B733-FBA36C1011B0}" srcOrd="1" destOrd="0" presId="urn:microsoft.com/office/officeart/2005/8/layout/hierarchy1"/>
    <dgm:cxn modelId="{5225E21B-E5DB-42E2-BF39-D9BE0CB9E979}" type="presParOf" srcId="{A2CF554C-37B6-458C-B972-FDF57A3DE699}" destId="{CC6A4264-F64B-4CB6-A623-CF156E7E8C72}" srcOrd="1" destOrd="0" presId="urn:microsoft.com/office/officeart/2005/8/layout/hierarchy1"/>
    <dgm:cxn modelId="{78690229-4983-4409-BFAE-67A87B2CEA14}" type="presParOf" srcId="{CC6A4264-F64B-4CB6-A623-CF156E7E8C72}" destId="{A41143FE-90CA-427C-BC94-DDF86B6B69CB}" srcOrd="0" destOrd="0" presId="urn:microsoft.com/office/officeart/2005/8/layout/hierarchy1"/>
    <dgm:cxn modelId="{E126A4E5-1980-49CE-8761-75778456272B}" type="presParOf" srcId="{CC6A4264-F64B-4CB6-A623-CF156E7E8C72}" destId="{565D0329-62CB-4B45-9FF3-9F466AFA5BBB}" srcOrd="1" destOrd="0" presId="urn:microsoft.com/office/officeart/2005/8/layout/hierarchy1"/>
    <dgm:cxn modelId="{5A3C5DF3-5BD3-4100-98E2-FB14B4355FE2}" type="presParOf" srcId="{565D0329-62CB-4B45-9FF3-9F466AFA5BBB}" destId="{56DB3FD8-21A6-45C1-892D-617A1F16CABE}" srcOrd="0" destOrd="0" presId="urn:microsoft.com/office/officeart/2005/8/layout/hierarchy1"/>
    <dgm:cxn modelId="{C6A2CA4D-7FC2-4DF4-8262-A1777BFDF157}" type="presParOf" srcId="{56DB3FD8-21A6-45C1-892D-617A1F16CABE}" destId="{0833594B-B548-4676-9645-457F8BDB935E}" srcOrd="0" destOrd="0" presId="urn:microsoft.com/office/officeart/2005/8/layout/hierarchy1"/>
    <dgm:cxn modelId="{61EFCA6E-E02B-49F8-B8AD-833A32614DB8}" type="presParOf" srcId="{56DB3FD8-21A6-45C1-892D-617A1F16CABE}" destId="{7DD4BA0E-4729-4DC4-8F0B-B28EB0BAFF87}" srcOrd="1" destOrd="0" presId="urn:microsoft.com/office/officeart/2005/8/layout/hierarchy1"/>
    <dgm:cxn modelId="{E36E65C5-3848-48FA-8F5A-175B37D59381}" type="presParOf" srcId="{565D0329-62CB-4B45-9FF3-9F466AFA5BBB}" destId="{7B3B9620-8898-46B4-8695-B3E5EE30D781}" srcOrd="1" destOrd="0" presId="urn:microsoft.com/office/officeart/2005/8/layout/hierarchy1"/>
    <dgm:cxn modelId="{7536A77A-B5FA-4BCC-A51D-0AC9D761EE94}" type="presParOf" srcId="{7B3B9620-8898-46B4-8695-B3E5EE30D781}" destId="{2A439D97-E094-472A-A268-1BFFCB60F8D7}" srcOrd="0" destOrd="0" presId="urn:microsoft.com/office/officeart/2005/8/layout/hierarchy1"/>
    <dgm:cxn modelId="{87B065A6-7C96-417F-BD02-18A06BE6B437}" type="presParOf" srcId="{7B3B9620-8898-46B4-8695-B3E5EE30D781}" destId="{2F603A10-0895-426E-B288-E3873C6EB356}" srcOrd="1" destOrd="0" presId="urn:microsoft.com/office/officeart/2005/8/layout/hierarchy1"/>
    <dgm:cxn modelId="{E220F38F-915E-4BC6-AE2F-3D4A88A5923A}" type="presParOf" srcId="{2F603A10-0895-426E-B288-E3873C6EB356}" destId="{8DFF9249-54DC-4B10-BB45-EED78AA6D38A}" srcOrd="0" destOrd="0" presId="urn:microsoft.com/office/officeart/2005/8/layout/hierarchy1"/>
    <dgm:cxn modelId="{878EF31F-24EC-4E66-88EC-82CFE0906C3B}" type="presParOf" srcId="{8DFF9249-54DC-4B10-BB45-EED78AA6D38A}" destId="{39C27EDB-4F22-48B2-AD27-03A3EEB2DCD4}" srcOrd="0" destOrd="0" presId="urn:microsoft.com/office/officeart/2005/8/layout/hierarchy1"/>
    <dgm:cxn modelId="{2BF3EDED-381B-4047-8655-8A90EAE27411}" type="presParOf" srcId="{8DFF9249-54DC-4B10-BB45-EED78AA6D38A}" destId="{43F9EEBF-1EAE-4114-80B7-F78F7BF643E3}" srcOrd="1" destOrd="0" presId="urn:microsoft.com/office/officeart/2005/8/layout/hierarchy1"/>
    <dgm:cxn modelId="{199FA038-4516-49C5-89DA-6D03A2609F6B}" type="presParOf" srcId="{2F603A10-0895-426E-B288-E3873C6EB356}" destId="{261A0F5D-2897-4F65-9BFA-716960773E14}" srcOrd="1" destOrd="0" presId="urn:microsoft.com/office/officeart/2005/8/layout/hierarchy1"/>
    <dgm:cxn modelId="{C964D74B-AD37-4124-BE2A-AFFE4359EFC8}" type="presParOf" srcId="{261A0F5D-2897-4F65-9BFA-716960773E14}" destId="{DCF00B1A-A0BE-4B65-B835-AD71521C1378}" srcOrd="0" destOrd="0" presId="urn:microsoft.com/office/officeart/2005/8/layout/hierarchy1"/>
    <dgm:cxn modelId="{79FD6449-B324-4339-A40F-BEB9452033C5}" type="presParOf" srcId="{261A0F5D-2897-4F65-9BFA-716960773E14}" destId="{242F4690-311B-4759-806E-BF7BB3E9E329}" srcOrd="1" destOrd="0" presId="urn:microsoft.com/office/officeart/2005/8/layout/hierarchy1"/>
    <dgm:cxn modelId="{94B3D35B-597D-4763-A06C-3332796FCF41}" type="presParOf" srcId="{242F4690-311B-4759-806E-BF7BB3E9E329}" destId="{E3029162-A905-4B47-9161-F5B3520E6253}" srcOrd="0" destOrd="0" presId="urn:microsoft.com/office/officeart/2005/8/layout/hierarchy1"/>
    <dgm:cxn modelId="{E4B72A28-0786-4162-A71A-527604341858}" type="presParOf" srcId="{E3029162-A905-4B47-9161-F5B3520E6253}" destId="{1DF1EE48-07FD-4FF4-80A0-12C14457CA71}" srcOrd="0" destOrd="0" presId="urn:microsoft.com/office/officeart/2005/8/layout/hierarchy1"/>
    <dgm:cxn modelId="{895565AB-FDDE-47D0-B068-5941F9829697}" type="presParOf" srcId="{E3029162-A905-4B47-9161-F5B3520E6253}" destId="{B731690F-1CBD-41D7-8140-4E6AC8B7D63A}" srcOrd="1" destOrd="0" presId="urn:microsoft.com/office/officeart/2005/8/layout/hierarchy1"/>
    <dgm:cxn modelId="{EB3F18A6-CE66-48F8-BC5E-CE65D2E34423}" type="presParOf" srcId="{242F4690-311B-4759-806E-BF7BB3E9E329}" destId="{808B3C62-6FF1-4D2B-B592-A32F16125110}" srcOrd="1" destOrd="0" presId="urn:microsoft.com/office/officeart/2005/8/layout/hierarchy1"/>
    <dgm:cxn modelId="{65D40A2A-DD0B-4F2C-99D9-BD854326B4D1}" type="presParOf" srcId="{808B3C62-6FF1-4D2B-B592-A32F16125110}" destId="{4B19FB1E-38AF-429D-86CF-08A26EE6CD4A}" srcOrd="0" destOrd="0" presId="urn:microsoft.com/office/officeart/2005/8/layout/hierarchy1"/>
    <dgm:cxn modelId="{65A7A0B1-52E4-401E-8113-86AA6F178FF6}" type="presParOf" srcId="{808B3C62-6FF1-4D2B-B592-A32F16125110}" destId="{698E82EF-C97D-48A1-9579-F5257B25E86F}" srcOrd="1" destOrd="0" presId="urn:microsoft.com/office/officeart/2005/8/layout/hierarchy1"/>
    <dgm:cxn modelId="{7AF386E1-2012-44A0-99F7-26BB8F634818}" type="presParOf" srcId="{698E82EF-C97D-48A1-9579-F5257B25E86F}" destId="{1C59889E-5764-4249-8E71-A488E87BB0BA}" srcOrd="0" destOrd="0" presId="urn:microsoft.com/office/officeart/2005/8/layout/hierarchy1"/>
    <dgm:cxn modelId="{33602E04-624D-4DED-B002-639857D0E23F}" type="presParOf" srcId="{1C59889E-5764-4249-8E71-A488E87BB0BA}" destId="{693D561D-81B6-47DC-A660-44352A33EB20}" srcOrd="0" destOrd="0" presId="urn:microsoft.com/office/officeart/2005/8/layout/hierarchy1"/>
    <dgm:cxn modelId="{1B0749F5-4ADD-4EBF-849C-FC5312AFF81E}" type="presParOf" srcId="{1C59889E-5764-4249-8E71-A488E87BB0BA}" destId="{69B8E353-9EEC-4F4F-A144-075E55A9387F}" srcOrd="1" destOrd="0" presId="urn:microsoft.com/office/officeart/2005/8/layout/hierarchy1"/>
    <dgm:cxn modelId="{3C7A7D06-0ED9-4AB8-8ABB-E9B3D9FF17CC}" type="presParOf" srcId="{698E82EF-C97D-48A1-9579-F5257B25E86F}" destId="{DFDBEF74-8A2A-4464-BE8D-A4697777BD40}" srcOrd="1" destOrd="0" presId="urn:microsoft.com/office/officeart/2005/8/layout/hierarchy1"/>
    <dgm:cxn modelId="{89A91509-380D-4E71-B613-7293E1CBF3A5}" type="presParOf" srcId="{DFDBEF74-8A2A-4464-BE8D-A4697777BD40}" destId="{403F8F30-AE13-4CC4-9DB0-85848F32DDC2}" srcOrd="0" destOrd="0" presId="urn:microsoft.com/office/officeart/2005/8/layout/hierarchy1"/>
    <dgm:cxn modelId="{FB904C6C-CA70-40DB-BC04-2536C32489A4}" type="presParOf" srcId="{DFDBEF74-8A2A-4464-BE8D-A4697777BD40}" destId="{2E289543-4001-416B-ADCC-47FA2B1BD2A9}" srcOrd="1" destOrd="0" presId="urn:microsoft.com/office/officeart/2005/8/layout/hierarchy1"/>
    <dgm:cxn modelId="{950D07B5-E72E-4A5D-B31A-1D8CF5B722CD}" type="presParOf" srcId="{2E289543-4001-416B-ADCC-47FA2B1BD2A9}" destId="{2C57BB8F-33AF-4DED-A95F-B4BE62499779}" srcOrd="0" destOrd="0" presId="urn:microsoft.com/office/officeart/2005/8/layout/hierarchy1"/>
    <dgm:cxn modelId="{E955B127-531F-4F83-AF3C-9C56FA5CB379}" type="presParOf" srcId="{2C57BB8F-33AF-4DED-A95F-B4BE62499779}" destId="{86A765F7-09A8-42E9-A4F3-B8F9A2E9C962}" srcOrd="0" destOrd="0" presId="urn:microsoft.com/office/officeart/2005/8/layout/hierarchy1"/>
    <dgm:cxn modelId="{975A93CA-2F98-41FC-90EF-1C5F42730FA3}" type="presParOf" srcId="{2C57BB8F-33AF-4DED-A95F-B4BE62499779}" destId="{9CBE91B7-18E2-44F3-B0FA-04360EAEB14E}" srcOrd="1" destOrd="0" presId="urn:microsoft.com/office/officeart/2005/8/layout/hierarchy1"/>
    <dgm:cxn modelId="{B83ADD93-268E-4C30-A5E3-AD5CE9C51906}" type="presParOf" srcId="{2E289543-4001-416B-ADCC-47FA2B1BD2A9}" destId="{92087DE7-85BC-4BFD-913B-09EA8DFAA295}" srcOrd="1" destOrd="0" presId="urn:microsoft.com/office/officeart/2005/8/layout/hierarchy1"/>
    <dgm:cxn modelId="{AB264CC3-AED7-41DF-ADDB-D243377A8E81}" type="presParOf" srcId="{9F88FD96-C299-49DA-B722-7620718C3CF6}" destId="{F666353B-BFA8-4968-A6B8-13BF769D237F}" srcOrd="4" destOrd="0" presId="urn:microsoft.com/office/officeart/2005/8/layout/hierarchy1"/>
    <dgm:cxn modelId="{5C975D31-4AD8-4AE9-9127-C18E781D5B64}" type="presParOf" srcId="{9F88FD96-C299-49DA-B722-7620718C3CF6}" destId="{B77CEF22-17E9-4BBD-902C-D0594668D2F7}" srcOrd="5" destOrd="0" presId="urn:microsoft.com/office/officeart/2005/8/layout/hierarchy1"/>
    <dgm:cxn modelId="{EC1E517E-3078-48FA-8257-BEEFF99986E5}" type="presParOf" srcId="{B77CEF22-17E9-4BBD-902C-D0594668D2F7}" destId="{5068288A-B052-4321-A43D-22D26A586242}" srcOrd="0" destOrd="0" presId="urn:microsoft.com/office/officeart/2005/8/layout/hierarchy1"/>
    <dgm:cxn modelId="{68905B81-A22F-4D0A-A31F-5BB94AEDC0BE}" type="presParOf" srcId="{5068288A-B052-4321-A43D-22D26A586242}" destId="{13BE9AFA-0619-4963-B4F6-69738774DFB2}" srcOrd="0" destOrd="0" presId="urn:microsoft.com/office/officeart/2005/8/layout/hierarchy1"/>
    <dgm:cxn modelId="{71D1FA2F-EA51-4EB6-AC3A-FFEFFD3168BE}" type="presParOf" srcId="{5068288A-B052-4321-A43D-22D26A586242}" destId="{5BF9BA26-CE8F-4FED-A537-1F8DCD5D820A}" srcOrd="1" destOrd="0" presId="urn:microsoft.com/office/officeart/2005/8/layout/hierarchy1"/>
    <dgm:cxn modelId="{25D3DA98-1399-4F29-BC2D-A4FBE597C9C6}" type="presParOf" srcId="{B77CEF22-17E9-4BBD-902C-D0594668D2F7}" destId="{1EBE819A-4911-4A61-AEE8-1F654B7425AD}" srcOrd="1" destOrd="0" presId="urn:microsoft.com/office/officeart/2005/8/layout/hierarchy1"/>
    <dgm:cxn modelId="{19C88115-94C4-4D09-8166-FA587CC21329}" type="presParOf" srcId="{1EBE819A-4911-4A61-AEE8-1F654B7425AD}" destId="{1E501CDF-9EE8-458F-9EB5-DDF2BDE3CF9C}" srcOrd="0" destOrd="0" presId="urn:microsoft.com/office/officeart/2005/8/layout/hierarchy1"/>
    <dgm:cxn modelId="{BB9DCDFF-DE3C-4A2D-92AB-1ABD8064112D}" type="presParOf" srcId="{1EBE819A-4911-4A61-AEE8-1F654B7425AD}" destId="{7572E477-C3A0-4E3F-ADE2-8DD0DF2E5D5B}" srcOrd="1" destOrd="0" presId="urn:microsoft.com/office/officeart/2005/8/layout/hierarchy1"/>
    <dgm:cxn modelId="{4F1A461B-AA42-4A73-A77E-0417F94639EF}" type="presParOf" srcId="{7572E477-C3A0-4E3F-ADE2-8DD0DF2E5D5B}" destId="{9ADD639D-325F-4E10-BA72-7E57352E5769}" srcOrd="0" destOrd="0" presId="urn:microsoft.com/office/officeart/2005/8/layout/hierarchy1"/>
    <dgm:cxn modelId="{70D265F9-67A1-44A9-98FE-37B1750DB150}" type="presParOf" srcId="{9ADD639D-325F-4E10-BA72-7E57352E5769}" destId="{9741DEB1-0C80-4F98-8DC1-D78A206CF99B}" srcOrd="0" destOrd="0" presId="urn:microsoft.com/office/officeart/2005/8/layout/hierarchy1"/>
    <dgm:cxn modelId="{718EA233-DABB-42D9-AB31-F5E714A4C06F}" type="presParOf" srcId="{9ADD639D-325F-4E10-BA72-7E57352E5769}" destId="{F5C99677-8252-4968-A387-12A7249363F8}" srcOrd="1" destOrd="0" presId="urn:microsoft.com/office/officeart/2005/8/layout/hierarchy1"/>
    <dgm:cxn modelId="{4801F517-C9D0-4BDB-9BE3-977EAD5B190C}" type="presParOf" srcId="{7572E477-C3A0-4E3F-ADE2-8DD0DF2E5D5B}" destId="{4737AFF7-4142-48C4-A6BE-CC544F1AE050}" srcOrd="1" destOrd="0" presId="urn:microsoft.com/office/officeart/2005/8/layout/hierarchy1"/>
    <dgm:cxn modelId="{C192DA91-7986-45B7-ABDA-EDA8F27DAF61}" type="presParOf" srcId="{4737AFF7-4142-48C4-A6BE-CC544F1AE050}" destId="{8D4A9BEA-C025-4C04-A6F4-F5D4435DB83E}" srcOrd="0" destOrd="0" presId="urn:microsoft.com/office/officeart/2005/8/layout/hierarchy1"/>
    <dgm:cxn modelId="{6D063F2C-1FC3-4E93-8DF1-6A3C50D530D5}" type="presParOf" srcId="{4737AFF7-4142-48C4-A6BE-CC544F1AE050}" destId="{68D1C60D-229F-48C2-8025-E19F6E6B9B58}" srcOrd="1" destOrd="0" presId="urn:microsoft.com/office/officeart/2005/8/layout/hierarchy1"/>
    <dgm:cxn modelId="{156694DA-75DF-41A3-9FB1-C343E3706310}" type="presParOf" srcId="{68D1C60D-229F-48C2-8025-E19F6E6B9B58}" destId="{E87880E6-95E4-4EF0-95D1-8677AF5244DD}" srcOrd="0" destOrd="0" presId="urn:microsoft.com/office/officeart/2005/8/layout/hierarchy1"/>
    <dgm:cxn modelId="{3A16AB61-3F0A-4127-8B58-C1008E067218}" type="presParOf" srcId="{E87880E6-95E4-4EF0-95D1-8677AF5244DD}" destId="{FA7E14CC-B779-4ABD-904D-09353CD0905E}" srcOrd="0" destOrd="0" presId="urn:microsoft.com/office/officeart/2005/8/layout/hierarchy1"/>
    <dgm:cxn modelId="{9EFCE5D0-802F-41A3-B309-E8685A44F56E}" type="presParOf" srcId="{E87880E6-95E4-4EF0-95D1-8677AF5244DD}" destId="{5888587A-3A8E-4152-9563-35430D692A77}" srcOrd="1" destOrd="0" presId="urn:microsoft.com/office/officeart/2005/8/layout/hierarchy1"/>
    <dgm:cxn modelId="{C0EC1BBC-20F4-4FDD-B3B0-A8DDC7C308B5}" type="presParOf" srcId="{68D1C60D-229F-48C2-8025-E19F6E6B9B58}" destId="{4F57D41C-13EA-4C91-ADA8-2F1B937A45AD}" srcOrd="1" destOrd="0" presId="urn:microsoft.com/office/officeart/2005/8/layout/hierarchy1"/>
    <dgm:cxn modelId="{8937AAFC-131D-4A47-8FAA-467F0263D2B5}" type="presParOf" srcId="{4F57D41C-13EA-4C91-ADA8-2F1B937A45AD}" destId="{676F407C-8311-4735-B474-1BB8CD7C3304}" srcOrd="0" destOrd="0" presId="urn:microsoft.com/office/officeart/2005/8/layout/hierarchy1"/>
    <dgm:cxn modelId="{B1D16153-DAB6-4625-A65C-B46A306D6158}" type="presParOf" srcId="{4F57D41C-13EA-4C91-ADA8-2F1B937A45AD}" destId="{05FDECF2-5F17-48D2-9A24-8E31CCD56D05}" srcOrd="1" destOrd="0" presId="urn:microsoft.com/office/officeart/2005/8/layout/hierarchy1"/>
    <dgm:cxn modelId="{0D25185D-28E1-41EE-BBAB-7082FD517635}" type="presParOf" srcId="{05FDECF2-5F17-48D2-9A24-8E31CCD56D05}" destId="{D1C66A5D-2DDA-4160-A59C-3A0F3193980A}" srcOrd="0" destOrd="0" presId="urn:microsoft.com/office/officeart/2005/8/layout/hierarchy1"/>
    <dgm:cxn modelId="{DF38048A-F51D-41B5-BEAA-7212301599D7}" type="presParOf" srcId="{D1C66A5D-2DDA-4160-A59C-3A0F3193980A}" destId="{CA195A2F-EA3B-4E7F-B695-74EAA5664BE5}" srcOrd="0" destOrd="0" presId="urn:microsoft.com/office/officeart/2005/8/layout/hierarchy1"/>
    <dgm:cxn modelId="{AAC16A6A-0B4D-4253-AF4C-C8363628EE50}" type="presParOf" srcId="{D1C66A5D-2DDA-4160-A59C-3A0F3193980A}" destId="{3977F985-CACE-4A5F-AA49-970AD4CD170B}" srcOrd="1" destOrd="0" presId="urn:microsoft.com/office/officeart/2005/8/layout/hierarchy1"/>
    <dgm:cxn modelId="{FF4F703F-79AC-4245-9080-F766A01C5517}" type="presParOf" srcId="{05FDECF2-5F17-48D2-9A24-8E31CCD56D05}" destId="{6F984522-DD71-405B-ACD9-C5084221927F}" srcOrd="1" destOrd="0" presId="urn:microsoft.com/office/officeart/2005/8/layout/hierarchy1"/>
    <dgm:cxn modelId="{F2D4A1E4-BF1F-4378-ABF6-49AE79EF6586}" type="presParOf" srcId="{6F984522-DD71-405B-ACD9-C5084221927F}" destId="{5C831016-1C02-4A93-8938-612F6429113A}" srcOrd="0" destOrd="0" presId="urn:microsoft.com/office/officeart/2005/8/layout/hierarchy1"/>
    <dgm:cxn modelId="{22F554E9-567A-4D9F-AE04-4197404E3EAE}" type="presParOf" srcId="{6F984522-DD71-405B-ACD9-C5084221927F}" destId="{9C144796-3A0E-4F35-8420-D12BEC9DC875}" srcOrd="1" destOrd="0" presId="urn:microsoft.com/office/officeart/2005/8/layout/hierarchy1"/>
    <dgm:cxn modelId="{CCE7999A-B4EB-4864-BA70-3ECF06F09A7D}" type="presParOf" srcId="{9C144796-3A0E-4F35-8420-D12BEC9DC875}" destId="{10DA5773-8212-4694-B137-0BE7C3AF05ED}" srcOrd="0" destOrd="0" presId="urn:microsoft.com/office/officeart/2005/8/layout/hierarchy1"/>
    <dgm:cxn modelId="{AA3CE9EF-50B5-40E9-BBE8-259AC511B091}" type="presParOf" srcId="{10DA5773-8212-4694-B137-0BE7C3AF05ED}" destId="{89E86302-BA23-4FAF-9596-E1728E49AD12}" srcOrd="0" destOrd="0" presId="urn:microsoft.com/office/officeart/2005/8/layout/hierarchy1"/>
    <dgm:cxn modelId="{483CDE41-4A08-4F9B-B78B-C6025949D41B}" type="presParOf" srcId="{10DA5773-8212-4694-B137-0BE7C3AF05ED}" destId="{9E93FC22-F374-4236-92A0-975509C6D70E}" srcOrd="1" destOrd="0" presId="urn:microsoft.com/office/officeart/2005/8/layout/hierarchy1"/>
    <dgm:cxn modelId="{C1D64533-AC98-4FCE-8F09-23071D65FDB6}" type="presParOf" srcId="{9C144796-3A0E-4F35-8420-D12BEC9DC875}" destId="{3D7C6B42-B651-403E-AF85-12CE54D3522C}" srcOrd="1" destOrd="0" presId="urn:microsoft.com/office/officeart/2005/8/layout/hierarchy1"/>
    <dgm:cxn modelId="{61B3EDD7-8539-4B95-85BF-D6161997BB66}" type="presParOf" srcId="{3D7C6B42-B651-403E-AF85-12CE54D3522C}" destId="{D488E391-F1C6-4E35-A809-B5942EFC3DB0}" srcOrd="0" destOrd="0" presId="urn:microsoft.com/office/officeart/2005/8/layout/hierarchy1"/>
    <dgm:cxn modelId="{AD059A85-FB9B-4A46-ABAB-69700F9FCDB5}" type="presParOf" srcId="{3D7C6B42-B651-403E-AF85-12CE54D3522C}" destId="{37ED8EC7-C2FE-45B4-84D5-8B3D699FF8D8}" srcOrd="1" destOrd="0" presId="urn:microsoft.com/office/officeart/2005/8/layout/hierarchy1"/>
    <dgm:cxn modelId="{2E6F508D-1E22-4DE4-9288-EED20986BA4B}" type="presParOf" srcId="{37ED8EC7-C2FE-45B4-84D5-8B3D699FF8D8}" destId="{BC6E4E42-46C2-4F3E-9A64-71A45A7EB6C2}" srcOrd="0" destOrd="0" presId="urn:microsoft.com/office/officeart/2005/8/layout/hierarchy1"/>
    <dgm:cxn modelId="{B1184D90-A1A3-4125-B0B3-126298584B4D}" type="presParOf" srcId="{BC6E4E42-46C2-4F3E-9A64-71A45A7EB6C2}" destId="{AE33D4A7-C96D-4ED5-A307-E56A71BCBDEF}" srcOrd="0" destOrd="0" presId="urn:microsoft.com/office/officeart/2005/8/layout/hierarchy1"/>
    <dgm:cxn modelId="{F7AA9A74-134E-48E6-9FEE-F6395A01E98F}" type="presParOf" srcId="{BC6E4E42-46C2-4F3E-9A64-71A45A7EB6C2}" destId="{41A92CE7-C972-46EE-8444-9DF0623B63E0}" srcOrd="1" destOrd="0" presId="urn:microsoft.com/office/officeart/2005/8/layout/hierarchy1"/>
    <dgm:cxn modelId="{8C36DDFA-05A8-4AF1-80A8-B204C4082EA5}" type="presParOf" srcId="{37ED8EC7-C2FE-45B4-84D5-8B3D699FF8D8}" destId="{7D237B7C-B8F9-4F96-B21B-A589DF31EACB}" srcOrd="1" destOrd="0" presId="urn:microsoft.com/office/officeart/2005/8/layout/hierarchy1"/>
    <dgm:cxn modelId="{C165A4EA-1C19-427C-A8F7-7ACC43496505}" type="presParOf" srcId="{7D237B7C-B8F9-4F96-B21B-A589DF31EACB}" destId="{E8DA0418-E1E2-462A-8A45-BBE1E7C22A2C}" srcOrd="0" destOrd="0" presId="urn:microsoft.com/office/officeart/2005/8/layout/hierarchy1"/>
    <dgm:cxn modelId="{9C260C47-B572-4EFD-A810-16B79B978E4A}" type="presParOf" srcId="{7D237B7C-B8F9-4F96-B21B-A589DF31EACB}" destId="{5997210F-0BA8-472C-AC97-36878CF5C097}" srcOrd="1" destOrd="0" presId="urn:microsoft.com/office/officeart/2005/8/layout/hierarchy1"/>
    <dgm:cxn modelId="{AE2AF5B0-BC79-47FE-853D-1800F8677928}" type="presParOf" srcId="{5997210F-0BA8-472C-AC97-36878CF5C097}" destId="{E0803A21-6681-47FD-A3FF-72B94A127BF6}" srcOrd="0" destOrd="0" presId="urn:microsoft.com/office/officeart/2005/8/layout/hierarchy1"/>
    <dgm:cxn modelId="{57FC68D7-C6EC-46BC-BCC2-488B41CA3868}" type="presParOf" srcId="{E0803A21-6681-47FD-A3FF-72B94A127BF6}" destId="{1005FE58-ACA4-4722-9877-334CB9CF252B}" srcOrd="0" destOrd="0" presId="urn:microsoft.com/office/officeart/2005/8/layout/hierarchy1"/>
    <dgm:cxn modelId="{1F2FE3CD-E7AB-4CA6-AE85-6BDB8EF6941A}" type="presParOf" srcId="{E0803A21-6681-47FD-A3FF-72B94A127BF6}" destId="{F359C6AE-58C0-4B63-ABDF-D201D1B79F41}" srcOrd="1" destOrd="0" presId="urn:microsoft.com/office/officeart/2005/8/layout/hierarchy1"/>
    <dgm:cxn modelId="{6C0853DE-7227-405C-8244-9A415C44F5DA}" type="presParOf" srcId="{5997210F-0BA8-472C-AC97-36878CF5C097}" destId="{270A445C-6D5A-4916-AB5A-1DD806E0220E}" srcOrd="1" destOrd="0" presId="urn:microsoft.com/office/officeart/2005/8/layout/hierarchy1"/>
    <dgm:cxn modelId="{36644264-9E28-4DF5-8551-0594CF063BC8}" type="presParOf" srcId="{1EBE819A-4911-4A61-AEE8-1F654B7425AD}" destId="{946EC5ED-3AF2-4262-9FED-9F1488734D0D}" srcOrd="2" destOrd="0" presId="urn:microsoft.com/office/officeart/2005/8/layout/hierarchy1"/>
    <dgm:cxn modelId="{9FD385CA-34D5-4B57-9295-6EDBA1103D3A}" type="presParOf" srcId="{1EBE819A-4911-4A61-AEE8-1F654B7425AD}" destId="{F4473C0F-3CCF-4A30-8A3E-657DE4A4B497}" srcOrd="3" destOrd="0" presId="urn:microsoft.com/office/officeart/2005/8/layout/hierarchy1"/>
    <dgm:cxn modelId="{F903F936-1772-4D94-9BEB-E44515DD3AF3}" type="presParOf" srcId="{F4473C0F-3CCF-4A30-8A3E-657DE4A4B497}" destId="{9ED1C2D8-5BDF-433D-AD2F-D93B4BF54D8B}" srcOrd="0" destOrd="0" presId="urn:microsoft.com/office/officeart/2005/8/layout/hierarchy1"/>
    <dgm:cxn modelId="{2750A489-416E-4FBE-899C-ED14127F61F5}" type="presParOf" srcId="{9ED1C2D8-5BDF-433D-AD2F-D93B4BF54D8B}" destId="{3789D3D2-0BD3-45FC-BFBE-CA298B2EB7A2}" srcOrd="0" destOrd="0" presId="urn:microsoft.com/office/officeart/2005/8/layout/hierarchy1"/>
    <dgm:cxn modelId="{55D89DDB-2C8E-465E-A023-CBEA57038CF4}" type="presParOf" srcId="{9ED1C2D8-5BDF-433D-AD2F-D93B4BF54D8B}" destId="{49BC50DC-E294-404E-BAD7-17FEA0D30181}" srcOrd="1" destOrd="0" presId="urn:microsoft.com/office/officeart/2005/8/layout/hierarchy1"/>
    <dgm:cxn modelId="{E0E64396-8719-4CF1-BB2B-5A97C5129BE4}" type="presParOf" srcId="{F4473C0F-3CCF-4A30-8A3E-657DE4A4B497}" destId="{6BE9E131-B56A-49D3-A0DF-349062B5D2D5}" srcOrd="1" destOrd="0" presId="urn:microsoft.com/office/officeart/2005/8/layout/hierarchy1"/>
    <dgm:cxn modelId="{ACF8A6D4-3C6B-4182-89C6-465B4AA555C9}" type="presParOf" srcId="{6BE9E131-B56A-49D3-A0DF-349062B5D2D5}" destId="{44B98F90-5DD6-4C9E-85A5-C83CE928679F}" srcOrd="0" destOrd="0" presId="urn:microsoft.com/office/officeart/2005/8/layout/hierarchy1"/>
    <dgm:cxn modelId="{B53293E7-8220-4D84-A672-4A98EDEBE815}" type="presParOf" srcId="{6BE9E131-B56A-49D3-A0DF-349062B5D2D5}" destId="{D7317D8E-679C-485D-8000-D7E354C09F57}" srcOrd="1" destOrd="0" presId="urn:microsoft.com/office/officeart/2005/8/layout/hierarchy1"/>
    <dgm:cxn modelId="{B82CD98D-3037-4212-8685-FE42A42D70F1}" type="presParOf" srcId="{D7317D8E-679C-485D-8000-D7E354C09F57}" destId="{46CC4032-A424-438F-847E-83B90A0B7859}" srcOrd="0" destOrd="0" presId="urn:microsoft.com/office/officeart/2005/8/layout/hierarchy1"/>
    <dgm:cxn modelId="{452C5AC7-5339-40FD-9262-F5E1CFAB48F6}" type="presParOf" srcId="{46CC4032-A424-438F-847E-83B90A0B7859}" destId="{9A3D15BA-322D-46EB-8853-B435DB00B819}" srcOrd="0" destOrd="0" presId="urn:microsoft.com/office/officeart/2005/8/layout/hierarchy1"/>
    <dgm:cxn modelId="{740F1DCD-65C6-4DA3-AF16-2DFB4FA15268}" type="presParOf" srcId="{46CC4032-A424-438F-847E-83B90A0B7859}" destId="{87B6AF78-ED0A-4637-AFE4-596D411E00B5}" srcOrd="1" destOrd="0" presId="urn:microsoft.com/office/officeart/2005/8/layout/hierarchy1"/>
    <dgm:cxn modelId="{569FF2EB-D530-47AA-B45E-7C25ADF873CC}" type="presParOf" srcId="{D7317D8E-679C-485D-8000-D7E354C09F57}" destId="{C5C76EFE-F502-40C6-AF77-5DC4907CDD6E}" srcOrd="1" destOrd="0" presId="urn:microsoft.com/office/officeart/2005/8/layout/hierarchy1"/>
    <dgm:cxn modelId="{F8C9C2B3-AF82-4E52-8ABF-EBAC31A63C28}" type="presParOf" srcId="{C5C76EFE-F502-40C6-AF77-5DC4907CDD6E}" destId="{2E5FA1E6-BB00-4BFC-AD06-4EC03D108C5E}" srcOrd="0" destOrd="0" presId="urn:microsoft.com/office/officeart/2005/8/layout/hierarchy1"/>
    <dgm:cxn modelId="{CC0C171A-9EA5-431D-9BCD-37A7355B8053}" type="presParOf" srcId="{C5C76EFE-F502-40C6-AF77-5DC4907CDD6E}" destId="{F3BACA6B-310A-46F1-AF83-3383524464F7}" srcOrd="1" destOrd="0" presId="urn:microsoft.com/office/officeart/2005/8/layout/hierarchy1"/>
    <dgm:cxn modelId="{39D89F61-9ED3-4C76-ABEE-56C7C7E6F134}" type="presParOf" srcId="{F3BACA6B-310A-46F1-AF83-3383524464F7}" destId="{8CC9E3C5-72A6-4261-8F62-AF5DA303199F}" srcOrd="0" destOrd="0" presId="urn:microsoft.com/office/officeart/2005/8/layout/hierarchy1"/>
    <dgm:cxn modelId="{45CFFA56-8B96-471D-9448-888238BF23CF}" type="presParOf" srcId="{8CC9E3C5-72A6-4261-8F62-AF5DA303199F}" destId="{6B80FB29-9D56-4794-A176-9E56D296CEB4}" srcOrd="0" destOrd="0" presId="urn:microsoft.com/office/officeart/2005/8/layout/hierarchy1"/>
    <dgm:cxn modelId="{468509F6-6A6D-4938-8736-89E99D5DEFB0}" type="presParOf" srcId="{8CC9E3C5-72A6-4261-8F62-AF5DA303199F}" destId="{B3239D81-5DAC-4DAB-84DC-E42FD98AC4B2}" srcOrd="1" destOrd="0" presId="urn:microsoft.com/office/officeart/2005/8/layout/hierarchy1"/>
    <dgm:cxn modelId="{C3AC2924-D46F-4E6A-8668-26235BCBE845}" type="presParOf" srcId="{F3BACA6B-310A-46F1-AF83-3383524464F7}" destId="{32C537EA-E867-450F-A7F9-5E84B29FCBF4}" srcOrd="1" destOrd="0" presId="urn:microsoft.com/office/officeart/2005/8/layout/hierarchy1"/>
    <dgm:cxn modelId="{950230BB-96F1-4C08-868D-E94A99E5B8D0}" type="presParOf" srcId="{32C537EA-E867-450F-A7F9-5E84B29FCBF4}" destId="{954AD8CE-1C34-4251-8A5B-4361FFC3413F}" srcOrd="0" destOrd="0" presId="urn:microsoft.com/office/officeart/2005/8/layout/hierarchy1"/>
    <dgm:cxn modelId="{8456F932-5977-4424-9D9E-C4BBE6E43420}" type="presParOf" srcId="{32C537EA-E867-450F-A7F9-5E84B29FCBF4}" destId="{CF6BCBE6-3DFB-4C7C-A9C7-598976ED913E}" srcOrd="1" destOrd="0" presId="urn:microsoft.com/office/officeart/2005/8/layout/hierarchy1"/>
    <dgm:cxn modelId="{0C770256-2A67-49C9-8BE2-E64D54037A1B}" type="presParOf" srcId="{CF6BCBE6-3DFB-4C7C-A9C7-598976ED913E}" destId="{42F5A01D-D0D1-49F3-BC00-EC10373312B7}" srcOrd="0" destOrd="0" presId="urn:microsoft.com/office/officeart/2005/8/layout/hierarchy1"/>
    <dgm:cxn modelId="{9B3445E3-F32B-48A1-A12F-0D648FE4737F}" type="presParOf" srcId="{42F5A01D-D0D1-49F3-BC00-EC10373312B7}" destId="{67E30EF8-9BEE-4C29-951E-1509B65CB759}" srcOrd="0" destOrd="0" presId="urn:microsoft.com/office/officeart/2005/8/layout/hierarchy1"/>
    <dgm:cxn modelId="{2ADFCCD6-42CA-4552-BF5E-8B1878C3DA8B}" type="presParOf" srcId="{42F5A01D-D0D1-49F3-BC00-EC10373312B7}" destId="{EF04F030-C253-4712-905A-538EF465DDF0}" srcOrd="1" destOrd="0" presId="urn:microsoft.com/office/officeart/2005/8/layout/hierarchy1"/>
    <dgm:cxn modelId="{69C4BE48-B8EA-4F71-A49D-5D393E72C3BB}" type="presParOf" srcId="{CF6BCBE6-3DFB-4C7C-A9C7-598976ED913E}" destId="{5B00A8F9-5D4F-4A04-8F0F-E737CD144267}" srcOrd="1" destOrd="0" presId="urn:microsoft.com/office/officeart/2005/8/layout/hierarchy1"/>
    <dgm:cxn modelId="{91582A7E-D807-43AB-8CD1-FCD7EC4F859D}" type="presParOf" srcId="{5B00A8F9-5D4F-4A04-8F0F-E737CD144267}" destId="{CEC588CC-9C6A-4FF5-940E-462311F43399}" srcOrd="0" destOrd="0" presId="urn:microsoft.com/office/officeart/2005/8/layout/hierarchy1"/>
    <dgm:cxn modelId="{26D180B5-2D5D-49AE-9D9A-C9A841DFF05E}" type="presParOf" srcId="{5B00A8F9-5D4F-4A04-8F0F-E737CD144267}" destId="{D16D952E-E475-42EB-87B8-5B2F0A58EBF8}" srcOrd="1" destOrd="0" presId="urn:microsoft.com/office/officeart/2005/8/layout/hierarchy1"/>
    <dgm:cxn modelId="{A65F74C8-CE4C-466A-941A-9099AE9A10BB}" type="presParOf" srcId="{D16D952E-E475-42EB-87B8-5B2F0A58EBF8}" destId="{082A96CA-EE32-4107-9936-08B9DB10457B}" srcOrd="0" destOrd="0" presId="urn:microsoft.com/office/officeart/2005/8/layout/hierarchy1"/>
    <dgm:cxn modelId="{D2BBFA42-5379-4321-9E58-F73C8C057CB1}" type="presParOf" srcId="{082A96CA-EE32-4107-9936-08B9DB10457B}" destId="{3889E9E5-B1B9-4DDE-A844-B14417395F7B}" srcOrd="0" destOrd="0" presId="urn:microsoft.com/office/officeart/2005/8/layout/hierarchy1"/>
    <dgm:cxn modelId="{BBD32884-4957-48CE-A4FA-D398340D2B86}" type="presParOf" srcId="{082A96CA-EE32-4107-9936-08B9DB10457B}" destId="{1624B3AD-7472-47CA-97CC-4DE2E8716948}" srcOrd="1" destOrd="0" presId="urn:microsoft.com/office/officeart/2005/8/layout/hierarchy1"/>
    <dgm:cxn modelId="{5FB581AA-DC12-44C3-8732-5A51F1A36930}" type="presParOf" srcId="{D16D952E-E475-42EB-87B8-5B2F0A58EBF8}" destId="{3A76AD32-384F-4266-95B6-EEF2A003C1E4}" srcOrd="1" destOrd="0" presId="urn:microsoft.com/office/officeart/2005/8/layout/hierarchy1"/>
    <dgm:cxn modelId="{13AB2271-1F92-49E9-A72B-2F16C2BB104C}" type="presParOf" srcId="{3A76AD32-384F-4266-95B6-EEF2A003C1E4}" destId="{9870E490-D63F-43D7-8767-0160C28AF5A6}" srcOrd="0" destOrd="0" presId="urn:microsoft.com/office/officeart/2005/8/layout/hierarchy1"/>
    <dgm:cxn modelId="{B3B2EA11-A7DB-46F1-9DA9-413D78FE1DEF}" type="presParOf" srcId="{3A76AD32-384F-4266-95B6-EEF2A003C1E4}" destId="{C3E0EB2D-A477-4780-AC04-FDE56A9B069B}" srcOrd="1" destOrd="0" presId="urn:microsoft.com/office/officeart/2005/8/layout/hierarchy1"/>
    <dgm:cxn modelId="{1CAD73F9-049B-411B-9E4D-FFAFE153F591}" type="presParOf" srcId="{C3E0EB2D-A477-4780-AC04-FDE56A9B069B}" destId="{BC8E7AE8-439F-4097-9089-BF5F21ACDF65}" srcOrd="0" destOrd="0" presId="urn:microsoft.com/office/officeart/2005/8/layout/hierarchy1"/>
    <dgm:cxn modelId="{9C1849FC-F727-4E88-9E66-15B304286E3E}" type="presParOf" srcId="{BC8E7AE8-439F-4097-9089-BF5F21ACDF65}" destId="{730D7E53-BAFC-4BB4-A93F-B42304649A17}" srcOrd="0" destOrd="0" presId="urn:microsoft.com/office/officeart/2005/8/layout/hierarchy1"/>
    <dgm:cxn modelId="{321E9F92-F91B-443D-B784-0B757E8C68D0}" type="presParOf" srcId="{BC8E7AE8-439F-4097-9089-BF5F21ACDF65}" destId="{8EAC8212-02EC-4ADF-A5DC-18340D6DA245}" srcOrd="1" destOrd="0" presId="urn:microsoft.com/office/officeart/2005/8/layout/hierarchy1"/>
    <dgm:cxn modelId="{FDB62D6F-A7FE-412F-99CD-8975DEFA1913}" type="presParOf" srcId="{C3E0EB2D-A477-4780-AC04-FDE56A9B069B}" destId="{C4D18295-CF65-4185-BAD0-F69D6A3CBFA4}" srcOrd="1" destOrd="0" presId="urn:microsoft.com/office/officeart/2005/8/layout/hierarchy1"/>
    <dgm:cxn modelId="{98BA0C07-B9FC-497C-9AAC-84FEE08F8BDC}" type="presParOf" srcId="{D83D0BC0-A912-4087-A10B-967B06EDD51B}" destId="{538B7BBD-0E31-4E23-A8DF-765D1995006D}" srcOrd="2" destOrd="0" presId="urn:microsoft.com/office/officeart/2005/8/layout/hierarchy1"/>
    <dgm:cxn modelId="{3F663F3E-F6D5-4EDD-B521-15152103C92D}" type="presParOf" srcId="{D83D0BC0-A912-4087-A10B-967B06EDD51B}" destId="{1DE1D06C-B3FE-4F92-93E8-FCFD832662F8}" srcOrd="3" destOrd="0" presId="urn:microsoft.com/office/officeart/2005/8/layout/hierarchy1"/>
    <dgm:cxn modelId="{300D664B-C4CE-4DC3-8AD7-C44284F6C887}" type="presParOf" srcId="{1DE1D06C-B3FE-4F92-93E8-FCFD832662F8}" destId="{9117B0F9-6674-4646-B03B-AB09F7DBBF27}" srcOrd="0" destOrd="0" presId="urn:microsoft.com/office/officeart/2005/8/layout/hierarchy1"/>
    <dgm:cxn modelId="{13EF71FF-4A57-4590-ABDD-2CE970B1E352}" type="presParOf" srcId="{9117B0F9-6674-4646-B03B-AB09F7DBBF27}" destId="{1DA006EA-4F6D-4ED6-8DB1-AD05ECDFCEE6}" srcOrd="0" destOrd="0" presId="urn:microsoft.com/office/officeart/2005/8/layout/hierarchy1"/>
    <dgm:cxn modelId="{A2445535-0B43-47EE-BEE2-92497193E316}" type="presParOf" srcId="{9117B0F9-6674-4646-B03B-AB09F7DBBF27}" destId="{C52725CA-8211-4DF0-87C0-52EA2C103DB4}" srcOrd="1" destOrd="0" presId="urn:microsoft.com/office/officeart/2005/8/layout/hierarchy1"/>
    <dgm:cxn modelId="{E3B6CF68-AE4B-4FA8-AAD9-0F5ECACD531C}" type="presParOf" srcId="{1DE1D06C-B3FE-4F92-93E8-FCFD832662F8}" destId="{772FE723-AB6D-48E8-B142-6FC20DB7359C}" srcOrd="1" destOrd="0" presId="urn:microsoft.com/office/officeart/2005/8/layout/hierarchy1"/>
    <dgm:cxn modelId="{AD0055E8-AF93-4B0B-877C-39BA4FA2E4F5}" type="presParOf" srcId="{772FE723-AB6D-48E8-B142-6FC20DB7359C}" destId="{EEB573CB-E6B5-4726-9A4C-113420762B1E}" srcOrd="0" destOrd="0" presId="urn:microsoft.com/office/officeart/2005/8/layout/hierarchy1"/>
    <dgm:cxn modelId="{A2B5B9DF-AAF6-43C4-8E88-232558CA4156}" type="presParOf" srcId="{772FE723-AB6D-48E8-B142-6FC20DB7359C}" destId="{D2A6F35C-660E-447D-8465-3E698CC77B26}" srcOrd="1" destOrd="0" presId="urn:microsoft.com/office/officeart/2005/8/layout/hierarchy1"/>
    <dgm:cxn modelId="{2FE7FA68-22FE-4CAC-9C9A-0C64B0429FBA}" type="presParOf" srcId="{D2A6F35C-660E-447D-8465-3E698CC77B26}" destId="{89BE62C2-37BA-4702-B903-3E888D37C548}" srcOrd="0" destOrd="0" presId="urn:microsoft.com/office/officeart/2005/8/layout/hierarchy1"/>
    <dgm:cxn modelId="{DB87952D-F3F7-4EC3-9BDE-32CD2F3B79B8}" type="presParOf" srcId="{89BE62C2-37BA-4702-B903-3E888D37C548}" destId="{9323D21C-673D-4FE3-9001-77D5F4E71050}" srcOrd="0" destOrd="0" presId="urn:microsoft.com/office/officeart/2005/8/layout/hierarchy1"/>
    <dgm:cxn modelId="{9C2E3E55-1ECA-4104-8708-7E580E5FFEA3}" type="presParOf" srcId="{89BE62C2-37BA-4702-B903-3E888D37C548}" destId="{30E84846-4CFC-4E0E-8625-DC7B416581D4}" srcOrd="1" destOrd="0" presId="urn:microsoft.com/office/officeart/2005/8/layout/hierarchy1"/>
    <dgm:cxn modelId="{B831AF06-F1CC-425F-AAE8-5FC0E5C51B69}" type="presParOf" srcId="{D2A6F35C-660E-447D-8465-3E698CC77B26}" destId="{1D2130E0-DF0B-4832-8C61-DD86F901F8BC}" srcOrd="1" destOrd="0" presId="urn:microsoft.com/office/officeart/2005/8/layout/hierarchy1"/>
    <dgm:cxn modelId="{CEDF777B-9A0A-4D0E-95F9-9FBFFFA849DD}" type="presParOf" srcId="{1D2130E0-DF0B-4832-8C61-DD86F901F8BC}" destId="{005E8DA8-0A66-4644-8DA6-2A6C2A8E1EC1}" srcOrd="0" destOrd="0" presId="urn:microsoft.com/office/officeart/2005/8/layout/hierarchy1"/>
    <dgm:cxn modelId="{AC9A09EE-6443-44D7-B529-32E3CC570163}" type="presParOf" srcId="{1D2130E0-DF0B-4832-8C61-DD86F901F8BC}" destId="{7318E753-A989-41E6-8EAA-367FA4E69360}" srcOrd="1" destOrd="0" presId="urn:microsoft.com/office/officeart/2005/8/layout/hierarchy1"/>
    <dgm:cxn modelId="{5DBDABB7-C4EF-49A3-8304-E629F45738A0}" type="presParOf" srcId="{7318E753-A989-41E6-8EAA-367FA4E69360}" destId="{A773CA55-9C71-49C0-85F6-9C832622A9D2}" srcOrd="0" destOrd="0" presId="urn:microsoft.com/office/officeart/2005/8/layout/hierarchy1"/>
    <dgm:cxn modelId="{F9D512CE-35BE-44E9-8B84-282B21149FBA}" type="presParOf" srcId="{A773CA55-9C71-49C0-85F6-9C832622A9D2}" destId="{D10C5207-C38A-48A1-B9AC-7D4A8B404D26}" srcOrd="0" destOrd="0" presId="urn:microsoft.com/office/officeart/2005/8/layout/hierarchy1"/>
    <dgm:cxn modelId="{EE778F62-BCDA-4492-8B15-C07D78804A59}" type="presParOf" srcId="{A773CA55-9C71-49C0-85F6-9C832622A9D2}" destId="{49E3F733-3D9C-4D63-AA74-04B43A3D3FD8}" srcOrd="1" destOrd="0" presId="urn:microsoft.com/office/officeart/2005/8/layout/hierarchy1"/>
    <dgm:cxn modelId="{0BF054C5-85D7-42CC-800E-762F6770E441}" type="presParOf" srcId="{7318E753-A989-41E6-8EAA-367FA4E69360}" destId="{86FD77E2-C0BD-4C20-B2D7-8FABC323E6DF}" srcOrd="1" destOrd="0" presId="urn:microsoft.com/office/officeart/2005/8/layout/hierarchy1"/>
    <dgm:cxn modelId="{2FF07569-AA10-44BF-AE24-19302CC43428}" type="presParOf" srcId="{86FD77E2-C0BD-4C20-B2D7-8FABC323E6DF}" destId="{66E3B6B8-9E9B-40A9-B45D-8342823ADCAD}" srcOrd="0" destOrd="0" presId="urn:microsoft.com/office/officeart/2005/8/layout/hierarchy1"/>
    <dgm:cxn modelId="{7B3A0BED-43AD-4000-8749-CFFE0A9C008E}" type="presParOf" srcId="{86FD77E2-C0BD-4C20-B2D7-8FABC323E6DF}" destId="{B9C0B1B2-601C-4188-BDBA-C20F487BAB4C}" srcOrd="1" destOrd="0" presId="urn:microsoft.com/office/officeart/2005/8/layout/hierarchy1"/>
    <dgm:cxn modelId="{F80FC9AF-3058-4B7D-B22C-2C34DD0F4158}" type="presParOf" srcId="{B9C0B1B2-601C-4188-BDBA-C20F487BAB4C}" destId="{6D1CBBC1-026F-4F17-B0C8-E4BB5205F1A0}" srcOrd="0" destOrd="0" presId="urn:microsoft.com/office/officeart/2005/8/layout/hierarchy1"/>
    <dgm:cxn modelId="{86E903B4-45FC-463B-8C62-5C7B191C89E6}" type="presParOf" srcId="{6D1CBBC1-026F-4F17-B0C8-E4BB5205F1A0}" destId="{484ABBFD-F588-4AD8-B607-34AFB9A57CB4}" srcOrd="0" destOrd="0" presId="urn:microsoft.com/office/officeart/2005/8/layout/hierarchy1"/>
    <dgm:cxn modelId="{FDC1B88A-AF91-420D-9136-64025EB16835}" type="presParOf" srcId="{6D1CBBC1-026F-4F17-B0C8-E4BB5205F1A0}" destId="{ABB0D8DF-1D26-48A8-8881-F66B2EDA31FD}" srcOrd="1" destOrd="0" presId="urn:microsoft.com/office/officeart/2005/8/layout/hierarchy1"/>
    <dgm:cxn modelId="{8C58BDEC-BD89-4D7D-8072-013721C45A8B}" type="presParOf" srcId="{B9C0B1B2-601C-4188-BDBA-C20F487BAB4C}" destId="{EB1BB756-638F-495C-AFC3-1DC291F32DC4}" srcOrd="1" destOrd="0" presId="urn:microsoft.com/office/officeart/2005/8/layout/hierarchy1"/>
    <dgm:cxn modelId="{723C8985-B35A-4893-8BE1-2D361DA1CA82}" type="presParOf" srcId="{EB1BB756-638F-495C-AFC3-1DC291F32DC4}" destId="{A26AD05F-2EB0-4A49-8860-57249456CB2B}" srcOrd="0" destOrd="0" presId="urn:microsoft.com/office/officeart/2005/8/layout/hierarchy1"/>
    <dgm:cxn modelId="{916DE2D3-D6BF-4B5C-B0A5-695DD2F4941B}" type="presParOf" srcId="{EB1BB756-638F-495C-AFC3-1DC291F32DC4}" destId="{0070E30D-4009-4965-97E6-99640FC6F86B}" srcOrd="1" destOrd="0" presId="urn:microsoft.com/office/officeart/2005/8/layout/hierarchy1"/>
    <dgm:cxn modelId="{B530E035-406C-41F0-882E-C55E75B7C9EB}" type="presParOf" srcId="{0070E30D-4009-4965-97E6-99640FC6F86B}" destId="{1A15093D-F341-4DF9-BE43-A0327A043764}" srcOrd="0" destOrd="0" presId="urn:microsoft.com/office/officeart/2005/8/layout/hierarchy1"/>
    <dgm:cxn modelId="{82287D5B-7721-4B65-B52D-FE5228AF6397}" type="presParOf" srcId="{1A15093D-F341-4DF9-BE43-A0327A043764}" destId="{722B84D1-56C4-4CD1-A41E-FB079B4EC2BD}" srcOrd="0" destOrd="0" presId="urn:microsoft.com/office/officeart/2005/8/layout/hierarchy1"/>
    <dgm:cxn modelId="{590533EA-2E61-4176-BCF3-DC3B4148357D}" type="presParOf" srcId="{1A15093D-F341-4DF9-BE43-A0327A043764}" destId="{DF8A9064-97A2-4FF4-80A9-C5FC289672AA}" srcOrd="1" destOrd="0" presId="urn:microsoft.com/office/officeart/2005/8/layout/hierarchy1"/>
    <dgm:cxn modelId="{63508E69-4EF1-4543-82C2-5E0739F9691D}" type="presParOf" srcId="{0070E30D-4009-4965-97E6-99640FC6F86B}" destId="{53C1670D-06F4-461C-811E-BF65835CC7F1}" srcOrd="1" destOrd="0" presId="urn:microsoft.com/office/officeart/2005/8/layout/hierarchy1"/>
    <dgm:cxn modelId="{9E8A40E9-BD5C-46A0-88E5-58C8CBC11E4B}" type="presParOf" srcId="{53C1670D-06F4-461C-811E-BF65835CC7F1}" destId="{8CA3D9A2-A251-4DE0-96F0-6A29F3DA4776}" srcOrd="0" destOrd="0" presId="urn:microsoft.com/office/officeart/2005/8/layout/hierarchy1"/>
    <dgm:cxn modelId="{DE57A2AE-A878-40AB-9A13-3422C351F811}" type="presParOf" srcId="{53C1670D-06F4-461C-811E-BF65835CC7F1}" destId="{F515E63D-A00A-48FC-87FF-0E0EF67B0493}" srcOrd="1" destOrd="0" presId="urn:microsoft.com/office/officeart/2005/8/layout/hierarchy1"/>
    <dgm:cxn modelId="{E7F2A554-8F78-4787-B5BD-C871CFF6852E}" type="presParOf" srcId="{F515E63D-A00A-48FC-87FF-0E0EF67B0493}" destId="{A4D52FCE-96B5-4D0B-BCD8-E100F9360843}" srcOrd="0" destOrd="0" presId="urn:microsoft.com/office/officeart/2005/8/layout/hierarchy1"/>
    <dgm:cxn modelId="{3F51EA8E-5C63-42B8-B733-A6561FE59615}" type="presParOf" srcId="{A4D52FCE-96B5-4D0B-BCD8-E100F9360843}" destId="{8C035052-01F4-4CDD-93D4-8F9337E9ACD9}" srcOrd="0" destOrd="0" presId="urn:microsoft.com/office/officeart/2005/8/layout/hierarchy1"/>
    <dgm:cxn modelId="{FDED964E-36EF-47A3-A188-ACC34269BCE8}" type="presParOf" srcId="{A4D52FCE-96B5-4D0B-BCD8-E100F9360843}" destId="{001152A5-27D6-4F09-94EA-EAF3B418842A}" srcOrd="1" destOrd="0" presId="urn:microsoft.com/office/officeart/2005/8/layout/hierarchy1"/>
    <dgm:cxn modelId="{8F1B58CB-6637-40A6-B71E-FD6EF4A088CF}" type="presParOf" srcId="{F515E63D-A00A-48FC-87FF-0E0EF67B0493}" destId="{CAB1F25A-8707-4765-A6B3-FAACED7F2205}" srcOrd="1" destOrd="0" presId="urn:microsoft.com/office/officeart/2005/8/layout/hierarchy1"/>
    <dgm:cxn modelId="{CCFF10FC-8714-47BF-ADC7-DBF11CB20CAE}" type="presParOf" srcId="{CAB1F25A-8707-4765-A6B3-FAACED7F2205}" destId="{0BDD574A-52FC-4E06-8FCF-3648509E9C8B}" srcOrd="0" destOrd="0" presId="urn:microsoft.com/office/officeart/2005/8/layout/hierarchy1"/>
    <dgm:cxn modelId="{DF56D375-3F98-4232-9A26-35721DB69A44}" type="presParOf" srcId="{CAB1F25A-8707-4765-A6B3-FAACED7F2205}" destId="{BD45A375-2F08-4202-8A78-8EA4122AC4B0}" srcOrd="1" destOrd="0" presId="urn:microsoft.com/office/officeart/2005/8/layout/hierarchy1"/>
    <dgm:cxn modelId="{8ECA3060-1BF1-4F75-9996-DEB4615373FE}" type="presParOf" srcId="{BD45A375-2F08-4202-8A78-8EA4122AC4B0}" destId="{834E3EB5-9796-4BD5-A9C1-F992242D93BE}" srcOrd="0" destOrd="0" presId="urn:microsoft.com/office/officeart/2005/8/layout/hierarchy1"/>
    <dgm:cxn modelId="{70B22C28-60BD-4C60-A623-519A2E16360B}" type="presParOf" srcId="{834E3EB5-9796-4BD5-A9C1-F992242D93BE}" destId="{D6B6C309-BB23-4CDA-811F-B618E4FEE8E3}" srcOrd="0" destOrd="0" presId="urn:microsoft.com/office/officeart/2005/8/layout/hierarchy1"/>
    <dgm:cxn modelId="{A0F62774-015B-4042-B44D-1C56E5191E90}" type="presParOf" srcId="{834E3EB5-9796-4BD5-A9C1-F992242D93BE}" destId="{6E53641D-7812-4051-A74B-82611BBBA435}" srcOrd="1" destOrd="0" presId="urn:microsoft.com/office/officeart/2005/8/layout/hierarchy1"/>
    <dgm:cxn modelId="{F0CD8874-424D-4D5C-B61B-8A3A52454D88}" type="presParOf" srcId="{BD45A375-2F08-4202-8A78-8EA4122AC4B0}" destId="{3FFD33BB-AD1B-45D5-9BB2-CC2E96B11218}" srcOrd="1" destOrd="0" presId="urn:microsoft.com/office/officeart/2005/8/layout/hierarchy1"/>
    <dgm:cxn modelId="{80D8A8C2-D942-42F2-AD7A-BA479642E4B5}" type="presParOf" srcId="{3FFD33BB-AD1B-45D5-9BB2-CC2E96B11218}" destId="{9352A656-79B2-41F0-A7F4-7277AF4F68A2}" srcOrd="0" destOrd="0" presId="urn:microsoft.com/office/officeart/2005/8/layout/hierarchy1"/>
    <dgm:cxn modelId="{6631365F-F5B7-4092-ADD2-3BAE01B97BAE}" type="presParOf" srcId="{3FFD33BB-AD1B-45D5-9BB2-CC2E96B11218}" destId="{8E3A8B09-8293-4E52-A621-D3A54CA97B89}" srcOrd="1" destOrd="0" presId="urn:microsoft.com/office/officeart/2005/8/layout/hierarchy1"/>
    <dgm:cxn modelId="{02E231A3-73E5-4129-B23B-34342B4F3F25}" type="presParOf" srcId="{8E3A8B09-8293-4E52-A621-D3A54CA97B89}" destId="{7D4C12F7-29D8-4528-86A0-CD4CE5B3FA39}" srcOrd="0" destOrd="0" presId="urn:microsoft.com/office/officeart/2005/8/layout/hierarchy1"/>
    <dgm:cxn modelId="{50A3775A-9646-4D74-812E-C1BB0A0E5D1A}" type="presParOf" srcId="{7D4C12F7-29D8-4528-86A0-CD4CE5B3FA39}" destId="{572CF0D0-E813-4587-B9D6-14955E0CDBC0}" srcOrd="0" destOrd="0" presId="urn:microsoft.com/office/officeart/2005/8/layout/hierarchy1"/>
    <dgm:cxn modelId="{F2C683A3-904A-4FE3-9969-3BD1DDFA464C}" type="presParOf" srcId="{7D4C12F7-29D8-4528-86A0-CD4CE5B3FA39}" destId="{8A8A6B95-C0F2-492A-A835-BF76A1DDE01B}" srcOrd="1" destOrd="0" presId="urn:microsoft.com/office/officeart/2005/8/layout/hierarchy1"/>
    <dgm:cxn modelId="{C2DAD6CB-A826-41FE-B32E-6A1206A3EFDA}" type="presParOf" srcId="{8E3A8B09-8293-4E52-A621-D3A54CA97B89}" destId="{AB52F51A-CEF5-4ECB-911E-2C140636FA6C}" srcOrd="1" destOrd="0" presId="urn:microsoft.com/office/officeart/2005/8/layout/hierarchy1"/>
    <dgm:cxn modelId="{A7DE73D6-2278-445D-A038-4F717F52EAC6}" type="presParOf" srcId="{1D2130E0-DF0B-4832-8C61-DD86F901F8BC}" destId="{25C7622D-D773-4AED-AF28-FE03E833D924}" srcOrd="2" destOrd="0" presId="urn:microsoft.com/office/officeart/2005/8/layout/hierarchy1"/>
    <dgm:cxn modelId="{1B0A1A24-0DCB-4720-B007-4529D11153DE}" type="presParOf" srcId="{1D2130E0-DF0B-4832-8C61-DD86F901F8BC}" destId="{0F8112B8-F90E-4D69-98B0-F0471A36924D}" srcOrd="3" destOrd="0" presId="urn:microsoft.com/office/officeart/2005/8/layout/hierarchy1"/>
    <dgm:cxn modelId="{0AE01E04-E908-40FD-A99D-719EE780B9B9}" type="presParOf" srcId="{0F8112B8-F90E-4D69-98B0-F0471A36924D}" destId="{C8AE4948-E1D7-46E9-AA3E-0CF171320FDA}" srcOrd="0" destOrd="0" presId="urn:microsoft.com/office/officeart/2005/8/layout/hierarchy1"/>
    <dgm:cxn modelId="{BC0E7B04-F395-46F7-8FA2-942F972179DC}" type="presParOf" srcId="{C8AE4948-E1D7-46E9-AA3E-0CF171320FDA}" destId="{2BB330C5-6FF8-418C-88D6-5E01443300C9}" srcOrd="0" destOrd="0" presId="urn:microsoft.com/office/officeart/2005/8/layout/hierarchy1"/>
    <dgm:cxn modelId="{E4A27704-B59D-4C07-9781-B0C26DE5DDDD}" type="presParOf" srcId="{C8AE4948-E1D7-46E9-AA3E-0CF171320FDA}" destId="{BFE7EACA-8DA5-4193-9D21-2B2B809AA6F4}" srcOrd="1" destOrd="0" presId="urn:microsoft.com/office/officeart/2005/8/layout/hierarchy1"/>
    <dgm:cxn modelId="{E3F2209E-09A4-4FB5-8AA3-BBF533FFA5FF}" type="presParOf" srcId="{0F8112B8-F90E-4D69-98B0-F0471A36924D}" destId="{62AD6E81-48AF-4F4B-A51C-B5DA86D95132}" srcOrd="1" destOrd="0" presId="urn:microsoft.com/office/officeart/2005/8/layout/hierarchy1"/>
    <dgm:cxn modelId="{71E7224D-4FD2-4D42-A1DB-EC9453B84A67}" type="presParOf" srcId="{62AD6E81-48AF-4F4B-A51C-B5DA86D95132}" destId="{1FA60C17-EC36-494F-A77E-DFAAEB417858}" srcOrd="0" destOrd="0" presId="urn:microsoft.com/office/officeart/2005/8/layout/hierarchy1"/>
    <dgm:cxn modelId="{B67BF15F-6B22-4432-B48E-536F788C8D3A}" type="presParOf" srcId="{62AD6E81-48AF-4F4B-A51C-B5DA86D95132}" destId="{B0AACA2D-976A-4782-B0E8-2D8A321231AF}" srcOrd="1" destOrd="0" presId="urn:microsoft.com/office/officeart/2005/8/layout/hierarchy1"/>
    <dgm:cxn modelId="{78F71A5A-26E9-4ABB-8DBC-DBBCD1A42CE5}" type="presParOf" srcId="{B0AACA2D-976A-4782-B0E8-2D8A321231AF}" destId="{C1CD3E75-B8C5-48C8-91BD-3AF76D2BE70B}" srcOrd="0" destOrd="0" presId="urn:microsoft.com/office/officeart/2005/8/layout/hierarchy1"/>
    <dgm:cxn modelId="{05D0E2E2-36E4-47F8-B3CB-19D6A40E8BEB}" type="presParOf" srcId="{C1CD3E75-B8C5-48C8-91BD-3AF76D2BE70B}" destId="{1B24BE97-E5BC-4172-A3B1-2578B0757D36}" srcOrd="0" destOrd="0" presId="urn:microsoft.com/office/officeart/2005/8/layout/hierarchy1"/>
    <dgm:cxn modelId="{BBB852FB-2315-4D6B-9AE0-80FA4CBCDA6F}" type="presParOf" srcId="{C1CD3E75-B8C5-48C8-91BD-3AF76D2BE70B}" destId="{921446C4-3D58-47CB-B6D5-554059244AA0}" srcOrd="1" destOrd="0" presId="urn:microsoft.com/office/officeart/2005/8/layout/hierarchy1"/>
    <dgm:cxn modelId="{62014A2B-FCD3-481E-A27F-C7B122EE04EA}" type="presParOf" srcId="{B0AACA2D-976A-4782-B0E8-2D8A321231AF}" destId="{AFD9C508-F8F4-4531-B678-3F1AA9B119BF}" srcOrd="1" destOrd="0" presId="urn:microsoft.com/office/officeart/2005/8/layout/hierarchy1"/>
    <dgm:cxn modelId="{BC2FC142-CFAB-463F-A365-05600804C9A6}" type="presParOf" srcId="{AFD9C508-F8F4-4531-B678-3F1AA9B119BF}" destId="{30CF97BF-7D69-4C61-814B-FB1BD3BC6260}" srcOrd="0" destOrd="0" presId="urn:microsoft.com/office/officeart/2005/8/layout/hierarchy1"/>
    <dgm:cxn modelId="{F2C2D242-8251-4640-9F3B-F85F4DAF6B6E}" type="presParOf" srcId="{AFD9C508-F8F4-4531-B678-3F1AA9B119BF}" destId="{8C3A57E0-6828-4C0D-82BC-427C621333E3}" srcOrd="1" destOrd="0" presId="urn:microsoft.com/office/officeart/2005/8/layout/hierarchy1"/>
    <dgm:cxn modelId="{A1CBDBBD-F6EF-49B9-B242-7172F63955A3}" type="presParOf" srcId="{8C3A57E0-6828-4C0D-82BC-427C621333E3}" destId="{EE601E19-8DF7-4A1E-BFB9-72FD4B027D6F}" srcOrd="0" destOrd="0" presId="urn:microsoft.com/office/officeart/2005/8/layout/hierarchy1"/>
    <dgm:cxn modelId="{6AA787DF-B1FF-40F5-ACEF-E0EEBFDFA6FD}" type="presParOf" srcId="{EE601E19-8DF7-4A1E-BFB9-72FD4B027D6F}" destId="{903F3680-DD0F-446C-81B2-5CD5D13C478C}" srcOrd="0" destOrd="0" presId="urn:microsoft.com/office/officeart/2005/8/layout/hierarchy1"/>
    <dgm:cxn modelId="{E493D75B-4910-4DD3-975B-B5EB7FE67F74}" type="presParOf" srcId="{EE601E19-8DF7-4A1E-BFB9-72FD4B027D6F}" destId="{5C0A3FCA-71F5-4196-95DD-25E880CCEAC2}" srcOrd="1" destOrd="0" presId="urn:microsoft.com/office/officeart/2005/8/layout/hierarchy1"/>
    <dgm:cxn modelId="{A0171E5C-23C4-4517-9B56-A9DC795FE4AF}" type="presParOf" srcId="{8C3A57E0-6828-4C0D-82BC-427C621333E3}" destId="{678DA753-A9AD-44DC-B87F-F11DD8F781CA}" srcOrd="1" destOrd="0" presId="urn:microsoft.com/office/officeart/2005/8/layout/hierarchy1"/>
    <dgm:cxn modelId="{02734A3B-E916-42C5-8122-69A414649661}" type="presParOf" srcId="{678DA753-A9AD-44DC-B87F-F11DD8F781CA}" destId="{34BAB360-B04A-4EA0-95F4-F1DC03814CB9}" srcOrd="0" destOrd="0" presId="urn:microsoft.com/office/officeart/2005/8/layout/hierarchy1"/>
    <dgm:cxn modelId="{41ABB1C3-AB07-474C-A9E3-EAF2C47BC9C2}" type="presParOf" srcId="{678DA753-A9AD-44DC-B87F-F11DD8F781CA}" destId="{85A8BF1C-278E-4E38-883C-EB86614CD160}" srcOrd="1" destOrd="0" presId="urn:microsoft.com/office/officeart/2005/8/layout/hierarchy1"/>
    <dgm:cxn modelId="{2DBCF88B-0DDF-4B42-9F4C-A5E4A61193E2}" type="presParOf" srcId="{85A8BF1C-278E-4E38-883C-EB86614CD160}" destId="{99CFEA17-DFCD-4284-92F8-B1A7E45B7CA1}" srcOrd="0" destOrd="0" presId="urn:microsoft.com/office/officeart/2005/8/layout/hierarchy1"/>
    <dgm:cxn modelId="{DFEFBDDF-E8BC-4202-A655-71ECC1E136D7}" type="presParOf" srcId="{99CFEA17-DFCD-4284-92F8-B1A7E45B7CA1}" destId="{3B990BB4-F260-4FCE-9476-41AB7B74137F}" srcOrd="0" destOrd="0" presId="urn:microsoft.com/office/officeart/2005/8/layout/hierarchy1"/>
    <dgm:cxn modelId="{AA54FA3A-2671-4B3B-B493-7C8DCA8DC850}" type="presParOf" srcId="{99CFEA17-DFCD-4284-92F8-B1A7E45B7CA1}" destId="{0F6F3B34-838E-40AD-B4BF-11F6B67BCA01}" srcOrd="1" destOrd="0" presId="urn:microsoft.com/office/officeart/2005/8/layout/hierarchy1"/>
    <dgm:cxn modelId="{F251AD87-55CC-43E9-92AF-93B17FEB9933}" type="presParOf" srcId="{85A8BF1C-278E-4E38-883C-EB86614CD160}" destId="{B913D461-3727-4D64-B174-0750FC1DD1DE}" srcOrd="1" destOrd="0" presId="urn:microsoft.com/office/officeart/2005/8/layout/hierarchy1"/>
    <dgm:cxn modelId="{FD417AF9-896A-4A29-AA74-7F34E240A9FF}" type="presParOf" srcId="{B913D461-3727-4D64-B174-0750FC1DD1DE}" destId="{046DD204-9264-48A4-A8A0-F6ACFD2DD56F}" srcOrd="0" destOrd="0" presId="urn:microsoft.com/office/officeart/2005/8/layout/hierarchy1"/>
    <dgm:cxn modelId="{55A30473-59C9-463B-9360-0A0F1A812FA9}" type="presParOf" srcId="{B913D461-3727-4D64-B174-0750FC1DD1DE}" destId="{5F1571F8-9761-416C-92C4-A9A52DB9ED84}" srcOrd="1" destOrd="0" presId="urn:microsoft.com/office/officeart/2005/8/layout/hierarchy1"/>
    <dgm:cxn modelId="{0EF88B85-709D-473C-81B1-5C4F1E491DE8}" type="presParOf" srcId="{5F1571F8-9761-416C-92C4-A9A52DB9ED84}" destId="{520965D4-3002-46AC-B620-F78F4429CD75}" srcOrd="0" destOrd="0" presId="urn:microsoft.com/office/officeart/2005/8/layout/hierarchy1"/>
    <dgm:cxn modelId="{CE6CD1A3-FF72-4542-9C29-562D24F19475}" type="presParOf" srcId="{520965D4-3002-46AC-B620-F78F4429CD75}" destId="{9CC7C645-930A-4C83-900E-DEF652922F49}" srcOrd="0" destOrd="0" presId="urn:microsoft.com/office/officeart/2005/8/layout/hierarchy1"/>
    <dgm:cxn modelId="{A58594E6-C242-458F-8424-EACAD0733AF0}" type="presParOf" srcId="{520965D4-3002-46AC-B620-F78F4429CD75}" destId="{D24488C0-5465-4C32-BC9A-2444B719EEF0}" srcOrd="1" destOrd="0" presId="urn:microsoft.com/office/officeart/2005/8/layout/hierarchy1"/>
    <dgm:cxn modelId="{AA77B6DE-2DF4-4B81-9495-C473848C6DEC}" type="presParOf" srcId="{5F1571F8-9761-416C-92C4-A9A52DB9ED84}" destId="{62F93EA8-D185-481B-82CE-1EE57FAFEA57}" srcOrd="1" destOrd="0" presId="urn:microsoft.com/office/officeart/2005/8/layout/hierarchy1"/>
    <dgm:cxn modelId="{CC64C7A4-99B2-40FC-AC6E-8A1CBDCDF8CE}" type="presParOf" srcId="{62F93EA8-D185-481B-82CE-1EE57FAFEA57}" destId="{8D7B6B41-C1E0-44E8-A436-B6DB800E1543}" srcOrd="0" destOrd="0" presId="urn:microsoft.com/office/officeart/2005/8/layout/hierarchy1"/>
    <dgm:cxn modelId="{DB7FF503-B8A0-437D-8A72-A092C87C4936}" type="presParOf" srcId="{62F93EA8-D185-481B-82CE-1EE57FAFEA57}" destId="{1FAD3799-E057-4282-9460-0BC87F109EBD}" srcOrd="1" destOrd="0" presId="urn:microsoft.com/office/officeart/2005/8/layout/hierarchy1"/>
    <dgm:cxn modelId="{45A2495E-BFCA-4ADA-8D83-633E1CF9D74C}" type="presParOf" srcId="{1FAD3799-E057-4282-9460-0BC87F109EBD}" destId="{53BE9E80-48AC-40F2-9899-AC2CEDFAB90A}" srcOrd="0" destOrd="0" presId="urn:microsoft.com/office/officeart/2005/8/layout/hierarchy1"/>
    <dgm:cxn modelId="{A535E200-33EC-455D-B2AC-1AA17C8DB1C1}" type="presParOf" srcId="{53BE9E80-48AC-40F2-9899-AC2CEDFAB90A}" destId="{F90FF032-B672-44E5-9C02-FEDD823877C3}" srcOrd="0" destOrd="0" presId="urn:microsoft.com/office/officeart/2005/8/layout/hierarchy1"/>
    <dgm:cxn modelId="{00DC3ED4-967A-4D27-AC0F-9492F5C1BFEE}" type="presParOf" srcId="{53BE9E80-48AC-40F2-9899-AC2CEDFAB90A}" destId="{9E5E2AE3-0DAB-443C-99C7-4EAD77C8FA22}" srcOrd="1" destOrd="0" presId="urn:microsoft.com/office/officeart/2005/8/layout/hierarchy1"/>
    <dgm:cxn modelId="{CF5ADA9A-34F5-4BF7-A32D-901DE42107CC}" type="presParOf" srcId="{1FAD3799-E057-4282-9460-0BC87F109EBD}" destId="{478E7BD1-56FA-4B9D-BA30-0AB3BCC3D84A}" srcOrd="1" destOrd="0" presId="urn:microsoft.com/office/officeart/2005/8/layout/hierarchy1"/>
    <dgm:cxn modelId="{194A724E-51CC-4057-942B-65AD6CBF47FA}" type="presParOf" srcId="{772FE723-AB6D-48E8-B142-6FC20DB7359C}" destId="{1E625260-3768-4D16-A0A0-92C010E68FA2}" srcOrd="2" destOrd="0" presId="urn:microsoft.com/office/officeart/2005/8/layout/hierarchy1"/>
    <dgm:cxn modelId="{85AF27D2-9C2E-4B4B-A86A-786A4684F75A}" type="presParOf" srcId="{772FE723-AB6D-48E8-B142-6FC20DB7359C}" destId="{CADF6251-5097-4154-AA68-5B00F001F153}" srcOrd="3" destOrd="0" presId="urn:microsoft.com/office/officeart/2005/8/layout/hierarchy1"/>
    <dgm:cxn modelId="{9EB5953C-37C0-464E-BB9D-70443131AB36}" type="presParOf" srcId="{CADF6251-5097-4154-AA68-5B00F001F153}" destId="{42626622-E493-442F-8E8D-A01C5A6C905B}" srcOrd="0" destOrd="0" presId="urn:microsoft.com/office/officeart/2005/8/layout/hierarchy1"/>
    <dgm:cxn modelId="{403B8DEF-396C-4016-86AA-125A3C3FEDE5}" type="presParOf" srcId="{42626622-E493-442F-8E8D-A01C5A6C905B}" destId="{F5BFDB9A-9151-4CED-8364-C36B548EDB88}" srcOrd="0" destOrd="0" presId="urn:microsoft.com/office/officeart/2005/8/layout/hierarchy1"/>
    <dgm:cxn modelId="{D3469602-91D1-45C4-816F-97C2DB946EA4}" type="presParOf" srcId="{42626622-E493-442F-8E8D-A01C5A6C905B}" destId="{FBA4FEA6-942C-4AD1-84F4-004A0327A49C}" srcOrd="1" destOrd="0" presId="urn:microsoft.com/office/officeart/2005/8/layout/hierarchy1"/>
    <dgm:cxn modelId="{740C0B0C-F189-4CEC-809F-8E84CB0820E0}" type="presParOf" srcId="{CADF6251-5097-4154-AA68-5B00F001F153}" destId="{B3350C8A-B42C-4918-8284-D9FD14879622}" srcOrd="1" destOrd="0" presId="urn:microsoft.com/office/officeart/2005/8/layout/hierarchy1"/>
    <dgm:cxn modelId="{89BFE88B-6CD5-45D0-ACC2-DBDDAF9AD57D}" type="presParOf" srcId="{B3350C8A-B42C-4918-8284-D9FD14879622}" destId="{0AAD5C6A-518F-4FA0-AD64-B3488F7033A9}" srcOrd="0" destOrd="0" presId="urn:microsoft.com/office/officeart/2005/8/layout/hierarchy1"/>
    <dgm:cxn modelId="{422E0DAE-B765-4C8B-82D9-D99460000638}" type="presParOf" srcId="{B3350C8A-B42C-4918-8284-D9FD14879622}" destId="{FBD98AFF-7016-4D6E-8AC6-A0D84DEDF559}" srcOrd="1" destOrd="0" presId="urn:microsoft.com/office/officeart/2005/8/layout/hierarchy1"/>
    <dgm:cxn modelId="{01F08619-B212-45C8-8486-9EDECBFE6EC4}" type="presParOf" srcId="{FBD98AFF-7016-4D6E-8AC6-A0D84DEDF559}" destId="{8B8400AC-C43D-4067-9462-01FBA98EFEF2}" srcOrd="0" destOrd="0" presId="urn:microsoft.com/office/officeart/2005/8/layout/hierarchy1"/>
    <dgm:cxn modelId="{1C9F68FC-3C63-4A4A-A9AC-F27ACC92F63D}" type="presParOf" srcId="{8B8400AC-C43D-4067-9462-01FBA98EFEF2}" destId="{2A633480-1551-49FF-A0D9-B5D7F6F258CF}" srcOrd="0" destOrd="0" presId="urn:microsoft.com/office/officeart/2005/8/layout/hierarchy1"/>
    <dgm:cxn modelId="{EC398B2B-661E-4A53-8DE9-89A5837D5CA9}" type="presParOf" srcId="{8B8400AC-C43D-4067-9462-01FBA98EFEF2}" destId="{8FB75924-8E02-4556-82E0-82E6DED58E58}" srcOrd="1" destOrd="0" presId="urn:microsoft.com/office/officeart/2005/8/layout/hierarchy1"/>
    <dgm:cxn modelId="{CA6F3720-88BA-41A3-8BFC-2826D2939169}" type="presParOf" srcId="{FBD98AFF-7016-4D6E-8AC6-A0D84DEDF559}" destId="{C185DDBB-B6B4-4DE7-B823-B5281BBF5CA7}" srcOrd="1" destOrd="0" presId="urn:microsoft.com/office/officeart/2005/8/layout/hierarchy1"/>
    <dgm:cxn modelId="{9BC78EDA-112B-4CC6-A4A5-2CF43354DC11}" type="presParOf" srcId="{C185DDBB-B6B4-4DE7-B823-B5281BBF5CA7}" destId="{B581B50C-4BF9-470F-8ED0-2D8631278F8C}" srcOrd="0" destOrd="0" presId="urn:microsoft.com/office/officeart/2005/8/layout/hierarchy1"/>
    <dgm:cxn modelId="{F797978A-E485-442C-AFF9-35C880548893}" type="presParOf" srcId="{C185DDBB-B6B4-4DE7-B823-B5281BBF5CA7}" destId="{3F295A3B-1992-48F0-B042-5E5F980D3AE4}" srcOrd="1" destOrd="0" presId="urn:microsoft.com/office/officeart/2005/8/layout/hierarchy1"/>
    <dgm:cxn modelId="{B0C3AF50-0F4A-45C5-8BC1-06E047EDE8BF}" type="presParOf" srcId="{3F295A3B-1992-48F0-B042-5E5F980D3AE4}" destId="{2B249179-8903-4400-B439-941FE0CDAF22}" srcOrd="0" destOrd="0" presId="urn:microsoft.com/office/officeart/2005/8/layout/hierarchy1"/>
    <dgm:cxn modelId="{AA562762-BC27-4ACC-A296-3244CCE124FC}" type="presParOf" srcId="{2B249179-8903-4400-B439-941FE0CDAF22}" destId="{AD7DEDF3-90AE-42FC-A8F6-71EA5EAB2728}" srcOrd="0" destOrd="0" presId="urn:microsoft.com/office/officeart/2005/8/layout/hierarchy1"/>
    <dgm:cxn modelId="{D6519EA8-46B7-429C-BD2F-91D9639747E2}" type="presParOf" srcId="{2B249179-8903-4400-B439-941FE0CDAF22}" destId="{31622A9D-7DF7-44D5-9651-5FD974EAF306}" srcOrd="1" destOrd="0" presId="urn:microsoft.com/office/officeart/2005/8/layout/hierarchy1"/>
    <dgm:cxn modelId="{B3C5F67E-0187-4FE8-B158-E8C089D56AE7}" type="presParOf" srcId="{3F295A3B-1992-48F0-B042-5E5F980D3AE4}" destId="{14BF089E-7B66-4E48-A064-757C5882E51D}" srcOrd="1" destOrd="0" presId="urn:microsoft.com/office/officeart/2005/8/layout/hierarchy1"/>
    <dgm:cxn modelId="{E34F3AB2-3212-4A88-9D0B-22080A42ED72}" type="presParOf" srcId="{14BF089E-7B66-4E48-A064-757C5882E51D}" destId="{A7FA1718-F337-4FCF-87FB-B8854D051DB2}" srcOrd="0" destOrd="0" presId="urn:microsoft.com/office/officeart/2005/8/layout/hierarchy1"/>
    <dgm:cxn modelId="{29B3BC8B-54C2-42EA-82AA-5D85D583F6BD}" type="presParOf" srcId="{14BF089E-7B66-4E48-A064-757C5882E51D}" destId="{835B2AA4-A360-4353-94DB-A435C936ADD6}" srcOrd="1" destOrd="0" presId="urn:microsoft.com/office/officeart/2005/8/layout/hierarchy1"/>
    <dgm:cxn modelId="{E5488668-EC13-4757-B7BD-33CDC1FCB6E7}" type="presParOf" srcId="{835B2AA4-A360-4353-94DB-A435C936ADD6}" destId="{648649FC-D95A-480E-8C97-5F14840B84B0}" srcOrd="0" destOrd="0" presId="urn:microsoft.com/office/officeart/2005/8/layout/hierarchy1"/>
    <dgm:cxn modelId="{791454E5-FE04-4484-88E3-879A65014AF5}" type="presParOf" srcId="{648649FC-D95A-480E-8C97-5F14840B84B0}" destId="{089C67F7-C215-4A52-BA36-8D202F806B7D}" srcOrd="0" destOrd="0" presId="urn:microsoft.com/office/officeart/2005/8/layout/hierarchy1"/>
    <dgm:cxn modelId="{2F368176-06EF-4F57-82CC-34A6F6E75AED}" type="presParOf" srcId="{648649FC-D95A-480E-8C97-5F14840B84B0}" destId="{F9F11E2B-3BEC-4F64-84FA-D0EB9FFD7971}" srcOrd="1" destOrd="0" presId="urn:microsoft.com/office/officeart/2005/8/layout/hierarchy1"/>
    <dgm:cxn modelId="{92B7C61F-7288-41B6-9FC8-1676A6B98989}" type="presParOf" srcId="{835B2AA4-A360-4353-94DB-A435C936ADD6}" destId="{7266BD50-F896-41DB-8149-349958CD1647}" srcOrd="1" destOrd="0" presId="urn:microsoft.com/office/officeart/2005/8/layout/hierarchy1"/>
    <dgm:cxn modelId="{69010E1B-A03A-4980-B6E1-288D5B513ED9}" type="presParOf" srcId="{7266BD50-F896-41DB-8149-349958CD1647}" destId="{5154699F-E298-4B23-9986-0754BC5741E3}" srcOrd="0" destOrd="0" presId="urn:microsoft.com/office/officeart/2005/8/layout/hierarchy1"/>
    <dgm:cxn modelId="{491CB011-C737-46A1-A94C-132A7F961698}" type="presParOf" srcId="{7266BD50-F896-41DB-8149-349958CD1647}" destId="{D38EC190-3006-4BD7-8B51-0561BCCCC818}" srcOrd="1" destOrd="0" presId="urn:microsoft.com/office/officeart/2005/8/layout/hierarchy1"/>
    <dgm:cxn modelId="{BEB0E066-0DBD-463A-B68B-70937B6563AA}" type="presParOf" srcId="{D38EC190-3006-4BD7-8B51-0561BCCCC818}" destId="{9B5E74D3-8A55-4AD0-AA2D-4F7949B7EC53}" srcOrd="0" destOrd="0" presId="urn:microsoft.com/office/officeart/2005/8/layout/hierarchy1"/>
    <dgm:cxn modelId="{9061C196-584F-40F7-8DC9-2D6373FE68B9}" type="presParOf" srcId="{9B5E74D3-8A55-4AD0-AA2D-4F7949B7EC53}" destId="{B47959B1-A3A0-41F7-A550-147090A1116F}" srcOrd="0" destOrd="0" presId="urn:microsoft.com/office/officeart/2005/8/layout/hierarchy1"/>
    <dgm:cxn modelId="{49C32CAE-DBF9-4E6B-961F-B33464EFFCC8}" type="presParOf" srcId="{9B5E74D3-8A55-4AD0-AA2D-4F7949B7EC53}" destId="{5ECBD8D5-8000-46BE-B186-8888C6410FDA}" srcOrd="1" destOrd="0" presId="urn:microsoft.com/office/officeart/2005/8/layout/hierarchy1"/>
    <dgm:cxn modelId="{5F69662A-2B98-43D1-B0C2-4FA309D222DF}" type="presParOf" srcId="{D38EC190-3006-4BD7-8B51-0561BCCCC818}" destId="{9C65DA1F-7F17-4305-ADDA-D29A426E425E}" srcOrd="1" destOrd="0" presId="urn:microsoft.com/office/officeart/2005/8/layout/hierarchy1"/>
    <dgm:cxn modelId="{B2E30022-3EF8-4638-964B-92B5075D9FDE}" type="presParOf" srcId="{9C65DA1F-7F17-4305-ADDA-D29A426E425E}" destId="{D4B8408F-FF18-4EC8-B7FD-2CC23F6E5737}" srcOrd="0" destOrd="0" presId="urn:microsoft.com/office/officeart/2005/8/layout/hierarchy1"/>
    <dgm:cxn modelId="{72D5B69B-967F-4E08-922B-9BC6A06C898B}" type="presParOf" srcId="{9C65DA1F-7F17-4305-ADDA-D29A426E425E}" destId="{0DF5BB5B-5D80-419B-9955-0A7E134C7D0F}" srcOrd="1" destOrd="0" presId="urn:microsoft.com/office/officeart/2005/8/layout/hierarchy1"/>
    <dgm:cxn modelId="{1D017A03-03BE-4419-A378-A7699939BF0D}" type="presParOf" srcId="{0DF5BB5B-5D80-419B-9955-0A7E134C7D0F}" destId="{250E20AC-2EA0-4CBD-B9A7-C9DF17F17CD9}" srcOrd="0" destOrd="0" presId="urn:microsoft.com/office/officeart/2005/8/layout/hierarchy1"/>
    <dgm:cxn modelId="{023DD3D7-79B0-4015-89E4-B2D50A294BD9}" type="presParOf" srcId="{250E20AC-2EA0-4CBD-B9A7-C9DF17F17CD9}" destId="{E316CFCE-2CB6-4B76-9B02-9B64960A1ADC}" srcOrd="0" destOrd="0" presId="urn:microsoft.com/office/officeart/2005/8/layout/hierarchy1"/>
    <dgm:cxn modelId="{AC3CEEFE-F09F-44C1-B442-8FCA3D5D4EF4}" type="presParOf" srcId="{250E20AC-2EA0-4CBD-B9A7-C9DF17F17CD9}" destId="{17365B96-F566-4E09-8395-8B04E8A84867}" srcOrd="1" destOrd="0" presId="urn:microsoft.com/office/officeart/2005/8/layout/hierarchy1"/>
    <dgm:cxn modelId="{5219E577-F1B4-4B6C-BCFA-D4D4D4078F38}" type="presParOf" srcId="{0DF5BB5B-5D80-419B-9955-0A7E134C7D0F}" destId="{14462608-15CD-4BFD-9B79-1215D19A1E73}" srcOrd="1" destOrd="0" presId="urn:microsoft.com/office/officeart/2005/8/layout/hierarchy1"/>
    <dgm:cxn modelId="{A2B06C7E-4EDD-45EF-A7EA-2E14F0A1DE91}" type="presParOf" srcId="{14462608-15CD-4BFD-9B79-1215D19A1E73}" destId="{DAE3C3B9-F0EB-4AD5-8DDC-C6DEA715B56B}" srcOrd="0" destOrd="0" presId="urn:microsoft.com/office/officeart/2005/8/layout/hierarchy1"/>
    <dgm:cxn modelId="{2A4AE3C0-6905-4AE6-8075-6E8723D72426}" type="presParOf" srcId="{14462608-15CD-4BFD-9B79-1215D19A1E73}" destId="{C216AF7E-0472-4AF0-96D0-E380F235191E}" srcOrd="1" destOrd="0" presId="urn:microsoft.com/office/officeart/2005/8/layout/hierarchy1"/>
    <dgm:cxn modelId="{3D3DA3EB-1B4E-43B9-9710-BAB1F14B038A}" type="presParOf" srcId="{C216AF7E-0472-4AF0-96D0-E380F235191E}" destId="{9AFDBF1C-3E29-4780-A870-9E3C79ECA50A}" srcOrd="0" destOrd="0" presId="urn:microsoft.com/office/officeart/2005/8/layout/hierarchy1"/>
    <dgm:cxn modelId="{E5A3AE93-A0A1-41A3-BD7D-0A9961E0BAFF}" type="presParOf" srcId="{9AFDBF1C-3E29-4780-A870-9E3C79ECA50A}" destId="{97789067-B36B-4398-AFC7-A6F3AE37961C}" srcOrd="0" destOrd="0" presId="urn:microsoft.com/office/officeart/2005/8/layout/hierarchy1"/>
    <dgm:cxn modelId="{881517B9-FBF2-443D-BB2F-C68E370D5BCB}" type="presParOf" srcId="{9AFDBF1C-3E29-4780-A870-9E3C79ECA50A}" destId="{80B6F963-D8B7-4CBB-9B04-3742F6FD2938}" srcOrd="1" destOrd="0" presId="urn:microsoft.com/office/officeart/2005/8/layout/hierarchy1"/>
    <dgm:cxn modelId="{250FE9C1-40B7-48BC-A897-3C052F8288B6}" type="presParOf" srcId="{C216AF7E-0472-4AF0-96D0-E380F235191E}" destId="{E65355C3-D4F1-4FC2-8CD9-52EB988282C9}" srcOrd="1" destOrd="0" presId="urn:microsoft.com/office/officeart/2005/8/layout/hierarchy1"/>
    <dgm:cxn modelId="{9B98EDA3-8C1D-4C4F-B126-24C38EA3DE76}" type="presParOf" srcId="{B3350C8A-B42C-4918-8284-D9FD14879622}" destId="{C62285A9-0EE3-4B1D-A11E-EC54F49E5A80}" srcOrd="2" destOrd="0" presId="urn:microsoft.com/office/officeart/2005/8/layout/hierarchy1"/>
    <dgm:cxn modelId="{37CCF084-75DA-484A-B0F6-3FB1465734AE}" type="presParOf" srcId="{B3350C8A-B42C-4918-8284-D9FD14879622}" destId="{B6106945-0B35-4BB9-A622-0076DB413159}" srcOrd="3" destOrd="0" presId="urn:microsoft.com/office/officeart/2005/8/layout/hierarchy1"/>
    <dgm:cxn modelId="{D08DD64F-01F7-4C38-8B18-F65F4C90DCA6}" type="presParOf" srcId="{B6106945-0B35-4BB9-A622-0076DB413159}" destId="{42333DCC-46FB-45F5-9081-486DA601B6A1}" srcOrd="0" destOrd="0" presId="urn:microsoft.com/office/officeart/2005/8/layout/hierarchy1"/>
    <dgm:cxn modelId="{B937CB80-7F7F-48B2-BF57-AB58D6379E3A}" type="presParOf" srcId="{42333DCC-46FB-45F5-9081-486DA601B6A1}" destId="{0A40446C-6C9F-4EF5-8E07-3EB733ED684A}" srcOrd="0" destOrd="0" presId="urn:microsoft.com/office/officeart/2005/8/layout/hierarchy1"/>
    <dgm:cxn modelId="{AC2419DF-1E90-4422-A3C8-75365C8EE46D}" type="presParOf" srcId="{42333DCC-46FB-45F5-9081-486DA601B6A1}" destId="{51EFA083-3BF5-4A24-B735-630793F28728}" srcOrd="1" destOrd="0" presId="urn:microsoft.com/office/officeart/2005/8/layout/hierarchy1"/>
    <dgm:cxn modelId="{ECD324CD-B082-4140-BD59-D909842D59B2}" type="presParOf" srcId="{B6106945-0B35-4BB9-A622-0076DB413159}" destId="{48604EE6-0927-4A4F-9477-FE8FDB637A21}" srcOrd="1" destOrd="0" presId="urn:microsoft.com/office/officeart/2005/8/layout/hierarchy1"/>
    <dgm:cxn modelId="{43953997-3B25-4017-9008-30432F890AD7}" type="presParOf" srcId="{48604EE6-0927-4A4F-9477-FE8FDB637A21}" destId="{9B555C25-1835-4D29-9CFB-74F0CB1729E2}" srcOrd="0" destOrd="0" presId="urn:microsoft.com/office/officeart/2005/8/layout/hierarchy1"/>
    <dgm:cxn modelId="{CB2E6D8A-4F26-4016-B00A-690EC247AE95}" type="presParOf" srcId="{48604EE6-0927-4A4F-9477-FE8FDB637A21}" destId="{4A4C3055-F635-4A12-83AF-F824D31A40BA}" srcOrd="1" destOrd="0" presId="urn:microsoft.com/office/officeart/2005/8/layout/hierarchy1"/>
    <dgm:cxn modelId="{F68CEF92-DB76-482B-B77B-7A59F16F4BB1}" type="presParOf" srcId="{4A4C3055-F635-4A12-83AF-F824D31A40BA}" destId="{EF4DB305-19E5-4071-8627-F547B5879DB8}" srcOrd="0" destOrd="0" presId="urn:microsoft.com/office/officeart/2005/8/layout/hierarchy1"/>
    <dgm:cxn modelId="{DAA604A5-EB03-4010-86F2-E9F9609BAF3B}" type="presParOf" srcId="{EF4DB305-19E5-4071-8627-F547B5879DB8}" destId="{A23929E3-0B61-415E-929B-C62915D72827}" srcOrd="0" destOrd="0" presId="urn:microsoft.com/office/officeart/2005/8/layout/hierarchy1"/>
    <dgm:cxn modelId="{B437B1AB-5F17-4186-891F-3CC481DCE67C}" type="presParOf" srcId="{EF4DB305-19E5-4071-8627-F547B5879DB8}" destId="{1627B5E5-416B-46BE-B670-399194CB4087}" srcOrd="1" destOrd="0" presId="urn:microsoft.com/office/officeart/2005/8/layout/hierarchy1"/>
    <dgm:cxn modelId="{27F09F86-B277-416B-9AA2-3EB2A3725DFD}" type="presParOf" srcId="{4A4C3055-F635-4A12-83AF-F824D31A40BA}" destId="{B2E23D97-CF8E-4D8D-8366-B767ABCEC46D}" srcOrd="1" destOrd="0" presId="urn:microsoft.com/office/officeart/2005/8/layout/hierarchy1"/>
    <dgm:cxn modelId="{96D020F0-4525-4627-A962-551DAD24093F}" type="presParOf" srcId="{B2E23D97-CF8E-4D8D-8366-B767ABCEC46D}" destId="{FD80952A-D94D-4E33-954F-1E2ED0F2AD81}" srcOrd="0" destOrd="0" presId="urn:microsoft.com/office/officeart/2005/8/layout/hierarchy1"/>
    <dgm:cxn modelId="{903597B3-6B3F-45DE-85DB-52C9DDE6A066}" type="presParOf" srcId="{B2E23D97-CF8E-4D8D-8366-B767ABCEC46D}" destId="{BCA7C2A5-31ED-4895-A723-FF5F5DC1139E}" srcOrd="1" destOrd="0" presId="urn:microsoft.com/office/officeart/2005/8/layout/hierarchy1"/>
    <dgm:cxn modelId="{4A171EBC-684E-4D0A-8293-8BE8C2B2B731}" type="presParOf" srcId="{BCA7C2A5-31ED-4895-A723-FF5F5DC1139E}" destId="{8EC73C45-DFB1-49A7-8603-FD85C443F032}" srcOrd="0" destOrd="0" presId="urn:microsoft.com/office/officeart/2005/8/layout/hierarchy1"/>
    <dgm:cxn modelId="{4CA058DE-C215-415C-8090-DD009F96C606}" type="presParOf" srcId="{8EC73C45-DFB1-49A7-8603-FD85C443F032}" destId="{5B631239-804C-495F-9308-B78EB36D4907}" srcOrd="0" destOrd="0" presId="urn:microsoft.com/office/officeart/2005/8/layout/hierarchy1"/>
    <dgm:cxn modelId="{D76095DB-245F-454B-B858-49EB39A01A7B}" type="presParOf" srcId="{8EC73C45-DFB1-49A7-8603-FD85C443F032}" destId="{F00A8E5E-B866-4CF5-8F90-5AE11512391D}" srcOrd="1" destOrd="0" presId="urn:microsoft.com/office/officeart/2005/8/layout/hierarchy1"/>
    <dgm:cxn modelId="{407170B5-423B-4B81-9D40-47F9030164FE}" type="presParOf" srcId="{BCA7C2A5-31ED-4895-A723-FF5F5DC1139E}" destId="{06849F95-4AEA-4781-8A28-79CB6C080461}" srcOrd="1" destOrd="0" presId="urn:microsoft.com/office/officeart/2005/8/layout/hierarchy1"/>
    <dgm:cxn modelId="{58DC3938-9F9A-48D6-BFE8-A90980BC7AA1}" type="presParOf" srcId="{06849F95-4AEA-4781-8A28-79CB6C080461}" destId="{709F0DC5-2725-41F1-AFDA-8CA841D2C83E}" srcOrd="0" destOrd="0" presId="urn:microsoft.com/office/officeart/2005/8/layout/hierarchy1"/>
    <dgm:cxn modelId="{AC4F450A-39BA-4340-8B7E-D78C2F4FBC46}" type="presParOf" srcId="{06849F95-4AEA-4781-8A28-79CB6C080461}" destId="{0740E660-B7CC-438D-83B4-14A9F79B4467}" srcOrd="1" destOrd="0" presId="urn:microsoft.com/office/officeart/2005/8/layout/hierarchy1"/>
    <dgm:cxn modelId="{7360256E-D845-4D27-B5F9-B9DC9657EF8F}" type="presParOf" srcId="{0740E660-B7CC-438D-83B4-14A9F79B4467}" destId="{E20BD622-EAFA-4306-8CF0-6B2A748A9B34}" srcOrd="0" destOrd="0" presId="urn:microsoft.com/office/officeart/2005/8/layout/hierarchy1"/>
    <dgm:cxn modelId="{DE20F085-36E8-4463-9D96-109FBA68D116}" type="presParOf" srcId="{E20BD622-EAFA-4306-8CF0-6B2A748A9B34}" destId="{6DE0B482-E63C-476B-BEAF-483839BE86F9}" srcOrd="0" destOrd="0" presId="urn:microsoft.com/office/officeart/2005/8/layout/hierarchy1"/>
    <dgm:cxn modelId="{5B868B1C-94DE-467F-B5D6-903FB364C9F7}" type="presParOf" srcId="{E20BD622-EAFA-4306-8CF0-6B2A748A9B34}" destId="{55774BAE-5E80-48D1-8B74-924D7B04A8D3}" srcOrd="1" destOrd="0" presId="urn:microsoft.com/office/officeart/2005/8/layout/hierarchy1"/>
    <dgm:cxn modelId="{1C6B8E27-9FEA-4870-988E-E8F41DB26A57}" type="presParOf" srcId="{0740E660-B7CC-438D-83B4-14A9F79B4467}" destId="{F004F092-AB09-457A-A8F2-A1C7A2EB7C38}" srcOrd="1" destOrd="0" presId="urn:microsoft.com/office/officeart/2005/8/layout/hierarchy1"/>
    <dgm:cxn modelId="{1B5C8F11-C455-47ED-A68A-6871F3B0ED5D}" type="presParOf" srcId="{F004F092-AB09-457A-A8F2-A1C7A2EB7C38}" destId="{C6C153E1-D67D-41CB-9197-6E112E3A5A90}" srcOrd="0" destOrd="0" presId="urn:microsoft.com/office/officeart/2005/8/layout/hierarchy1"/>
    <dgm:cxn modelId="{ED5A4EC1-72E1-4747-A267-75305CC071B6}" type="presParOf" srcId="{F004F092-AB09-457A-A8F2-A1C7A2EB7C38}" destId="{206B176D-1FED-4F1D-982D-C5FA70305D66}" srcOrd="1" destOrd="0" presId="urn:microsoft.com/office/officeart/2005/8/layout/hierarchy1"/>
    <dgm:cxn modelId="{E9965A5D-9C1E-41CE-8DB7-EB6D3E27DC44}" type="presParOf" srcId="{206B176D-1FED-4F1D-982D-C5FA70305D66}" destId="{66C76D13-61E5-4520-889E-213226AD27A5}" srcOrd="0" destOrd="0" presId="urn:microsoft.com/office/officeart/2005/8/layout/hierarchy1"/>
    <dgm:cxn modelId="{A54A1C74-DC5B-4EE8-B0E4-FC909289A1B6}" type="presParOf" srcId="{66C76D13-61E5-4520-889E-213226AD27A5}" destId="{97D4C53B-7F09-42E5-A126-653C60701043}" srcOrd="0" destOrd="0" presId="urn:microsoft.com/office/officeart/2005/8/layout/hierarchy1"/>
    <dgm:cxn modelId="{CED6DFCB-FE48-4410-B492-23411D2647E2}" type="presParOf" srcId="{66C76D13-61E5-4520-889E-213226AD27A5}" destId="{3F153006-F381-4E9C-9DAB-C5936B7B5BEC}" srcOrd="1" destOrd="0" presId="urn:microsoft.com/office/officeart/2005/8/layout/hierarchy1"/>
    <dgm:cxn modelId="{1A8C32FB-DC58-488A-AB9E-AF0EC2D507CA}" type="presParOf" srcId="{206B176D-1FED-4F1D-982D-C5FA70305D66}" destId="{E7086336-A9C4-4F40-B5B1-BA89DF8AB2C7}" srcOrd="1" destOrd="0" presId="urn:microsoft.com/office/officeart/2005/8/layout/hierarchy1"/>
    <dgm:cxn modelId="{9C292BF3-73E6-434B-A30F-5B0D9B970B11}" type="presParOf" srcId="{E7086336-A9C4-4F40-B5B1-BA89DF8AB2C7}" destId="{460EFC3F-9392-4062-9B46-3C0A12D894EF}" srcOrd="0" destOrd="0" presId="urn:microsoft.com/office/officeart/2005/8/layout/hierarchy1"/>
    <dgm:cxn modelId="{B0363B96-6CD7-4B90-896C-2932AFCF02DF}" type="presParOf" srcId="{E7086336-A9C4-4F40-B5B1-BA89DF8AB2C7}" destId="{BE201867-8F9D-4CF2-85FF-A19C615B3769}" srcOrd="1" destOrd="0" presId="urn:microsoft.com/office/officeart/2005/8/layout/hierarchy1"/>
    <dgm:cxn modelId="{03A2C663-C75D-47B8-B980-A24FD3431988}" type="presParOf" srcId="{BE201867-8F9D-4CF2-85FF-A19C615B3769}" destId="{B330B088-201E-43A0-AC94-C8983953DF62}" srcOrd="0" destOrd="0" presId="urn:microsoft.com/office/officeart/2005/8/layout/hierarchy1"/>
    <dgm:cxn modelId="{BC6023DA-64DB-4631-8BA2-2AFBB098B462}" type="presParOf" srcId="{B330B088-201E-43A0-AC94-C8983953DF62}" destId="{4ED00439-2EAF-4510-8298-E7F36B33F6ED}" srcOrd="0" destOrd="0" presId="urn:microsoft.com/office/officeart/2005/8/layout/hierarchy1"/>
    <dgm:cxn modelId="{436B60D3-7E5A-41ED-8482-68DD4F508802}" type="presParOf" srcId="{B330B088-201E-43A0-AC94-C8983953DF62}" destId="{DA81FA26-ACB5-489F-A0D0-B3C2F0250C16}" srcOrd="1" destOrd="0" presId="urn:microsoft.com/office/officeart/2005/8/layout/hierarchy1"/>
    <dgm:cxn modelId="{A53A073F-79E3-498C-A094-B8733DFDEED4}" type="presParOf" srcId="{BE201867-8F9D-4CF2-85FF-A19C615B3769}" destId="{062585BC-94B6-4049-B8F2-DAA4F44F1998}" srcOrd="1" destOrd="0" presId="urn:microsoft.com/office/officeart/2005/8/layout/hierarchy1"/>
    <dgm:cxn modelId="{EF5F83E4-B563-41F1-804F-DD177EAD4AD4}" type="presParOf" srcId="{772FE723-AB6D-48E8-B142-6FC20DB7359C}" destId="{6FBC5032-3A73-447F-8D5A-004C540BFEBA}" srcOrd="4" destOrd="0" presId="urn:microsoft.com/office/officeart/2005/8/layout/hierarchy1"/>
    <dgm:cxn modelId="{6C80E842-5533-4F89-A743-FCD539ACE286}" type="presParOf" srcId="{772FE723-AB6D-48E8-B142-6FC20DB7359C}" destId="{555BEE4C-3C88-479B-A1F4-FA0DDDCD0DB9}" srcOrd="5" destOrd="0" presId="urn:microsoft.com/office/officeart/2005/8/layout/hierarchy1"/>
    <dgm:cxn modelId="{1F97FDF1-CB17-42C4-A025-6122121132CF}" type="presParOf" srcId="{555BEE4C-3C88-479B-A1F4-FA0DDDCD0DB9}" destId="{19738DD8-EEEF-4A0D-BD42-5A8BE152E52E}" srcOrd="0" destOrd="0" presId="urn:microsoft.com/office/officeart/2005/8/layout/hierarchy1"/>
    <dgm:cxn modelId="{99458233-4484-4B39-A14C-7A41E8E215A4}" type="presParOf" srcId="{19738DD8-EEEF-4A0D-BD42-5A8BE152E52E}" destId="{D6599E4D-EC6B-46B5-8A28-8E17313C7B1F}" srcOrd="0" destOrd="0" presId="urn:microsoft.com/office/officeart/2005/8/layout/hierarchy1"/>
    <dgm:cxn modelId="{99561735-6757-47BF-9FE4-EF460BECE7C4}" type="presParOf" srcId="{19738DD8-EEEF-4A0D-BD42-5A8BE152E52E}" destId="{CA13498A-6204-43DA-A531-C4949F7679EF}" srcOrd="1" destOrd="0" presId="urn:microsoft.com/office/officeart/2005/8/layout/hierarchy1"/>
    <dgm:cxn modelId="{26CC22CF-044A-4C1A-9C75-9DFED851B664}" type="presParOf" srcId="{555BEE4C-3C88-479B-A1F4-FA0DDDCD0DB9}" destId="{FB78222D-B4CF-46F7-B29E-5104C5AD8BAB}" srcOrd="1" destOrd="0" presId="urn:microsoft.com/office/officeart/2005/8/layout/hierarchy1"/>
    <dgm:cxn modelId="{3F5C8414-48E0-4028-B029-BFE5C0987DEE}" type="presParOf" srcId="{FB78222D-B4CF-46F7-B29E-5104C5AD8BAB}" destId="{7E7F2433-A076-42B2-9894-070E1F8D905E}" srcOrd="0" destOrd="0" presId="urn:microsoft.com/office/officeart/2005/8/layout/hierarchy1"/>
    <dgm:cxn modelId="{4604C445-5AFA-4C9A-A9B0-3FF38335DDBE}" type="presParOf" srcId="{FB78222D-B4CF-46F7-B29E-5104C5AD8BAB}" destId="{CFFC95F2-CDA9-423F-AAFC-5C605146ABD5}" srcOrd="1" destOrd="0" presId="urn:microsoft.com/office/officeart/2005/8/layout/hierarchy1"/>
    <dgm:cxn modelId="{9833A374-9C9F-4AE2-A082-FFB6C6AF0697}" type="presParOf" srcId="{CFFC95F2-CDA9-423F-AAFC-5C605146ABD5}" destId="{729D8877-8647-46F9-85E0-6CAEE644C7B6}" srcOrd="0" destOrd="0" presId="urn:microsoft.com/office/officeart/2005/8/layout/hierarchy1"/>
    <dgm:cxn modelId="{C52282DD-E0EA-4DA0-B8E9-4D20BD47225D}" type="presParOf" srcId="{729D8877-8647-46F9-85E0-6CAEE644C7B6}" destId="{1239DB83-DA86-4747-9164-36531F4710D8}" srcOrd="0" destOrd="0" presId="urn:microsoft.com/office/officeart/2005/8/layout/hierarchy1"/>
    <dgm:cxn modelId="{043CD5D5-3698-4E57-A5BB-3420BBFEEA3F}" type="presParOf" srcId="{729D8877-8647-46F9-85E0-6CAEE644C7B6}" destId="{82A6E980-4164-4972-B29C-7F892CA2E2D0}" srcOrd="1" destOrd="0" presId="urn:microsoft.com/office/officeart/2005/8/layout/hierarchy1"/>
    <dgm:cxn modelId="{608EE632-2024-4554-9451-DBD7A478B454}" type="presParOf" srcId="{CFFC95F2-CDA9-423F-AAFC-5C605146ABD5}" destId="{0B44A540-B5AF-4379-8A2A-BBD6B13624F9}" srcOrd="1" destOrd="0" presId="urn:microsoft.com/office/officeart/2005/8/layout/hierarchy1"/>
    <dgm:cxn modelId="{A8F05007-CC6E-4A35-813D-6F8BAC541E67}" type="presParOf" srcId="{0B44A540-B5AF-4379-8A2A-BBD6B13624F9}" destId="{D58A45AB-99EE-4238-B49E-51EA14DB1FD1}" srcOrd="0" destOrd="0" presId="urn:microsoft.com/office/officeart/2005/8/layout/hierarchy1"/>
    <dgm:cxn modelId="{6D09F6F9-1E07-4247-9FB4-AB589A8B7994}" type="presParOf" srcId="{0B44A540-B5AF-4379-8A2A-BBD6B13624F9}" destId="{CCF566A0-E671-416F-B30F-77D5F9D6FAEA}" srcOrd="1" destOrd="0" presId="urn:microsoft.com/office/officeart/2005/8/layout/hierarchy1"/>
    <dgm:cxn modelId="{D8093B0A-22AB-45D3-B724-9FF936874A9C}" type="presParOf" srcId="{CCF566A0-E671-416F-B30F-77D5F9D6FAEA}" destId="{8F538CF7-C969-448F-9DA5-BF14F6CD51E6}" srcOrd="0" destOrd="0" presId="urn:microsoft.com/office/officeart/2005/8/layout/hierarchy1"/>
    <dgm:cxn modelId="{605A9838-82FD-4359-9D37-8A912AF20A38}" type="presParOf" srcId="{8F538CF7-C969-448F-9DA5-BF14F6CD51E6}" destId="{A6F36BF3-3127-438D-A6DA-3CD7E4CAAD9D}" srcOrd="0" destOrd="0" presId="urn:microsoft.com/office/officeart/2005/8/layout/hierarchy1"/>
    <dgm:cxn modelId="{E3F0CB64-EC04-4798-AAAA-729AA9004E59}" type="presParOf" srcId="{8F538CF7-C969-448F-9DA5-BF14F6CD51E6}" destId="{05CC06F5-BA92-4E61-914F-9951F72F39EF}" srcOrd="1" destOrd="0" presId="urn:microsoft.com/office/officeart/2005/8/layout/hierarchy1"/>
    <dgm:cxn modelId="{AE8B0529-B35E-43EE-B10C-D99705813DE7}" type="presParOf" srcId="{CCF566A0-E671-416F-B30F-77D5F9D6FAEA}" destId="{89717D08-F251-4BD4-B2A9-7E78CECD59CF}" srcOrd="1" destOrd="0" presId="urn:microsoft.com/office/officeart/2005/8/layout/hierarchy1"/>
    <dgm:cxn modelId="{2BBC9AAA-CE08-411B-8C3B-98C77B6C1D3C}" type="presParOf" srcId="{89717D08-F251-4BD4-B2A9-7E78CECD59CF}" destId="{EFC91B45-39D8-4587-83D4-9D83A546CB1A}" srcOrd="0" destOrd="0" presId="urn:microsoft.com/office/officeart/2005/8/layout/hierarchy1"/>
    <dgm:cxn modelId="{1ADECB30-0D50-4D5A-8B86-8D49BE6B3F0A}" type="presParOf" srcId="{89717D08-F251-4BD4-B2A9-7E78CECD59CF}" destId="{D7C848CB-4164-45F3-B596-E0220F8824BF}" srcOrd="1" destOrd="0" presId="urn:microsoft.com/office/officeart/2005/8/layout/hierarchy1"/>
    <dgm:cxn modelId="{9A65AA64-9DD0-48B5-951E-CBD79BD1B93A}" type="presParOf" srcId="{D7C848CB-4164-45F3-B596-E0220F8824BF}" destId="{D3B8169D-E86C-4E57-912B-4DEF666347AE}" srcOrd="0" destOrd="0" presId="urn:microsoft.com/office/officeart/2005/8/layout/hierarchy1"/>
    <dgm:cxn modelId="{FF75AD6B-5C4E-4B14-B20F-1A9FC3DE32B8}" type="presParOf" srcId="{D3B8169D-E86C-4E57-912B-4DEF666347AE}" destId="{179423A8-39BE-4A53-AE0F-140B9A6B1EBE}" srcOrd="0" destOrd="0" presId="urn:microsoft.com/office/officeart/2005/8/layout/hierarchy1"/>
    <dgm:cxn modelId="{98FC99A4-3A07-4D86-95A4-D5DACA0BFE87}" type="presParOf" srcId="{D3B8169D-E86C-4E57-912B-4DEF666347AE}" destId="{3BDC3634-CC13-45FA-B953-BAAB7E5543BF}" srcOrd="1" destOrd="0" presId="urn:microsoft.com/office/officeart/2005/8/layout/hierarchy1"/>
    <dgm:cxn modelId="{B1FDAB5B-5513-450D-92AF-71034AF0181A}" type="presParOf" srcId="{D7C848CB-4164-45F3-B596-E0220F8824BF}" destId="{0AB7C7B9-7B11-42C7-BEDB-2F2A8817728B}" srcOrd="1" destOrd="0" presId="urn:microsoft.com/office/officeart/2005/8/layout/hierarchy1"/>
    <dgm:cxn modelId="{C21FFAF0-D8CB-4E66-AEE4-DC7346A2DCC8}" type="presParOf" srcId="{0AB7C7B9-7B11-42C7-BEDB-2F2A8817728B}" destId="{2C81CEEC-CAB5-43E1-A938-79D53BD84245}" srcOrd="0" destOrd="0" presId="urn:microsoft.com/office/officeart/2005/8/layout/hierarchy1"/>
    <dgm:cxn modelId="{C1C1C421-058B-496A-8051-C076220B51A2}" type="presParOf" srcId="{0AB7C7B9-7B11-42C7-BEDB-2F2A8817728B}" destId="{94C736A1-83E3-409E-825D-69B6A77DF92A}" srcOrd="1" destOrd="0" presId="urn:microsoft.com/office/officeart/2005/8/layout/hierarchy1"/>
    <dgm:cxn modelId="{7668CA9D-D4EA-4FFB-9711-4FF00A275AC5}" type="presParOf" srcId="{94C736A1-83E3-409E-825D-69B6A77DF92A}" destId="{8AEB4D19-15FA-409F-B4B9-D44AEFFBD518}" srcOrd="0" destOrd="0" presId="urn:microsoft.com/office/officeart/2005/8/layout/hierarchy1"/>
    <dgm:cxn modelId="{F04D81A7-ECEB-45C3-80D2-DCC1ED9BFD0C}" type="presParOf" srcId="{8AEB4D19-15FA-409F-B4B9-D44AEFFBD518}" destId="{A8695BA5-DB3C-4E0F-82D5-BBDDE5D18D0E}" srcOrd="0" destOrd="0" presId="urn:microsoft.com/office/officeart/2005/8/layout/hierarchy1"/>
    <dgm:cxn modelId="{9F80187E-D410-46C4-8D48-39739427DE43}" type="presParOf" srcId="{8AEB4D19-15FA-409F-B4B9-D44AEFFBD518}" destId="{4F07F9B7-9461-4510-8D62-34AA7900D739}" srcOrd="1" destOrd="0" presId="urn:microsoft.com/office/officeart/2005/8/layout/hierarchy1"/>
    <dgm:cxn modelId="{36B1A37B-6D8D-4B22-9AA3-4B5D9C098E54}" type="presParOf" srcId="{94C736A1-83E3-409E-825D-69B6A77DF92A}" destId="{B159554B-AF61-406F-988C-D3FFF819FBD6}" srcOrd="1" destOrd="0" presId="urn:microsoft.com/office/officeart/2005/8/layout/hierarchy1"/>
    <dgm:cxn modelId="{7C2C824F-BCB4-4AFA-AF21-E28B28AD1663}" type="presParOf" srcId="{B159554B-AF61-406F-988C-D3FFF819FBD6}" destId="{8A940E79-89E2-44A8-80E6-D79A440A23FB}" srcOrd="0" destOrd="0" presId="urn:microsoft.com/office/officeart/2005/8/layout/hierarchy1"/>
    <dgm:cxn modelId="{225BB63F-FABE-40CB-96E0-5552947C0FAC}" type="presParOf" srcId="{B159554B-AF61-406F-988C-D3FFF819FBD6}" destId="{10DFB148-59F4-4D32-9512-FF3DB5830A7C}" srcOrd="1" destOrd="0" presId="urn:microsoft.com/office/officeart/2005/8/layout/hierarchy1"/>
    <dgm:cxn modelId="{B15D281C-5BD7-4012-9374-2529A3672D1A}" type="presParOf" srcId="{10DFB148-59F4-4D32-9512-FF3DB5830A7C}" destId="{90668D4B-500C-4B17-98D4-511883D1B8B5}" srcOrd="0" destOrd="0" presId="urn:microsoft.com/office/officeart/2005/8/layout/hierarchy1"/>
    <dgm:cxn modelId="{D842EC7B-31B2-4184-8B53-F652E6E22478}" type="presParOf" srcId="{90668D4B-500C-4B17-98D4-511883D1B8B5}" destId="{DCE89B38-A282-4ED4-BA2D-3893C5FB2D89}" srcOrd="0" destOrd="0" presId="urn:microsoft.com/office/officeart/2005/8/layout/hierarchy1"/>
    <dgm:cxn modelId="{4E0EB77A-5947-4E87-ADA5-0A537B05F1A3}" type="presParOf" srcId="{90668D4B-500C-4B17-98D4-511883D1B8B5}" destId="{1DC1BEBE-D73F-4B57-85DA-76ADC2778437}" srcOrd="1" destOrd="0" presId="urn:microsoft.com/office/officeart/2005/8/layout/hierarchy1"/>
    <dgm:cxn modelId="{E21E8AA9-1CBC-493D-8EB4-DB2C2E0868F6}" type="presParOf" srcId="{10DFB148-59F4-4D32-9512-FF3DB5830A7C}" destId="{7E39BA5E-B92F-4F97-8B7A-5BEFFFEE7AFA}" srcOrd="1" destOrd="0" presId="urn:microsoft.com/office/officeart/2005/8/layout/hierarchy1"/>
    <dgm:cxn modelId="{C40FC2EB-7F4E-4EFB-BC19-5C69061ED166}" type="presParOf" srcId="{7E39BA5E-B92F-4F97-8B7A-5BEFFFEE7AFA}" destId="{FAD1D9C3-DD83-4155-A375-FA0EA770D12A}" srcOrd="0" destOrd="0" presId="urn:microsoft.com/office/officeart/2005/8/layout/hierarchy1"/>
    <dgm:cxn modelId="{F94B4D9B-717A-4B80-9BBA-70D770919995}" type="presParOf" srcId="{7E39BA5E-B92F-4F97-8B7A-5BEFFFEE7AFA}" destId="{FDD07D99-5FF5-40C1-8215-841826772D53}" srcOrd="1" destOrd="0" presId="urn:microsoft.com/office/officeart/2005/8/layout/hierarchy1"/>
    <dgm:cxn modelId="{C0FAA580-4C5D-4B23-BAC3-60AF74300488}" type="presParOf" srcId="{FDD07D99-5FF5-40C1-8215-841826772D53}" destId="{17D95BAB-898D-4DB7-90F5-BC77FB17183E}" srcOrd="0" destOrd="0" presId="urn:microsoft.com/office/officeart/2005/8/layout/hierarchy1"/>
    <dgm:cxn modelId="{D4D83D1C-4156-4D19-BC30-650D1A1F11C9}" type="presParOf" srcId="{17D95BAB-898D-4DB7-90F5-BC77FB17183E}" destId="{25635310-3A5B-4272-803F-2D6238470F95}" srcOrd="0" destOrd="0" presId="urn:microsoft.com/office/officeart/2005/8/layout/hierarchy1"/>
    <dgm:cxn modelId="{EC25A09E-059D-40B4-8EB2-7C013FCA6362}" type="presParOf" srcId="{17D95BAB-898D-4DB7-90F5-BC77FB17183E}" destId="{0192CF97-92EA-4436-8577-A4E42D14EB4B}" srcOrd="1" destOrd="0" presId="urn:microsoft.com/office/officeart/2005/8/layout/hierarchy1"/>
    <dgm:cxn modelId="{8701C8FC-1064-4E78-87C5-A9A61598F1C4}" type="presParOf" srcId="{FDD07D99-5FF5-40C1-8215-841826772D53}" destId="{E5FD2627-06E6-4FD3-8AD7-6C8063472E6F}" srcOrd="1" destOrd="0" presId="urn:microsoft.com/office/officeart/2005/8/layout/hierarchy1"/>
    <dgm:cxn modelId="{8A406197-0E31-42F7-AC88-23F54B98F277}" type="presParOf" srcId="{FB78222D-B4CF-46F7-B29E-5104C5AD8BAB}" destId="{FECFA4AF-4B2A-4776-B68E-A06676DEE8AD}" srcOrd="2" destOrd="0" presId="urn:microsoft.com/office/officeart/2005/8/layout/hierarchy1"/>
    <dgm:cxn modelId="{D15E1EB8-D028-47EF-B25F-930CC05175A6}" type="presParOf" srcId="{FB78222D-B4CF-46F7-B29E-5104C5AD8BAB}" destId="{9AB20F77-EEB6-4D1F-A591-148E9681FA68}" srcOrd="3" destOrd="0" presId="urn:microsoft.com/office/officeart/2005/8/layout/hierarchy1"/>
    <dgm:cxn modelId="{AB170179-6685-486F-AD72-0F852DC2791D}" type="presParOf" srcId="{9AB20F77-EEB6-4D1F-A591-148E9681FA68}" destId="{80250741-5EC6-4C9B-A188-84A069DE7BE9}" srcOrd="0" destOrd="0" presId="urn:microsoft.com/office/officeart/2005/8/layout/hierarchy1"/>
    <dgm:cxn modelId="{FB752CEC-2E2C-4011-B3E3-C481647546B7}" type="presParOf" srcId="{80250741-5EC6-4C9B-A188-84A069DE7BE9}" destId="{E6466C20-E904-449F-B214-69907B467BB7}" srcOrd="0" destOrd="0" presId="urn:microsoft.com/office/officeart/2005/8/layout/hierarchy1"/>
    <dgm:cxn modelId="{7840D2E8-CE02-4543-B1AD-72EA84FC3DC8}" type="presParOf" srcId="{80250741-5EC6-4C9B-A188-84A069DE7BE9}" destId="{BB8DA616-E657-4848-8D91-5A5CB35040AD}" srcOrd="1" destOrd="0" presId="urn:microsoft.com/office/officeart/2005/8/layout/hierarchy1"/>
    <dgm:cxn modelId="{31833B64-8475-4F2B-B721-8556AFE07589}" type="presParOf" srcId="{9AB20F77-EEB6-4D1F-A591-148E9681FA68}" destId="{DAA209CE-41AC-46D6-BC1B-16184E623AD1}" srcOrd="1" destOrd="0" presId="urn:microsoft.com/office/officeart/2005/8/layout/hierarchy1"/>
    <dgm:cxn modelId="{D443940E-AB96-4ACD-B9C2-DC4EB1A3BD68}" type="presParOf" srcId="{DAA209CE-41AC-46D6-BC1B-16184E623AD1}" destId="{C1D80FC2-93AD-4666-9B7B-98DB43B0A171}" srcOrd="0" destOrd="0" presId="urn:microsoft.com/office/officeart/2005/8/layout/hierarchy1"/>
    <dgm:cxn modelId="{686468BB-7EAD-4B83-9952-6CD1FD10104F}" type="presParOf" srcId="{DAA209CE-41AC-46D6-BC1B-16184E623AD1}" destId="{67E36CAF-66BF-4981-9684-62FC4638EE88}" srcOrd="1" destOrd="0" presId="urn:microsoft.com/office/officeart/2005/8/layout/hierarchy1"/>
    <dgm:cxn modelId="{9E956A15-27C9-4C9F-833E-747DDEAC074B}" type="presParOf" srcId="{67E36CAF-66BF-4981-9684-62FC4638EE88}" destId="{47B130E5-A121-4B8D-9C6F-E39A7E96DBAA}" srcOrd="0" destOrd="0" presId="urn:microsoft.com/office/officeart/2005/8/layout/hierarchy1"/>
    <dgm:cxn modelId="{4571F59C-950B-4F04-B610-4CD58653A721}" type="presParOf" srcId="{47B130E5-A121-4B8D-9C6F-E39A7E96DBAA}" destId="{13F7A549-4B66-4762-B510-B3719015A9E4}" srcOrd="0" destOrd="0" presId="urn:microsoft.com/office/officeart/2005/8/layout/hierarchy1"/>
    <dgm:cxn modelId="{947179E0-E4E8-4A1C-B6F9-5A89A272DA86}" type="presParOf" srcId="{47B130E5-A121-4B8D-9C6F-E39A7E96DBAA}" destId="{ED327C2C-76EE-460C-BF8A-549EB94B021B}" srcOrd="1" destOrd="0" presId="urn:microsoft.com/office/officeart/2005/8/layout/hierarchy1"/>
    <dgm:cxn modelId="{AC532F4E-CED5-46EA-83E2-6886C81CEB17}" type="presParOf" srcId="{67E36CAF-66BF-4981-9684-62FC4638EE88}" destId="{E1D048C9-54CE-40FE-B29D-1A52626E18FB}" srcOrd="1" destOrd="0" presId="urn:microsoft.com/office/officeart/2005/8/layout/hierarchy1"/>
    <dgm:cxn modelId="{0D3CB36E-466F-460D-AC23-BE57A1ADD3B8}" type="presParOf" srcId="{E1D048C9-54CE-40FE-B29D-1A52626E18FB}" destId="{5826A27F-29F1-484D-86B6-0994991C9A2B}" srcOrd="0" destOrd="0" presId="urn:microsoft.com/office/officeart/2005/8/layout/hierarchy1"/>
    <dgm:cxn modelId="{1D41A9B3-E021-4A72-9F11-43203372907D}" type="presParOf" srcId="{E1D048C9-54CE-40FE-B29D-1A52626E18FB}" destId="{E2E4F2BE-B725-475C-8C24-BB645256F84B}" srcOrd="1" destOrd="0" presId="urn:microsoft.com/office/officeart/2005/8/layout/hierarchy1"/>
    <dgm:cxn modelId="{4E6ADF7D-266A-4FE8-B0F4-52A6152ED5B5}" type="presParOf" srcId="{E2E4F2BE-B725-475C-8C24-BB645256F84B}" destId="{2ED9A2C2-93BC-4EAF-8D38-8FF5120526F0}" srcOrd="0" destOrd="0" presId="urn:microsoft.com/office/officeart/2005/8/layout/hierarchy1"/>
    <dgm:cxn modelId="{F8F36E55-25A3-4195-B2EB-B551BA9FA742}" type="presParOf" srcId="{2ED9A2C2-93BC-4EAF-8D38-8FF5120526F0}" destId="{3549DD89-8425-4B13-B0DA-AADD6727FDFD}" srcOrd="0" destOrd="0" presId="urn:microsoft.com/office/officeart/2005/8/layout/hierarchy1"/>
    <dgm:cxn modelId="{B8553AA2-97AB-4348-A805-0DDD26D574CB}" type="presParOf" srcId="{2ED9A2C2-93BC-4EAF-8D38-8FF5120526F0}" destId="{F5AEDCC0-56D3-463A-B4F2-2AD40B410D61}" srcOrd="1" destOrd="0" presId="urn:microsoft.com/office/officeart/2005/8/layout/hierarchy1"/>
    <dgm:cxn modelId="{231C9425-815C-4B9A-8712-CE412401BBD9}" type="presParOf" srcId="{E2E4F2BE-B725-475C-8C24-BB645256F84B}" destId="{BE95A094-9C7D-4FA5-8CDB-4D6352D7BE1A}" srcOrd="1" destOrd="0" presId="urn:microsoft.com/office/officeart/2005/8/layout/hierarchy1"/>
    <dgm:cxn modelId="{B321B534-9015-4356-B952-86D34365A9CA}" type="presParOf" srcId="{BE95A094-9C7D-4FA5-8CDB-4D6352D7BE1A}" destId="{34AF6DBF-426D-4984-8D8B-AFF44E97D547}" srcOrd="0" destOrd="0" presId="urn:microsoft.com/office/officeart/2005/8/layout/hierarchy1"/>
    <dgm:cxn modelId="{050F0598-3DF3-467C-9309-905E08275ADA}" type="presParOf" srcId="{BE95A094-9C7D-4FA5-8CDB-4D6352D7BE1A}" destId="{D6DB3D2A-EB7B-4835-AD9C-643EEBEEBA9F}" srcOrd="1" destOrd="0" presId="urn:microsoft.com/office/officeart/2005/8/layout/hierarchy1"/>
    <dgm:cxn modelId="{44863DD5-C6B6-4A04-AD92-DEBB28A98AC6}" type="presParOf" srcId="{D6DB3D2A-EB7B-4835-AD9C-643EEBEEBA9F}" destId="{8D26134A-0F28-432A-BAD9-17945486A6CD}" srcOrd="0" destOrd="0" presId="urn:microsoft.com/office/officeart/2005/8/layout/hierarchy1"/>
    <dgm:cxn modelId="{A54D1EB2-F639-4916-A913-6BE1A206B679}" type="presParOf" srcId="{8D26134A-0F28-432A-BAD9-17945486A6CD}" destId="{935B1EFE-14FE-41D3-A628-D64A5A6A96CD}" srcOrd="0" destOrd="0" presId="urn:microsoft.com/office/officeart/2005/8/layout/hierarchy1"/>
    <dgm:cxn modelId="{F2EF9EEB-AF13-49F4-8C6A-60EABA8EAAE4}" type="presParOf" srcId="{8D26134A-0F28-432A-BAD9-17945486A6CD}" destId="{7BAEADEF-15CA-4EA5-971B-6E8028936D5E}" srcOrd="1" destOrd="0" presId="urn:microsoft.com/office/officeart/2005/8/layout/hierarchy1"/>
    <dgm:cxn modelId="{1F4321AF-4F89-4015-A7C7-1E953B29D4B9}" type="presParOf" srcId="{D6DB3D2A-EB7B-4835-AD9C-643EEBEEBA9F}" destId="{5FAFF86C-2495-42F1-927E-BB4220D04199}" srcOrd="1" destOrd="0" presId="urn:microsoft.com/office/officeart/2005/8/layout/hierarchy1"/>
    <dgm:cxn modelId="{98E39D69-A63A-4090-99EA-F561B30E1F93}" type="presParOf" srcId="{5FAFF86C-2495-42F1-927E-BB4220D04199}" destId="{0F8636B1-9451-430A-B729-69064048E0AC}" srcOrd="0" destOrd="0" presId="urn:microsoft.com/office/officeart/2005/8/layout/hierarchy1"/>
    <dgm:cxn modelId="{25B0DB58-EF5D-48D5-A3C1-5FB64F1C5C24}" type="presParOf" srcId="{5FAFF86C-2495-42F1-927E-BB4220D04199}" destId="{621B1787-E4EF-4E74-A6DD-3DD99E167F3C}" srcOrd="1" destOrd="0" presId="urn:microsoft.com/office/officeart/2005/8/layout/hierarchy1"/>
    <dgm:cxn modelId="{D5A690C0-EE74-4ACB-8603-B3D578E4394D}" type="presParOf" srcId="{621B1787-E4EF-4E74-A6DD-3DD99E167F3C}" destId="{D66B2D92-357E-4A3F-A7DA-AE2D3FAD264E}" srcOrd="0" destOrd="0" presId="urn:microsoft.com/office/officeart/2005/8/layout/hierarchy1"/>
    <dgm:cxn modelId="{61BE6F6A-D83B-436D-8AC3-E07DC4B31D7F}" type="presParOf" srcId="{D66B2D92-357E-4A3F-A7DA-AE2D3FAD264E}" destId="{182EB339-C71A-4DB0-AFA6-17600180CF60}" srcOrd="0" destOrd="0" presId="urn:microsoft.com/office/officeart/2005/8/layout/hierarchy1"/>
    <dgm:cxn modelId="{80BC7399-F36A-4033-A786-6DB3604CED28}" type="presParOf" srcId="{D66B2D92-357E-4A3F-A7DA-AE2D3FAD264E}" destId="{4B391839-B717-4F34-8313-A43C4563F48B}" srcOrd="1" destOrd="0" presId="urn:microsoft.com/office/officeart/2005/8/layout/hierarchy1"/>
    <dgm:cxn modelId="{D3D09FFA-13FB-4067-99D1-4DAEAF0D1F86}" type="presParOf" srcId="{621B1787-E4EF-4E74-A6DD-3DD99E167F3C}" destId="{26EB8A38-64BB-4FDD-A284-793EC62BF455}" srcOrd="1" destOrd="0" presId="urn:microsoft.com/office/officeart/2005/8/layout/hierarchy1"/>
    <dgm:cxn modelId="{BF0F8598-861D-4D8E-B953-F461C263F7E3}" type="presParOf" srcId="{26EB8A38-64BB-4FDD-A284-793EC62BF455}" destId="{2A2C6FE4-C865-4E38-A5E8-5EAC2E2C4DEC}" srcOrd="0" destOrd="0" presId="urn:microsoft.com/office/officeart/2005/8/layout/hierarchy1"/>
    <dgm:cxn modelId="{56ABEC74-A8E4-4EA2-9ADE-B23DDE6E3857}" type="presParOf" srcId="{26EB8A38-64BB-4FDD-A284-793EC62BF455}" destId="{144082DD-FBE9-47D0-9846-0442C53E1507}" srcOrd="1" destOrd="0" presId="urn:microsoft.com/office/officeart/2005/8/layout/hierarchy1"/>
    <dgm:cxn modelId="{2F1A958B-544B-4647-BF20-C8B39388CE28}" type="presParOf" srcId="{144082DD-FBE9-47D0-9846-0442C53E1507}" destId="{349198E5-7EDF-4EAE-8BB3-B09A546F2A80}" srcOrd="0" destOrd="0" presId="urn:microsoft.com/office/officeart/2005/8/layout/hierarchy1"/>
    <dgm:cxn modelId="{B8A49E67-9421-4600-BC4F-A1439019257C}" type="presParOf" srcId="{349198E5-7EDF-4EAE-8BB3-B09A546F2A80}" destId="{B4124CD3-31C6-40BC-97F7-0659B23194A2}" srcOrd="0" destOrd="0" presId="urn:microsoft.com/office/officeart/2005/8/layout/hierarchy1"/>
    <dgm:cxn modelId="{F0460EC5-01DB-4152-ACC5-D4FDFB024B07}" type="presParOf" srcId="{349198E5-7EDF-4EAE-8BB3-B09A546F2A80}" destId="{1A0B03F9-A69D-4D81-972D-48D6DF610BB3}" srcOrd="1" destOrd="0" presId="urn:microsoft.com/office/officeart/2005/8/layout/hierarchy1"/>
    <dgm:cxn modelId="{565203CB-9298-4734-A5DA-9A9896415286}" type="presParOf" srcId="{144082DD-FBE9-47D0-9846-0442C53E1507}" destId="{966D2EA4-D16F-49A5-98FF-F5761372267B}" srcOrd="1" destOrd="0" presId="urn:microsoft.com/office/officeart/2005/8/layout/hierarchy1"/>
  </dgm:cxnLst>
  <dgm:bg>
    <a:blipFill>
      <a:blip xmlns:r="http://schemas.openxmlformats.org/officeDocument/2006/relationships" r:embed="rId1"/>
      <a:tile tx="0" ty="0" sx="100000" sy="100000" flip="none" algn="tl"/>
    </a:blip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F415-640E-4D8E-825A-A98F76CBBF2E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2F34D-4A4D-426D-A9DD-A3C05A0FCF1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60E6-CDA8-49CB-A009-C77A97CFA227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6DBE-BD54-4CEF-9ED6-33EEB2BE1DF3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 descr="title - 2.png"/>
          <p:cNvPicPr>
            <a:picLocks noChangeAspect="1"/>
          </p:cNvPicPr>
          <p:nvPr/>
        </p:nvPicPr>
        <p:blipFill>
          <a:blip r:embed="rId2"/>
          <a:srcRect l="13043" t="17903" r="2805" b="264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954741"/>
            <a:ext cx="7315200" cy="16764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300" y="2895600"/>
            <a:ext cx="4559300" cy="2590800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8100000" scaled="1"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295835"/>
            <a:ext cx="1676400" cy="5830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653988"/>
            <a:ext cx="6007100" cy="44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77788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ummer1.png"/>
          <p:cNvPicPr>
            <a:picLocks noChangeAspect="1"/>
          </p:cNvPicPr>
          <p:nvPr/>
        </p:nvPicPr>
        <p:blipFill>
          <a:blip r:embed="rId2"/>
          <a:srcRect l="4545" r="4545"/>
          <a:stretch>
            <a:fillRect/>
          </a:stretch>
        </p:blipFill>
        <p:spPr>
          <a:xfrm>
            <a:off x="0" y="1618637"/>
            <a:ext cx="9144000" cy="3991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887" y="1295400"/>
            <a:ext cx="6399213" cy="15906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887" y="3657600"/>
            <a:ext cx="6399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800"/>
              </a:spcBef>
              <a:buFontTx/>
              <a:buNone/>
              <a:defRPr sz="1800" kern="1200"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8100000" scaled="1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76718"/>
            <a:ext cx="3017520" cy="41494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76718"/>
            <a:ext cx="3017520" cy="41513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186" y="1828800"/>
            <a:ext cx="3017520" cy="7159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186" y="2743200"/>
            <a:ext cx="3017520" cy="33829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828800"/>
            <a:ext cx="3017520" cy="7159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743200"/>
            <a:ext cx="3017520" cy="33829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- 2.png"/>
          <p:cNvPicPr>
            <a:picLocks noChangeAspect="1"/>
          </p:cNvPicPr>
          <p:nvPr/>
        </p:nvPicPr>
        <p:blipFill>
          <a:blip r:embed="rId2"/>
          <a:srcRect l="13043" t="17903" r="10455" b="987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lowers content.png"/>
          <p:cNvPicPr>
            <a:picLocks noChangeAspect="1"/>
          </p:cNvPicPr>
          <p:nvPr/>
        </p:nvPicPr>
        <p:blipFill>
          <a:blip r:embed="rId2"/>
          <a:srcRect l="4545" t="8217" r="4545" b="131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860550"/>
          </a:xfrm>
        </p:spPr>
        <p:txBody>
          <a:bodyPr anchor="ctr" anchorCtr="0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914400"/>
            <a:ext cx="4114800" cy="50292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1544" y="2286000"/>
            <a:ext cx="2079625" cy="386079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8100000" scaled="1"/>
                </a:gra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2" cy="186055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62400" y="914400"/>
            <a:ext cx="4114800" cy="5029200"/>
          </a:xfrm>
          <a:prstGeom prst="ellipse">
            <a:avLst/>
          </a:prstGeom>
          <a:ln w="63500"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</a:ln>
          <a:effectLst>
            <a:innerShdw blurRad="381000">
              <a:schemeClr val="bg1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1544" y="2286000"/>
            <a:ext cx="2079625" cy="3860798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8100000" scaled="1"/>
                </a:gra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lumMod val="90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aster - 1.png"/>
          <p:cNvPicPr>
            <a:picLocks noChangeAspect="1"/>
          </p:cNvPicPr>
          <p:nvPr/>
        </p:nvPicPr>
        <p:blipFill>
          <a:blip r:embed="rId13"/>
          <a:srcRect b="50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1532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997" y="1981200"/>
            <a:ext cx="641200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7A789467-6A33-48E0-9494-B43B68D63A84}" type="datetimeFigureOut">
              <a:rPr lang="en-US" smtClean="0"/>
              <a:pPr/>
              <a:t>11/30/2009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7D74488C-B20E-4045-81B9-5704D90C737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1800"/>
        </a:spcBef>
        <a:buFontTx/>
        <a:buBlip>
          <a:blip r:embed="rId14"/>
        </a:buBlip>
        <a:defRPr sz="2200" kern="1200">
          <a:gradFill flip="none" rotWithShape="1"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8100000" scaled="1"/>
            <a:tileRect/>
          </a:gradFill>
          <a:latin typeface="+mn-lt"/>
          <a:ea typeface="+mn-ea"/>
          <a:cs typeface="+mn-cs"/>
        </a:defRPr>
      </a:lvl1pPr>
      <a:lvl2pPr marL="577850" indent="-349250" algn="l" defTabSz="914400" rtl="0" eaLnBrk="1" latinLnBrk="0" hangingPunct="1">
        <a:spcBef>
          <a:spcPts val="1800"/>
        </a:spcBef>
        <a:buFontTx/>
        <a:buBlip>
          <a:blip r:embed="rId15"/>
        </a:buBlip>
        <a:defRPr sz="2000" kern="1200">
          <a:gradFill flip="none" rotWithShape="1"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8100000" scaled="1"/>
            <a:tileRect/>
          </a:gradFill>
          <a:latin typeface="+mn-lt"/>
          <a:ea typeface="+mn-ea"/>
          <a:cs typeface="+mn-cs"/>
        </a:defRPr>
      </a:lvl2pPr>
      <a:lvl3pPr marL="806450" indent="-349250" algn="l" defTabSz="914400" rtl="0" eaLnBrk="1" latinLnBrk="0" hangingPunct="1">
        <a:spcBef>
          <a:spcPts val="1800"/>
        </a:spcBef>
        <a:buFontTx/>
        <a:buBlip>
          <a:blip r:embed="rId14"/>
        </a:buBlip>
        <a:defRPr sz="1800" kern="1200">
          <a:gradFill flip="none" rotWithShape="1"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8100000" scaled="1"/>
            <a:tileRect/>
          </a:gradFill>
          <a:latin typeface="+mn-lt"/>
          <a:ea typeface="+mn-ea"/>
          <a:cs typeface="+mn-cs"/>
        </a:defRPr>
      </a:lvl3pPr>
      <a:lvl4pPr marL="1035050" indent="-349250" algn="l" defTabSz="914400" rtl="0" eaLnBrk="1" latinLnBrk="0" hangingPunct="1">
        <a:spcBef>
          <a:spcPts val="1800"/>
        </a:spcBef>
        <a:buFontTx/>
        <a:buBlip>
          <a:blip r:embed="rId15"/>
        </a:buBlip>
        <a:defRPr sz="1800" kern="1200">
          <a:gradFill flip="none" rotWithShape="1"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8100000" scaled="1"/>
            <a:tileRect/>
          </a:gradFill>
          <a:latin typeface="+mn-lt"/>
          <a:ea typeface="+mn-ea"/>
          <a:cs typeface="+mn-cs"/>
        </a:defRPr>
      </a:lvl4pPr>
      <a:lvl5pPr marL="1263650" indent="-349250" algn="l" defTabSz="914400" rtl="0" eaLnBrk="1" latinLnBrk="0" hangingPunct="1">
        <a:spcBef>
          <a:spcPts val="1800"/>
        </a:spcBef>
        <a:buFontTx/>
        <a:buBlip>
          <a:blip r:embed="rId14"/>
        </a:buBlip>
        <a:defRPr sz="1800" kern="1200">
          <a:gradFill flip="none" rotWithShape="1"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8100000" scaled="1"/>
            <a:tileRect/>
          </a:gradFill>
          <a:latin typeface="+mn-lt"/>
          <a:ea typeface="+mn-ea"/>
          <a:cs typeface="+mn-cs"/>
        </a:defRPr>
      </a:lvl5pPr>
      <a:lvl6pPr marL="1492250" indent="-349250" algn="l" defTabSz="914400" rtl="0" eaLnBrk="1" latinLnBrk="0" hangingPunct="1">
        <a:spcBef>
          <a:spcPts val="1800"/>
        </a:spcBef>
        <a:buFontTx/>
        <a:buBlip>
          <a:blip r:embed="rId15"/>
        </a:buBlip>
        <a:defRPr sz="18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6pPr>
      <a:lvl7pPr marL="1720850" indent="-349250" algn="l" defTabSz="914400" rtl="0" eaLnBrk="1" latinLnBrk="0" hangingPunct="1">
        <a:spcBef>
          <a:spcPts val="1800"/>
        </a:spcBef>
        <a:buFontTx/>
        <a:buBlip>
          <a:blip r:embed="rId14"/>
        </a:buBlip>
        <a:defRPr sz="18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7pPr>
      <a:lvl8pPr marL="1949450" indent="-349250" algn="l" defTabSz="914400" rtl="0" eaLnBrk="1" latinLnBrk="0" hangingPunct="1">
        <a:spcBef>
          <a:spcPts val="1800"/>
        </a:spcBef>
        <a:buFontTx/>
        <a:buBlip>
          <a:blip r:embed="rId15"/>
        </a:buBlip>
        <a:defRPr sz="18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8pPr>
      <a:lvl9pPr marL="2178050" indent="-349250" algn="l" defTabSz="914400" rtl="0" eaLnBrk="1" latinLnBrk="0" hangingPunct="1">
        <a:spcBef>
          <a:spcPts val="1800"/>
        </a:spcBef>
        <a:buFontTx/>
        <a:buBlip>
          <a:blip r:embed="rId14"/>
        </a:buBlip>
        <a:defRPr sz="18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file:///C:\Documents%20and%20Settings\mmohebbi\Desktop\Tauop%20presentation\normal%20transverse.avi" TargetMode="External"/><Relationship Id="rId7" Type="http://schemas.openxmlformats.org/officeDocument/2006/relationships/image" Target="../media/image13.png"/><Relationship Id="rId2" Type="http://schemas.openxmlformats.org/officeDocument/2006/relationships/video" Target="file:///C:\Documents%20and%20Settings\mmohebbi\Desktop\Tauop%20presentation\normal%20sagittal.avi" TargetMode="External"/><Relationship Id="rId1" Type="http://schemas.openxmlformats.org/officeDocument/2006/relationships/video" Target="file:///C:\Documents%20and%20Settings\mmohebbi\Desktop\Tauop%20presentation\normal%20coronal.avi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532"/>
            <a:ext cx="8229600" cy="5699236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AU" b="1" dirty="0" smtClean="0">
                <a:ln/>
                <a:solidFill>
                  <a:srgbClr val="FF0000"/>
                </a:solidFill>
              </a:rPr>
              <a:t>VARIANCE COMPONENTS ANALYSIS FOR BALANCED AND UNBALANCED DATA IN RELIABILITY OF GAIT MEASUREMENT</a:t>
            </a:r>
            <a:endParaRPr lang="en-AU" b="1" dirty="0">
              <a:ln/>
              <a:solidFill>
                <a:srgbClr val="FF0000"/>
              </a:solidFill>
            </a:endParaRPr>
          </a:p>
        </p:txBody>
      </p:sp>
      <p:pic>
        <p:nvPicPr>
          <p:cNvPr id="3" name="Content Placeholder 5" descr="m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000768"/>
            <a:ext cx="3017837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1kaZpfwYb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537760"/>
            <a:ext cx="5427134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Conventional Biomechanical model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1472" y="1976718"/>
            <a:ext cx="3817648" cy="4149445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AU" sz="3200" dirty="0" smtClean="0">
                <a:solidFill>
                  <a:schemeClr val="tx1"/>
                </a:solidFill>
              </a:rPr>
              <a:t>Limitations</a:t>
            </a:r>
          </a:p>
          <a:p>
            <a:r>
              <a:rPr lang="en-AU" sz="2800" dirty="0" smtClean="0">
                <a:solidFill>
                  <a:schemeClr val="tx1"/>
                </a:solidFill>
              </a:rPr>
              <a:t>   Reliability</a:t>
            </a:r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dirty="0" smtClean="0">
                <a:solidFill>
                  <a:schemeClr val="tx1"/>
                </a:solidFill>
              </a:rPr>
              <a:t>   Validity</a:t>
            </a:r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dirty="0" smtClean="0">
                <a:solidFill>
                  <a:schemeClr val="tx1"/>
                </a:solidFill>
              </a:rPr>
              <a:t>   Soft </a:t>
            </a:r>
            <a:r>
              <a:rPr lang="en-AU" sz="2800" dirty="0">
                <a:solidFill>
                  <a:schemeClr val="tx1"/>
                </a:solidFill>
              </a:rPr>
              <a:t>tissue Artefact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3011" y="1500174"/>
            <a:ext cx="2968978" cy="438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1"/>
                </a:solidFill>
              </a:rPr>
              <a:t>Variability in Repeated 3D Gait Measures</a:t>
            </a:r>
            <a:endParaRPr lang="en-AU" sz="3600" dirty="0">
              <a:solidFill>
                <a:schemeClr val="tx1"/>
              </a:solidFill>
            </a:endParaRPr>
          </a:p>
        </p:txBody>
      </p:sp>
      <p:pic>
        <p:nvPicPr>
          <p:cNvPr id="6" name="Picture 7" descr="fat_bastar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grayscl/>
            <a:lum bright="11000" contrast="1000"/>
          </a:blip>
          <a:stretch>
            <a:fillRect/>
          </a:stretch>
        </p:blipFill>
        <p:spPr bwMode="auto">
          <a:xfrm>
            <a:off x="6296616" y="1928802"/>
            <a:ext cx="2133036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2910" y="1571612"/>
            <a:ext cx="4857784" cy="4508566"/>
          </a:xfrm>
        </p:spPr>
        <p:txBody>
          <a:bodyPr>
            <a:normAutofit lnSpcReduction="10000"/>
          </a:bodyPr>
          <a:lstStyle/>
          <a:p>
            <a:pPr lvl="0"/>
            <a:r>
              <a:rPr lang="en-AU" sz="2400" dirty="0" smtClean="0">
                <a:solidFill>
                  <a:schemeClr val="tx1"/>
                </a:solidFill>
              </a:rPr>
              <a:t>   Major contribution to error repeated measures both within and between testers (intra-therapist, inter-therapist)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   Presumes “Precise” placement of markers </a:t>
            </a:r>
          </a:p>
          <a:p>
            <a:pPr lvl="1"/>
            <a:r>
              <a:rPr lang="en-AU" sz="2400" dirty="0" smtClean="0">
                <a:solidFill>
                  <a:schemeClr val="tx1"/>
                </a:solidFill>
              </a:rPr>
              <a:t>Not-so-precise marker location</a:t>
            </a:r>
          </a:p>
          <a:p>
            <a:pPr lvl="1"/>
            <a:r>
              <a:rPr lang="en-AU" sz="2400" dirty="0" smtClean="0">
                <a:solidFill>
                  <a:schemeClr val="tx1"/>
                </a:solidFill>
              </a:rPr>
              <a:t>Not-so-consistent marker location</a:t>
            </a:r>
          </a:p>
          <a:p>
            <a:pPr lvl="1"/>
            <a:r>
              <a:rPr lang="en-AU" sz="2400" dirty="0" smtClean="0">
                <a:solidFill>
                  <a:schemeClr val="tx1"/>
                </a:solidFill>
              </a:rPr>
              <a:t>Skin movement </a:t>
            </a:r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1577975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Measurements tools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01706" y="1981200"/>
            <a:ext cx="6413500" cy="4144963"/>
          </a:xfrm>
        </p:spPr>
        <p:txBody>
          <a:bodyPr/>
          <a:lstStyle/>
          <a:p>
            <a:pPr lvl="0"/>
            <a:r>
              <a:rPr lang="en-AU" dirty="0" smtClean="0">
                <a:solidFill>
                  <a:schemeClr val="tx1"/>
                </a:solidFill>
              </a:rPr>
              <a:t>   Standard clinical marker set according to Plug-in Gait model</a:t>
            </a:r>
          </a:p>
          <a:p>
            <a:pPr lvl="0"/>
            <a:r>
              <a:rPr lang="en-AU" dirty="0" smtClean="0">
                <a:solidFill>
                  <a:schemeClr val="tx1"/>
                </a:solidFill>
              </a:rPr>
              <a:t>   8 camera 612 </a:t>
            </a:r>
            <a:r>
              <a:rPr lang="en-AU" dirty="0" err="1" smtClean="0">
                <a:solidFill>
                  <a:schemeClr val="tx1"/>
                </a:solidFill>
              </a:rPr>
              <a:t>Vicon</a:t>
            </a:r>
            <a:r>
              <a:rPr lang="en-AU" dirty="0" smtClean="0">
                <a:solidFill>
                  <a:schemeClr val="tx1"/>
                </a:solidFill>
              </a:rPr>
              <a:t> motion analysis system</a:t>
            </a:r>
          </a:p>
          <a:p>
            <a:pPr lvl="0"/>
            <a:r>
              <a:rPr lang="en-AU" dirty="0" smtClean="0">
                <a:solidFill>
                  <a:schemeClr val="tx1"/>
                </a:solidFill>
              </a:rPr>
              <a:t>   2 force platforms</a:t>
            </a:r>
          </a:p>
          <a:p>
            <a:pPr lvl="0"/>
            <a:r>
              <a:rPr lang="en-AU" dirty="0" smtClean="0">
                <a:solidFill>
                  <a:schemeClr val="tx1"/>
                </a:solidFill>
              </a:rPr>
              <a:t>   Subjects asked to walk at a self selected pace</a:t>
            </a:r>
          </a:p>
          <a:p>
            <a:pPr lvl="0"/>
            <a:r>
              <a:rPr lang="en-AU" dirty="0" smtClean="0">
                <a:solidFill>
                  <a:schemeClr val="tx1"/>
                </a:solidFill>
              </a:rPr>
              <a:t>   Standard clinical testing protocol: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6 left clean force plate strikes</a:t>
            </a:r>
          </a:p>
          <a:p>
            <a:pPr lvl="1"/>
            <a:r>
              <a:rPr lang="en-AU" dirty="0" smtClean="0">
                <a:solidFill>
                  <a:schemeClr val="tx1"/>
                </a:solidFill>
              </a:rPr>
              <a:t>6 right clean force plate strikes</a:t>
            </a:r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Sources of variability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AU" sz="2400" dirty="0" smtClean="0">
                <a:solidFill>
                  <a:schemeClr val="tx1"/>
                </a:solidFill>
              </a:rPr>
              <a:t>     OUTPUT DATA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r>
              <a:rPr lang="en-AU" sz="2400" dirty="0" smtClean="0">
                <a:solidFill>
                  <a:schemeClr val="tx1"/>
                </a:solidFill>
              </a:rPr>
              <a:t>2 measurement sessions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1 therapist</a:t>
            </a:r>
          </a:p>
          <a:p>
            <a:endParaRPr lang="en-AU" dirty="0"/>
          </a:p>
        </p:txBody>
      </p:sp>
      <p:pic>
        <p:nvPicPr>
          <p:cNvPr id="473" name="Content Placeholder 472" descr="Picture1.jpg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-2000" contrast="10000"/>
          </a:blip>
          <a:stretch>
            <a:fillRect/>
          </a:stretch>
        </p:blipFill>
        <p:spPr>
          <a:xfrm>
            <a:off x="4754563" y="2028715"/>
            <a:ext cx="3017837" cy="4046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532"/>
            <a:ext cx="8229600" cy="1055766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Sources of variability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596" y="1428736"/>
            <a:ext cx="3429024" cy="4149445"/>
          </a:xfrm>
        </p:spPr>
        <p:txBody>
          <a:bodyPr/>
          <a:lstStyle/>
          <a:p>
            <a:pPr>
              <a:buNone/>
            </a:pPr>
            <a:r>
              <a:rPr lang="en-AU" sz="2400" dirty="0" smtClean="0"/>
              <a:t>    </a:t>
            </a:r>
            <a:r>
              <a:rPr lang="en-AU" sz="2400" dirty="0" smtClean="0">
                <a:solidFill>
                  <a:schemeClr val="tx1"/>
                </a:solidFill>
              </a:rPr>
              <a:t>OUTPUT DATA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r>
              <a:rPr lang="en-AU" sz="2400" dirty="0" smtClean="0">
                <a:solidFill>
                  <a:schemeClr val="tx1"/>
                </a:solidFill>
              </a:rPr>
              <a:t>  2 measurement sessions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  2 therapists</a:t>
            </a:r>
          </a:p>
          <a:p>
            <a:endParaRPr lang="en-AU" dirty="0"/>
          </a:p>
        </p:txBody>
      </p:sp>
      <p:pic>
        <p:nvPicPr>
          <p:cNvPr id="7" name="Content Placeholder 6" descr="Picture2.wmf"/>
          <p:cNvPicPr>
            <a:picLocks noGrp="1" noChangeAspect="1"/>
          </p:cNvPicPr>
          <p:nvPr>
            <p:ph sz="half" idx="2"/>
          </p:nvPr>
        </p:nvPicPr>
        <p:blipFill>
          <a:blip r:embed="rId2">
            <a:lum bright="-2000" contrast="7000"/>
          </a:blip>
          <a:stretch>
            <a:fillRect/>
          </a:stretch>
        </p:blipFill>
        <p:spPr>
          <a:xfrm>
            <a:off x="4286248" y="1142984"/>
            <a:ext cx="3954844" cy="54404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>
                <a:solidFill>
                  <a:schemeClr val="tx1"/>
                </a:solidFill>
              </a:rPr>
              <a:t>6 therapists, 2 sessions, 6 trials, one subject! 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Pictur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39" y="1981200"/>
            <a:ext cx="5664122" cy="4144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One single point in gait cycle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Picture4.wm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311" y="1981200"/>
            <a:ext cx="6119378" cy="4144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te-kitten-in-can-1024x768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2534" y="609198"/>
            <a:ext cx="5761102" cy="4320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Study Patients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</a:rPr>
              <a:t>   Stroke Population referred to CGAS for assessment:</a:t>
            </a:r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38246" y="3643314"/>
          <a:ext cx="6619902" cy="20002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3317"/>
                <a:gridCol w="1103317"/>
                <a:gridCol w="1103317"/>
                <a:gridCol w="1103317"/>
                <a:gridCol w="1103317"/>
                <a:gridCol w="1103317"/>
              </a:tblGrid>
              <a:tr h="622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Subject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Height </a:t>
                      </a:r>
                      <a:r>
                        <a:rPr kumimoji="0" lang="en-AU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(cm)</a:t>
                      </a: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 </a:t>
                      </a:r>
                      <a:r>
                        <a:rPr kumimoji="0" lang="en-AU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(kg)</a:t>
                      </a: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Side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Yrs Post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459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185.8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97.3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0.5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459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59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174.3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459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175.6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74.6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A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2.5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954741"/>
            <a:ext cx="7816876" cy="16764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AU" b="1" dirty="0" smtClean="0">
                <a:ln/>
                <a:solidFill>
                  <a:srgbClr val="FF0000"/>
                </a:solidFill>
              </a:rPr>
              <a:t>Mohammadreza Mohebbi</a:t>
            </a:r>
            <a:endParaRPr lang="en-AU" b="1" dirty="0">
              <a:ln/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AU" b="1" dirty="0" smtClean="0">
                <a:ln/>
                <a:solidFill>
                  <a:srgbClr val="FF0000"/>
                </a:solidFill>
              </a:rPr>
              <a:t>Department of epidemiology and preventive medicine,                                                         Faculty of Medicine, Nursing and Health Sciences,                                                                  Monash University, Melbourne .   </a:t>
            </a:r>
            <a:r>
              <a:rPr lang="en-AU" b="1" dirty="0" smtClean="0">
                <a:ln/>
                <a:solidFill>
                  <a:schemeClr val="accent3"/>
                </a:solidFill>
              </a:rPr>
              <a:t>                                                                         </a:t>
            </a:r>
            <a:endParaRPr lang="en-AU" b="1" dirty="0">
              <a:ln/>
              <a:solidFill>
                <a:schemeClr val="accent3"/>
              </a:solidFill>
            </a:endParaRPr>
          </a:p>
        </p:txBody>
      </p:sp>
      <p:pic>
        <p:nvPicPr>
          <p:cNvPr id="6" name="Content Placeholder 5" descr="med.gif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85720" y="6000768"/>
            <a:ext cx="3017837" cy="622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A hierarchical structure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65250" y="1981200"/>
          <a:ext cx="64135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Data structure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57224" y="1500174"/>
          <a:ext cx="7358114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ssy_cat_kitten_cute_n_boo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8" y="394884"/>
            <a:ext cx="6201718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1577975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Interaclass correlation coefficient: ICC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30268" y="1981200"/>
            <a:ext cx="6413500" cy="4144963"/>
          </a:xfrm>
        </p:spPr>
        <p:txBody>
          <a:bodyPr>
            <a:noAutofit/>
          </a:bodyPr>
          <a:lstStyle/>
          <a:p>
            <a:r>
              <a:rPr lang="en-AU" sz="2800" dirty="0" smtClean="0">
                <a:solidFill>
                  <a:schemeClr val="tx1"/>
                </a:solidFill>
              </a:rPr>
              <a:t>   ICC: the ratio of the between-cluster variance to the total variance.</a:t>
            </a:r>
          </a:p>
          <a:p>
            <a:r>
              <a:rPr lang="en-AU" sz="2800" dirty="0" smtClean="0">
                <a:solidFill>
                  <a:schemeClr val="tx1"/>
                </a:solidFill>
              </a:rPr>
              <a:t>   The reliability of a measurement is formally defined as the variance of the true values between individuals to the variance of the observed values,   which is a combination of the   variation between individuals and measurement error.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ANOVA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Picture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5707" y="1428736"/>
            <a:ext cx="4139697" cy="464347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85720" y="1500174"/>
            <a:ext cx="4429156" cy="462792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Between group variability</a:t>
            </a:r>
            <a:endParaRPr lang="en-AU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Variability of group means around the OVERALL MEAN (of all observations)</a:t>
            </a:r>
            <a:endParaRPr lang="en-AU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Within group variability</a:t>
            </a:r>
            <a:endParaRPr lang="en-AU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Variability of a group's observations around the group's mean (i.e. the group’s SD)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Within group variability</a:t>
            </a:r>
            <a:endParaRPr lang="en-AU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A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Variability of a group's observations around the group's mean (i.e. the group’s SD)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1577975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Hierarchy of the model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658830" y="1500188"/>
            <a:ext cx="6413500" cy="4144962"/>
          </a:xfrm>
        </p:spPr>
        <p:txBody>
          <a:bodyPr>
            <a:normAutofit/>
          </a:bodyPr>
          <a:lstStyle/>
          <a:p>
            <a:pPr lvl="0"/>
            <a:r>
              <a:rPr lang="en-AU" dirty="0" smtClean="0">
                <a:solidFill>
                  <a:schemeClr val="tx1"/>
                </a:solidFill>
              </a:rPr>
              <a:t>   level </a:t>
            </a:r>
            <a:r>
              <a:rPr lang="en-AU" dirty="0">
                <a:solidFill>
                  <a:schemeClr val="tx1"/>
                </a:solidFill>
              </a:rPr>
              <a:t>1 has N people to be measured</a:t>
            </a:r>
          </a:p>
          <a:p>
            <a:pPr lvl="0"/>
            <a:r>
              <a:rPr lang="en-AU" dirty="0" smtClean="0">
                <a:solidFill>
                  <a:schemeClr val="tx1"/>
                </a:solidFill>
              </a:rPr>
              <a:t>   for </a:t>
            </a:r>
            <a:r>
              <a:rPr lang="en-AU" dirty="0">
                <a:solidFill>
                  <a:schemeClr val="tx1"/>
                </a:solidFill>
              </a:rPr>
              <a:t>the </a:t>
            </a:r>
            <a:r>
              <a:rPr lang="en-AU" dirty="0" err="1">
                <a:solidFill>
                  <a:schemeClr val="tx1"/>
                </a:solidFill>
              </a:rPr>
              <a:t>n’th</a:t>
            </a:r>
            <a:r>
              <a:rPr lang="en-AU" dirty="0">
                <a:solidFill>
                  <a:schemeClr val="tx1"/>
                </a:solidFill>
              </a:rPr>
              <a:t> person, there are I</a:t>
            </a:r>
            <a:r>
              <a:rPr lang="en-AU" baseline="-25000" dirty="0">
                <a:solidFill>
                  <a:schemeClr val="tx1"/>
                </a:solidFill>
              </a:rPr>
              <a:t>n</a:t>
            </a:r>
            <a:r>
              <a:rPr lang="en-AU" dirty="0">
                <a:solidFill>
                  <a:schemeClr val="tx1"/>
                </a:solidFill>
              </a:rPr>
              <a:t> assessors, the level-2 variable</a:t>
            </a:r>
          </a:p>
          <a:p>
            <a:pPr lvl="0"/>
            <a:r>
              <a:rPr lang="en-AU" dirty="0" smtClean="0">
                <a:solidFill>
                  <a:schemeClr val="tx1"/>
                </a:solidFill>
              </a:rPr>
              <a:t>   for </a:t>
            </a:r>
            <a:r>
              <a:rPr lang="en-AU" dirty="0">
                <a:solidFill>
                  <a:schemeClr val="tx1"/>
                </a:solidFill>
              </a:rPr>
              <a:t>the </a:t>
            </a:r>
            <a:r>
              <a:rPr lang="en-AU" dirty="0" err="1">
                <a:solidFill>
                  <a:schemeClr val="tx1"/>
                </a:solidFill>
              </a:rPr>
              <a:t>n’th</a:t>
            </a:r>
            <a:r>
              <a:rPr lang="en-AU" dirty="0">
                <a:solidFill>
                  <a:schemeClr val="tx1"/>
                </a:solidFill>
              </a:rPr>
              <a:t> person’s </a:t>
            </a:r>
            <a:r>
              <a:rPr lang="en-AU" dirty="0" err="1">
                <a:solidFill>
                  <a:schemeClr val="tx1"/>
                </a:solidFill>
              </a:rPr>
              <a:t>i’th</a:t>
            </a:r>
            <a:r>
              <a:rPr lang="en-AU" dirty="0">
                <a:solidFill>
                  <a:schemeClr val="tx1"/>
                </a:solidFill>
              </a:rPr>
              <a:t> level-2 repeat, there are </a:t>
            </a:r>
            <a:r>
              <a:rPr lang="en-AU" dirty="0" err="1">
                <a:solidFill>
                  <a:schemeClr val="tx1"/>
                </a:solidFill>
              </a:rPr>
              <a:t>J</a:t>
            </a:r>
            <a:r>
              <a:rPr lang="en-AU" baseline="-25000" dirty="0" err="1">
                <a:solidFill>
                  <a:schemeClr val="tx1"/>
                </a:solidFill>
              </a:rPr>
              <a:t>ni</a:t>
            </a:r>
            <a:r>
              <a:rPr lang="en-AU" dirty="0">
                <a:solidFill>
                  <a:schemeClr val="tx1"/>
                </a:solidFill>
              </a:rPr>
              <a:t> sessions (days on which measurement is repeated), the level-3 variable</a:t>
            </a:r>
          </a:p>
          <a:p>
            <a:pPr lvl="0"/>
            <a:r>
              <a:rPr lang="en-AU" dirty="0" smtClean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chemeClr val="tx1"/>
                </a:solidFill>
              </a:rPr>
              <a:t>for the </a:t>
            </a:r>
            <a:r>
              <a:rPr lang="en-AU" dirty="0" err="1">
                <a:solidFill>
                  <a:schemeClr val="tx1"/>
                </a:solidFill>
              </a:rPr>
              <a:t>n’th</a:t>
            </a:r>
            <a:r>
              <a:rPr lang="en-AU" dirty="0">
                <a:solidFill>
                  <a:schemeClr val="tx1"/>
                </a:solidFill>
              </a:rPr>
              <a:t> person’s </a:t>
            </a:r>
            <a:r>
              <a:rPr lang="en-AU" dirty="0" err="1">
                <a:solidFill>
                  <a:schemeClr val="tx1"/>
                </a:solidFill>
              </a:rPr>
              <a:t>i’th</a:t>
            </a:r>
            <a:r>
              <a:rPr lang="en-AU" dirty="0">
                <a:solidFill>
                  <a:schemeClr val="tx1"/>
                </a:solidFill>
              </a:rPr>
              <a:t> level-2 repeat, and </a:t>
            </a:r>
            <a:r>
              <a:rPr lang="en-AU" dirty="0" err="1">
                <a:solidFill>
                  <a:schemeClr val="tx1"/>
                </a:solidFill>
              </a:rPr>
              <a:t>j’th</a:t>
            </a:r>
            <a:r>
              <a:rPr lang="en-AU" dirty="0">
                <a:solidFill>
                  <a:schemeClr val="tx1"/>
                </a:solidFill>
              </a:rPr>
              <a:t> level-3 repeat, there are </a:t>
            </a:r>
            <a:r>
              <a:rPr lang="en-AU" dirty="0" err="1">
                <a:solidFill>
                  <a:schemeClr val="tx1"/>
                </a:solidFill>
              </a:rPr>
              <a:t>K</a:t>
            </a:r>
            <a:r>
              <a:rPr lang="en-AU" baseline="-25000" dirty="0" err="1">
                <a:solidFill>
                  <a:schemeClr val="tx1"/>
                </a:solidFill>
              </a:rPr>
              <a:t>nij</a:t>
            </a:r>
            <a:r>
              <a:rPr lang="en-AU" baseline="-25000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trials, the level 4 variable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The variance components model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</a:rPr>
              <a:t>At time m of gait cycle</a:t>
            </a:r>
          </a:p>
          <a:p>
            <a:pPr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</a:rPr>
              <a:t>      is measurement of some aspect of gait from person n, assessor </a:t>
            </a:r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, session j, trial k</a:t>
            </a:r>
          </a:p>
          <a:p>
            <a:pPr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AU" sz="1800" dirty="0" smtClean="0">
                <a:solidFill>
                  <a:schemeClr val="tx1"/>
                </a:solidFill>
              </a:rPr>
              <a:t>            </a:t>
            </a:r>
            <a:r>
              <a:rPr lang="en-AU" dirty="0" smtClean="0">
                <a:solidFill>
                  <a:schemeClr val="tx1"/>
                </a:solidFill>
              </a:rPr>
              <a:t>is an average measurement of the gait parameter and</a:t>
            </a:r>
          </a:p>
          <a:p>
            <a:pPr>
              <a:buNone/>
            </a:pPr>
            <a:r>
              <a:rPr lang="en-AU" dirty="0" smtClean="0">
                <a:solidFill>
                  <a:schemeClr val="tx1"/>
                </a:solidFill>
              </a:rPr>
              <a:t>       is the residual error term. 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A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2563810"/>
          <a:ext cx="5334000" cy="508000"/>
        </p:xfrm>
        <a:graphic>
          <a:graphicData uri="http://schemas.openxmlformats.org/presentationml/2006/ole">
            <p:oleObj spid="_x0000_s1026" name="Equation" r:id="rId3" imgW="5333760" imgH="50796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142980" y="3492504"/>
          <a:ext cx="571500" cy="508000"/>
        </p:xfrm>
        <a:graphic>
          <a:graphicData uri="http://schemas.openxmlformats.org/presentationml/2006/ole">
            <p:oleObj spid="_x0000_s1027" name="Equation" r:id="rId4" imgW="571320" imgH="50796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31271" y="4741778"/>
          <a:ext cx="647700" cy="457200"/>
        </p:xfrm>
        <a:graphic>
          <a:graphicData uri="http://schemas.openxmlformats.org/presentationml/2006/ole">
            <p:oleObj spid="_x0000_s1028" name="Equation" r:id="rId5" imgW="647640" imgH="4572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285852" y="5567937"/>
          <a:ext cx="533400" cy="508000"/>
        </p:xfrm>
        <a:graphic>
          <a:graphicData uri="http://schemas.openxmlformats.org/presentationml/2006/ole">
            <p:oleObj spid="_x0000_s1029" name="Equation" r:id="rId6" imgW="5331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Assumptions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spcAft>
                <a:spcPct val="10000"/>
              </a:spcAft>
              <a:buNone/>
            </a:pPr>
            <a:r>
              <a:rPr lang="en-AU" dirty="0" smtClean="0">
                <a:solidFill>
                  <a:schemeClr val="tx1"/>
                </a:solidFill>
              </a:rPr>
              <a:t>The model assumes that the level-4 random component (residual error) follow a Normal distribution with mean zero and standard deviation            </a:t>
            </a:r>
            <a:r>
              <a:rPr lang="en-AU" dirty="0" err="1" smtClean="0">
                <a:solidFill>
                  <a:schemeClr val="tx1"/>
                </a:solidFill>
              </a:rPr>
              <a:t>i.e</a:t>
            </a:r>
            <a:r>
              <a:rPr lang="en-AU" dirty="0" smtClean="0">
                <a:solidFill>
                  <a:schemeClr val="tx1"/>
                </a:solidFill>
              </a:rPr>
              <a:t> . </a:t>
            </a:r>
          </a:p>
          <a:p>
            <a:pPr>
              <a:spcAft>
                <a:spcPct val="10000"/>
              </a:spcAft>
              <a:buNone/>
            </a:pPr>
            <a:endParaRPr lang="en-AU" dirty="0" smtClean="0">
              <a:solidFill>
                <a:schemeClr val="tx1"/>
              </a:solidFill>
            </a:endParaRPr>
          </a:p>
          <a:p>
            <a:pPr>
              <a:spcAft>
                <a:spcPct val="10000"/>
              </a:spcAft>
              <a:buNone/>
            </a:pPr>
            <a:r>
              <a:rPr lang="en-AU" dirty="0" smtClean="0">
                <a:solidFill>
                  <a:schemeClr val="tx1"/>
                </a:solidFill>
              </a:rPr>
              <a:t>Similarly at level-1, level-2, and level-3 with 	     , 	    and           being the standard deviation of random effects at level 1, 2 and 3 respectively.</a:t>
            </a:r>
          </a:p>
          <a:p>
            <a:pPr>
              <a:spcAft>
                <a:spcPct val="10000"/>
              </a:spcAft>
              <a:buNone/>
            </a:pP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    </a:t>
            </a:r>
          </a:p>
          <a:p>
            <a:pPr>
              <a:spcAft>
                <a:spcPct val="10000"/>
              </a:spcAft>
              <a:buNone/>
            </a:pPr>
            <a:endParaRPr lang="en-US" dirty="0" smtClean="0">
              <a:sym typeface="Symbol" pitchFamily="18" charset="2"/>
            </a:endParaRPr>
          </a:p>
          <a:p>
            <a:endParaRPr lang="en-A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98564" y="2089328"/>
          <a:ext cx="546100" cy="381000"/>
        </p:xfrm>
        <a:graphic>
          <a:graphicData uri="http://schemas.openxmlformats.org/presentationml/2006/ole">
            <p:oleObj spid="_x0000_s2050" name="Equation" r:id="rId3" imgW="545760" imgH="3808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928926" y="2643182"/>
          <a:ext cx="2260600" cy="520700"/>
        </p:xfrm>
        <a:graphic>
          <a:graphicData uri="http://schemas.openxmlformats.org/presentationml/2006/ole">
            <p:oleObj spid="_x0000_s2051" name="Equation" r:id="rId4" imgW="2260440" imgH="5205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72132" y="3208464"/>
          <a:ext cx="642942" cy="449039"/>
        </p:xfrm>
        <a:graphic>
          <a:graphicData uri="http://schemas.openxmlformats.org/presentationml/2006/ole">
            <p:oleObj spid="_x0000_s2052" name="Equation" r:id="rId5" imgW="799920" imgH="55872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375600" y="3234109"/>
          <a:ext cx="785818" cy="430585"/>
        </p:xfrm>
        <a:graphic>
          <a:graphicData uri="http://schemas.openxmlformats.org/presentationml/2006/ole">
            <p:oleObj spid="_x0000_s2057" name="Equation" r:id="rId6" imgW="927000" imgH="50796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688378" y="3228133"/>
          <a:ext cx="580559" cy="377824"/>
        </p:xfrm>
        <a:graphic>
          <a:graphicData uri="http://schemas.openxmlformats.org/presentationml/2006/ole">
            <p:oleObj spid="_x0000_s2058" name="Equation" r:id="rId7" imgW="79992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Assumptions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</a:rPr>
              <a:t>                                         are mutually independent, and are independently distributed from the residual errors</a:t>
            </a:r>
          </a:p>
          <a:p>
            <a:endParaRPr lang="en-AU" sz="2800" dirty="0" smtClean="0">
              <a:solidFill>
                <a:schemeClr val="tx1"/>
              </a:solidFill>
            </a:endParaRPr>
          </a:p>
          <a:p>
            <a:r>
              <a:rPr lang="en-AU" sz="2800" dirty="0" smtClean="0">
                <a:solidFill>
                  <a:schemeClr val="tx1"/>
                </a:solidFill>
              </a:rPr>
              <a:t>Sets of repeats can each be viewed as random selections of repeats over their respective levels of measurement</a:t>
            </a:r>
          </a:p>
          <a:p>
            <a:endParaRPr lang="en-AU" sz="2800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000232" y="2000240"/>
          <a:ext cx="2921000" cy="457200"/>
        </p:xfrm>
        <a:graphic>
          <a:graphicData uri="http://schemas.openxmlformats.org/presentationml/2006/ole">
            <p:oleObj spid="_x0000_s44034" name="Equation" r:id="rId3" imgW="29206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1577975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Assumptions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16020" y="1428750"/>
            <a:ext cx="6413500" cy="29289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endParaRPr lang="en-GB" dirty="0" smtClean="0">
              <a:sym typeface="Symbol" pitchFamily="18" charset="2"/>
            </a:endParaRP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sym typeface="Symbol" pitchFamily="18" charset="2"/>
              </a:rPr>
              <a:t>Can pool patients to estimate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sym typeface="Symbol" pitchFamily="18" charset="2"/>
              </a:rPr>
              <a:t>		    ” patients &amp; therapists to estimate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sym typeface="Symbol" pitchFamily="18" charset="2"/>
              </a:rPr>
              <a:t>		    ” patients &amp; therapists &amp; sessions to 						estimate 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endParaRPr lang="en-AU" dirty="0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660253" y="2370877"/>
          <a:ext cx="927100" cy="508000"/>
        </p:xfrm>
        <a:graphic>
          <a:graphicData uri="http://schemas.openxmlformats.org/presentationml/2006/ole">
            <p:oleObj spid="_x0000_s36867" name="Equation" r:id="rId3" imgW="927000" imgH="50796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432756" y="2848999"/>
          <a:ext cx="800100" cy="520700"/>
        </p:xfrm>
        <a:graphic>
          <a:graphicData uri="http://schemas.openxmlformats.org/presentationml/2006/ole">
            <p:oleObj spid="_x0000_s36868" name="Equation" r:id="rId4" imgW="799920" imgH="520560" progId="Equation.3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6753244" y="3714752"/>
          <a:ext cx="533400" cy="508000"/>
        </p:xfrm>
        <a:graphic>
          <a:graphicData uri="http://schemas.openxmlformats.org/presentationml/2006/ole">
            <p:oleObj spid="_x0000_s36869" name="Equation" r:id="rId5" imgW="5331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1577975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3-Dimensional Gait Measurement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785938"/>
            <a:ext cx="6413500" cy="4144962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Really expensive and fancy measurement system with lots of cameras and computers</a:t>
            </a:r>
          </a:p>
          <a:p>
            <a:pPr>
              <a:buFontTx/>
              <a:buNone/>
            </a:pPr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Produces graphs of kinematics (joint angles)</a:t>
            </a:r>
          </a:p>
          <a:p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Use these graphs to make important clinical &amp; research decisions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83449869_c05b086e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642918"/>
            <a:ext cx="576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An example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472" y="1976718"/>
            <a:ext cx="3817648" cy="4149445"/>
          </a:xfrm>
        </p:spPr>
        <p:txBody>
          <a:bodyPr/>
          <a:lstStyle/>
          <a:p>
            <a:endParaRPr lang="en-AU" dirty="0"/>
          </a:p>
          <a:p>
            <a:r>
              <a:rPr lang="en-AU" sz="2800" dirty="0" smtClean="0">
                <a:solidFill>
                  <a:schemeClr val="tx1"/>
                </a:solidFill>
              </a:rPr>
              <a:t>   We </a:t>
            </a:r>
            <a:r>
              <a:rPr lang="en-AU" sz="2800" dirty="0">
                <a:solidFill>
                  <a:schemeClr val="tx1"/>
                </a:solidFill>
              </a:rPr>
              <a:t>used the 80</a:t>
            </a:r>
            <a:r>
              <a:rPr lang="en-AU" sz="2800" baseline="30000" dirty="0">
                <a:solidFill>
                  <a:schemeClr val="tx1"/>
                </a:solidFill>
              </a:rPr>
              <a:t>th</a:t>
            </a:r>
            <a:r>
              <a:rPr lang="en-AU" sz="2800" dirty="0">
                <a:solidFill>
                  <a:schemeClr val="tx1"/>
                </a:solidFill>
              </a:rPr>
              <a:t> gait cycle point of Hip Rotation measurements for the unaffected side of three patients.</a:t>
            </a:r>
          </a:p>
        </p:txBody>
      </p:sp>
      <p:pic>
        <p:nvPicPr>
          <p:cNvPr id="6" name="Content Placeholder 6" descr="R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264636"/>
            <a:ext cx="4308358" cy="302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1225536"/>
          </a:xfrm>
        </p:spPr>
        <p:txBody>
          <a:bodyPr anchor="ctr">
            <a:noAutofit/>
          </a:bodyPr>
          <a:lstStyle/>
          <a:p>
            <a:r>
              <a:rPr lang="en-AU" sz="3200" dirty="0" smtClean="0">
                <a:solidFill>
                  <a:schemeClr val="tx1"/>
                </a:solidFill>
              </a:rPr>
              <a:t>4 </a:t>
            </a:r>
            <a:r>
              <a:rPr lang="en-AU" sz="3200" dirty="0">
                <a:solidFill>
                  <a:schemeClr val="tx1"/>
                </a:solidFill>
              </a:rPr>
              <a:t>level random effect model fitted to the 80</a:t>
            </a:r>
            <a:r>
              <a:rPr lang="en-AU" sz="3200" baseline="30000" dirty="0">
                <a:solidFill>
                  <a:schemeClr val="tx1"/>
                </a:solidFill>
              </a:rPr>
              <a:t>th</a:t>
            </a:r>
            <a:r>
              <a:rPr lang="en-AU" sz="3200" dirty="0">
                <a:solidFill>
                  <a:schemeClr val="tx1"/>
                </a:solidFill>
              </a:rPr>
              <a:t> percentage point of gait </a:t>
            </a:r>
            <a:r>
              <a:rPr lang="en-AU" sz="3200" dirty="0" smtClean="0">
                <a:solidFill>
                  <a:schemeClr val="tx1"/>
                </a:solidFill>
              </a:rPr>
              <a:t>cycle for </a:t>
            </a:r>
            <a:r>
              <a:rPr lang="en-AU" sz="3200" dirty="0">
                <a:solidFill>
                  <a:schemeClr val="tx1"/>
                </a:solidFill>
              </a:rPr>
              <a:t>hip rotation </a:t>
            </a:r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2357430"/>
          <a:ext cx="8229600" cy="302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800" kern="1200" dirty="0"/>
                        <a:t>Estimate</a:t>
                      </a:r>
                      <a:endParaRPr lang="en-AU" sz="2800" b="1" kern="12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2800" dirty="0"/>
                        <a:t>95% Conf. Interval]</a:t>
                      </a:r>
                      <a:endParaRPr lang="en-A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Fixed part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400" kern="1200" dirty="0" smtClean="0"/>
                        <a:t>Intercept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-0.6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-7.11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5.9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Random part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400" kern="1200" dirty="0" smtClean="0"/>
                        <a:t>Patient 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5.6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2.0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15.8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400" kern="1200" dirty="0" smtClean="0"/>
                        <a:t>Therapist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1.7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0.5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6.0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400" kern="1200" dirty="0" smtClean="0"/>
                        <a:t>Session 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2.2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1.2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3.7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400" kern="1200" dirty="0" smtClean="0"/>
                        <a:t>Residual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2.1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1.8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AU" sz="2400" kern="1200" dirty="0"/>
                        <a:t>2.5</a:t>
                      </a:r>
                      <a:endParaRPr lang="en-AU" sz="24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14480" y="3156695"/>
          <a:ext cx="500066" cy="350046"/>
        </p:xfrm>
        <a:graphic>
          <a:graphicData uri="http://schemas.openxmlformats.org/presentationml/2006/ole">
            <p:oleObj spid="_x0000_s37890" name="Equation" r:id="rId3" imgW="634680" imgH="4442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00166" y="3935370"/>
          <a:ext cx="508452" cy="301624"/>
        </p:xfrm>
        <a:graphic>
          <a:graphicData uri="http://schemas.openxmlformats.org/presentationml/2006/ole">
            <p:oleObj spid="_x0000_s37891" name="Equation" r:id="rId4" imgW="749160" imgH="4442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611298" y="4636303"/>
          <a:ext cx="556129" cy="319090"/>
        </p:xfrm>
        <a:graphic>
          <a:graphicData uri="http://schemas.openxmlformats.org/presentationml/2006/ole">
            <p:oleObj spid="_x0000_s37892" name="Equation" r:id="rId5" imgW="774360" imgH="444240" progId="Equation.3">
              <p:embed/>
            </p:oleObj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766349" y="4292560"/>
          <a:ext cx="506188" cy="285752"/>
        </p:xfrm>
        <a:graphic>
          <a:graphicData uri="http://schemas.openxmlformats.org/presentationml/2006/ole">
            <p:oleObj spid="_x0000_s37893" name="Equation" r:id="rId6" imgW="787320" imgH="44424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662093" y="5012324"/>
          <a:ext cx="481015" cy="313706"/>
        </p:xfrm>
        <a:graphic>
          <a:graphicData uri="http://schemas.openxmlformats.org/presentationml/2006/ole">
            <p:oleObj spid="_x0000_s37894" name="Equation" r:id="rId7" imgW="58392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ICC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   The </a:t>
            </a:r>
            <a:r>
              <a:rPr lang="en-AU" dirty="0">
                <a:solidFill>
                  <a:schemeClr val="tx1"/>
                </a:solidFill>
              </a:rPr>
              <a:t>ICC between measurements for the same patient, but different therapists </a:t>
            </a:r>
            <a:r>
              <a:rPr lang="en-AU" dirty="0" smtClean="0">
                <a:solidFill>
                  <a:schemeClr val="tx1"/>
                </a:solidFill>
              </a:rPr>
              <a:t>is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whereas </a:t>
            </a:r>
            <a:r>
              <a:rPr lang="en-AU" dirty="0">
                <a:solidFill>
                  <a:schemeClr val="tx1"/>
                </a:solidFill>
              </a:rPr>
              <a:t>for the same therapist and patient we get 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50950" y="2959100"/>
          <a:ext cx="6642100" cy="939800"/>
        </p:xfrm>
        <a:graphic>
          <a:graphicData uri="http://schemas.openxmlformats.org/presentationml/2006/ole">
            <p:oleObj spid="_x0000_s38914" name="Equation" r:id="rId3" imgW="6642000" imgH="939600" progId="Equation.3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58800" y="5132388"/>
          <a:ext cx="8026400" cy="939800"/>
        </p:xfrm>
        <a:graphic>
          <a:graphicData uri="http://schemas.openxmlformats.org/presentationml/2006/ole">
            <p:oleObj spid="_x0000_s38915" name="Equation" r:id="rId4" imgW="802620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Average across the gait cycle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If m=1 to M where M is a fixed number of sampling points, e.g. 50 or 100, for every gait cycle, then the following model can be used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      a </a:t>
            </a:r>
            <a:r>
              <a:rPr lang="en-AU" dirty="0">
                <a:solidFill>
                  <a:schemeClr val="tx1"/>
                </a:solidFill>
              </a:rPr>
              <a:t>“fixed” effect, is an average value of the gait parameter for the </a:t>
            </a:r>
            <a:r>
              <a:rPr lang="en-AU" dirty="0" err="1">
                <a:solidFill>
                  <a:schemeClr val="tx1"/>
                </a:solidFill>
              </a:rPr>
              <a:t>m’th</a:t>
            </a:r>
            <a:r>
              <a:rPr lang="en-AU" dirty="0">
                <a:solidFill>
                  <a:schemeClr val="tx1"/>
                </a:solidFill>
              </a:rPr>
              <a:t> point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285984" y="3349628"/>
          <a:ext cx="4445000" cy="508000"/>
        </p:xfrm>
        <a:graphic>
          <a:graphicData uri="http://schemas.openxmlformats.org/presentationml/2006/ole">
            <p:oleObj spid="_x0000_s39939" name="Equation" r:id="rId3" imgW="4444920" imgH="507960" progId="Equation.3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750155" y="4303906"/>
          <a:ext cx="406400" cy="431800"/>
        </p:xfrm>
        <a:graphic>
          <a:graphicData uri="http://schemas.openxmlformats.org/presentationml/2006/ole">
            <p:oleObj spid="_x0000_s39940" name="Equation" r:id="rId4" imgW="4060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Assumptions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14" y="1981200"/>
            <a:ext cx="6412006" cy="4144963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The random effects  </a:t>
            </a:r>
            <a:r>
              <a:rPr lang="en-AU" sz="2400" dirty="0" smtClean="0">
                <a:solidFill>
                  <a:schemeClr val="tx1"/>
                </a:solidFill>
              </a:rPr>
              <a:t>                        ,                         and                          </a:t>
            </a:r>
            <a:r>
              <a:rPr lang="en-AU" sz="2400" dirty="0" err="1" smtClean="0">
                <a:solidFill>
                  <a:schemeClr val="tx1"/>
                </a:solidFill>
              </a:rPr>
              <a:t>and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tx1"/>
                </a:solidFill>
              </a:rPr>
              <a:t>their standard deviations </a:t>
            </a:r>
            <a:r>
              <a:rPr lang="en-AU" sz="2400" dirty="0" smtClean="0">
                <a:solidFill>
                  <a:schemeClr val="tx1"/>
                </a:solidFill>
              </a:rPr>
              <a:t> are </a:t>
            </a:r>
            <a:r>
              <a:rPr lang="en-AU" sz="2400" dirty="0">
                <a:solidFill>
                  <a:schemeClr val="tx1"/>
                </a:solidFill>
              </a:rPr>
              <a:t>“averaged” across the gait cycle </a:t>
            </a:r>
            <a:endParaRPr lang="en-AU" sz="2400" dirty="0" smtClean="0">
              <a:solidFill>
                <a:schemeClr val="tx1"/>
              </a:solidFill>
            </a:endParaRPr>
          </a:p>
          <a:p>
            <a:r>
              <a:rPr lang="en-AU" sz="2400" dirty="0" smtClean="0">
                <a:solidFill>
                  <a:schemeClr val="tx1"/>
                </a:solidFill>
              </a:rPr>
              <a:t>Can </a:t>
            </a:r>
            <a:r>
              <a:rPr lang="en-AU" sz="2400" dirty="0">
                <a:solidFill>
                  <a:schemeClr val="tx1"/>
                </a:solidFill>
              </a:rPr>
              <a:t>be thought of loosely as each being an average of the respective sets of variance </a:t>
            </a:r>
            <a:r>
              <a:rPr lang="en-AU" sz="2400" dirty="0" smtClean="0">
                <a:solidFill>
                  <a:schemeClr val="tx1"/>
                </a:solidFill>
              </a:rPr>
              <a:t>components              </a:t>
            </a:r>
            <a:r>
              <a:rPr lang="en-AU" sz="2400" dirty="0">
                <a:solidFill>
                  <a:schemeClr val="tx1"/>
                </a:solidFill>
              </a:rPr>
              <a:t>, </a:t>
            </a:r>
            <a:r>
              <a:rPr lang="en-AU" sz="2400" dirty="0" smtClean="0">
                <a:solidFill>
                  <a:schemeClr val="tx1"/>
                </a:solidFill>
              </a:rPr>
              <a:t>            and                 or </a:t>
            </a:r>
            <a:r>
              <a:rPr lang="en-AU" sz="2400" dirty="0">
                <a:solidFill>
                  <a:schemeClr val="tx1"/>
                </a:solidFill>
              </a:rPr>
              <a:t>m=1 to M.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333620" y="2027134"/>
          <a:ext cx="1452826" cy="327024"/>
        </p:xfrm>
        <a:graphic>
          <a:graphicData uri="http://schemas.openxmlformats.org/presentationml/2006/ole">
            <p:oleObj spid="_x0000_s40962" name="Equation" r:id="rId3" imgW="2158920" imgH="46980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987313" y="2044784"/>
          <a:ext cx="1503707" cy="327037"/>
        </p:xfrm>
        <a:graphic>
          <a:graphicData uri="http://schemas.openxmlformats.org/presentationml/2006/ole">
            <p:oleObj spid="_x0000_s40963" name="Equation" r:id="rId4" imgW="2234880" imgH="46980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286471" y="2397771"/>
          <a:ext cx="1450964" cy="373238"/>
        </p:xfrm>
        <a:graphic>
          <a:graphicData uri="http://schemas.openxmlformats.org/presentationml/2006/ole">
            <p:oleObj spid="_x0000_s40964" name="Equation" r:id="rId5" imgW="2209680" imgH="50796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357554" y="4478062"/>
          <a:ext cx="642942" cy="308260"/>
        </p:xfrm>
        <a:graphic>
          <a:graphicData uri="http://schemas.openxmlformats.org/presentationml/2006/ole">
            <p:oleObj spid="_x0000_s40965" name="Equation" r:id="rId6" imgW="927000" imgH="444240" progId="Equation.3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4357686" y="4470651"/>
          <a:ext cx="642942" cy="296092"/>
        </p:xfrm>
        <a:graphic>
          <a:graphicData uri="http://schemas.openxmlformats.org/presentationml/2006/ole">
            <p:oleObj spid="_x0000_s40966" name="Equation" r:id="rId7" imgW="965160" imgH="444240" progId="Equation.3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714088" y="4480999"/>
          <a:ext cx="643862" cy="300469"/>
        </p:xfrm>
        <a:graphic>
          <a:graphicData uri="http://schemas.openxmlformats.org/presentationml/2006/ole">
            <p:oleObj spid="_x0000_s40967" name="Equation" r:id="rId8" imgW="9522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Another example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976719"/>
            <a:ext cx="3643338" cy="2881041"/>
          </a:xfrm>
        </p:spPr>
        <p:txBody>
          <a:bodyPr/>
          <a:lstStyle/>
          <a:p>
            <a:endParaRPr lang="en-AU" dirty="0" smtClean="0"/>
          </a:p>
          <a:p>
            <a:r>
              <a:rPr lang="en-AU" sz="2800" dirty="0" smtClean="0"/>
              <a:t>   </a:t>
            </a:r>
            <a:r>
              <a:rPr lang="en-AU" sz="2800" dirty="0" smtClean="0">
                <a:solidFill>
                  <a:schemeClr val="tx1"/>
                </a:solidFill>
              </a:rPr>
              <a:t>Foot </a:t>
            </a:r>
            <a:r>
              <a:rPr lang="en-AU" sz="2800" dirty="0">
                <a:solidFill>
                  <a:schemeClr val="tx1"/>
                </a:solidFill>
              </a:rPr>
              <a:t>rotation measurements for the unaffected side of patients </a:t>
            </a:r>
            <a:endParaRPr lang="en-AU" sz="2800" dirty="0" smtClean="0">
              <a:solidFill>
                <a:schemeClr val="tx1"/>
              </a:solidFill>
            </a:endParaRPr>
          </a:p>
          <a:p>
            <a:endParaRPr lang="en-AU" dirty="0"/>
          </a:p>
        </p:txBody>
      </p:sp>
      <p:pic>
        <p:nvPicPr>
          <p:cNvPr id="7" name="Content Placeholder 6" descr="R3.jpg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785926"/>
            <a:ext cx="490061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solidFill>
                  <a:schemeClr val="tx1"/>
                </a:solidFill>
              </a:rPr>
              <a:t>4 level random effect model for all percentage point of the gait cycle: foot rotation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1352"/>
          <a:ext cx="8229600" cy="487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kern="1200" dirty="0" smtClean="0"/>
                        <a:t>Estimate</a:t>
                      </a:r>
                      <a:endParaRPr lang="en-A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kern="1200" dirty="0" smtClean="0"/>
                        <a:t>95% Conf. Interval</a:t>
                      </a:r>
                      <a:endParaRPr lang="en-AU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 smtClean="0"/>
                        <a:t>Fixed part</a:t>
                      </a:r>
                      <a:endParaRPr lang="en-AU" sz="1800" b="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-10.8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-18.3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-3.3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-10.1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-17.6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-2.6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 smtClean="0"/>
                        <a:t>...</a:t>
                      </a:r>
                      <a:endParaRPr lang="en-AU" sz="1800" b="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-10.3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-17.7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-2.8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 smtClean="0"/>
                        <a:t>...</a:t>
                      </a:r>
                      <a:endParaRPr lang="en-AU" sz="1800" b="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-12.5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-20.0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-5.0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 smtClean="0"/>
                        <a:t>Random part</a:t>
                      </a:r>
                      <a:endParaRPr lang="en-AU" sz="1800" b="0" kern="12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800" kern="1200" dirty="0" smtClean="0"/>
                        <a:t>Patient </a:t>
                      </a:r>
                      <a:endParaRPr lang="en-AU" sz="18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6.2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2.2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18.4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800" kern="1200" dirty="0" smtClean="0"/>
                        <a:t>Therapist</a:t>
                      </a:r>
                      <a:endParaRPr lang="en-AU" sz="18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3.0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1.5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6.2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800" kern="1200" dirty="0" smtClean="0"/>
                        <a:t>Session </a:t>
                      </a:r>
                      <a:endParaRPr lang="en-AU" sz="18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2.1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1.3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3.4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800" kern="1200" dirty="0" smtClean="0"/>
                        <a:t>Residual</a:t>
                      </a:r>
                      <a:endParaRPr lang="en-AU" sz="1800" b="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3.7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/>
                        <a:t>3.6</a:t>
                      </a:r>
                      <a:endParaRPr lang="en-A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2000" dirty="0"/>
                        <a:t>3.8</a:t>
                      </a:r>
                      <a:endParaRPr lang="en-A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637653" y="2513376"/>
          <a:ext cx="291009" cy="353368"/>
        </p:xfrm>
        <a:graphic>
          <a:graphicData uri="http://schemas.openxmlformats.org/presentationml/2006/ole">
            <p:oleObj spid="_x0000_s43010" name="Equation" r:id="rId3" imgW="355320" imgH="431640" progId="Equation.3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232064" y="5047023"/>
          <a:ext cx="428628" cy="384666"/>
        </p:xfrm>
        <a:graphic>
          <a:graphicData uri="http://schemas.openxmlformats.org/presentationml/2006/ole">
            <p:oleObj spid="_x0000_s43011" name="Equation" r:id="rId4" imgW="495000" imgH="444240" progId="Equation.3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442175" y="5401412"/>
          <a:ext cx="438134" cy="374017"/>
        </p:xfrm>
        <a:graphic>
          <a:graphicData uri="http://schemas.openxmlformats.org/presentationml/2006/ole">
            <p:oleObj spid="_x0000_s43012" name="Equation" r:id="rId5" imgW="520560" imgH="444240" progId="Equation.3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281649" y="5813348"/>
          <a:ext cx="427021" cy="373643"/>
        </p:xfrm>
        <a:graphic>
          <a:graphicData uri="http://schemas.openxmlformats.org/presentationml/2006/ole">
            <p:oleObj spid="_x0000_s43013" name="Equation" r:id="rId6" imgW="507960" imgH="444240" progId="Equation.3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377300" y="6230967"/>
          <a:ext cx="194304" cy="269867"/>
        </p:xfrm>
        <a:graphic>
          <a:graphicData uri="http://schemas.openxmlformats.org/presentationml/2006/ole">
            <p:oleObj spid="_x0000_s43014" name="Equation" r:id="rId7" imgW="228600" imgH="317160" progId="Equation.3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606678" y="2835205"/>
          <a:ext cx="321984" cy="379481"/>
        </p:xfrm>
        <a:graphic>
          <a:graphicData uri="http://schemas.openxmlformats.org/presentationml/2006/ole">
            <p:oleObj spid="_x0000_s43015" name="Equation" r:id="rId8" imgW="355320" imgH="419040" progId="Equation.3">
              <p:embed/>
            </p:oleObj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526928" y="3591813"/>
          <a:ext cx="406869" cy="395244"/>
        </p:xfrm>
        <a:graphic>
          <a:graphicData uri="http://schemas.openxmlformats.org/presentationml/2006/ole">
            <p:oleObj spid="_x0000_s43016" name="Equation" r:id="rId9" imgW="444240" imgH="431640" progId="Equation.3">
              <p:embed/>
            </p:oleObj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531131" y="4313240"/>
          <a:ext cx="500066" cy="404815"/>
        </p:xfrm>
        <a:graphic>
          <a:graphicData uri="http://schemas.openxmlformats.org/presentationml/2006/ole">
            <p:oleObj spid="_x0000_s43017" name="Equation" r:id="rId10" imgW="533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dom-cute-cat-pictures-4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606388"/>
            <a:ext cx="5121257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09660"/>
          </a:xfrm>
        </p:spPr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1"/>
                </a:solidFill>
              </a:rPr>
              <a:t>The alternatives to hierarchical models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071546"/>
            <a:ext cx="7858180" cy="5429288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chemeClr val="tx1"/>
                </a:solidFill>
              </a:rPr>
              <a:t>Ignore group membership and focus exclusively on inter-individual variation and on individual-level attributes.</a:t>
            </a:r>
          </a:p>
          <a:p>
            <a:pPr lvl="3"/>
            <a:r>
              <a:rPr lang="en-AU" sz="2000" dirty="0" smtClean="0">
                <a:solidFill>
                  <a:schemeClr val="tx1"/>
                </a:solidFill>
              </a:rPr>
              <a:t>ignoring the potential importance of group-level attributes </a:t>
            </a:r>
          </a:p>
          <a:p>
            <a:pPr lvl="3"/>
            <a:r>
              <a:rPr lang="en-AU" sz="2000" dirty="0" smtClean="0">
                <a:solidFill>
                  <a:schemeClr val="tx1"/>
                </a:solidFill>
              </a:rPr>
              <a:t>the assumption of independence of observations is violated</a:t>
            </a:r>
          </a:p>
          <a:p>
            <a:pPr marL="349250" lvl="3">
              <a:buBlip>
                <a:blip r:embed="rId2"/>
              </a:buBlip>
            </a:pPr>
            <a:r>
              <a:rPr lang="en-AU" sz="2400" dirty="0" smtClean="0">
                <a:solidFill>
                  <a:schemeClr val="tx1"/>
                </a:solidFill>
              </a:rPr>
              <a:t>focus exclusively on inter-group variation and on data aggregated to the group level</a:t>
            </a:r>
          </a:p>
          <a:p>
            <a:pPr lvl="3"/>
            <a:r>
              <a:rPr lang="en-AU" sz="2000" dirty="0" smtClean="0">
                <a:solidFill>
                  <a:schemeClr val="tx1"/>
                </a:solidFill>
              </a:rPr>
              <a:t>eliminates the non-independence problem</a:t>
            </a:r>
          </a:p>
          <a:p>
            <a:pPr lvl="3"/>
            <a:r>
              <a:rPr lang="en-AU" sz="2000" dirty="0" smtClean="0">
                <a:solidFill>
                  <a:schemeClr val="tx1"/>
                </a:solidFill>
              </a:rPr>
              <a:t>ignoring the role of individual-level variables </a:t>
            </a:r>
          </a:p>
          <a:p>
            <a:pPr marL="349250" lvl="3">
              <a:buBlip>
                <a:blip r:embed="rId2"/>
              </a:buBlip>
            </a:pPr>
            <a:r>
              <a:rPr lang="en-AU" sz="2400" b="1" dirty="0" smtClean="0">
                <a:solidFill>
                  <a:srgbClr val="FF0000"/>
                </a:solidFill>
              </a:rPr>
              <a:t>Both  approaches essentially collapse all variables to the same level and ignore the multilevel structure</a:t>
            </a:r>
          </a:p>
          <a:p>
            <a:pPr lvl="3"/>
            <a:endParaRPr lang="en-A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atient in lab"/>
          <p:cNvPicPr>
            <a:picLocks noChangeAspect="1" noChangeArrowheads="1"/>
          </p:cNvPicPr>
          <p:nvPr/>
        </p:nvPicPr>
        <p:blipFill>
          <a:blip r:embed="rId2" cstate="print"/>
          <a:srcRect l="8054" t="5988" r="19731" b="4790"/>
          <a:stretch>
            <a:fillRect/>
          </a:stretch>
        </p:blipFill>
        <p:spPr bwMode="auto">
          <a:xfrm>
            <a:off x="338143" y="1714488"/>
            <a:ext cx="5091113" cy="4229100"/>
          </a:xfrm>
          <a:prstGeom prst="rect">
            <a:avLst/>
          </a:prstGeom>
          <a:noFill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" y="3500438"/>
            <a:ext cx="2265363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2813" y="1643050"/>
            <a:ext cx="282733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3-Dimensional Gait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8109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</a:rPr>
              <a:t>The alternatives to hierarchical models, continued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7" y="1714488"/>
            <a:ext cx="6412006" cy="4411675"/>
          </a:xfrm>
        </p:spPr>
        <p:txBody>
          <a:bodyPr/>
          <a:lstStyle/>
          <a:p>
            <a:r>
              <a:rPr lang="en-AU" sz="2400" dirty="0" smtClean="0">
                <a:solidFill>
                  <a:schemeClr val="tx1"/>
                </a:solidFill>
              </a:rPr>
              <a:t>Define separate regressions for each group</a:t>
            </a:r>
          </a:p>
          <a:p>
            <a:pPr lvl="1"/>
            <a:r>
              <a:rPr lang="en-AU" sz="2200" dirty="0" smtClean="0">
                <a:solidFill>
                  <a:schemeClr val="tx1"/>
                </a:solidFill>
              </a:rPr>
              <a:t>Allows regression coefficients to differ from group to group</a:t>
            </a:r>
          </a:p>
          <a:p>
            <a:pPr lvl="2"/>
            <a:r>
              <a:rPr lang="en-AU" sz="2000" dirty="0" smtClean="0">
                <a:solidFill>
                  <a:schemeClr val="tx1"/>
                </a:solidFill>
              </a:rPr>
              <a:t>does not examine how specific group-level properties may affect / interact  individual-level outcomes </a:t>
            </a:r>
          </a:p>
          <a:p>
            <a:pPr lvl="2"/>
            <a:r>
              <a:rPr lang="en-AU" sz="2000" dirty="0" smtClean="0">
                <a:solidFill>
                  <a:schemeClr val="tx1"/>
                </a:solidFill>
              </a:rPr>
              <a:t>not practical when dealing with large numbers of groups or small numbers of observations per group</a:t>
            </a:r>
          </a:p>
          <a:p>
            <a:pPr lvl="2"/>
            <a:endParaRPr lang="en-AU" dirty="0" smtClean="0">
              <a:solidFill>
                <a:schemeClr val="tx1"/>
              </a:solidFill>
            </a:endParaRPr>
          </a:p>
          <a:p>
            <a:pPr lvl="2"/>
            <a:endParaRPr lang="en-A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2390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tx1"/>
                </a:solidFill>
              </a:rPr>
              <a:t>The alternatives to hierarchical models,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571612"/>
            <a:ext cx="7072362" cy="4554551"/>
          </a:xfrm>
        </p:spPr>
        <p:txBody>
          <a:bodyPr/>
          <a:lstStyle/>
          <a:p>
            <a:endParaRPr lang="en-AU" sz="2400" dirty="0" smtClean="0">
              <a:solidFill>
                <a:schemeClr val="tx1"/>
              </a:solidFill>
            </a:endParaRPr>
          </a:p>
          <a:p>
            <a:r>
              <a:rPr lang="en-AU" sz="2400" dirty="0" smtClean="0">
                <a:solidFill>
                  <a:schemeClr val="tx1"/>
                </a:solidFill>
              </a:rPr>
              <a:t>include group membership in individual-level equations in the form of dummy variables </a:t>
            </a:r>
          </a:p>
          <a:p>
            <a:pPr lvl="2"/>
            <a:r>
              <a:rPr lang="en-AU" sz="2000" dirty="0" smtClean="0">
                <a:solidFill>
                  <a:schemeClr val="tx1"/>
                </a:solidFill>
              </a:rPr>
              <a:t>analogous to fitting separate regressions for each group </a:t>
            </a:r>
          </a:p>
          <a:p>
            <a:pPr lvl="2"/>
            <a:r>
              <a:rPr lang="en-AU" sz="2000" dirty="0" smtClean="0">
                <a:solidFill>
                  <a:schemeClr val="tx1"/>
                </a:solidFill>
              </a:rPr>
              <a:t>treats the groups as unrelated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09660"/>
          </a:xfrm>
        </p:spPr>
        <p:txBody>
          <a:bodyPr>
            <a:normAutofit/>
          </a:bodyPr>
          <a:lstStyle/>
          <a:p>
            <a:r>
              <a:rPr lang="en-AU" sz="4000" dirty="0" smtClean="0">
                <a:solidFill>
                  <a:schemeClr val="tx1"/>
                </a:solidFill>
              </a:rPr>
              <a:t>Advantages of Hierarchical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997" y="2000240"/>
            <a:ext cx="6412006" cy="4125923"/>
          </a:xfrm>
        </p:spPr>
        <p:txBody>
          <a:bodyPr/>
          <a:lstStyle/>
          <a:p>
            <a:r>
              <a:rPr lang="en-AU" sz="2400" dirty="0" smtClean="0">
                <a:solidFill>
                  <a:schemeClr val="tx1"/>
                </a:solidFill>
              </a:rPr>
              <a:t>simultaneous examination of the effects of group-level and individual level 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the non-independence of observations within groups is accounted for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groups or contexts are not treated as unrelated</a:t>
            </a:r>
          </a:p>
          <a:p>
            <a:r>
              <a:rPr lang="en-AU" sz="2400" dirty="0" smtClean="0">
                <a:solidFill>
                  <a:schemeClr val="tx1"/>
                </a:solidFill>
              </a:rPr>
              <a:t>both inter-individual and inter-group variation can be examined 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784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Limitation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Sample size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Missing values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Study Design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Functional data analysis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1psAukQ47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071546"/>
            <a:ext cx="5325444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4414" y="2357430"/>
            <a:ext cx="614366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AU" sz="9600" b="1" dirty="0" smtClean="0">
                <a:ln/>
                <a:solidFill>
                  <a:srgbClr val="FF0000"/>
                </a:solidFill>
              </a:rPr>
              <a:t>Questions?</a:t>
            </a:r>
            <a:endParaRPr lang="en-AU" sz="9600" b="1" dirty="0">
              <a:ln/>
              <a:solidFill>
                <a:srgbClr val="FF0000"/>
              </a:solidFill>
            </a:endParaRPr>
          </a:p>
        </p:txBody>
      </p:sp>
      <p:pic>
        <p:nvPicPr>
          <p:cNvPr id="6" name="Content Placeholder 5" descr="m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000768"/>
            <a:ext cx="3017837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normal coronal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928926" y="714356"/>
            <a:ext cx="3048000" cy="2667000"/>
          </a:xfrm>
          <a:prstGeom prst="rect">
            <a:avLst/>
          </a:prstGeom>
        </p:spPr>
      </p:pic>
      <p:pic>
        <p:nvPicPr>
          <p:cNvPr id="9" name="normal sagittal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643438" y="3786190"/>
            <a:ext cx="4305300" cy="1790700"/>
          </a:xfrm>
          <a:prstGeom prst="rect">
            <a:avLst/>
          </a:prstGeom>
        </p:spPr>
      </p:pic>
      <p:pic>
        <p:nvPicPr>
          <p:cNvPr id="10" name="normal transverse.avi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285720" y="3714752"/>
            <a:ext cx="42291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05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5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74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7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video>
              <p:cMediaNode>
                <p:cTn id="18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video>
              <p:cMediaNode>
                <p:cTn id="19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23908"/>
          </a:xfrm>
        </p:spPr>
        <p:txBody>
          <a:bodyPr>
            <a:noAutofit/>
          </a:bodyPr>
          <a:lstStyle/>
          <a:p>
            <a:r>
              <a:rPr lang="en-AU" sz="3200" dirty="0" smtClean="0">
                <a:solidFill>
                  <a:schemeClr val="tx1"/>
                </a:solidFill>
              </a:rPr>
              <a:t>Kinematic measurement and the gait </a:t>
            </a:r>
            <a:r>
              <a:rPr lang="en-AU" sz="3600" dirty="0" smtClean="0">
                <a:solidFill>
                  <a:schemeClr val="tx1"/>
                </a:solidFill>
              </a:rPr>
              <a:t>cycle</a:t>
            </a:r>
            <a:endParaRPr lang="en-AU" sz="3600" dirty="0">
              <a:solidFill>
                <a:schemeClr val="tx1"/>
              </a:solidFill>
            </a:endParaRPr>
          </a:p>
        </p:txBody>
      </p:sp>
      <p:grpSp>
        <p:nvGrpSpPr>
          <p:cNvPr id="6" name="Group 4"/>
          <p:cNvGrpSpPr>
            <a:grpSpLocks noGrp="1"/>
          </p:cNvGrpSpPr>
          <p:nvPr>
            <p:ph idx="1"/>
          </p:nvPr>
        </p:nvGrpSpPr>
        <p:grpSpPr bwMode="auto">
          <a:xfrm>
            <a:off x="1643042" y="1928803"/>
            <a:ext cx="5857916" cy="4357717"/>
            <a:chOff x="18" y="377"/>
            <a:chExt cx="5347" cy="3779"/>
          </a:xfrm>
        </p:grpSpPr>
        <p:sp>
          <p:nvSpPr>
            <p:cNvPr id="7" name="Rectangle 5"/>
            <p:cNvSpPr>
              <a:spLocks noChangeAspect="1" noChangeArrowheads="1"/>
            </p:cNvSpPr>
            <p:nvPr/>
          </p:nvSpPr>
          <p:spPr bwMode="auto">
            <a:xfrm>
              <a:off x="18" y="377"/>
              <a:ext cx="5347" cy="3779"/>
            </a:xfrm>
            <a:prstGeom prst="rect">
              <a:avLst/>
            </a:prstGeom>
            <a:solidFill>
              <a:srgbClr val="EAF2F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Rectangle 6"/>
            <p:cNvSpPr>
              <a:spLocks noChangeAspect="1" noChangeArrowheads="1"/>
            </p:cNvSpPr>
            <p:nvPr/>
          </p:nvSpPr>
          <p:spPr bwMode="auto">
            <a:xfrm>
              <a:off x="18" y="377"/>
              <a:ext cx="5337" cy="3733"/>
            </a:xfrm>
            <a:prstGeom prst="rect">
              <a:avLst/>
            </a:prstGeom>
            <a:solidFill>
              <a:srgbClr val="EAF2F3"/>
            </a:solidFill>
            <a:ln w="9525">
              <a:solidFill>
                <a:srgbClr val="EAF2F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9" name="Rectangle 7"/>
            <p:cNvSpPr>
              <a:spLocks noChangeAspect="1" noChangeArrowheads="1"/>
            </p:cNvSpPr>
            <p:nvPr/>
          </p:nvSpPr>
          <p:spPr bwMode="auto">
            <a:xfrm>
              <a:off x="449" y="844"/>
              <a:ext cx="4726" cy="285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Line 8"/>
            <p:cNvSpPr>
              <a:spLocks noChangeAspect="1" noChangeShapeType="1"/>
            </p:cNvSpPr>
            <p:nvPr/>
          </p:nvSpPr>
          <p:spPr bwMode="auto">
            <a:xfrm>
              <a:off x="449" y="3650"/>
              <a:ext cx="4716" cy="1"/>
            </a:xfrm>
            <a:prstGeom prst="line">
              <a:avLst/>
            </a:prstGeom>
            <a:noFill/>
            <a:ln w="9525">
              <a:solidFill>
                <a:srgbClr val="EAF2F3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Line 9"/>
            <p:cNvSpPr>
              <a:spLocks noChangeAspect="1" noChangeShapeType="1"/>
            </p:cNvSpPr>
            <p:nvPr/>
          </p:nvSpPr>
          <p:spPr bwMode="auto">
            <a:xfrm>
              <a:off x="449" y="2724"/>
              <a:ext cx="4716" cy="1"/>
            </a:xfrm>
            <a:prstGeom prst="line">
              <a:avLst/>
            </a:prstGeom>
            <a:noFill/>
            <a:ln w="9525">
              <a:solidFill>
                <a:srgbClr val="EAF2F3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Line 10"/>
            <p:cNvSpPr>
              <a:spLocks noChangeAspect="1" noChangeShapeType="1"/>
            </p:cNvSpPr>
            <p:nvPr/>
          </p:nvSpPr>
          <p:spPr bwMode="auto">
            <a:xfrm>
              <a:off x="449" y="1810"/>
              <a:ext cx="4716" cy="2"/>
            </a:xfrm>
            <a:prstGeom prst="line">
              <a:avLst/>
            </a:prstGeom>
            <a:noFill/>
            <a:ln w="9525">
              <a:solidFill>
                <a:srgbClr val="EAF2F3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3" name="Line 11"/>
            <p:cNvSpPr>
              <a:spLocks noChangeAspect="1" noChangeShapeType="1"/>
            </p:cNvSpPr>
            <p:nvPr/>
          </p:nvSpPr>
          <p:spPr bwMode="auto">
            <a:xfrm>
              <a:off x="449" y="885"/>
              <a:ext cx="4716" cy="1"/>
            </a:xfrm>
            <a:prstGeom prst="line">
              <a:avLst/>
            </a:prstGeom>
            <a:noFill/>
            <a:ln w="9525">
              <a:solidFill>
                <a:srgbClr val="EAF2F3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12"/>
            <p:cNvSpPr>
              <a:spLocks noChangeAspect="1"/>
            </p:cNvSpPr>
            <p:nvPr/>
          </p:nvSpPr>
          <p:spPr bwMode="auto">
            <a:xfrm>
              <a:off x="500" y="1017"/>
              <a:ext cx="4624" cy="2378"/>
            </a:xfrm>
            <a:custGeom>
              <a:avLst/>
              <a:gdLst>
                <a:gd name="T0" fmla="*/ 0 w 460"/>
                <a:gd name="T1" fmla="*/ 102 h 234"/>
                <a:gd name="T2" fmla="*/ 9 w 460"/>
                <a:gd name="T3" fmla="*/ 108 h 234"/>
                <a:gd name="T4" fmla="*/ 18 w 460"/>
                <a:gd name="T5" fmla="*/ 115 h 234"/>
                <a:gd name="T6" fmla="*/ 27 w 460"/>
                <a:gd name="T7" fmla="*/ 118 h 234"/>
                <a:gd name="T8" fmla="*/ 37 w 460"/>
                <a:gd name="T9" fmla="*/ 116 h 234"/>
                <a:gd name="T10" fmla="*/ 46 w 460"/>
                <a:gd name="T11" fmla="*/ 109 h 234"/>
                <a:gd name="T12" fmla="*/ 55 w 460"/>
                <a:gd name="T13" fmla="*/ 100 h 234"/>
                <a:gd name="T14" fmla="*/ 64 w 460"/>
                <a:gd name="T15" fmla="*/ 91 h 234"/>
                <a:gd name="T16" fmla="*/ 74 w 460"/>
                <a:gd name="T17" fmla="*/ 83 h 234"/>
                <a:gd name="T18" fmla="*/ 83 w 460"/>
                <a:gd name="T19" fmla="*/ 76 h 234"/>
                <a:gd name="T20" fmla="*/ 92 w 460"/>
                <a:gd name="T21" fmla="*/ 70 h 234"/>
                <a:gd name="T22" fmla="*/ 101 w 460"/>
                <a:gd name="T23" fmla="*/ 65 h 234"/>
                <a:gd name="T24" fmla="*/ 110 w 460"/>
                <a:gd name="T25" fmla="*/ 61 h 234"/>
                <a:gd name="T26" fmla="*/ 119 w 460"/>
                <a:gd name="T27" fmla="*/ 57 h 234"/>
                <a:gd name="T28" fmla="*/ 128 w 460"/>
                <a:gd name="T29" fmla="*/ 52 h 234"/>
                <a:gd name="T30" fmla="*/ 138 w 460"/>
                <a:gd name="T31" fmla="*/ 47 h 234"/>
                <a:gd name="T32" fmla="*/ 147 w 460"/>
                <a:gd name="T33" fmla="*/ 42 h 234"/>
                <a:gd name="T34" fmla="*/ 156 w 460"/>
                <a:gd name="T35" fmla="*/ 37 h 234"/>
                <a:gd name="T36" fmla="*/ 165 w 460"/>
                <a:gd name="T37" fmla="*/ 30 h 234"/>
                <a:gd name="T38" fmla="*/ 174 w 460"/>
                <a:gd name="T39" fmla="*/ 23 h 234"/>
                <a:gd name="T40" fmla="*/ 184 w 460"/>
                <a:gd name="T41" fmla="*/ 15 h 234"/>
                <a:gd name="T42" fmla="*/ 193 w 460"/>
                <a:gd name="T43" fmla="*/ 7 h 234"/>
                <a:gd name="T44" fmla="*/ 202 w 460"/>
                <a:gd name="T45" fmla="*/ 1 h 234"/>
                <a:gd name="T46" fmla="*/ 211 w 460"/>
                <a:gd name="T47" fmla="*/ 0 h 234"/>
                <a:gd name="T48" fmla="*/ 220 w 460"/>
                <a:gd name="T49" fmla="*/ 5 h 234"/>
                <a:gd name="T50" fmla="*/ 230 w 460"/>
                <a:gd name="T51" fmla="*/ 19 h 234"/>
                <a:gd name="T52" fmla="*/ 239 w 460"/>
                <a:gd name="T53" fmla="*/ 46 h 234"/>
                <a:gd name="T54" fmla="*/ 248 w 460"/>
                <a:gd name="T55" fmla="*/ 86 h 234"/>
                <a:gd name="T56" fmla="*/ 257 w 460"/>
                <a:gd name="T57" fmla="*/ 136 h 234"/>
                <a:gd name="T58" fmla="*/ 266 w 460"/>
                <a:gd name="T59" fmla="*/ 185 h 234"/>
                <a:gd name="T60" fmla="*/ 276 w 460"/>
                <a:gd name="T61" fmla="*/ 219 h 234"/>
                <a:gd name="T62" fmla="*/ 285 w 460"/>
                <a:gd name="T63" fmla="*/ 234 h 234"/>
                <a:gd name="T64" fmla="*/ 294 w 460"/>
                <a:gd name="T65" fmla="*/ 232 h 234"/>
                <a:gd name="T66" fmla="*/ 303 w 460"/>
                <a:gd name="T67" fmla="*/ 222 h 234"/>
                <a:gd name="T68" fmla="*/ 313 w 460"/>
                <a:gd name="T69" fmla="*/ 207 h 234"/>
                <a:gd name="T70" fmla="*/ 322 w 460"/>
                <a:gd name="T71" fmla="*/ 189 h 234"/>
                <a:gd name="T72" fmla="*/ 331 w 460"/>
                <a:gd name="T73" fmla="*/ 171 h 234"/>
                <a:gd name="T74" fmla="*/ 340 w 460"/>
                <a:gd name="T75" fmla="*/ 151 h 234"/>
                <a:gd name="T76" fmla="*/ 349 w 460"/>
                <a:gd name="T77" fmla="*/ 132 h 234"/>
                <a:gd name="T78" fmla="*/ 359 w 460"/>
                <a:gd name="T79" fmla="*/ 115 h 234"/>
                <a:gd name="T80" fmla="*/ 368 w 460"/>
                <a:gd name="T81" fmla="*/ 104 h 234"/>
                <a:gd name="T82" fmla="*/ 377 w 460"/>
                <a:gd name="T83" fmla="*/ 101 h 234"/>
                <a:gd name="T84" fmla="*/ 386 w 460"/>
                <a:gd name="T85" fmla="*/ 104 h 234"/>
                <a:gd name="T86" fmla="*/ 395 w 460"/>
                <a:gd name="T87" fmla="*/ 107 h 234"/>
                <a:gd name="T88" fmla="*/ 405 w 460"/>
                <a:gd name="T89" fmla="*/ 106 h 234"/>
                <a:gd name="T90" fmla="*/ 414 w 460"/>
                <a:gd name="T91" fmla="*/ 99 h 234"/>
                <a:gd name="T92" fmla="*/ 423 w 460"/>
                <a:gd name="T93" fmla="*/ 88 h 234"/>
                <a:gd name="T94" fmla="*/ 432 w 460"/>
                <a:gd name="T95" fmla="*/ 79 h 234"/>
                <a:gd name="T96" fmla="*/ 441 w 460"/>
                <a:gd name="T97" fmla="*/ 77 h 234"/>
                <a:gd name="T98" fmla="*/ 451 w 460"/>
                <a:gd name="T99" fmla="*/ 84 h 234"/>
                <a:gd name="T100" fmla="*/ 460 w 460"/>
                <a:gd name="T101" fmla="*/ 99 h 2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0"/>
                <a:gd name="T154" fmla="*/ 0 h 234"/>
                <a:gd name="T155" fmla="*/ 460 w 460"/>
                <a:gd name="T156" fmla="*/ 234 h 23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0" h="234">
                  <a:moveTo>
                    <a:pt x="0" y="102"/>
                  </a:moveTo>
                  <a:lnTo>
                    <a:pt x="9" y="108"/>
                  </a:lnTo>
                  <a:lnTo>
                    <a:pt x="18" y="115"/>
                  </a:lnTo>
                  <a:lnTo>
                    <a:pt x="27" y="118"/>
                  </a:lnTo>
                  <a:lnTo>
                    <a:pt x="37" y="116"/>
                  </a:lnTo>
                  <a:lnTo>
                    <a:pt x="46" y="109"/>
                  </a:lnTo>
                  <a:lnTo>
                    <a:pt x="55" y="100"/>
                  </a:lnTo>
                  <a:lnTo>
                    <a:pt x="64" y="91"/>
                  </a:lnTo>
                  <a:lnTo>
                    <a:pt x="74" y="83"/>
                  </a:lnTo>
                  <a:lnTo>
                    <a:pt x="83" y="76"/>
                  </a:lnTo>
                  <a:lnTo>
                    <a:pt x="92" y="70"/>
                  </a:lnTo>
                  <a:lnTo>
                    <a:pt x="101" y="65"/>
                  </a:lnTo>
                  <a:lnTo>
                    <a:pt x="110" y="61"/>
                  </a:lnTo>
                  <a:lnTo>
                    <a:pt x="119" y="57"/>
                  </a:lnTo>
                  <a:lnTo>
                    <a:pt x="128" y="52"/>
                  </a:lnTo>
                  <a:lnTo>
                    <a:pt x="138" y="47"/>
                  </a:lnTo>
                  <a:lnTo>
                    <a:pt x="147" y="42"/>
                  </a:lnTo>
                  <a:lnTo>
                    <a:pt x="156" y="37"/>
                  </a:lnTo>
                  <a:lnTo>
                    <a:pt x="165" y="30"/>
                  </a:lnTo>
                  <a:lnTo>
                    <a:pt x="174" y="23"/>
                  </a:lnTo>
                  <a:lnTo>
                    <a:pt x="184" y="15"/>
                  </a:lnTo>
                  <a:lnTo>
                    <a:pt x="193" y="7"/>
                  </a:lnTo>
                  <a:lnTo>
                    <a:pt x="202" y="1"/>
                  </a:lnTo>
                  <a:lnTo>
                    <a:pt x="211" y="0"/>
                  </a:lnTo>
                  <a:lnTo>
                    <a:pt x="220" y="5"/>
                  </a:lnTo>
                  <a:lnTo>
                    <a:pt x="230" y="19"/>
                  </a:lnTo>
                  <a:lnTo>
                    <a:pt x="239" y="46"/>
                  </a:lnTo>
                  <a:lnTo>
                    <a:pt x="248" y="86"/>
                  </a:lnTo>
                  <a:lnTo>
                    <a:pt x="257" y="136"/>
                  </a:lnTo>
                  <a:lnTo>
                    <a:pt x="266" y="185"/>
                  </a:lnTo>
                  <a:lnTo>
                    <a:pt x="276" y="219"/>
                  </a:lnTo>
                  <a:lnTo>
                    <a:pt x="285" y="234"/>
                  </a:lnTo>
                  <a:lnTo>
                    <a:pt x="294" y="232"/>
                  </a:lnTo>
                  <a:lnTo>
                    <a:pt x="303" y="222"/>
                  </a:lnTo>
                  <a:lnTo>
                    <a:pt x="313" y="207"/>
                  </a:lnTo>
                  <a:lnTo>
                    <a:pt x="322" y="189"/>
                  </a:lnTo>
                  <a:lnTo>
                    <a:pt x="331" y="171"/>
                  </a:lnTo>
                  <a:lnTo>
                    <a:pt x="340" y="151"/>
                  </a:lnTo>
                  <a:lnTo>
                    <a:pt x="349" y="132"/>
                  </a:lnTo>
                  <a:lnTo>
                    <a:pt x="359" y="115"/>
                  </a:lnTo>
                  <a:lnTo>
                    <a:pt x="368" y="104"/>
                  </a:lnTo>
                  <a:lnTo>
                    <a:pt x="377" y="101"/>
                  </a:lnTo>
                  <a:lnTo>
                    <a:pt x="386" y="104"/>
                  </a:lnTo>
                  <a:lnTo>
                    <a:pt x="395" y="107"/>
                  </a:lnTo>
                  <a:lnTo>
                    <a:pt x="405" y="106"/>
                  </a:lnTo>
                  <a:lnTo>
                    <a:pt x="414" y="99"/>
                  </a:lnTo>
                  <a:lnTo>
                    <a:pt x="423" y="88"/>
                  </a:lnTo>
                  <a:lnTo>
                    <a:pt x="432" y="79"/>
                  </a:lnTo>
                  <a:lnTo>
                    <a:pt x="441" y="77"/>
                  </a:lnTo>
                  <a:lnTo>
                    <a:pt x="451" y="84"/>
                  </a:lnTo>
                  <a:lnTo>
                    <a:pt x="460" y="99"/>
                  </a:lnTo>
                </a:path>
              </a:pathLst>
            </a:custGeom>
            <a:noFill/>
            <a:ln w="9525">
              <a:solidFill>
                <a:srgbClr val="1A476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Freeform 13"/>
            <p:cNvSpPr>
              <a:spLocks noChangeAspect="1"/>
            </p:cNvSpPr>
            <p:nvPr/>
          </p:nvSpPr>
          <p:spPr bwMode="auto">
            <a:xfrm>
              <a:off x="500" y="946"/>
              <a:ext cx="4624" cy="2338"/>
            </a:xfrm>
            <a:custGeom>
              <a:avLst/>
              <a:gdLst>
                <a:gd name="T0" fmla="*/ 0 w 460"/>
                <a:gd name="T1" fmla="*/ 94 h 230"/>
                <a:gd name="T2" fmla="*/ 9 w 460"/>
                <a:gd name="T3" fmla="*/ 101 h 230"/>
                <a:gd name="T4" fmla="*/ 18 w 460"/>
                <a:gd name="T5" fmla="*/ 109 h 230"/>
                <a:gd name="T6" fmla="*/ 27 w 460"/>
                <a:gd name="T7" fmla="*/ 114 h 230"/>
                <a:gd name="T8" fmla="*/ 37 w 460"/>
                <a:gd name="T9" fmla="*/ 116 h 230"/>
                <a:gd name="T10" fmla="*/ 46 w 460"/>
                <a:gd name="T11" fmla="*/ 112 h 230"/>
                <a:gd name="T12" fmla="*/ 55 w 460"/>
                <a:gd name="T13" fmla="*/ 104 h 230"/>
                <a:gd name="T14" fmla="*/ 64 w 460"/>
                <a:gd name="T15" fmla="*/ 95 h 230"/>
                <a:gd name="T16" fmla="*/ 74 w 460"/>
                <a:gd name="T17" fmla="*/ 86 h 230"/>
                <a:gd name="T18" fmla="*/ 83 w 460"/>
                <a:gd name="T19" fmla="*/ 78 h 230"/>
                <a:gd name="T20" fmla="*/ 92 w 460"/>
                <a:gd name="T21" fmla="*/ 72 h 230"/>
                <a:gd name="T22" fmla="*/ 101 w 460"/>
                <a:gd name="T23" fmla="*/ 67 h 230"/>
                <a:gd name="T24" fmla="*/ 110 w 460"/>
                <a:gd name="T25" fmla="*/ 62 h 230"/>
                <a:gd name="T26" fmla="*/ 119 w 460"/>
                <a:gd name="T27" fmla="*/ 57 h 230"/>
                <a:gd name="T28" fmla="*/ 128 w 460"/>
                <a:gd name="T29" fmla="*/ 52 h 230"/>
                <a:gd name="T30" fmla="*/ 138 w 460"/>
                <a:gd name="T31" fmla="*/ 48 h 230"/>
                <a:gd name="T32" fmla="*/ 147 w 460"/>
                <a:gd name="T33" fmla="*/ 44 h 230"/>
                <a:gd name="T34" fmla="*/ 156 w 460"/>
                <a:gd name="T35" fmla="*/ 40 h 230"/>
                <a:gd name="T36" fmla="*/ 165 w 460"/>
                <a:gd name="T37" fmla="*/ 35 h 230"/>
                <a:gd name="T38" fmla="*/ 174 w 460"/>
                <a:gd name="T39" fmla="*/ 30 h 230"/>
                <a:gd name="T40" fmla="*/ 184 w 460"/>
                <a:gd name="T41" fmla="*/ 23 h 230"/>
                <a:gd name="T42" fmla="*/ 193 w 460"/>
                <a:gd name="T43" fmla="*/ 16 h 230"/>
                <a:gd name="T44" fmla="*/ 202 w 460"/>
                <a:gd name="T45" fmla="*/ 9 h 230"/>
                <a:gd name="T46" fmla="*/ 211 w 460"/>
                <a:gd name="T47" fmla="*/ 3 h 230"/>
                <a:gd name="T48" fmla="*/ 220 w 460"/>
                <a:gd name="T49" fmla="*/ 0 h 230"/>
                <a:gd name="T50" fmla="*/ 230 w 460"/>
                <a:gd name="T51" fmla="*/ 4 h 230"/>
                <a:gd name="T52" fmla="*/ 239 w 460"/>
                <a:gd name="T53" fmla="*/ 18 h 230"/>
                <a:gd name="T54" fmla="*/ 248 w 460"/>
                <a:gd name="T55" fmla="*/ 45 h 230"/>
                <a:gd name="T56" fmla="*/ 257 w 460"/>
                <a:gd name="T57" fmla="*/ 87 h 230"/>
                <a:gd name="T58" fmla="*/ 266 w 460"/>
                <a:gd name="T59" fmla="*/ 139 h 230"/>
                <a:gd name="T60" fmla="*/ 276 w 460"/>
                <a:gd name="T61" fmla="*/ 186 h 230"/>
                <a:gd name="T62" fmla="*/ 285 w 460"/>
                <a:gd name="T63" fmla="*/ 218 h 230"/>
                <a:gd name="T64" fmla="*/ 294 w 460"/>
                <a:gd name="T65" fmla="*/ 230 h 230"/>
                <a:gd name="T66" fmla="*/ 303 w 460"/>
                <a:gd name="T67" fmla="*/ 225 h 230"/>
                <a:gd name="T68" fmla="*/ 313 w 460"/>
                <a:gd name="T69" fmla="*/ 209 h 230"/>
                <a:gd name="T70" fmla="*/ 322 w 460"/>
                <a:gd name="T71" fmla="*/ 188 h 230"/>
                <a:gd name="T72" fmla="*/ 331 w 460"/>
                <a:gd name="T73" fmla="*/ 165 h 230"/>
                <a:gd name="T74" fmla="*/ 340 w 460"/>
                <a:gd name="T75" fmla="*/ 144 h 230"/>
                <a:gd name="T76" fmla="*/ 349 w 460"/>
                <a:gd name="T77" fmla="*/ 126 h 230"/>
                <a:gd name="T78" fmla="*/ 359 w 460"/>
                <a:gd name="T79" fmla="*/ 110 h 230"/>
                <a:gd name="T80" fmla="*/ 368 w 460"/>
                <a:gd name="T81" fmla="*/ 96 h 230"/>
                <a:gd name="T82" fmla="*/ 377 w 460"/>
                <a:gd name="T83" fmla="*/ 88 h 230"/>
                <a:gd name="T84" fmla="*/ 386 w 460"/>
                <a:gd name="T85" fmla="*/ 86 h 230"/>
                <a:gd name="T86" fmla="*/ 395 w 460"/>
                <a:gd name="T87" fmla="*/ 88 h 230"/>
                <a:gd name="T88" fmla="*/ 405 w 460"/>
                <a:gd name="T89" fmla="*/ 92 h 230"/>
                <a:gd name="T90" fmla="*/ 414 w 460"/>
                <a:gd name="T91" fmla="*/ 97 h 230"/>
                <a:gd name="T92" fmla="*/ 423 w 460"/>
                <a:gd name="T93" fmla="*/ 99 h 230"/>
                <a:gd name="T94" fmla="*/ 432 w 460"/>
                <a:gd name="T95" fmla="*/ 98 h 230"/>
                <a:gd name="T96" fmla="*/ 441 w 460"/>
                <a:gd name="T97" fmla="*/ 97 h 230"/>
                <a:gd name="T98" fmla="*/ 451 w 460"/>
                <a:gd name="T99" fmla="*/ 98 h 230"/>
                <a:gd name="T100" fmla="*/ 460 w 460"/>
                <a:gd name="T101" fmla="*/ 105 h 2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0"/>
                <a:gd name="T154" fmla="*/ 0 h 230"/>
                <a:gd name="T155" fmla="*/ 460 w 460"/>
                <a:gd name="T156" fmla="*/ 230 h 2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0" h="230">
                  <a:moveTo>
                    <a:pt x="0" y="94"/>
                  </a:moveTo>
                  <a:lnTo>
                    <a:pt x="9" y="101"/>
                  </a:lnTo>
                  <a:lnTo>
                    <a:pt x="18" y="109"/>
                  </a:lnTo>
                  <a:lnTo>
                    <a:pt x="27" y="114"/>
                  </a:lnTo>
                  <a:lnTo>
                    <a:pt x="37" y="116"/>
                  </a:lnTo>
                  <a:lnTo>
                    <a:pt x="46" y="112"/>
                  </a:lnTo>
                  <a:lnTo>
                    <a:pt x="55" y="104"/>
                  </a:lnTo>
                  <a:lnTo>
                    <a:pt x="64" y="95"/>
                  </a:lnTo>
                  <a:lnTo>
                    <a:pt x="74" y="86"/>
                  </a:lnTo>
                  <a:lnTo>
                    <a:pt x="83" y="78"/>
                  </a:lnTo>
                  <a:lnTo>
                    <a:pt x="92" y="72"/>
                  </a:lnTo>
                  <a:lnTo>
                    <a:pt x="101" y="67"/>
                  </a:lnTo>
                  <a:lnTo>
                    <a:pt x="110" y="62"/>
                  </a:lnTo>
                  <a:lnTo>
                    <a:pt x="119" y="57"/>
                  </a:lnTo>
                  <a:lnTo>
                    <a:pt x="128" y="52"/>
                  </a:lnTo>
                  <a:lnTo>
                    <a:pt x="138" y="48"/>
                  </a:lnTo>
                  <a:lnTo>
                    <a:pt x="147" y="44"/>
                  </a:lnTo>
                  <a:lnTo>
                    <a:pt x="156" y="40"/>
                  </a:lnTo>
                  <a:lnTo>
                    <a:pt x="165" y="35"/>
                  </a:lnTo>
                  <a:lnTo>
                    <a:pt x="174" y="30"/>
                  </a:lnTo>
                  <a:lnTo>
                    <a:pt x="184" y="23"/>
                  </a:lnTo>
                  <a:lnTo>
                    <a:pt x="193" y="16"/>
                  </a:lnTo>
                  <a:lnTo>
                    <a:pt x="202" y="9"/>
                  </a:lnTo>
                  <a:lnTo>
                    <a:pt x="211" y="3"/>
                  </a:lnTo>
                  <a:lnTo>
                    <a:pt x="220" y="0"/>
                  </a:lnTo>
                  <a:lnTo>
                    <a:pt x="230" y="4"/>
                  </a:lnTo>
                  <a:lnTo>
                    <a:pt x="239" y="18"/>
                  </a:lnTo>
                  <a:lnTo>
                    <a:pt x="248" y="45"/>
                  </a:lnTo>
                  <a:lnTo>
                    <a:pt x="257" y="87"/>
                  </a:lnTo>
                  <a:lnTo>
                    <a:pt x="266" y="139"/>
                  </a:lnTo>
                  <a:lnTo>
                    <a:pt x="276" y="186"/>
                  </a:lnTo>
                  <a:lnTo>
                    <a:pt x="285" y="218"/>
                  </a:lnTo>
                  <a:lnTo>
                    <a:pt x="294" y="230"/>
                  </a:lnTo>
                  <a:lnTo>
                    <a:pt x="303" y="225"/>
                  </a:lnTo>
                  <a:lnTo>
                    <a:pt x="313" y="209"/>
                  </a:lnTo>
                  <a:lnTo>
                    <a:pt x="322" y="188"/>
                  </a:lnTo>
                  <a:lnTo>
                    <a:pt x="331" y="165"/>
                  </a:lnTo>
                  <a:lnTo>
                    <a:pt x="340" y="144"/>
                  </a:lnTo>
                  <a:lnTo>
                    <a:pt x="349" y="126"/>
                  </a:lnTo>
                  <a:lnTo>
                    <a:pt x="359" y="110"/>
                  </a:lnTo>
                  <a:lnTo>
                    <a:pt x="368" y="96"/>
                  </a:lnTo>
                  <a:lnTo>
                    <a:pt x="377" y="88"/>
                  </a:lnTo>
                  <a:lnTo>
                    <a:pt x="386" y="86"/>
                  </a:lnTo>
                  <a:lnTo>
                    <a:pt x="395" y="88"/>
                  </a:lnTo>
                  <a:lnTo>
                    <a:pt x="405" y="92"/>
                  </a:lnTo>
                  <a:lnTo>
                    <a:pt x="414" y="97"/>
                  </a:lnTo>
                  <a:lnTo>
                    <a:pt x="423" y="99"/>
                  </a:lnTo>
                  <a:lnTo>
                    <a:pt x="432" y="98"/>
                  </a:lnTo>
                  <a:lnTo>
                    <a:pt x="441" y="97"/>
                  </a:lnTo>
                  <a:lnTo>
                    <a:pt x="451" y="98"/>
                  </a:lnTo>
                  <a:lnTo>
                    <a:pt x="460" y="105"/>
                  </a:lnTo>
                </a:path>
              </a:pathLst>
            </a:custGeom>
            <a:noFill/>
            <a:ln w="9525">
              <a:solidFill>
                <a:srgbClr val="1A476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14"/>
            <p:cNvSpPr>
              <a:spLocks noChangeAspect="1"/>
            </p:cNvSpPr>
            <p:nvPr/>
          </p:nvSpPr>
          <p:spPr bwMode="auto">
            <a:xfrm>
              <a:off x="500" y="1027"/>
              <a:ext cx="4624" cy="2460"/>
            </a:xfrm>
            <a:custGeom>
              <a:avLst/>
              <a:gdLst>
                <a:gd name="T0" fmla="*/ 0 w 460"/>
                <a:gd name="T1" fmla="*/ 106 h 242"/>
                <a:gd name="T2" fmla="*/ 9 w 460"/>
                <a:gd name="T3" fmla="*/ 112 h 242"/>
                <a:gd name="T4" fmla="*/ 18 w 460"/>
                <a:gd name="T5" fmla="*/ 116 h 242"/>
                <a:gd name="T6" fmla="*/ 27 w 460"/>
                <a:gd name="T7" fmla="*/ 116 h 242"/>
                <a:gd name="T8" fmla="*/ 37 w 460"/>
                <a:gd name="T9" fmla="*/ 113 h 242"/>
                <a:gd name="T10" fmla="*/ 46 w 460"/>
                <a:gd name="T11" fmla="*/ 105 h 242"/>
                <a:gd name="T12" fmla="*/ 55 w 460"/>
                <a:gd name="T13" fmla="*/ 96 h 242"/>
                <a:gd name="T14" fmla="*/ 64 w 460"/>
                <a:gd name="T15" fmla="*/ 87 h 242"/>
                <a:gd name="T16" fmla="*/ 74 w 460"/>
                <a:gd name="T17" fmla="*/ 79 h 242"/>
                <a:gd name="T18" fmla="*/ 83 w 460"/>
                <a:gd name="T19" fmla="*/ 72 h 242"/>
                <a:gd name="T20" fmla="*/ 92 w 460"/>
                <a:gd name="T21" fmla="*/ 68 h 242"/>
                <a:gd name="T22" fmla="*/ 101 w 460"/>
                <a:gd name="T23" fmla="*/ 66 h 242"/>
                <a:gd name="T24" fmla="*/ 110 w 460"/>
                <a:gd name="T25" fmla="*/ 64 h 242"/>
                <a:gd name="T26" fmla="*/ 119 w 460"/>
                <a:gd name="T27" fmla="*/ 62 h 242"/>
                <a:gd name="T28" fmla="*/ 128 w 460"/>
                <a:gd name="T29" fmla="*/ 61 h 242"/>
                <a:gd name="T30" fmla="*/ 138 w 460"/>
                <a:gd name="T31" fmla="*/ 57 h 242"/>
                <a:gd name="T32" fmla="*/ 147 w 460"/>
                <a:gd name="T33" fmla="*/ 52 h 242"/>
                <a:gd name="T34" fmla="*/ 156 w 460"/>
                <a:gd name="T35" fmla="*/ 45 h 242"/>
                <a:gd name="T36" fmla="*/ 165 w 460"/>
                <a:gd name="T37" fmla="*/ 39 h 242"/>
                <a:gd name="T38" fmla="*/ 174 w 460"/>
                <a:gd name="T39" fmla="*/ 31 h 242"/>
                <a:gd name="T40" fmla="*/ 184 w 460"/>
                <a:gd name="T41" fmla="*/ 24 h 242"/>
                <a:gd name="T42" fmla="*/ 193 w 460"/>
                <a:gd name="T43" fmla="*/ 16 h 242"/>
                <a:gd name="T44" fmla="*/ 202 w 460"/>
                <a:gd name="T45" fmla="*/ 9 h 242"/>
                <a:gd name="T46" fmla="*/ 211 w 460"/>
                <a:gd name="T47" fmla="*/ 2 h 242"/>
                <a:gd name="T48" fmla="*/ 220 w 460"/>
                <a:gd name="T49" fmla="*/ 0 h 242"/>
                <a:gd name="T50" fmla="*/ 230 w 460"/>
                <a:gd name="T51" fmla="*/ 3 h 242"/>
                <a:gd name="T52" fmla="*/ 239 w 460"/>
                <a:gd name="T53" fmla="*/ 18 h 242"/>
                <a:gd name="T54" fmla="*/ 248 w 460"/>
                <a:gd name="T55" fmla="*/ 46 h 242"/>
                <a:gd name="T56" fmla="*/ 257 w 460"/>
                <a:gd name="T57" fmla="*/ 87 h 242"/>
                <a:gd name="T58" fmla="*/ 266 w 460"/>
                <a:gd name="T59" fmla="*/ 136 h 242"/>
                <a:gd name="T60" fmla="*/ 276 w 460"/>
                <a:gd name="T61" fmla="*/ 186 h 242"/>
                <a:gd name="T62" fmla="*/ 285 w 460"/>
                <a:gd name="T63" fmla="*/ 224 h 242"/>
                <a:gd name="T64" fmla="*/ 294 w 460"/>
                <a:gd name="T65" fmla="*/ 242 h 242"/>
                <a:gd name="T66" fmla="*/ 303 w 460"/>
                <a:gd name="T67" fmla="*/ 241 h 242"/>
                <a:gd name="T68" fmla="*/ 313 w 460"/>
                <a:gd name="T69" fmla="*/ 224 h 242"/>
                <a:gd name="T70" fmla="*/ 322 w 460"/>
                <a:gd name="T71" fmla="*/ 198 h 242"/>
                <a:gd name="T72" fmla="*/ 331 w 460"/>
                <a:gd name="T73" fmla="*/ 169 h 242"/>
                <a:gd name="T74" fmla="*/ 340 w 460"/>
                <a:gd name="T75" fmla="*/ 143 h 242"/>
                <a:gd name="T76" fmla="*/ 349 w 460"/>
                <a:gd name="T77" fmla="*/ 121 h 242"/>
                <a:gd name="T78" fmla="*/ 359 w 460"/>
                <a:gd name="T79" fmla="*/ 107 h 242"/>
                <a:gd name="T80" fmla="*/ 368 w 460"/>
                <a:gd name="T81" fmla="*/ 98 h 242"/>
                <a:gd name="T82" fmla="*/ 377 w 460"/>
                <a:gd name="T83" fmla="*/ 96 h 242"/>
                <a:gd name="T84" fmla="*/ 386 w 460"/>
                <a:gd name="T85" fmla="*/ 96 h 242"/>
                <a:gd name="T86" fmla="*/ 395 w 460"/>
                <a:gd name="T87" fmla="*/ 99 h 242"/>
                <a:gd name="T88" fmla="*/ 405 w 460"/>
                <a:gd name="T89" fmla="*/ 100 h 242"/>
                <a:gd name="T90" fmla="*/ 414 w 460"/>
                <a:gd name="T91" fmla="*/ 97 h 242"/>
                <a:gd name="T92" fmla="*/ 423 w 460"/>
                <a:gd name="T93" fmla="*/ 89 h 242"/>
                <a:gd name="T94" fmla="*/ 432 w 460"/>
                <a:gd name="T95" fmla="*/ 79 h 242"/>
                <a:gd name="T96" fmla="*/ 441 w 460"/>
                <a:gd name="T97" fmla="*/ 72 h 242"/>
                <a:gd name="T98" fmla="*/ 451 w 460"/>
                <a:gd name="T99" fmla="*/ 74 h 242"/>
                <a:gd name="T100" fmla="*/ 460 w 460"/>
                <a:gd name="T101" fmla="*/ 89 h 2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0"/>
                <a:gd name="T154" fmla="*/ 0 h 242"/>
                <a:gd name="T155" fmla="*/ 460 w 460"/>
                <a:gd name="T156" fmla="*/ 242 h 2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0" h="242">
                  <a:moveTo>
                    <a:pt x="0" y="106"/>
                  </a:moveTo>
                  <a:lnTo>
                    <a:pt x="9" y="112"/>
                  </a:lnTo>
                  <a:lnTo>
                    <a:pt x="18" y="116"/>
                  </a:lnTo>
                  <a:lnTo>
                    <a:pt x="27" y="116"/>
                  </a:lnTo>
                  <a:lnTo>
                    <a:pt x="37" y="113"/>
                  </a:lnTo>
                  <a:lnTo>
                    <a:pt x="46" y="105"/>
                  </a:lnTo>
                  <a:lnTo>
                    <a:pt x="55" y="96"/>
                  </a:lnTo>
                  <a:lnTo>
                    <a:pt x="64" y="87"/>
                  </a:lnTo>
                  <a:lnTo>
                    <a:pt x="74" y="79"/>
                  </a:lnTo>
                  <a:lnTo>
                    <a:pt x="83" y="72"/>
                  </a:lnTo>
                  <a:lnTo>
                    <a:pt x="92" y="68"/>
                  </a:lnTo>
                  <a:lnTo>
                    <a:pt x="101" y="66"/>
                  </a:lnTo>
                  <a:lnTo>
                    <a:pt x="110" y="64"/>
                  </a:lnTo>
                  <a:lnTo>
                    <a:pt x="119" y="62"/>
                  </a:lnTo>
                  <a:lnTo>
                    <a:pt x="128" y="61"/>
                  </a:lnTo>
                  <a:lnTo>
                    <a:pt x="138" y="57"/>
                  </a:lnTo>
                  <a:lnTo>
                    <a:pt x="147" y="52"/>
                  </a:lnTo>
                  <a:lnTo>
                    <a:pt x="156" y="45"/>
                  </a:lnTo>
                  <a:lnTo>
                    <a:pt x="165" y="39"/>
                  </a:lnTo>
                  <a:lnTo>
                    <a:pt x="174" y="31"/>
                  </a:lnTo>
                  <a:lnTo>
                    <a:pt x="184" y="24"/>
                  </a:lnTo>
                  <a:lnTo>
                    <a:pt x="193" y="16"/>
                  </a:lnTo>
                  <a:lnTo>
                    <a:pt x="202" y="9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230" y="3"/>
                  </a:lnTo>
                  <a:lnTo>
                    <a:pt x="239" y="18"/>
                  </a:lnTo>
                  <a:lnTo>
                    <a:pt x="248" y="46"/>
                  </a:lnTo>
                  <a:lnTo>
                    <a:pt x="257" y="87"/>
                  </a:lnTo>
                  <a:lnTo>
                    <a:pt x="266" y="136"/>
                  </a:lnTo>
                  <a:lnTo>
                    <a:pt x="276" y="186"/>
                  </a:lnTo>
                  <a:lnTo>
                    <a:pt x="285" y="224"/>
                  </a:lnTo>
                  <a:lnTo>
                    <a:pt x="294" y="242"/>
                  </a:lnTo>
                  <a:lnTo>
                    <a:pt x="303" y="241"/>
                  </a:lnTo>
                  <a:lnTo>
                    <a:pt x="313" y="224"/>
                  </a:lnTo>
                  <a:lnTo>
                    <a:pt x="322" y="198"/>
                  </a:lnTo>
                  <a:lnTo>
                    <a:pt x="331" y="169"/>
                  </a:lnTo>
                  <a:lnTo>
                    <a:pt x="340" y="143"/>
                  </a:lnTo>
                  <a:lnTo>
                    <a:pt x="349" y="121"/>
                  </a:lnTo>
                  <a:lnTo>
                    <a:pt x="359" y="107"/>
                  </a:lnTo>
                  <a:lnTo>
                    <a:pt x="368" y="98"/>
                  </a:lnTo>
                  <a:lnTo>
                    <a:pt x="377" y="96"/>
                  </a:lnTo>
                  <a:lnTo>
                    <a:pt x="386" y="96"/>
                  </a:lnTo>
                  <a:lnTo>
                    <a:pt x="395" y="99"/>
                  </a:lnTo>
                  <a:lnTo>
                    <a:pt x="405" y="100"/>
                  </a:lnTo>
                  <a:lnTo>
                    <a:pt x="414" y="97"/>
                  </a:lnTo>
                  <a:lnTo>
                    <a:pt x="423" y="89"/>
                  </a:lnTo>
                  <a:lnTo>
                    <a:pt x="432" y="79"/>
                  </a:lnTo>
                  <a:lnTo>
                    <a:pt x="441" y="72"/>
                  </a:lnTo>
                  <a:lnTo>
                    <a:pt x="451" y="74"/>
                  </a:lnTo>
                  <a:lnTo>
                    <a:pt x="460" y="89"/>
                  </a:lnTo>
                </a:path>
              </a:pathLst>
            </a:custGeom>
            <a:noFill/>
            <a:ln w="9525">
              <a:solidFill>
                <a:srgbClr val="1A476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Freeform 15"/>
            <p:cNvSpPr>
              <a:spLocks noChangeAspect="1"/>
            </p:cNvSpPr>
            <p:nvPr/>
          </p:nvSpPr>
          <p:spPr bwMode="auto">
            <a:xfrm>
              <a:off x="500" y="1098"/>
              <a:ext cx="4624" cy="2378"/>
            </a:xfrm>
            <a:custGeom>
              <a:avLst/>
              <a:gdLst>
                <a:gd name="T0" fmla="*/ 0 w 460"/>
                <a:gd name="T1" fmla="*/ 89 h 234"/>
                <a:gd name="T2" fmla="*/ 9 w 460"/>
                <a:gd name="T3" fmla="*/ 93 h 234"/>
                <a:gd name="T4" fmla="*/ 18 w 460"/>
                <a:gd name="T5" fmla="*/ 99 h 234"/>
                <a:gd name="T6" fmla="*/ 27 w 460"/>
                <a:gd name="T7" fmla="*/ 105 h 234"/>
                <a:gd name="T8" fmla="*/ 37 w 460"/>
                <a:gd name="T9" fmla="*/ 107 h 234"/>
                <a:gd name="T10" fmla="*/ 46 w 460"/>
                <a:gd name="T11" fmla="*/ 104 h 234"/>
                <a:gd name="T12" fmla="*/ 55 w 460"/>
                <a:gd name="T13" fmla="*/ 97 h 234"/>
                <a:gd name="T14" fmla="*/ 64 w 460"/>
                <a:gd name="T15" fmla="*/ 88 h 234"/>
                <a:gd name="T16" fmla="*/ 74 w 460"/>
                <a:gd name="T17" fmla="*/ 79 h 234"/>
                <a:gd name="T18" fmla="*/ 83 w 460"/>
                <a:gd name="T19" fmla="*/ 71 h 234"/>
                <a:gd name="T20" fmla="*/ 92 w 460"/>
                <a:gd name="T21" fmla="*/ 64 h 234"/>
                <a:gd name="T22" fmla="*/ 101 w 460"/>
                <a:gd name="T23" fmla="*/ 59 h 234"/>
                <a:gd name="T24" fmla="*/ 110 w 460"/>
                <a:gd name="T25" fmla="*/ 54 h 234"/>
                <a:gd name="T26" fmla="*/ 119 w 460"/>
                <a:gd name="T27" fmla="*/ 50 h 234"/>
                <a:gd name="T28" fmla="*/ 128 w 460"/>
                <a:gd name="T29" fmla="*/ 46 h 234"/>
                <a:gd name="T30" fmla="*/ 138 w 460"/>
                <a:gd name="T31" fmla="*/ 42 h 234"/>
                <a:gd name="T32" fmla="*/ 147 w 460"/>
                <a:gd name="T33" fmla="*/ 37 h 234"/>
                <a:gd name="T34" fmla="*/ 156 w 460"/>
                <a:gd name="T35" fmla="*/ 30 h 234"/>
                <a:gd name="T36" fmla="*/ 165 w 460"/>
                <a:gd name="T37" fmla="*/ 24 h 234"/>
                <a:gd name="T38" fmla="*/ 174 w 460"/>
                <a:gd name="T39" fmla="*/ 18 h 234"/>
                <a:gd name="T40" fmla="*/ 184 w 460"/>
                <a:gd name="T41" fmla="*/ 13 h 234"/>
                <a:gd name="T42" fmla="*/ 193 w 460"/>
                <a:gd name="T43" fmla="*/ 8 h 234"/>
                <a:gd name="T44" fmla="*/ 202 w 460"/>
                <a:gd name="T45" fmla="*/ 5 h 234"/>
                <a:gd name="T46" fmla="*/ 211 w 460"/>
                <a:gd name="T47" fmla="*/ 1 h 234"/>
                <a:gd name="T48" fmla="*/ 220 w 460"/>
                <a:gd name="T49" fmla="*/ 0 h 234"/>
                <a:gd name="T50" fmla="*/ 230 w 460"/>
                <a:gd name="T51" fmla="*/ 5 h 234"/>
                <a:gd name="T52" fmla="*/ 239 w 460"/>
                <a:gd name="T53" fmla="*/ 21 h 234"/>
                <a:gd name="T54" fmla="*/ 248 w 460"/>
                <a:gd name="T55" fmla="*/ 53 h 234"/>
                <a:gd name="T56" fmla="*/ 257 w 460"/>
                <a:gd name="T57" fmla="*/ 100 h 234"/>
                <a:gd name="T58" fmla="*/ 266 w 460"/>
                <a:gd name="T59" fmla="*/ 153 h 234"/>
                <a:gd name="T60" fmla="*/ 276 w 460"/>
                <a:gd name="T61" fmla="*/ 198 h 234"/>
                <a:gd name="T62" fmla="*/ 285 w 460"/>
                <a:gd name="T63" fmla="*/ 226 h 234"/>
                <a:gd name="T64" fmla="*/ 294 w 460"/>
                <a:gd name="T65" fmla="*/ 234 h 234"/>
                <a:gd name="T66" fmla="*/ 303 w 460"/>
                <a:gd name="T67" fmla="*/ 227 h 234"/>
                <a:gd name="T68" fmla="*/ 313 w 460"/>
                <a:gd name="T69" fmla="*/ 211 h 234"/>
                <a:gd name="T70" fmla="*/ 322 w 460"/>
                <a:gd name="T71" fmla="*/ 189 h 234"/>
                <a:gd name="T72" fmla="*/ 331 w 460"/>
                <a:gd name="T73" fmla="*/ 165 h 234"/>
                <a:gd name="T74" fmla="*/ 340 w 460"/>
                <a:gd name="T75" fmla="*/ 143 h 234"/>
                <a:gd name="T76" fmla="*/ 349 w 460"/>
                <a:gd name="T77" fmla="*/ 125 h 234"/>
                <a:gd name="T78" fmla="*/ 359 w 460"/>
                <a:gd name="T79" fmla="*/ 111 h 234"/>
                <a:gd name="T80" fmla="*/ 368 w 460"/>
                <a:gd name="T81" fmla="*/ 102 h 234"/>
                <a:gd name="T82" fmla="*/ 377 w 460"/>
                <a:gd name="T83" fmla="*/ 97 h 234"/>
                <a:gd name="T84" fmla="*/ 386 w 460"/>
                <a:gd name="T85" fmla="*/ 94 h 234"/>
                <a:gd name="T86" fmla="*/ 395 w 460"/>
                <a:gd name="T87" fmla="*/ 95 h 234"/>
                <a:gd name="T88" fmla="*/ 405 w 460"/>
                <a:gd name="T89" fmla="*/ 96 h 234"/>
                <a:gd name="T90" fmla="*/ 414 w 460"/>
                <a:gd name="T91" fmla="*/ 96 h 234"/>
                <a:gd name="T92" fmla="*/ 423 w 460"/>
                <a:gd name="T93" fmla="*/ 94 h 234"/>
                <a:gd name="T94" fmla="*/ 432 w 460"/>
                <a:gd name="T95" fmla="*/ 89 h 234"/>
                <a:gd name="T96" fmla="*/ 441 w 460"/>
                <a:gd name="T97" fmla="*/ 85 h 234"/>
                <a:gd name="T98" fmla="*/ 451 w 460"/>
                <a:gd name="T99" fmla="*/ 84 h 234"/>
                <a:gd name="T100" fmla="*/ 460 w 460"/>
                <a:gd name="T101" fmla="*/ 89 h 2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0"/>
                <a:gd name="T154" fmla="*/ 0 h 234"/>
                <a:gd name="T155" fmla="*/ 460 w 460"/>
                <a:gd name="T156" fmla="*/ 234 h 23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0" h="234">
                  <a:moveTo>
                    <a:pt x="0" y="89"/>
                  </a:moveTo>
                  <a:lnTo>
                    <a:pt x="9" y="93"/>
                  </a:lnTo>
                  <a:lnTo>
                    <a:pt x="18" y="99"/>
                  </a:lnTo>
                  <a:lnTo>
                    <a:pt x="27" y="105"/>
                  </a:lnTo>
                  <a:lnTo>
                    <a:pt x="37" y="107"/>
                  </a:lnTo>
                  <a:lnTo>
                    <a:pt x="46" y="104"/>
                  </a:lnTo>
                  <a:lnTo>
                    <a:pt x="55" y="97"/>
                  </a:lnTo>
                  <a:lnTo>
                    <a:pt x="64" y="88"/>
                  </a:lnTo>
                  <a:lnTo>
                    <a:pt x="74" y="79"/>
                  </a:lnTo>
                  <a:lnTo>
                    <a:pt x="83" y="71"/>
                  </a:lnTo>
                  <a:lnTo>
                    <a:pt x="92" y="64"/>
                  </a:lnTo>
                  <a:lnTo>
                    <a:pt x="101" y="59"/>
                  </a:lnTo>
                  <a:lnTo>
                    <a:pt x="110" y="54"/>
                  </a:lnTo>
                  <a:lnTo>
                    <a:pt x="119" y="50"/>
                  </a:lnTo>
                  <a:lnTo>
                    <a:pt x="128" y="46"/>
                  </a:lnTo>
                  <a:lnTo>
                    <a:pt x="138" y="42"/>
                  </a:lnTo>
                  <a:lnTo>
                    <a:pt x="147" y="37"/>
                  </a:lnTo>
                  <a:lnTo>
                    <a:pt x="156" y="30"/>
                  </a:lnTo>
                  <a:lnTo>
                    <a:pt x="165" y="24"/>
                  </a:lnTo>
                  <a:lnTo>
                    <a:pt x="174" y="18"/>
                  </a:lnTo>
                  <a:lnTo>
                    <a:pt x="184" y="13"/>
                  </a:lnTo>
                  <a:lnTo>
                    <a:pt x="193" y="8"/>
                  </a:lnTo>
                  <a:lnTo>
                    <a:pt x="202" y="5"/>
                  </a:lnTo>
                  <a:lnTo>
                    <a:pt x="211" y="1"/>
                  </a:lnTo>
                  <a:lnTo>
                    <a:pt x="220" y="0"/>
                  </a:lnTo>
                  <a:lnTo>
                    <a:pt x="230" y="5"/>
                  </a:lnTo>
                  <a:lnTo>
                    <a:pt x="239" y="21"/>
                  </a:lnTo>
                  <a:lnTo>
                    <a:pt x="248" y="53"/>
                  </a:lnTo>
                  <a:lnTo>
                    <a:pt x="257" y="100"/>
                  </a:lnTo>
                  <a:lnTo>
                    <a:pt x="266" y="153"/>
                  </a:lnTo>
                  <a:lnTo>
                    <a:pt x="276" y="198"/>
                  </a:lnTo>
                  <a:lnTo>
                    <a:pt x="285" y="226"/>
                  </a:lnTo>
                  <a:lnTo>
                    <a:pt x="294" y="234"/>
                  </a:lnTo>
                  <a:lnTo>
                    <a:pt x="303" y="227"/>
                  </a:lnTo>
                  <a:lnTo>
                    <a:pt x="313" y="211"/>
                  </a:lnTo>
                  <a:lnTo>
                    <a:pt x="322" y="189"/>
                  </a:lnTo>
                  <a:lnTo>
                    <a:pt x="331" y="165"/>
                  </a:lnTo>
                  <a:lnTo>
                    <a:pt x="340" y="143"/>
                  </a:lnTo>
                  <a:lnTo>
                    <a:pt x="349" y="125"/>
                  </a:lnTo>
                  <a:lnTo>
                    <a:pt x="359" y="111"/>
                  </a:lnTo>
                  <a:lnTo>
                    <a:pt x="368" y="102"/>
                  </a:lnTo>
                  <a:lnTo>
                    <a:pt x="377" y="97"/>
                  </a:lnTo>
                  <a:lnTo>
                    <a:pt x="386" y="94"/>
                  </a:lnTo>
                  <a:lnTo>
                    <a:pt x="395" y="95"/>
                  </a:lnTo>
                  <a:lnTo>
                    <a:pt x="405" y="96"/>
                  </a:lnTo>
                  <a:lnTo>
                    <a:pt x="414" y="96"/>
                  </a:lnTo>
                  <a:lnTo>
                    <a:pt x="423" y="94"/>
                  </a:lnTo>
                  <a:lnTo>
                    <a:pt x="432" y="89"/>
                  </a:lnTo>
                  <a:lnTo>
                    <a:pt x="441" y="85"/>
                  </a:lnTo>
                  <a:lnTo>
                    <a:pt x="451" y="84"/>
                  </a:lnTo>
                  <a:lnTo>
                    <a:pt x="460" y="89"/>
                  </a:lnTo>
                </a:path>
              </a:pathLst>
            </a:custGeom>
            <a:noFill/>
            <a:ln w="9525">
              <a:solidFill>
                <a:srgbClr val="1A476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Freeform 16"/>
            <p:cNvSpPr>
              <a:spLocks noChangeAspect="1"/>
            </p:cNvSpPr>
            <p:nvPr/>
          </p:nvSpPr>
          <p:spPr bwMode="auto">
            <a:xfrm>
              <a:off x="500" y="915"/>
              <a:ext cx="4624" cy="2308"/>
            </a:xfrm>
            <a:custGeom>
              <a:avLst/>
              <a:gdLst>
                <a:gd name="T0" fmla="*/ 0 w 460"/>
                <a:gd name="T1" fmla="*/ 95 h 227"/>
                <a:gd name="T2" fmla="*/ 9 w 460"/>
                <a:gd name="T3" fmla="*/ 102 h 227"/>
                <a:gd name="T4" fmla="*/ 18 w 460"/>
                <a:gd name="T5" fmla="*/ 109 h 227"/>
                <a:gd name="T6" fmla="*/ 27 w 460"/>
                <a:gd name="T7" fmla="*/ 114 h 227"/>
                <a:gd name="T8" fmla="*/ 37 w 460"/>
                <a:gd name="T9" fmla="*/ 115 h 227"/>
                <a:gd name="T10" fmla="*/ 46 w 460"/>
                <a:gd name="T11" fmla="*/ 114 h 227"/>
                <a:gd name="T12" fmla="*/ 55 w 460"/>
                <a:gd name="T13" fmla="*/ 109 h 227"/>
                <a:gd name="T14" fmla="*/ 64 w 460"/>
                <a:gd name="T15" fmla="*/ 104 h 227"/>
                <a:gd name="T16" fmla="*/ 74 w 460"/>
                <a:gd name="T17" fmla="*/ 98 h 227"/>
                <a:gd name="T18" fmla="*/ 83 w 460"/>
                <a:gd name="T19" fmla="*/ 90 h 227"/>
                <a:gd name="T20" fmla="*/ 92 w 460"/>
                <a:gd name="T21" fmla="*/ 83 h 227"/>
                <a:gd name="T22" fmla="*/ 101 w 460"/>
                <a:gd name="T23" fmla="*/ 77 h 227"/>
                <a:gd name="T24" fmla="*/ 110 w 460"/>
                <a:gd name="T25" fmla="*/ 71 h 227"/>
                <a:gd name="T26" fmla="*/ 119 w 460"/>
                <a:gd name="T27" fmla="*/ 65 h 227"/>
                <a:gd name="T28" fmla="*/ 128 w 460"/>
                <a:gd name="T29" fmla="*/ 60 h 227"/>
                <a:gd name="T30" fmla="*/ 138 w 460"/>
                <a:gd name="T31" fmla="*/ 55 h 227"/>
                <a:gd name="T32" fmla="*/ 147 w 460"/>
                <a:gd name="T33" fmla="*/ 50 h 227"/>
                <a:gd name="T34" fmla="*/ 156 w 460"/>
                <a:gd name="T35" fmla="*/ 44 h 227"/>
                <a:gd name="T36" fmla="*/ 165 w 460"/>
                <a:gd name="T37" fmla="*/ 37 h 227"/>
                <a:gd name="T38" fmla="*/ 174 w 460"/>
                <a:gd name="T39" fmla="*/ 29 h 227"/>
                <a:gd name="T40" fmla="*/ 184 w 460"/>
                <a:gd name="T41" fmla="*/ 21 h 227"/>
                <a:gd name="T42" fmla="*/ 193 w 460"/>
                <a:gd name="T43" fmla="*/ 12 h 227"/>
                <a:gd name="T44" fmla="*/ 202 w 460"/>
                <a:gd name="T45" fmla="*/ 5 h 227"/>
                <a:gd name="T46" fmla="*/ 211 w 460"/>
                <a:gd name="T47" fmla="*/ 1 h 227"/>
                <a:gd name="T48" fmla="*/ 220 w 460"/>
                <a:gd name="T49" fmla="*/ 0 h 227"/>
                <a:gd name="T50" fmla="*/ 230 w 460"/>
                <a:gd name="T51" fmla="*/ 3 h 227"/>
                <a:gd name="T52" fmla="*/ 239 w 460"/>
                <a:gd name="T53" fmla="*/ 14 h 227"/>
                <a:gd name="T54" fmla="*/ 248 w 460"/>
                <a:gd name="T55" fmla="*/ 34 h 227"/>
                <a:gd name="T56" fmla="*/ 257 w 460"/>
                <a:gd name="T57" fmla="*/ 66 h 227"/>
                <a:gd name="T58" fmla="*/ 266 w 460"/>
                <a:gd name="T59" fmla="*/ 111 h 227"/>
                <a:gd name="T60" fmla="*/ 276 w 460"/>
                <a:gd name="T61" fmla="*/ 162 h 227"/>
                <a:gd name="T62" fmla="*/ 285 w 460"/>
                <a:gd name="T63" fmla="*/ 204 h 227"/>
                <a:gd name="T64" fmla="*/ 294 w 460"/>
                <a:gd name="T65" fmla="*/ 226 h 227"/>
                <a:gd name="T66" fmla="*/ 303 w 460"/>
                <a:gd name="T67" fmla="*/ 227 h 227"/>
                <a:gd name="T68" fmla="*/ 313 w 460"/>
                <a:gd name="T69" fmla="*/ 214 h 227"/>
                <a:gd name="T70" fmla="*/ 322 w 460"/>
                <a:gd name="T71" fmla="*/ 194 h 227"/>
                <a:gd name="T72" fmla="*/ 331 w 460"/>
                <a:gd name="T73" fmla="*/ 171 h 227"/>
                <a:gd name="T74" fmla="*/ 340 w 460"/>
                <a:gd name="T75" fmla="*/ 149 h 227"/>
                <a:gd name="T76" fmla="*/ 349 w 460"/>
                <a:gd name="T77" fmla="*/ 129 h 227"/>
                <a:gd name="T78" fmla="*/ 359 w 460"/>
                <a:gd name="T79" fmla="*/ 113 h 227"/>
                <a:gd name="T80" fmla="*/ 368 w 460"/>
                <a:gd name="T81" fmla="*/ 102 h 227"/>
                <a:gd name="T82" fmla="*/ 377 w 460"/>
                <a:gd name="T83" fmla="*/ 97 h 227"/>
                <a:gd name="T84" fmla="*/ 386 w 460"/>
                <a:gd name="T85" fmla="*/ 96 h 227"/>
                <a:gd name="T86" fmla="*/ 395 w 460"/>
                <a:gd name="T87" fmla="*/ 98 h 227"/>
                <a:gd name="T88" fmla="*/ 405 w 460"/>
                <a:gd name="T89" fmla="*/ 101 h 227"/>
                <a:gd name="T90" fmla="*/ 414 w 460"/>
                <a:gd name="T91" fmla="*/ 101 h 227"/>
                <a:gd name="T92" fmla="*/ 423 w 460"/>
                <a:gd name="T93" fmla="*/ 100 h 227"/>
                <a:gd name="T94" fmla="*/ 432 w 460"/>
                <a:gd name="T95" fmla="*/ 96 h 227"/>
                <a:gd name="T96" fmla="*/ 441 w 460"/>
                <a:gd name="T97" fmla="*/ 93 h 227"/>
                <a:gd name="T98" fmla="*/ 451 w 460"/>
                <a:gd name="T99" fmla="*/ 93 h 227"/>
                <a:gd name="T100" fmla="*/ 460 w 460"/>
                <a:gd name="T101" fmla="*/ 98 h 2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0"/>
                <a:gd name="T154" fmla="*/ 0 h 227"/>
                <a:gd name="T155" fmla="*/ 460 w 460"/>
                <a:gd name="T156" fmla="*/ 227 h 22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0" h="227">
                  <a:moveTo>
                    <a:pt x="0" y="95"/>
                  </a:moveTo>
                  <a:lnTo>
                    <a:pt x="9" y="102"/>
                  </a:lnTo>
                  <a:lnTo>
                    <a:pt x="18" y="109"/>
                  </a:lnTo>
                  <a:lnTo>
                    <a:pt x="27" y="114"/>
                  </a:lnTo>
                  <a:lnTo>
                    <a:pt x="37" y="115"/>
                  </a:lnTo>
                  <a:lnTo>
                    <a:pt x="46" y="114"/>
                  </a:lnTo>
                  <a:lnTo>
                    <a:pt x="55" y="109"/>
                  </a:lnTo>
                  <a:lnTo>
                    <a:pt x="64" y="104"/>
                  </a:lnTo>
                  <a:lnTo>
                    <a:pt x="74" y="98"/>
                  </a:lnTo>
                  <a:lnTo>
                    <a:pt x="83" y="90"/>
                  </a:lnTo>
                  <a:lnTo>
                    <a:pt x="92" y="83"/>
                  </a:lnTo>
                  <a:lnTo>
                    <a:pt x="101" y="77"/>
                  </a:lnTo>
                  <a:lnTo>
                    <a:pt x="110" y="71"/>
                  </a:lnTo>
                  <a:lnTo>
                    <a:pt x="119" y="65"/>
                  </a:lnTo>
                  <a:lnTo>
                    <a:pt x="128" y="60"/>
                  </a:lnTo>
                  <a:lnTo>
                    <a:pt x="138" y="55"/>
                  </a:lnTo>
                  <a:lnTo>
                    <a:pt x="147" y="50"/>
                  </a:lnTo>
                  <a:lnTo>
                    <a:pt x="156" y="44"/>
                  </a:lnTo>
                  <a:lnTo>
                    <a:pt x="165" y="37"/>
                  </a:lnTo>
                  <a:lnTo>
                    <a:pt x="174" y="29"/>
                  </a:lnTo>
                  <a:lnTo>
                    <a:pt x="184" y="21"/>
                  </a:lnTo>
                  <a:lnTo>
                    <a:pt x="193" y="12"/>
                  </a:lnTo>
                  <a:lnTo>
                    <a:pt x="202" y="5"/>
                  </a:lnTo>
                  <a:lnTo>
                    <a:pt x="211" y="1"/>
                  </a:lnTo>
                  <a:lnTo>
                    <a:pt x="220" y="0"/>
                  </a:lnTo>
                  <a:lnTo>
                    <a:pt x="230" y="3"/>
                  </a:lnTo>
                  <a:lnTo>
                    <a:pt x="239" y="14"/>
                  </a:lnTo>
                  <a:lnTo>
                    <a:pt x="248" y="34"/>
                  </a:lnTo>
                  <a:lnTo>
                    <a:pt x="257" y="66"/>
                  </a:lnTo>
                  <a:lnTo>
                    <a:pt x="266" y="111"/>
                  </a:lnTo>
                  <a:lnTo>
                    <a:pt x="276" y="162"/>
                  </a:lnTo>
                  <a:lnTo>
                    <a:pt x="285" y="204"/>
                  </a:lnTo>
                  <a:lnTo>
                    <a:pt x="294" y="226"/>
                  </a:lnTo>
                  <a:lnTo>
                    <a:pt x="303" y="227"/>
                  </a:lnTo>
                  <a:lnTo>
                    <a:pt x="313" y="214"/>
                  </a:lnTo>
                  <a:lnTo>
                    <a:pt x="322" y="194"/>
                  </a:lnTo>
                  <a:lnTo>
                    <a:pt x="331" y="171"/>
                  </a:lnTo>
                  <a:lnTo>
                    <a:pt x="340" y="149"/>
                  </a:lnTo>
                  <a:lnTo>
                    <a:pt x="349" y="129"/>
                  </a:lnTo>
                  <a:lnTo>
                    <a:pt x="359" y="113"/>
                  </a:lnTo>
                  <a:lnTo>
                    <a:pt x="368" y="102"/>
                  </a:lnTo>
                  <a:lnTo>
                    <a:pt x="377" y="97"/>
                  </a:lnTo>
                  <a:lnTo>
                    <a:pt x="386" y="96"/>
                  </a:lnTo>
                  <a:lnTo>
                    <a:pt x="395" y="98"/>
                  </a:lnTo>
                  <a:lnTo>
                    <a:pt x="405" y="101"/>
                  </a:lnTo>
                  <a:lnTo>
                    <a:pt x="414" y="101"/>
                  </a:lnTo>
                  <a:lnTo>
                    <a:pt x="423" y="100"/>
                  </a:lnTo>
                  <a:lnTo>
                    <a:pt x="432" y="96"/>
                  </a:lnTo>
                  <a:lnTo>
                    <a:pt x="441" y="93"/>
                  </a:lnTo>
                  <a:lnTo>
                    <a:pt x="451" y="93"/>
                  </a:lnTo>
                  <a:lnTo>
                    <a:pt x="460" y="98"/>
                  </a:lnTo>
                </a:path>
              </a:pathLst>
            </a:custGeom>
            <a:noFill/>
            <a:ln w="9525">
              <a:solidFill>
                <a:srgbClr val="1A476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7"/>
            <p:cNvSpPr>
              <a:spLocks noChangeAspect="1"/>
            </p:cNvSpPr>
            <p:nvPr/>
          </p:nvSpPr>
          <p:spPr bwMode="auto">
            <a:xfrm>
              <a:off x="500" y="1068"/>
              <a:ext cx="4624" cy="2408"/>
            </a:xfrm>
            <a:custGeom>
              <a:avLst/>
              <a:gdLst>
                <a:gd name="T0" fmla="*/ 0 w 460"/>
                <a:gd name="T1" fmla="*/ 102 h 237"/>
                <a:gd name="T2" fmla="*/ 9 w 460"/>
                <a:gd name="T3" fmla="*/ 106 h 237"/>
                <a:gd name="T4" fmla="*/ 18 w 460"/>
                <a:gd name="T5" fmla="*/ 111 h 237"/>
                <a:gd name="T6" fmla="*/ 27 w 460"/>
                <a:gd name="T7" fmla="*/ 114 h 237"/>
                <a:gd name="T8" fmla="*/ 37 w 460"/>
                <a:gd name="T9" fmla="*/ 113 h 237"/>
                <a:gd name="T10" fmla="*/ 46 w 460"/>
                <a:gd name="T11" fmla="*/ 108 h 237"/>
                <a:gd name="T12" fmla="*/ 55 w 460"/>
                <a:gd name="T13" fmla="*/ 100 h 237"/>
                <a:gd name="T14" fmla="*/ 64 w 460"/>
                <a:gd name="T15" fmla="*/ 91 h 237"/>
                <a:gd name="T16" fmla="*/ 74 w 460"/>
                <a:gd name="T17" fmla="*/ 82 h 237"/>
                <a:gd name="T18" fmla="*/ 83 w 460"/>
                <a:gd name="T19" fmla="*/ 73 h 237"/>
                <a:gd name="T20" fmla="*/ 92 w 460"/>
                <a:gd name="T21" fmla="*/ 66 h 237"/>
                <a:gd name="T22" fmla="*/ 101 w 460"/>
                <a:gd name="T23" fmla="*/ 60 h 237"/>
                <a:gd name="T24" fmla="*/ 110 w 460"/>
                <a:gd name="T25" fmla="*/ 54 h 237"/>
                <a:gd name="T26" fmla="*/ 119 w 460"/>
                <a:gd name="T27" fmla="*/ 49 h 237"/>
                <a:gd name="T28" fmla="*/ 128 w 460"/>
                <a:gd name="T29" fmla="*/ 43 h 237"/>
                <a:gd name="T30" fmla="*/ 138 w 460"/>
                <a:gd name="T31" fmla="*/ 37 h 237"/>
                <a:gd name="T32" fmla="*/ 147 w 460"/>
                <a:gd name="T33" fmla="*/ 31 h 237"/>
                <a:gd name="T34" fmla="*/ 156 w 460"/>
                <a:gd name="T35" fmla="*/ 24 h 237"/>
                <a:gd name="T36" fmla="*/ 165 w 460"/>
                <a:gd name="T37" fmla="*/ 19 h 237"/>
                <a:gd name="T38" fmla="*/ 174 w 460"/>
                <a:gd name="T39" fmla="*/ 14 h 237"/>
                <a:gd name="T40" fmla="*/ 184 w 460"/>
                <a:gd name="T41" fmla="*/ 9 h 237"/>
                <a:gd name="T42" fmla="*/ 193 w 460"/>
                <a:gd name="T43" fmla="*/ 5 h 237"/>
                <a:gd name="T44" fmla="*/ 202 w 460"/>
                <a:gd name="T45" fmla="*/ 1 h 237"/>
                <a:gd name="T46" fmla="*/ 211 w 460"/>
                <a:gd name="T47" fmla="*/ 0 h 237"/>
                <a:gd name="T48" fmla="*/ 220 w 460"/>
                <a:gd name="T49" fmla="*/ 1 h 237"/>
                <a:gd name="T50" fmla="*/ 230 w 460"/>
                <a:gd name="T51" fmla="*/ 8 h 237"/>
                <a:gd name="T52" fmla="*/ 239 w 460"/>
                <a:gd name="T53" fmla="*/ 23 h 237"/>
                <a:gd name="T54" fmla="*/ 248 w 460"/>
                <a:gd name="T55" fmla="*/ 49 h 237"/>
                <a:gd name="T56" fmla="*/ 257 w 460"/>
                <a:gd name="T57" fmla="*/ 89 h 237"/>
                <a:gd name="T58" fmla="*/ 266 w 460"/>
                <a:gd name="T59" fmla="*/ 141 h 237"/>
                <a:gd name="T60" fmla="*/ 276 w 460"/>
                <a:gd name="T61" fmla="*/ 191 h 237"/>
                <a:gd name="T62" fmla="*/ 285 w 460"/>
                <a:gd name="T63" fmla="*/ 225 h 237"/>
                <a:gd name="T64" fmla="*/ 294 w 460"/>
                <a:gd name="T65" fmla="*/ 237 h 237"/>
                <a:gd name="T66" fmla="*/ 303 w 460"/>
                <a:gd name="T67" fmla="*/ 234 h 237"/>
                <a:gd name="T68" fmla="*/ 313 w 460"/>
                <a:gd name="T69" fmla="*/ 220 h 237"/>
                <a:gd name="T70" fmla="*/ 322 w 460"/>
                <a:gd name="T71" fmla="*/ 200 h 237"/>
                <a:gd name="T72" fmla="*/ 331 w 460"/>
                <a:gd name="T73" fmla="*/ 176 h 237"/>
                <a:gd name="T74" fmla="*/ 340 w 460"/>
                <a:gd name="T75" fmla="*/ 151 h 237"/>
                <a:gd name="T76" fmla="*/ 349 w 460"/>
                <a:gd name="T77" fmla="*/ 128 h 237"/>
                <a:gd name="T78" fmla="*/ 359 w 460"/>
                <a:gd name="T79" fmla="*/ 110 h 237"/>
                <a:gd name="T80" fmla="*/ 368 w 460"/>
                <a:gd name="T81" fmla="*/ 100 h 237"/>
                <a:gd name="T82" fmla="*/ 377 w 460"/>
                <a:gd name="T83" fmla="*/ 95 h 237"/>
                <a:gd name="T84" fmla="*/ 386 w 460"/>
                <a:gd name="T85" fmla="*/ 95 h 237"/>
                <a:gd name="T86" fmla="*/ 395 w 460"/>
                <a:gd name="T87" fmla="*/ 96 h 237"/>
                <a:gd name="T88" fmla="*/ 405 w 460"/>
                <a:gd name="T89" fmla="*/ 97 h 237"/>
                <a:gd name="T90" fmla="*/ 414 w 460"/>
                <a:gd name="T91" fmla="*/ 94 h 237"/>
                <a:gd name="T92" fmla="*/ 423 w 460"/>
                <a:gd name="T93" fmla="*/ 88 h 237"/>
                <a:gd name="T94" fmla="*/ 432 w 460"/>
                <a:gd name="T95" fmla="*/ 80 h 237"/>
                <a:gd name="T96" fmla="*/ 441 w 460"/>
                <a:gd name="T97" fmla="*/ 75 h 237"/>
                <a:gd name="T98" fmla="*/ 451 w 460"/>
                <a:gd name="T99" fmla="*/ 77 h 237"/>
                <a:gd name="T100" fmla="*/ 460 w 460"/>
                <a:gd name="T101" fmla="*/ 86 h 23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60"/>
                <a:gd name="T154" fmla="*/ 0 h 237"/>
                <a:gd name="T155" fmla="*/ 460 w 460"/>
                <a:gd name="T156" fmla="*/ 237 h 23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60" h="237">
                  <a:moveTo>
                    <a:pt x="0" y="102"/>
                  </a:moveTo>
                  <a:lnTo>
                    <a:pt x="9" y="106"/>
                  </a:lnTo>
                  <a:lnTo>
                    <a:pt x="18" y="111"/>
                  </a:lnTo>
                  <a:lnTo>
                    <a:pt x="27" y="114"/>
                  </a:lnTo>
                  <a:lnTo>
                    <a:pt x="37" y="113"/>
                  </a:lnTo>
                  <a:lnTo>
                    <a:pt x="46" y="108"/>
                  </a:lnTo>
                  <a:lnTo>
                    <a:pt x="55" y="100"/>
                  </a:lnTo>
                  <a:lnTo>
                    <a:pt x="64" y="91"/>
                  </a:lnTo>
                  <a:lnTo>
                    <a:pt x="74" y="82"/>
                  </a:lnTo>
                  <a:lnTo>
                    <a:pt x="83" y="73"/>
                  </a:lnTo>
                  <a:lnTo>
                    <a:pt x="92" y="66"/>
                  </a:lnTo>
                  <a:lnTo>
                    <a:pt x="101" y="60"/>
                  </a:lnTo>
                  <a:lnTo>
                    <a:pt x="110" y="54"/>
                  </a:lnTo>
                  <a:lnTo>
                    <a:pt x="119" y="49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47" y="31"/>
                  </a:lnTo>
                  <a:lnTo>
                    <a:pt x="156" y="24"/>
                  </a:lnTo>
                  <a:lnTo>
                    <a:pt x="165" y="19"/>
                  </a:lnTo>
                  <a:lnTo>
                    <a:pt x="174" y="14"/>
                  </a:lnTo>
                  <a:lnTo>
                    <a:pt x="184" y="9"/>
                  </a:lnTo>
                  <a:lnTo>
                    <a:pt x="193" y="5"/>
                  </a:lnTo>
                  <a:lnTo>
                    <a:pt x="202" y="1"/>
                  </a:lnTo>
                  <a:lnTo>
                    <a:pt x="211" y="0"/>
                  </a:lnTo>
                  <a:lnTo>
                    <a:pt x="220" y="1"/>
                  </a:lnTo>
                  <a:lnTo>
                    <a:pt x="230" y="8"/>
                  </a:lnTo>
                  <a:lnTo>
                    <a:pt x="239" y="23"/>
                  </a:lnTo>
                  <a:lnTo>
                    <a:pt x="248" y="49"/>
                  </a:lnTo>
                  <a:lnTo>
                    <a:pt x="257" y="89"/>
                  </a:lnTo>
                  <a:lnTo>
                    <a:pt x="266" y="141"/>
                  </a:lnTo>
                  <a:lnTo>
                    <a:pt x="276" y="191"/>
                  </a:lnTo>
                  <a:lnTo>
                    <a:pt x="285" y="225"/>
                  </a:lnTo>
                  <a:lnTo>
                    <a:pt x="294" y="237"/>
                  </a:lnTo>
                  <a:lnTo>
                    <a:pt x="303" y="234"/>
                  </a:lnTo>
                  <a:lnTo>
                    <a:pt x="313" y="220"/>
                  </a:lnTo>
                  <a:lnTo>
                    <a:pt x="322" y="200"/>
                  </a:lnTo>
                  <a:lnTo>
                    <a:pt x="331" y="176"/>
                  </a:lnTo>
                  <a:lnTo>
                    <a:pt x="340" y="151"/>
                  </a:lnTo>
                  <a:lnTo>
                    <a:pt x="349" y="128"/>
                  </a:lnTo>
                  <a:lnTo>
                    <a:pt x="359" y="110"/>
                  </a:lnTo>
                  <a:lnTo>
                    <a:pt x="368" y="100"/>
                  </a:lnTo>
                  <a:lnTo>
                    <a:pt x="377" y="95"/>
                  </a:lnTo>
                  <a:lnTo>
                    <a:pt x="386" y="95"/>
                  </a:lnTo>
                  <a:lnTo>
                    <a:pt x="395" y="96"/>
                  </a:lnTo>
                  <a:lnTo>
                    <a:pt x="405" y="97"/>
                  </a:lnTo>
                  <a:lnTo>
                    <a:pt x="414" y="94"/>
                  </a:lnTo>
                  <a:lnTo>
                    <a:pt x="423" y="88"/>
                  </a:lnTo>
                  <a:lnTo>
                    <a:pt x="432" y="80"/>
                  </a:lnTo>
                  <a:lnTo>
                    <a:pt x="441" y="75"/>
                  </a:lnTo>
                  <a:lnTo>
                    <a:pt x="451" y="77"/>
                  </a:lnTo>
                  <a:lnTo>
                    <a:pt x="460" y="86"/>
                  </a:lnTo>
                </a:path>
              </a:pathLst>
            </a:custGeom>
            <a:noFill/>
            <a:ln w="9525">
              <a:solidFill>
                <a:srgbClr val="1A476F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Line 18"/>
            <p:cNvSpPr>
              <a:spLocks noChangeAspect="1" noChangeShapeType="1"/>
            </p:cNvSpPr>
            <p:nvPr/>
          </p:nvSpPr>
          <p:spPr bwMode="auto">
            <a:xfrm flipV="1">
              <a:off x="449" y="844"/>
              <a:ext cx="2" cy="28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1" name="Line 19"/>
            <p:cNvSpPr>
              <a:spLocks noChangeAspect="1" noChangeShapeType="1"/>
            </p:cNvSpPr>
            <p:nvPr/>
          </p:nvSpPr>
          <p:spPr bwMode="auto">
            <a:xfrm flipH="1">
              <a:off x="431" y="365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Rectangle 20"/>
            <p:cNvSpPr>
              <a:spLocks noChangeAspect="1" noChangeArrowheads="1"/>
            </p:cNvSpPr>
            <p:nvPr/>
          </p:nvSpPr>
          <p:spPr bwMode="auto">
            <a:xfrm rot="-5400000">
              <a:off x="202" y="3532"/>
              <a:ext cx="2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-40</a:t>
              </a:r>
              <a:endParaRPr lang="en-US"/>
            </a:p>
          </p:txBody>
        </p:sp>
        <p:sp>
          <p:nvSpPr>
            <p:cNvPr id="23" name="Line 21"/>
            <p:cNvSpPr>
              <a:spLocks noChangeAspect="1" noChangeShapeType="1"/>
            </p:cNvSpPr>
            <p:nvPr/>
          </p:nvSpPr>
          <p:spPr bwMode="auto">
            <a:xfrm flipH="1">
              <a:off x="431" y="2724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Rectangle 22"/>
            <p:cNvSpPr>
              <a:spLocks noChangeAspect="1" noChangeArrowheads="1"/>
            </p:cNvSpPr>
            <p:nvPr/>
          </p:nvSpPr>
          <p:spPr bwMode="auto">
            <a:xfrm rot="-5400000">
              <a:off x="202" y="2609"/>
              <a:ext cx="2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-20</a:t>
              </a:r>
              <a:endParaRPr lang="en-US"/>
            </a:p>
          </p:txBody>
        </p:sp>
        <p:sp>
          <p:nvSpPr>
            <p:cNvPr id="25" name="Line 23"/>
            <p:cNvSpPr>
              <a:spLocks noChangeAspect="1" noChangeShapeType="1"/>
            </p:cNvSpPr>
            <p:nvPr/>
          </p:nvSpPr>
          <p:spPr bwMode="auto">
            <a:xfrm flipH="1">
              <a:off x="431" y="1810"/>
              <a:ext cx="1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6" name="Rectangle 24"/>
            <p:cNvSpPr>
              <a:spLocks noChangeAspect="1" noChangeArrowheads="1"/>
            </p:cNvSpPr>
            <p:nvPr/>
          </p:nvSpPr>
          <p:spPr bwMode="auto">
            <a:xfrm rot="-5400000">
              <a:off x="266" y="1720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7" name="Line 25"/>
            <p:cNvSpPr>
              <a:spLocks noChangeAspect="1" noChangeShapeType="1"/>
            </p:cNvSpPr>
            <p:nvPr/>
          </p:nvSpPr>
          <p:spPr bwMode="auto">
            <a:xfrm flipH="1">
              <a:off x="431" y="88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Rectangle 26"/>
            <p:cNvSpPr>
              <a:spLocks noChangeAspect="1" noChangeArrowheads="1"/>
            </p:cNvSpPr>
            <p:nvPr/>
          </p:nvSpPr>
          <p:spPr bwMode="auto">
            <a:xfrm rot="-5400000">
              <a:off x="227" y="773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29" name="Line 27"/>
            <p:cNvSpPr>
              <a:spLocks noChangeAspect="1" noChangeShapeType="1"/>
            </p:cNvSpPr>
            <p:nvPr/>
          </p:nvSpPr>
          <p:spPr bwMode="auto">
            <a:xfrm>
              <a:off x="449" y="3690"/>
              <a:ext cx="4716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Line 28"/>
            <p:cNvSpPr>
              <a:spLocks noChangeAspect="1" noChangeShapeType="1"/>
            </p:cNvSpPr>
            <p:nvPr/>
          </p:nvSpPr>
          <p:spPr bwMode="auto">
            <a:xfrm>
              <a:off x="500" y="3690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1" name="Rectangle 29"/>
            <p:cNvSpPr>
              <a:spLocks noChangeAspect="1" noChangeArrowheads="1"/>
            </p:cNvSpPr>
            <p:nvPr/>
          </p:nvSpPr>
          <p:spPr bwMode="auto">
            <a:xfrm>
              <a:off x="459" y="3731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32" name="Line 30"/>
            <p:cNvSpPr>
              <a:spLocks noChangeAspect="1" noChangeShapeType="1"/>
            </p:cNvSpPr>
            <p:nvPr/>
          </p:nvSpPr>
          <p:spPr bwMode="auto">
            <a:xfrm>
              <a:off x="2813" y="3690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3" name="Rectangle 31"/>
            <p:cNvSpPr>
              <a:spLocks noChangeAspect="1" noChangeArrowheads="1"/>
            </p:cNvSpPr>
            <p:nvPr/>
          </p:nvSpPr>
          <p:spPr bwMode="auto">
            <a:xfrm>
              <a:off x="2749" y="3731"/>
              <a:ext cx="1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50</a:t>
              </a:r>
              <a:endParaRPr lang="en-US"/>
            </a:p>
          </p:txBody>
        </p:sp>
        <p:sp>
          <p:nvSpPr>
            <p:cNvPr id="34" name="Line 32"/>
            <p:cNvSpPr>
              <a:spLocks noChangeAspect="1" noChangeShapeType="1"/>
            </p:cNvSpPr>
            <p:nvPr/>
          </p:nvSpPr>
          <p:spPr bwMode="auto">
            <a:xfrm>
              <a:off x="5124" y="3690"/>
              <a:ext cx="3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Rectangle 33"/>
            <p:cNvSpPr>
              <a:spLocks noChangeAspect="1" noChangeArrowheads="1"/>
            </p:cNvSpPr>
            <p:nvPr/>
          </p:nvSpPr>
          <p:spPr bwMode="auto">
            <a:xfrm>
              <a:off x="4955" y="3731"/>
              <a:ext cx="2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36" name="Rectangle 34"/>
            <p:cNvSpPr>
              <a:spLocks noChangeAspect="1" noChangeArrowheads="1"/>
            </p:cNvSpPr>
            <p:nvPr/>
          </p:nvSpPr>
          <p:spPr bwMode="auto">
            <a:xfrm>
              <a:off x="449" y="742"/>
              <a:ext cx="4726" cy="112"/>
            </a:xfrm>
            <a:prstGeom prst="rect">
              <a:avLst/>
            </a:prstGeom>
            <a:solidFill>
              <a:srgbClr val="D9E6EB"/>
            </a:solidFill>
            <a:ln w="0">
              <a:solidFill>
                <a:srgbClr val="D9E6E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7" name="Rectangle 35"/>
            <p:cNvSpPr>
              <a:spLocks noChangeAspect="1" noChangeArrowheads="1"/>
            </p:cNvSpPr>
            <p:nvPr/>
          </p:nvSpPr>
          <p:spPr bwMode="auto">
            <a:xfrm rot="-5400000">
              <a:off x="-397" y="2167"/>
              <a:ext cx="10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Angle (degrees)</a:t>
              </a:r>
              <a:endParaRPr lang="en-US"/>
            </a:p>
          </p:txBody>
        </p:sp>
        <p:sp>
          <p:nvSpPr>
            <p:cNvPr id="38" name="Rectangle 36"/>
            <p:cNvSpPr>
              <a:spLocks noChangeAspect="1" noChangeArrowheads="1"/>
            </p:cNvSpPr>
            <p:nvPr/>
          </p:nvSpPr>
          <p:spPr bwMode="auto">
            <a:xfrm>
              <a:off x="2426" y="3884"/>
              <a:ext cx="9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dirty="0">
                  <a:solidFill>
                    <a:srgbClr val="000000"/>
                  </a:solidFill>
                </a:rPr>
                <a:t>% of gait cycle</a:t>
              </a:r>
              <a:endParaRPr lang="en-US" dirty="0"/>
            </a:p>
          </p:txBody>
        </p:sp>
      </p:grpSp>
      <p:pic>
        <p:nvPicPr>
          <p:cNvPr id="40" name="Picture 37"/>
          <p:cNvPicPr>
            <a:picLocks noChangeAspect="1" noChangeArrowheads="1"/>
          </p:cNvPicPr>
          <p:nvPr/>
        </p:nvPicPr>
        <p:blipFill>
          <a:blip r:embed="rId2"/>
          <a:srcRect l="4887" r="4887" b="21477"/>
          <a:stretch>
            <a:fillRect/>
          </a:stretch>
        </p:blipFill>
        <p:spPr bwMode="auto">
          <a:xfrm>
            <a:off x="1643042" y="1135053"/>
            <a:ext cx="5857916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40"/>
          <p:cNvSpPr/>
          <p:nvPr/>
        </p:nvSpPr>
        <p:spPr>
          <a:xfrm>
            <a:off x="4024128" y="2143116"/>
            <a:ext cx="140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Dorsi</a:t>
            </a:r>
            <a:r>
              <a:rPr lang="en-US" dirty="0"/>
              <a:t> </a:t>
            </a:r>
            <a:r>
              <a:rPr lang="en-US" dirty="0" smtClean="0"/>
              <a:t>flexion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214546" y="285728"/>
            <a:ext cx="4857784" cy="62757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 rot="16200000">
            <a:off x="-250064" y="2935993"/>
            <a:ext cx="3071834" cy="120032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+mj-lt"/>
                <a:ea typeface="+mj-ea"/>
                <a:cs typeface="+mj-cs"/>
              </a:rPr>
              <a:t>OUTPUT</a:t>
            </a:r>
            <a:r>
              <a:rPr lang="en-A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AU" sz="3600" dirty="0">
                <a:latin typeface="+mj-lt"/>
                <a:ea typeface="+mj-ea"/>
                <a:cs typeface="+mj-cs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V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916238" y="1268413"/>
            <a:ext cx="2879725" cy="2333625"/>
          </a:xfrm>
          <a:prstGeom prst="rect">
            <a:avLst/>
          </a:prstGeom>
          <a:noFill/>
          <a:ln/>
        </p:spPr>
      </p:pic>
      <p:sp>
        <p:nvSpPr>
          <p:cNvPr id="3" name="AutoShape 6"/>
          <p:cNvSpPr>
            <a:spLocks noChangeArrowheads="1"/>
          </p:cNvSpPr>
          <p:nvPr/>
        </p:nvSpPr>
        <p:spPr bwMode="auto">
          <a:xfrm rot="-878051">
            <a:off x="1547813" y="2420938"/>
            <a:ext cx="1295400" cy="576262"/>
          </a:xfrm>
          <a:prstGeom prst="rightArrow">
            <a:avLst>
              <a:gd name="adj1" fmla="val 50000"/>
              <a:gd name="adj2" fmla="val 5619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 rot="1216820">
            <a:off x="5940425" y="2492375"/>
            <a:ext cx="1295400" cy="576263"/>
          </a:xfrm>
          <a:prstGeom prst="rightArrow">
            <a:avLst>
              <a:gd name="adj1" fmla="val 50000"/>
              <a:gd name="adj2" fmla="val 5619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84438" y="3771145"/>
            <a:ext cx="3455987" cy="301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AU" sz="2400" dirty="0">
                <a:latin typeface="Arial" pitchFamily="34" charset="0"/>
              </a:rPr>
              <a:t>Spatiotemporal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AU" sz="2400" dirty="0">
                <a:latin typeface="Arial" pitchFamily="34" charset="0"/>
              </a:rPr>
              <a:t>Kinematics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AU" sz="2400" dirty="0">
                <a:latin typeface="Arial" pitchFamily="34" charset="0"/>
              </a:rPr>
              <a:t>Kinetics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AU" sz="2400" dirty="0">
                <a:latin typeface="Arial" pitchFamily="34" charset="0"/>
              </a:rPr>
              <a:t>Muscle length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AU" sz="2400" dirty="0">
                <a:latin typeface="Arial" pitchFamily="34" charset="0"/>
              </a:rPr>
              <a:t>GRF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AU" sz="2400" dirty="0">
                <a:latin typeface="Arial" pitchFamily="34" charset="0"/>
              </a:rPr>
              <a:t>EMG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AU" sz="2400" dirty="0">
                <a:latin typeface="Arial" pitchFamily="34" charset="0"/>
              </a:rPr>
              <a:t>Clinical exam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4275" y="3716338"/>
            <a:ext cx="2568575" cy="2917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4" descr="CIMG03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330598"/>
            <a:ext cx="2257425" cy="3384550"/>
          </a:xfrm>
          <a:prstGeom prst="rect">
            <a:avLst/>
          </a:prstGeom>
          <a:noFill/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3-Dimensional Gait Measure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1577975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3-Dimensional Gait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81200"/>
            <a:ext cx="6413500" cy="4144963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Gait </a:t>
            </a:r>
            <a:r>
              <a:rPr lang="en-AU" dirty="0">
                <a:solidFill>
                  <a:schemeClr val="tx1"/>
                </a:solidFill>
              </a:rPr>
              <a:t>analysis is performed in motion analysis laboratories </a:t>
            </a:r>
            <a:r>
              <a:rPr lang="en-AU" dirty="0" smtClean="0">
                <a:solidFill>
                  <a:schemeClr val="tx1"/>
                </a:solidFill>
              </a:rPr>
              <a:t>consists of </a:t>
            </a:r>
            <a:r>
              <a:rPr lang="en-AU" dirty="0">
                <a:solidFill>
                  <a:schemeClr val="tx1"/>
                </a:solidFill>
              </a:rPr>
              <a:t>physical examination, videotaping </a:t>
            </a:r>
            <a:r>
              <a:rPr lang="en-AU" dirty="0" smtClean="0">
                <a:solidFill>
                  <a:schemeClr val="tx1"/>
                </a:solidFill>
              </a:rPr>
              <a:t>and </a:t>
            </a:r>
            <a:r>
              <a:rPr lang="en-AU" dirty="0">
                <a:solidFill>
                  <a:schemeClr val="tx1"/>
                </a:solidFill>
              </a:rPr>
              <a:t>calculation of time distance </a:t>
            </a:r>
            <a:r>
              <a:rPr lang="en-AU" dirty="0" smtClean="0">
                <a:solidFill>
                  <a:schemeClr val="tx1"/>
                </a:solidFill>
              </a:rPr>
              <a:t>parameters.</a:t>
            </a:r>
          </a:p>
          <a:p>
            <a:r>
              <a:rPr lang="en-AU" dirty="0">
                <a:solidFill>
                  <a:schemeClr val="tx1"/>
                </a:solidFill>
              </a:rPr>
              <a:t>Kinematic assessments </a:t>
            </a:r>
            <a:r>
              <a:rPr lang="en-AU" dirty="0" smtClean="0">
                <a:solidFill>
                  <a:schemeClr val="tx1"/>
                </a:solidFill>
              </a:rPr>
              <a:t>are </a:t>
            </a:r>
            <a:r>
              <a:rPr lang="en-AU" dirty="0">
                <a:solidFill>
                  <a:schemeClr val="tx1"/>
                </a:solidFill>
              </a:rPr>
              <a:t>obtained with the use of reflective markers, multiple recording cameras, refined computer software, and force plate data. 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dflowers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Wildflowers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ildflowers">
      <a:fillStyleLst>
        <a:solidFill>
          <a:schemeClr val="phClr">
            <a:shade val="85000"/>
            <a:satMod val="110000"/>
          </a:schemeClr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35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0800000" scaled="1"/>
        </a:gradFill>
        <a:gradFill rotWithShape="1">
          <a:gsLst>
            <a:gs pos="0">
              <a:schemeClr val="phClr">
                <a:shade val="70000"/>
                <a:satMod val="135000"/>
              </a:schemeClr>
            </a:gs>
            <a:gs pos="80000">
              <a:schemeClr val="phClr">
                <a:shade val="90000"/>
                <a:satMod val="135000"/>
              </a:schemeClr>
            </a:gs>
            <a:gs pos="100000">
              <a:schemeClr val="phClr">
                <a:shade val="95000"/>
                <a:satMod val="135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38100" cap="flat" cmpd="sng" algn="ctr">
          <a:gradFill>
            <a:gsLst>
              <a:gs pos="0">
                <a:schemeClr val="phClr"/>
              </a:gs>
              <a:gs pos="50000">
                <a:schemeClr val="phClr">
                  <a:lumMod val="60000"/>
                  <a:lumOff val="40000"/>
                </a:schemeClr>
              </a:gs>
              <a:gs pos="100000">
                <a:schemeClr val="phClr">
                  <a:lumMod val="20000"/>
                  <a:lumOff val="80000"/>
                </a:schemeClr>
              </a:gs>
            </a:gsLst>
            <a:lin ang="5400000" scaled="0"/>
          </a:gradFill>
          <a:prstDash val="solid"/>
        </a:ln>
        <a:ln w="63500" cap="flat" cmpd="sng" algn="ctr">
          <a:gradFill>
            <a:gsLst>
              <a:gs pos="0">
                <a:schemeClr val="phClr"/>
              </a:gs>
              <a:gs pos="50000">
                <a:schemeClr val="phClr">
                  <a:lumMod val="60000"/>
                  <a:lumOff val="40000"/>
                </a:schemeClr>
              </a:gs>
              <a:gs pos="100000">
                <a:schemeClr val="phClr">
                  <a:lumMod val="20000"/>
                  <a:lumOff val="80000"/>
                </a:schemeClr>
              </a:gs>
            </a:gsLst>
            <a:lin ang="54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63500">
              <a:srgbClr val="FFFFFF">
                <a:alpha val="50000"/>
              </a:srgbClr>
            </a:innerShdw>
          </a:effectLst>
        </a:effectStyle>
        <a:effectStyle>
          <a:effectLst>
            <a:innerShdw blurRad="190500">
              <a:srgbClr val="FFFFFF">
                <a:alpha val="0"/>
              </a:srgbClr>
            </a:innerShdw>
          </a:effectLst>
          <a:scene3d>
            <a:camera prst="orthographicFront">
              <a:rot lat="0" lon="0" rev="0"/>
            </a:camera>
            <a:lightRig rig="balanced" dir="tl">
              <a:rot lat="0" lon="0" rev="4200000"/>
            </a:lightRig>
          </a:scene3d>
          <a:sp3d>
            <a:bevelT w="25400" h="25400" prst="relaxedInset"/>
          </a:sp3d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/>
            </a:gs>
            <a:gs pos="50000">
              <a:schemeClr val="phClr">
                <a:lumMod val="90000"/>
                <a:alpha val="70000"/>
              </a:schemeClr>
            </a:gs>
            <a:gs pos="100000">
              <a:schemeClr val="phClr"/>
            </a:gs>
          </a:gsLst>
          <a:path path="circle">
            <a:fillToRect l="50000" t="50000" r="50000" b="50000"/>
          </a:path>
          <a:tileRect/>
        </a:gradFill>
        <a:gradFill flip="none" rotWithShape="1">
          <a:gsLst>
            <a:gs pos="0">
              <a:schemeClr val="phClr"/>
            </a:gs>
            <a:gs pos="50000">
              <a:schemeClr val="phClr">
                <a:lumMod val="90000"/>
              </a:schemeClr>
            </a:gs>
            <a:gs pos="100000">
              <a:schemeClr val="phClr"/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1289</Words>
  <Application>Microsoft Office PowerPoint</Application>
  <PresentationFormat>On-screen Show (4:3)</PresentationFormat>
  <Paragraphs>330</Paragraphs>
  <Slides>45</Slides>
  <Notes>0</Notes>
  <HiddenSlides>0</HiddenSlides>
  <MMClips>3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Wildflowers</vt:lpstr>
      <vt:lpstr>Equation</vt:lpstr>
      <vt:lpstr>VARIANCE COMPONENTS ANALYSIS FOR BALANCED AND UNBALANCED DATA IN RELIABILITY OF GAIT MEASUREMENT</vt:lpstr>
      <vt:lpstr>Mohammadreza Mohebbi</vt:lpstr>
      <vt:lpstr>3-Dimensional Gait Measurement</vt:lpstr>
      <vt:lpstr>Slide 4</vt:lpstr>
      <vt:lpstr>Slide 5</vt:lpstr>
      <vt:lpstr>Kinematic measurement and the gait cycle</vt:lpstr>
      <vt:lpstr>Slide 7</vt:lpstr>
      <vt:lpstr>3-Dimensional Gait Measure</vt:lpstr>
      <vt:lpstr>3-Dimensional Gait Measure</vt:lpstr>
      <vt:lpstr>Slide 10</vt:lpstr>
      <vt:lpstr>Conventional Biomechanical model</vt:lpstr>
      <vt:lpstr>Variability in Repeated 3D Gait Measures</vt:lpstr>
      <vt:lpstr>Measurements tools</vt:lpstr>
      <vt:lpstr>Sources of variability</vt:lpstr>
      <vt:lpstr>Sources of variability</vt:lpstr>
      <vt:lpstr>6 therapists, 2 sessions, 6 trials, one subject! </vt:lpstr>
      <vt:lpstr>One single point in gait cycle</vt:lpstr>
      <vt:lpstr>Slide 18</vt:lpstr>
      <vt:lpstr>Study Patients</vt:lpstr>
      <vt:lpstr>A hierarchical structure</vt:lpstr>
      <vt:lpstr>Data structure</vt:lpstr>
      <vt:lpstr>Slide 22</vt:lpstr>
      <vt:lpstr>Interaclass correlation coefficient: ICC</vt:lpstr>
      <vt:lpstr>ANOVA</vt:lpstr>
      <vt:lpstr>Hierarchy of the model </vt:lpstr>
      <vt:lpstr>The variance components model</vt:lpstr>
      <vt:lpstr>Assumptions</vt:lpstr>
      <vt:lpstr>Assumptions</vt:lpstr>
      <vt:lpstr>Assumptions</vt:lpstr>
      <vt:lpstr>Slide 30</vt:lpstr>
      <vt:lpstr>An example</vt:lpstr>
      <vt:lpstr>4 level random effect model fitted to the 80th percentage point of gait cycle for hip rotation  </vt:lpstr>
      <vt:lpstr>ICC</vt:lpstr>
      <vt:lpstr>Average across the gait cycle </vt:lpstr>
      <vt:lpstr>Assumptions</vt:lpstr>
      <vt:lpstr>Another example</vt:lpstr>
      <vt:lpstr>4 level random effect model for all percentage point of the gait cycle: foot rotation</vt:lpstr>
      <vt:lpstr>Slide 38</vt:lpstr>
      <vt:lpstr>The alternatives to hierarchical models</vt:lpstr>
      <vt:lpstr>The alternatives to hierarchical models, continued</vt:lpstr>
      <vt:lpstr>The alternatives to hierarchical models, continued</vt:lpstr>
      <vt:lpstr>Advantages of Hierarchical models</vt:lpstr>
      <vt:lpstr>Limitation</vt:lpstr>
      <vt:lpstr>Slide 44</vt:lpstr>
      <vt:lpstr>Slide 45</vt:lpstr>
    </vt:vector>
  </TitlesOfParts>
  <Company>Monash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3-Dimensional Gait Analysis</dc:title>
  <dc:creator>test</dc:creator>
  <cp:lastModifiedBy>test</cp:lastModifiedBy>
  <cp:revision>132</cp:revision>
  <dcterms:created xsi:type="dcterms:W3CDTF">2009-11-24T00:09:34Z</dcterms:created>
  <dcterms:modified xsi:type="dcterms:W3CDTF">2009-11-29T17:10:20Z</dcterms:modified>
</cp:coreProperties>
</file>