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3" r:id="rId1"/>
  </p:sldMasterIdLst>
  <p:notesMasterIdLst>
    <p:notesMasterId r:id="rId18"/>
  </p:notesMasterIdLst>
  <p:handoutMasterIdLst>
    <p:handoutMasterId r:id="rId19"/>
  </p:handoutMasterIdLst>
  <p:sldIdLst>
    <p:sldId id="256" r:id="rId2"/>
    <p:sldId id="897" r:id="rId3"/>
    <p:sldId id="954" r:id="rId4"/>
    <p:sldId id="952" r:id="rId5"/>
    <p:sldId id="907" r:id="rId6"/>
    <p:sldId id="900" r:id="rId7"/>
    <p:sldId id="890" r:id="rId8"/>
    <p:sldId id="891" r:id="rId9"/>
    <p:sldId id="899" r:id="rId10"/>
    <p:sldId id="950" r:id="rId11"/>
    <p:sldId id="953" r:id="rId12"/>
    <p:sldId id="264" r:id="rId13"/>
    <p:sldId id="955" r:id="rId14"/>
    <p:sldId id="956" r:id="rId15"/>
    <p:sldId id="894" r:id="rId16"/>
    <p:sldId id="843" r:id="rId17"/>
  </p:sldIdLst>
  <p:sldSz cx="12192000" cy="6858000"/>
  <p:notesSz cx="6794500" cy="9931400"/>
  <p:defaultTextStyle>
    <a:defPPr>
      <a:defRPr lang="en-NZ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609585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121917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828754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2438339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3047924" algn="l" defTabSz="1219170" rtl="0" eaLnBrk="1" latinLnBrk="0" hangingPunct="1">
      <a:defRPr sz="3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3657509" algn="l" defTabSz="1219170" rtl="0" eaLnBrk="1" latinLnBrk="0" hangingPunct="1">
      <a:defRPr sz="3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4267093" algn="l" defTabSz="1219170" rtl="0" eaLnBrk="1" latinLnBrk="0" hangingPunct="1">
      <a:defRPr sz="3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4876678" algn="l" defTabSz="1219170" rtl="0" eaLnBrk="1" latinLnBrk="0" hangingPunct="1">
      <a:defRPr sz="3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BD9489-0020-42E2-B2DD-776DB5B6A249}">
          <p14:sldIdLst>
            <p14:sldId id="256"/>
            <p14:sldId id="897"/>
            <p14:sldId id="954"/>
            <p14:sldId id="952"/>
            <p14:sldId id="907"/>
            <p14:sldId id="900"/>
          </p14:sldIdLst>
        </p14:section>
        <p14:section name="Untitled Section" id="{0115373D-E930-4B7D-AACA-52AA5449305B}">
          <p14:sldIdLst>
            <p14:sldId id="890"/>
            <p14:sldId id="891"/>
            <p14:sldId id="899"/>
            <p14:sldId id="950"/>
            <p14:sldId id="953"/>
            <p14:sldId id="264"/>
            <p14:sldId id="955"/>
            <p14:sldId id="956"/>
            <p14:sldId id="894"/>
            <p14:sldId id="84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Leonard-Jones" initials="ALJ" lastIdx="2" clrIdx="0">
    <p:extLst>
      <p:ext uri="{19B8F6BF-5375-455C-9EA6-DF929625EA0E}">
        <p15:presenceInfo xmlns:p15="http://schemas.microsoft.com/office/powerpoint/2012/main" userId="S::andrea.leonard-jones@plantandfood.co.nz::75b6c3d6-6edd-4e5d-931b-dc5d2d1227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F2F7"/>
    <a:srgbClr val="ECF0EF"/>
    <a:srgbClr val="C1CCCA"/>
    <a:srgbClr val="82D4E3"/>
    <a:srgbClr val="FFF4E4"/>
    <a:srgbClr val="FFDAA4"/>
    <a:srgbClr val="F5ECF2"/>
    <a:srgbClr val="EBF5E8"/>
    <a:srgbClr val="04A9C7"/>
    <a:srgbClr val="3E5D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970" autoAdjust="0"/>
  </p:normalViewPr>
  <p:slideViewPr>
    <p:cSldViewPr snapToGrid="0" snapToObjects="1" showGuides="1">
      <p:cViewPr varScale="1">
        <p:scale>
          <a:sx n="83" d="100"/>
          <a:sy n="83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napToGrid="0" snapToObjects="1" showGuides="1">
      <p:cViewPr varScale="1">
        <p:scale>
          <a:sx n="64" d="100"/>
          <a:sy n="64" d="100"/>
        </p:scale>
        <p:origin x="314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1150CB7-61A5-0240-AADD-DF1C6BB002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588" cy="4984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E1AAA1-237C-7246-B3BD-6F1DBA2BD0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388" y="0"/>
            <a:ext cx="2944588" cy="4984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ED35F-05B1-0044-B9A7-717346114B76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3792A-B2CE-9842-8C57-2C38E3A522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2978"/>
            <a:ext cx="2944588" cy="4984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61433-D49F-724D-8E5F-D366C55CD9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388" y="9432978"/>
            <a:ext cx="2944588" cy="4984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548CB-9B50-5540-96FA-96E79E28CB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573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588" cy="4984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388" y="0"/>
            <a:ext cx="2944588" cy="4984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B22EF-880C-E041-8E18-49BF03F19898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1241425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55" y="4778792"/>
            <a:ext cx="5434990" cy="39116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78"/>
            <a:ext cx="2944588" cy="4984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388" y="9432978"/>
            <a:ext cx="2944588" cy="4984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F9006-CF95-DB4F-84D4-DB2E02F1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45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F9006-CF95-DB4F-84D4-DB2E02F1BCE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78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F9006-CF95-DB4F-84D4-DB2E02F1BCE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0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6.jpeg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-cover 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1365" y="5445224"/>
            <a:ext cx="6138731" cy="648072"/>
          </a:xfrm>
        </p:spPr>
        <p:txBody>
          <a:bodyPr/>
          <a:lstStyle>
            <a:lvl1pPr marL="0" indent="0">
              <a:spcBef>
                <a:spcPts val="1080"/>
              </a:spcBef>
              <a:buFontTx/>
              <a:buNone/>
              <a:defRPr sz="1600" b="1">
                <a:solidFill>
                  <a:srgbClr val="345E58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EAD216-30C4-7249-A5AA-7E4FDBCF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00" y="1988840"/>
            <a:ext cx="5280000" cy="3042618"/>
          </a:xfrm>
        </p:spPr>
        <p:txBody>
          <a:bodyPr anchor="ctr" anchorCtr="0"/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437CE5-28AF-5146-AB3F-F6D911F17DBE}"/>
              </a:ext>
            </a:extLst>
          </p:cNvPr>
          <p:cNvSpPr/>
          <p:nvPr/>
        </p:nvSpPr>
        <p:spPr>
          <a:xfrm>
            <a:off x="820800" y="639934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800" b="0" i="0" dirty="0">
                <a:solidFill>
                  <a:srgbClr val="3E5D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New Zealand Institute for Plant and Food Research Limited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BF9721-3D5E-9143-999E-2FA01D2C172D}"/>
              </a:ext>
            </a:extLst>
          </p:cNvPr>
          <p:cNvSpPr/>
          <p:nvPr userDrawn="1"/>
        </p:nvSpPr>
        <p:spPr>
          <a:xfrm>
            <a:off x="820800" y="639934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800" b="0" i="0" dirty="0">
                <a:solidFill>
                  <a:srgbClr val="3E5D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New Zealand Institute for Plant and Food Research Limited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4F31B11-4A9A-9443-8FCF-131A08EC6D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79905" y="1956251"/>
            <a:ext cx="4073848" cy="4071754"/>
          </a:xfrm>
          <a:custGeom>
            <a:avLst/>
            <a:gdLst>
              <a:gd name="connsiteX0" fmla="*/ 2036924 w 4073848"/>
              <a:gd name="connsiteY0" fmla="*/ 0 h 4071754"/>
              <a:gd name="connsiteX1" fmla="*/ 2642643 w 4073848"/>
              <a:gd name="connsiteY1" fmla="*/ 91529 h 4071754"/>
              <a:gd name="connsiteX2" fmla="*/ 2704444 w 4073848"/>
              <a:gd name="connsiteY2" fmla="*/ 114137 h 4071754"/>
              <a:gd name="connsiteX3" fmla="*/ 2706820 w 4073848"/>
              <a:gd name="connsiteY3" fmla="*/ 161207 h 4071754"/>
              <a:gd name="connsiteX4" fmla="*/ 3868829 w 4073848"/>
              <a:gd name="connsiteY4" fmla="*/ 1209821 h 4071754"/>
              <a:gd name="connsiteX5" fmla="*/ 3896899 w 4073848"/>
              <a:gd name="connsiteY5" fmla="*/ 1208404 h 4071754"/>
              <a:gd name="connsiteX6" fmla="*/ 3913776 w 4073848"/>
              <a:gd name="connsiteY6" fmla="*/ 1243422 h 4071754"/>
              <a:gd name="connsiteX7" fmla="*/ 4073848 w 4073848"/>
              <a:gd name="connsiteY7" fmla="*/ 2035877 h 4071754"/>
              <a:gd name="connsiteX8" fmla="*/ 2036924 w 4073848"/>
              <a:gd name="connsiteY8" fmla="*/ 4071754 h 4071754"/>
              <a:gd name="connsiteX9" fmla="*/ 0 w 4073848"/>
              <a:gd name="connsiteY9" fmla="*/ 2035877 h 4071754"/>
              <a:gd name="connsiteX10" fmla="*/ 2036924 w 4073848"/>
              <a:gd name="connsiteY10" fmla="*/ 0 h 407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73848" h="4071754">
                <a:moveTo>
                  <a:pt x="2036924" y="0"/>
                </a:moveTo>
                <a:cubicBezTo>
                  <a:pt x="2247854" y="0"/>
                  <a:pt x="2451297" y="32045"/>
                  <a:pt x="2642643" y="91529"/>
                </a:cubicBezTo>
                <a:lnTo>
                  <a:pt x="2704444" y="114137"/>
                </a:lnTo>
                <a:lnTo>
                  <a:pt x="2706820" y="161207"/>
                </a:lnTo>
                <a:cubicBezTo>
                  <a:pt x="2766636" y="750198"/>
                  <a:pt x="3264057" y="1209821"/>
                  <a:pt x="3868829" y="1209821"/>
                </a:cubicBezTo>
                <a:lnTo>
                  <a:pt x="3896899" y="1208404"/>
                </a:lnTo>
                <a:lnTo>
                  <a:pt x="3913776" y="1243422"/>
                </a:lnTo>
                <a:cubicBezTo>
                  <a:pt x="4016850" y="1486991"/>
                  <a:pt x="4073848" y="1754781"/>
                  <a:pt x="4073848" y="2035877"/>
                </a:cubicBezTo>
                <a:cubicBezTo>
                  <a:pt x="4073848" y="3160261"/>
                  <a:pt x="3161886" y="4071754"/>
                  <a:pt x="2036924" y="4071754"/>
                </a:cubicBezTo>
                <a:cubicBezTo>
                  <a:pt x="911962" y="4071754"/>
                  <a:pt x="0" y="3160261"/>
                  <a:pt x="0" y="2035877"/>
                </a:cubicBezTo>
                <a:cubicBezTo>
                  <a:pt x="0" y="911493"/>
                  <a:pt x="911962" y="0"/>
                  <a:pt x="2036924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5D42A5-FA1F-5440-80B2-9C6E7E00396A}"/>
              </a:ext>
            </a:extLst>
          </p:cNvPr>
          <p:cNvSpPr/>
          <p:nvPr userDrawn="1"/>
        </p:nvSpPr>
        <p:spPr bwMode="auto">
          <a:xfrm>
            <a:off x="9080695" y="829995"/>
            <a:ext cx="2336078" cy="2336078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1B45E45-A3E1-E14A-B844-10FC09D69E02}"/>
              </a:ext>
            </a:extLst>
          </p:cNvPr>
          <p:cNvSpPr/>
          <p:nvPr userDrawn="1"/>
        </p:nvSpPr>
        <p:spPr bwMode="auto">
          <a:xfrm>
            <a:off x="9084350" y="2070389"/>
            <a:ext cx="1192455" cy="1095684"/>
          </a:xfrm>
          <a:custGeom>
            <a:avLst/>
            <a:gdLst>
              <a:gd name="connsiteX0" fmla="*/ 0 w 1192455"/>
              <a:gd name="connsiteY0" fmla="*/ 0 h 1095684"/>
              <a:gd name="connsiteX1" fmla="*/ 125343 w 1192455"/>
              <a:gd name="connsiteY1" fmla="*/ 45852 h 1095684"/>
              <a:gd name="connsiteX2" fmla="*/ 1123558 w 1192455"/>
              <a:gd name="connsiteY2" fmla="*/ 951320 h 1095684"/>
              <a:gd name="connsiteX3" fmla="*/ 1192455 w 1192455"/>
              <a:gd name="connsiteY3" fmla="*/ 1094267 h 1095684"/>
              <a:gd name="connsiteX4" fmla="*/ 1164385 w 1192455"/>
              <a:gd name="connsiteY4" fmla="*/ 1095684 h 1095684"/>
              <a:gd name="connsiteX5" fmla="*/ 2376 w 1192455"/>
              <a:gd name="connsiteY5" fmla="*/ 47070 h 1095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2455" h="1095684">
                <a:moveTo>
                  <a:pt x="0" y="0"/>
                </a:moveTo>
                <a:lnTo>
                  <a:pt x="125343" y="45852"/>
                </a:lnTo>
                <a:cubicBezTo>
                  <a:pt x="551808" y="226139"/>
                  <a:pt x="904057" y="547462"/>
                  <a:pt x="1123558" y="951320"/>
                </a:cubicBezTo>
                <a:lnTo>
                  <a:pt x="1192455" y="1094267"/>
                </a:lnTo>
                <a:lnTo>
                  <a:pt x="1164385" y="1095684"/>
                </a:lnTo>
                <a:cubicBezTo>
                  <a:pt x="559613" y="1095684"/>
                  <a:pt x="62192" y="636061"/>
                  <a:pt x="2376" y="47070"/>
                </a:cubicBez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E13680D-E404-234C-BE66-867A99A91C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376" y="404664"/>
            <a:ext cx="3168352" cy="134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12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-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494D88D-44D6-EC4B-B9F1-C598DF4E40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1999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9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1450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- Title + Content a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CBC195C3-EDA3-934D-964F-4B42E6B36B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0000" y="1260000"/>
            <a:ext cx="10753200" cy="52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D2BA38-4A6B-254C-8EAD-0A0D577D3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20000" y="0"/>
            <a:ext cx="10344552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5987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- Title + Content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3277E1-1F12-284C-BB10-0E589DC6AFB8}"/>
              </a:ext>
            </a:extLst>
          </p:cNvPr>
          <p:cNvSpPr/>
          <p:nvPr userDrawn="1"/>
        </p:nvSpPr>
        <p:spPr bwMode="auto">
          <a:xfrm>
            <a:off x="0" y="1124744"/>
            <a:ext cx="12192000" cy="5733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BC195C3-EDA3-934D-964F-4B42E6B36B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0000" y="1260000"/>
            <a:ext cx="10753200" cy="52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D2BA38-4A6B-254C-8EAD-0A0D577D3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6986" y="0"/>
            <a:ext cx="10344552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69865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- Title + Content x 2 box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3359BF-7635-FB4B-AEDC-AEB7F1E73D64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28615-67A2-DF48-BEE2-5B65E4FA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5376000" cy="11247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956DE25-F6B8-394B-B444-C97A29ADC1C2}"/>
              </a:ext>
            </a:extLst>
          </p:cNvPr>
          <p:cNvSpPr>
            <a:spLocks noGrp="1" noChangeArrowheads="1"/>
          </p:cNvSpPr>
          <p:nvPr>
            <p:ph idx="11"/>
          </p:nvPr>
        </p:nvSpPr>
        <p:spPr bwMode="auto">
          <a:xfrm>
            <a:off x="720000" y="1260000"/>
            <a:ext cx="4727928" cy="52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345E58"/>
                </a:solidFill>
              </a:defRPr>
            </a:lvl1pPr>
            <a:lvl2pPr>
              <a:defRPr>
                <a:solidFill>
                  <a:srgbClr val="345E58"/>
                </a:solidFill>
              </a:defRPr>
            </a:lvl2pPr>
            <a:lvl3pPr>
              <a:defRPr>
                <a:solidFill>
                  <a:srgbClr val="345E58"/>
                </a:solidFill>
              </a:defRPr>
            </a:lvl3pPr>
            <a:lvl4pPr>
              <a:defRPr>
                <a:solidFill>
                  <a:srgbClr val="345E58"/>
                </a:solidFill>
              </a:defRPr>
            </a:lvl4pPr>
            <a:lvl5pPr>
              <a:defRPr>
                <a:solidFill>
                  <a:srgbClr val="345E5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7A0783-1B0C-9C48-8486-9AFDC08432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32144" y="302097"/>
            <a:ext cx="576065" cy="618605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2CCA84F2-6CF0-E145-ABD8-FDA9E75C77F9}"/>
              </a:ext>
            </a:extLst>
          </p:cNvPr>
          <p:cNvSpPr>
            <a:spLocks noGrp="1" noChangeArrowheads="1"/>
          </p:cNvSpPr>
          <p:nvPr>
            <p:ph idx="10"/>
          </p:nvPr>
        </p:nvSpPr>
        <p:spPr bwMode="auto">
          <a:xfrm>
            <a:off x="6783120" y="1260000"/>
            <a:ext cx="4727928" cy="52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27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85">
          <p15:clr>
            <a:srgbClr val="FBAE40"/>
          </p15:clr>
        </p15:guide>
        <p15:guide id="4" pos="3795">
          <p15:clr>
            <a:srgbClr val="FBAE40"/>
          </p15:clr>
        </p15:guide>
        <p15:guide id="5" pos="438">
          <p15:clr>
            <a:srgbClr val="FBAE40"/>
          </p15:clr>
        </p15:guide>
        <p15:guide id="6" pos="7242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4110">
          <p15:clr>
            <a:srgbClr val="FBAE40"/>
          </p15:clr>
        </p15:guide>
        <p15:guide id="9" orient="horz" pos="2205">
          <p15:clr>
            <a:srgbClr val="FBAE40"/>
          </p15:clr>
        </p15:guide>
        <p15:guide id="10" orient="horz" pos="211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- Title + 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970DF54-CDD5-B647-AD40-2B4AA77AC9F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8CA421-28AB-3740-89DD-AD2C67DC9C45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28615-67A2-DF48-BEE2-5B65E4FA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5376000" cy="11247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956DE25-F6B8-394B-B444-C97A29ADC1C2}"/>
              </a:ext>
            </a:extLst>
          </p:cNvPr>
          <p:cNvSpPr>
            <a:spLocks noGrp="1" noChangeArrowheads="1"/>
          </p:cNvSpPr>
          <p:nvPr>
            <p:ph idx="11"/>
          </p:nvPr>
        </p:nvSpPr>
        <p:spPr bwMode="auto">
          <a:xfrm>
            <a:off x="720000" y="1260000"/>
            <a:ext cx="4727928" cy="52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E4D63C-286E-2944-B430-2D42CBE518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32144" y="302097"/>
            <a:ext cx="576065" cy="61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28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85">
          <p15:clr>
            <a:srgbClr val="FBAE40"/>
          </p15:clr>
        </p15:guide>
        <p15:guide id="4" pos="3795">
          <p15:clr>
            <a:srgbClr val="FBAE40"/>
          </p15:clr>
        </p15:guide>
        <p15:guide id="5" pos="438">
          <p15:clr>
            <a:srgbClr val="FBAE40"/>
          </p15:clr>
        </p15:guide>
        <p15:guide id="6" pos="7242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4110">
          <p15:clr>
            <a:srgbClr val="FBAE40"/>
          </p15:clr>
        </p15:guide>
        <p15:guide id="9" orient="horz" pos="2205">
          <p15:clr>
            <a:srgbClr val="FBAE40"/>
          </p15:clr>
        </p15:guide>
        <p15:guide id="10" orient="horz" pos="211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- 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99690" y="2042013"/>
            <a:ext cx="5592621" cy="2707712"/>
          </a:xfrm>
        </p:spPr>
        <p:txBody>
          <a:bodyPr/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EB35A9-E533-0F4D-BDFD-BFBCCB2A7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01831" y="332657"/>
            <a:ext cx="459969" cy="47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54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- Section break 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FC1E5F-9B17-A441-8C97-09664E66F4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7548" y="2060848"/>
            <a:ext cx="8136904" cy="2707712"/>
          </a:xfrm>
        </p:spPr>
        <p:txBody>
          <a:bodyPr/>
          <a:lstStyle>
            <a:lvl1pPr algn="ctr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69509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- Section break 3">
    <p:bg>
      <p:bgPr>
        <a:solidFill>
          <a:srgbClr val="EBF5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 bwMode="auto">
          <a:xfrm>
            <a:off x="3320819" y="620688"/>
            <a:ext cx="5550363" cy="5550363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13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99690" y="2042013"/>
            <a:ext cx="5592621" cy="2707712"/>
          </a:xfrm>
        </p:spPr>
        <p:txBody>
          <a:bodyPr/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693512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- Section break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 bwMode="auto">
          <a:xfrm>
            <a:off x="3320819" y="620688"/>
            <a:ext cx="5550363" cy="55503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13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99690" y="2042013"/>
            <a:ext cx="5592621" cy="2707712"/>
          </a:xfrm>
        </p:spPr>
        <p:txBody>
          <a:bodyPr/>
          <a:lstStyle>
            <a:lvl1pPr marL="0" indent="0" algn="ctr">
              <a:tabLst>
                <a:tab pos="1012825" algn="l"/>
              </a:tabLst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33727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-cover + log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10">
            <a:extLst>
              <a:ext uri="{FF2B5EF4-FFF2-40B4-BE49-F238E27FC236}">
                <a16:creationId xmlns:a16="http://schemas.microsoft.com/office/drawing/2014/main" id="{30BFC24E-B1D5-464A-9BD1-9D90E146CF87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0706174" y="5857536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1C8743-E878-F047-8D65-48FFA9473EE0}"/>
              </a:ext>
            </a:extLst>
          </p:cNvPr>
          <p:cNvSpPr/>
          <p:nvPr userDrawn="1"/>
        </p:nvSpPr>
        <p:spPr bwMode="auto">
          <a:xfrm>
            <a:off x="0" y="0"/>
            <a:ext cx="12192000" cy="5733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1365" y="4672141"/>
            <a:ext cx="6138731" cy="550127"/>
          </a:xfrm>
        </p:spPr>
        <p:txBody>
          <a:bodyPr/>
          <a:lstStyle>
            <a:lvl1pPr marL="0" indent="0">
              <a:spcBef>
                <a:spcPts val="1080"/>
              </a:spcBef>
              <a:buFontTx/>
              <a:buNone/>
              <a:defRPr sz="1600" b="1">
                <a:solidFill>
                  <a:srgbClr val="345E58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EAD216-30C4-7249-A5AA-7E4FDBCF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00" y="1477852"/>
            <a:ext cx="5280000" cy="3042618"/>
          </a:xfrm>
        </p:spPr>
        <p:txBody>
          <a:bodyPr anchor="ctr" anchorCtr="0"/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437CE5-28AF-5146-AB3F-F6D911F17DBE}"/>
              </a:ext>
            </a:extLst>
          </p:cNvPr>
          <p:cNvSpPr/>
          <p:nvPr/>
        </p:nvSpPr>
        <p:spPr>
          <a:xfrm>
            <a:off x="820800" y="639934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800" b="0" i="0" dirty="0">
                <a:solidFill>
                  <a:srgbClr val="3E5D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New Zealand Institute for Plant and Food Research Limited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BF9721-3D5E-9143-999E-2FA01D2C172D}"/>
              </a:ext>
            </a:extLst>
          </p:cNvPr>
          <p:cNvSpPr/>
          <p:nvPr userDrawn="1"/>
        </p:nvSpPr>
        <p:spPr>
          <a:xfrm>
            <a:off x="820800" y="639934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800" b="0" i="0" dirty="0">
                <a:solidFill>
                  <a:srgbClr val="3E5D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New Zealand Institute for Plant and Food Research Limited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4F31B11-4A9A-9443-8FCF-131A08EC6D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79905" y="1445263"/>
            <a:ext cx="4073848" cy="4071754"/>
          </a:xfrm>
          <a:custGeom>
            <a:avLst/>
            <a:gdLst>
              <a:gd name="connsiteX0" fmla="*/ 2036924 w 4073848"/>
              <a:gd name="connsiteY0" fmla="*/ 0 h 4071754"/>
              <a:gd name="connsiteX1" fmla="*/ 2642643 w 4073848"/>
              <a:gd name="connsiteY1" fmla="*/ 91529 h 4071754"/>
              <a:gd name="connsiteX2" fmla="*/ 2704444 w 4073848"/>
              <a:gd name="connsiteY2" fmla="*/ 114137 h 4071754"/>
              <a:gd name="connsiteX3" fmla="*/ 2706820 w 4073848"/>
              <a:gd name="connsiteY3" fmla="*/ 161207 h 4071754"/>
              <a:gd name="connsiteX4" fmla="*/ 3868829 w 4073848"/>
              <a:gd name="connsiteY4" fmla="*/ 1209821 h 4071754"/>
              <a:gd name="connsiteX5" fmla="*/ 3896899 w 4073848"/>
              <a:gd name="connsiteY5" fmla="*/ 1208404 h 4071754"/>
              <a:gd name="connsiteX6" fmla="*/ 3913776 w 4073848"/>
              <a:gd name="connsiteY6" fmla="*/ 1243422 h 4071754"/>
              <a:gd name="connsiteX7" fmla="*/ 4073848 w 4073848"/>
              <a:gd name="connsiteY7" fmla="*/ 2035877 h 4071754"/>
              <a:gd name="connsiteX8" fmla="*/ 2036924 w 4073848"/>
              <a:gd name="connsiteY8" fmla="*/ 4071754 h 4071754"/>
              <a:gd name="connsiteX9" fmla="*/ 0 w 4073848"/>
              <a:gd name="connsiteY9" fmla="*/ 2035877 h 4071754"/>
              <a:gd name="connsiteX10" fmla="*/ 2036924 w 4073848"/>
              <a:gd name="connsiteY10" fmla="*/ 0 h 407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73848" h="4071754">
                <a:moveTo>
                  <a:pt x="2036924" y="0"/>
                </a:moveTo>
                <a:cubicBezTo>
                  <a:pt x="2247854" y="0"/>
                  <a:pt x="2451297" y="32045"/>
                  <a:pt x="2642643" y="91529"/>
                </a:cubicBezTo>
                <a:lnTo>
                  <a:pt x="2704444" y="114137"/>
                </a:lnTo>
                <a:lnTo>
                  <a:pt x="2706820" y="161207"/>
                </a:lnTo>
                <a:cubicBezTo>
                  <a:pt x="2766636" y="750198"/>
                  <a:pt x="3264057" y="1209821"/>
                  <a:pt x="3868829" y="1209821"/>
                </a:cubicBezTo>
                <a:lnTo>
                  <a:pt x="3896899" y="1208404"/>
                </a:lnTo>
                <a:lnTo>
                  <a:pt x="3913776" y="1243422"/>
                </a:lnTo>
                <a:cubicBezTo>
                  <a:pt x="4016850" y="1486991"/>
                  <a:pt x="4073848" y="1754781"/>
                  <a:pt x="4073848" y="2035877"/>
                </a:cubicBezTo>
                <a:cubicBezTo>
                  <a:pt x="4073848" y="3160261"/>
                  <a:pt x="3161886" y="4071754"/>
                  <a:pt x="2036924" y="4071754"/>
                </a:cubicBezTo>
                <a:cubicBezTo>
                  <a:pt x="911962" y="4071754"/>
                  <a:pt x="0" y="3160261"/>
                  <a:pt x="0" y="2035877"/>
                </a:cubicBezTo>
                <a:cubicBezTo>
                  <a:pt x="0" y="911493"/>
                  <a:pt x="911962" y="0"/>
                  <a:pt x="2036924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5D42A5-FA1F-5440-80B2-9C6E7E00396A}"/>
              </a:ext>
            </a:extLst>
          </p:cNvPr>
          <p:cNvSpPr/>
          <p:nvPr userDrawn="1"/>
        </p:nvSpPr>
        <p:spPr bwMode="auto">
          <a:xfrm>
            <a:off x="9080695" y="319007"/>
            <a:ext cx="2336078" cy="2336078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1B45E45-A3E1-E14A-B844-10FC09D69E02}"/>
              </a:ext>
            </a:extLst>
          </p:cNvPr>
          <p:cNvSpPr/>
          <p:nvPr userDrawn="1"/>
        </p:nvSpPr>
        <p:spPr bwMode="auto">
          <a:xfrm>
            <a:off x="9084350" y="1559401"/>
            <a:ext cx="1192455" cy="1095684"/>
          </a:xfrm>
          <a:custGeom>
            <a:avLst/>
            <a:gdLst>
              <a:gd name="connsiteX0" fmla="*/ 0 w 1192455"/>
              <a:gd name="connsiteY0" fmla="*/ 0 h 1095684"/>
              <a:gd name="connsiteX1" fmla="*/ 125343 w 1192455"/>
              <a:gd name="connsiteY1" fmla="*/ 45852 h 1095684"/>
              <a:gd name="connsiteX2" fmla="*/ 1123558 w 1192455"/>
              <a:gd name="connsiteY2" fmla="*/ 951320 h 1095684"/>
              <a:gd name="connsiteX3" fmla="*/ 1192455 w 1192455"/>
              <a:gd name="connsiteY3" fmla="*/ 1094267 h 1095684"/>
              <a:gd name="connsiteX4" fmla="*/ 1164385 w 1192455"/>
              <a:gd name="connsiteY4" fmla="*/ 1095684 h 1095684"/>
              <a:gd name="connsiteX5" fmla="*/ 2376 w 1192455"/>
              <a:gd name="connsiteY5" fmla="*/ 47070 h 1095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2455" h="1095684">
                <a:moveTo>
                  <a:pt x="0" y="0"/>
                </a:moveTo>
                <a:lnTo>
                  <a:pt x="125343" y="45852"/>
                </a:lnTo>
                <a:cubicBezTo>
                  <a:pt x="551808" y="226139"/>
                  <a:pt x="904057" y="547462"/>
                  <a:pt x="1123558" y="951320"/>
                </a:cubicBezTo>
                <a:lnTo>
                  <a:pt x="1192455" y="1094267"/>
                </a:lnTo>
                <a:lnTo>
                  <a:pt x="1164385" y="1095684"/>
                </a:lnTo>
                <a:cubicBezTo>
                  <a:pt x="559613" y="1095684"/>
                  <a:pt x="62192" y="636061"/>
                  <a:pt x="2376" y="47070"/>
                </a:cubicBez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D33071-67F0-5444-B90C-D40754A485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376" y="404664"/>
            <a:ext cx="3168352" cy="1341346"/>
          </a:xfrm>
          <a:prstGeom prst="rect">
            <a:avLst/>
          </a:prstGeom>
        </p:spPr>
      </p:pic>
      <p:sp>
        <p:nvSpPr>
          <p:cNvPr id="27" name="Content Placeholder 10">
            <a:extLst>
              <a:ext uri="{FF2B5EF4-FFF2-40B4-BE49-F238E27FC236}">
                <a16:creationId xmlns:a16="http://schemas.microsoft.com/office/drawing/2014/main" id="{C108F751-0FA3-FF4D-9D6E-13B84D7ECBE1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492186" y="5857536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35" name="Content Placeholder 10">
            <a:extLst>
              <a:ext uri="{FF2B5EF4-FFF2-40B4-BE49-F238E27FC236}">
                <a16:creationId xmlns:a16="http://schemas.microsoft.com/office/drawing/2014/main" id="{524AECA7-0EBE-8B42-B40F-49F4F1EA60D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087524" y="5857536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37" name="Content Placeholder 10">
            <a:extLst>
              <a:ext uri="{FF2B5EF4-FFF2-40B4-BE49-F238E27FC236}">
                <a16:creationId xmlns:a16="http://schemas.microsoft.com/office/drawing/2014/main" id="{488B4926-1D71-8A48-9B4F-B10275E725B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896848" y="5857536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38" name="Content Placeholder 10">
            <a:extLst>
              <a:ext uri="{FF2B5EF4-FFF2-40B4-BE49-F238E27FC236}">
                <a16:creationId xmlns:a16="http://schemas.microsoft.com/office/drawing/2014/main" id="{4F2DD07C-538E-C14D-8F9E-7C7540EEEBA1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9301511" y="5857536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</p:spTree>
    <p:extLst>
      <p:ext uri="{BB962C8B-B14F-4D97-AF65-F5344CB8AC3E}">
        <p14:creationId xmlns:p14="http://schemas.microsoft.com/office/powerpoint/2010/main" val="4201192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- End slide 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7BF2FD8-29F2-5048-9214-BEB511A359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376" y="404664"/>
            <a:ext cx="3168352" cy="13413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C0EF39-FB45-9546-A9DA-53FA234C50D9}"/>
              </a:ext>
            </a:extLst>
          </p:cNvPr>
          <p:cNvSpPr/>
          <p:nvPr/>
        </p:nvSpPr>
        <p:spPr>
          <a:xfrm>
            <a:off x="820800" y="639934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800" b="0" i="0" dirty="0">
                <a:solidFill>
                  <a:srgbClr val="3E5D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New Zealand Institute for Plant and Food Research Limited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0C213C-5661-294C-BC00-43521F886487}"/>
              </a:ext>
            </a:extLst>
          </p:cNvPr>
          <p:cNvSpPr/>
          <p:nvPr userDrawn="1"/>
        </p:nvSpPr>
        <p:spPr>
          <a:xfrm>
            <a:off x="820800" y="639934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800" b="0" i="0" dirty="0">
                <a:solidFill>
                  <a:srgbClr val="3E5D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New Zealand Institute for Plant and Food Research Limited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A638A1-7CD6-764B-ADC5-9F2C7214497D}"/>
              </a:ext>
            </a:extLst>
          </p:cNvPr>
          <p:cNvSpPr/>
          <p:nvPr userDrawn="1"/>
        </p:nvSpPr>
        <p:spPr>
          <a:xfrm>
            <a:off x="816000" y="5998503"/>
            <a:ext cx="1917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345E58"/>
                </a:solidFill>
              </a:rPr>
              <a:t>plantandfood.co.nz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98E3117-327A-B84B-A5C8-8BCA6CE156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3513" y="6027529"/>
            <a:ext cx="1584960" cy="2743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DD6BE2F-63F6-D143-AE6A-4284D301509A}"/>
              </a:ext>
            </a:extLst>
          </p:cNvPr>
          <p:cNvSpPr txBox="1"/>
          <p:nvPr userDrawn="1"/>
        </p:nvSpPr>
        <p:spPr>
          <a:xfrm>
            <a:off x="816000" y="3347459"/>
            <a:ext cx="5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AEB2DD18-A1A7-D149-87EF-C7F9377283CE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16000" y="4220490"/>
            <a:ext cx="6066723" cy="699587"/>
          </a:xfrm>
        </p:spPr>
        <p:txBody>
          <a:bodyPr/>
          <a:lstStyle>
            <a:lvl1pPr marL="0" indent="0">
              <a:spcBef>
                <a:spcPts val="500"/>
              </a:spcBef>
              <a:buFontTx/>
              <a:buNone/>
              <a:defRPr sz="1600" b="1">
                <a:solidFill>
                  <a:srgbClr val="345E58"/>
                </a:solidFill>
              </a:defRPr>
            </a:lvl1pPr>
          </a:lstStyle>
          <a:p>
            <a:pPr lvl="0"/>
            <a:r>
              <a:rPr lang="en-US" dirty="0"/>
              <a:t>Click to add e-mail address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AD74E7-BC37-0B7F-A51F-DC0A67ACB4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8" b="29060"/>
          <a:stretch/>
        </p:blipFill>
        <p:spPr>
          <a:xfrm>
            <a:off x="7121354" y="0"/>
            <a:ext cx="4495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96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57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- End slide + logos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B1C8743-E878-F047-8D65-48FFA9473EE0}"/>
              </a:ext>
            </a:extLst>
          </p:cNvPr>
          <p:cNvSpPr/>
          <p:nvPr userDrawn="1"/>
        </p:nvSpPr>
        <p:spPr bwMode="auto">
          <a:xfrm>
            <a:off x="0" y="0"/>
            <a:ext cx="12192000" cy="5733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36" name="Content Placeholder 10">
            <a:extLst>
              <a:ext uri="{FF2B5EF4-FFF2-40B4-BE49-F238E27FC236}">
                <a16:creationId xmlns:a16="http://schemas.microsoft.com/office/drawing/2014/main" id="{30BFC24E-B1D5-464A-9BD1-9D90E146CF87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0706174" y="5857536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437CE5-28AF-5146-AB3F-F6D911F17DBE}"/>
              </a:ext>
            </a:extLst>
          </p:cNvPr>
          <p:cNvSpPr/>
          <p:nvPr/>
        </p:nvSpPr>
        <p:spPr>
          <a:xfrm>
            <a:off x="820800" y="639934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800" b="0" i="0" dirty="0">
                <a:solidFill>
                  <a:srgbClr val="3E5D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New Zealand Institute for Plant and Food Research Limited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BF9721-3D5E-9143-999E-2FA01D2C172D}"/>
              </a:ext>
            </a:extLst>
          </p:cNvPr>
          <p:cNvSpPr/>
          <p:nvPr userDrawn="1"/>
        </p:nvSpPr>
        <p:spPr>
          <a:xfrm>
            <a:off x="820800" y="639934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800" b="0" i="0" dirty="0">
                <a:solidFill>
                  <a:srgbClr val="3E5D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New Zealand Institute for Plant and Food Research Limited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D33071-67F0-5444-B90C-D40754A485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376" y="404664"/>
            <a:ext cx="3168352" cy="1341346"/>
          </a:xfrm>
          <a:prstGeom prst="rect">
            <a:avLst/>
          </a:prstGeom>
        </p:spPr>
      </p:pic>
      <p:sp>
        <p:nvSpPr>
          <p:cNvPr id="27" name="Content Placeholder 10">
            <a:extLst>
              <a:ext uri="{FF2B5EF4-FFF2-40B4-BE49-F238E27FC236}">
                <a16:creationId xmlns:a16="http://schemas.microsoft.com/office/drawing/2014/main" id="{C108F751-0FA3-FF4D-9D6E-13B84D7ECBE1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492186" y="5857536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35" name="Content Placeholder 10">
            <a:extLst>
              <a:ext uri="{FF2B5EF4-FFF2-40B4-BE49-F238E27FC236}">
                <a16:creationId xmlns:a16="http://schemas.microsoft.com/office/drawing/2014/main" id="{524AECA7-0EBE-8B42-B40F-49F4F1EA60D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087524" y="5857536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37" name="Content Placeholder 10">
            <a:extLst>
              <a:ext uri="{FF2B5EF4-FFF2-40B4-BE49-F238E27FC236}">
                <a16:creationId xmlns:a16="http://schemas.microsoft.com/office/drawing/2014/main" id="{488B4926-1D71-8A48-9B4F-B10275E725B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896848" y="5857536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38" name="Content Placeholder 10">
            <a:extLst>
              <a:ext uri="{FF2B5EF4-FFF2-40B4-BE49-F238E27FC236}">
                <a16:creationId xmlns:a16="http://schemas.microsoft.com/office/drawing/2014/main" id="{4F2DD07C-538E-C14D-8F9E-7C7540EEEBA1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9301511" y="5857536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E2412E-79B9-6B4C-B3B0-F476687FD8D6}"/>
              </a:ext>
            </a:extLst>
          </p:cNvPr>
          <p:cNvSpPr/>
          <p:nvPr userDrawn="1"/>
        </p:nvSpPr>
        <p:spPr>
          <a:xfrm>
            <a:off x="816000" y="5998503"/>
            <a:ext cx="1917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345E58"/>
                </a:solidFill>
              </a:rPr>
              <a:t>plantandfood.co.nz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D7DBEAC-A853-684B-9605-0635DC5CF3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3513" y="6027529"/>
            <a:ext cx="1584960" cy="27432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0AD1CFF-0DA1-BD43-AA56-61F2AC0B6FE5}"/>
              </a:ext>
            </a:extLst>
          </p:cNvPr>
          <p:cNvSpPr txBox="1"/>
          <p:nvPr userDrawn="1"/>
        </p:nvSpPr>
        <p:spPr>
          <a:xfrm>
            <a:off x="816000" y="3347459"/>
            <a:ext cx="5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ACD2B860-7021-CD4D-87AE-94D9131081F4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16000" y="4220490"/>
            <a:ext cx="6066723" cy="699587"/>
          </a:xfrm>
        </p:spPr>
        <p:txBody>
          <a:bodyPr/>
          <a:lstStyle>
            <a:lvl1pPr marL="0" indent="0">
              <a:spcBef>
                <a:spcPts val="500"/>
              </a:spcBef>
              <a:buFontTx/>
              <a:buNone/>
              <a:defRPr sz="1600" b="1">
                <a:solidFill>
                  <a:srgbClr val="345E58"/>
                </a:solidFill>
              </a:defRPr>
            </a:lvl1pPr>
          </a:lstStyle>
          <a:p>
            <a:pPr lvl="0"/>
            <a:r>
              <a:rPr lang="en-US" dirty="0"/>
              <a:t>Click to add e-mail address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6E6D6B-CA70-FECE-1C11-F78D7A5E3F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33" b="30468"/>
          <a:stretch/>
        </p:blipFill>
        <p:spPr>
          <a:xfrm>
            <a:off x="7293474" y="0"/>
            <a:ext cx="4016248" cy="57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1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- End slide + logos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9AE451C-64CC-A948-BF8B-D75185313885}"/>
              </a:ext>
            </a:extLst>
          </p:cNvPr>
          <p:cNvSpPr/>
          <p:nvPr userDrawn="1"/>
        </p:nvSpPr>
        <p:spPr bwMode="auto">
          <a:xfrm>
            <a:off x="6096000" y="1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4457" y="966273"/>
            <a:ext cx="4487000" cy="697427"/>
          </a:xfrm>
        </p:spPr>
        <p:txBody>
          <a:bodyPr anchor="t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 b="1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Thank you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BF2FD8-29F2-5048-9214-BEB511A359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8886" y="4915104"/>
            <a:ext cx="3168352" cy="1341346"/>
          </a:xfrm>
          <a:prstGeom prst="rect">
            <a:avLst/>
          </a:prstGeom>
        </p:spPr>
      </p:pic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158C61F-BA1C-F244-83B8-A0F95ECA2E6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84457" y="3215007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397F7194-4638-A540-9B1E-335CF6EA0C9F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84457" y="4273340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173C33A0-A043-A948-B099-91BECE8360B5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884457" y="2156674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B565D28E-E6F3-8145-A040-2C975C95304A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2414508" y="5332300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3F142C13-C2F5-9D45-B5D6-A8E67449D6E8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884457" y="5331674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27" name="Content Placeholder 10">
            <a:extLst>
              <a:ext uri="{FF2B5EF4-FFF2-40B4-BE49-F238E27FC236}">
                <a16:creationId xmlns:a16="http://schemas.microsoft.com/office/drawing/2014/main" id="{887C1BA0-64A0-744E-ADB8-AE48DD65F78C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944559" y="5332300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28" name="Content Placeholder 10">
            <a:extLst>
              <a:ext uri="{FF2B5EF4-FFF2-40B4-BE49-F238E27FC236}">
                <a16:creationId xmlns:a16="http://schemas.microsoft.com/office/drawing/2014/main" id="{69FF9AB4-2F00-464F-80C3-508BF66DB7B8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2414508" y="4273340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30" name="Content Placeholder 10">
            <a:extLst>
              <a:ext uri="{FF2B5EF4-FFF2-40B4-BE49-F238E27FC236}">
                <a16:creationId xmlns:a16="http://schemas.microsoft.com/office/drawing/2014/main" id="{2111A7E6-194B-5C46-8DEF-249FAFB13209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3944559" y="4273340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31" name="Content Placeholder 10">
            <a:extLst>
              <a:ext uri="{FF2B5EF4-FFF2-40B4-BE49-F238E27FC236}">
                <a16:creationId xmlns:a16="http://schemas.microsoft.com/office/drawing/2014/main" id="{8760447C-A4BC-764A-AE45-8BF8C0023F03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2414508" y="3215007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32" name="Content Placeholder 10">
            <a:extLst>
              <a:ext uri="{FF2B5EF4-FFF2-40B4-BE49-F238E27FC236}">
                <a16:creationId xmlns:a16="http://schemas.microsoft.com/office/drawing/2014/main" id="{EFAC369D-8EC3-1348-B9B0-D07E28FC3E40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3944559" y="3215007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33" name="Content Placeholder 10">
            <a:extLst>
              <a:ext uri="{FF2B5EF4-FFF2-40B4-BE49-F238E27FC236}">
                <a16:creationId xmlns:a16="http://schemas.microsoft.com/office/drawing/2014/main" id="{65ED0B90-0A3E-F442-ACB0-BD6255B59D2B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2414508" y="2156674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34" name="Content Placeholder 10">
            <a:extLst>
              <a:ext uri="{FF2B5EF4-FFF2-40B4-BE49-F238E27FC236}">
                <a16:creationId xmlns:a16="http://schemas.microsoft.com/office/drawing/2014/main" id="{295A6809-5859-9146-AE46-C863F94D9883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3944559" y="2156674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743284-F98C-F91A-DECB-D18554969B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997" y="1314986"/>
            <a:ext cx="4016248" cy="321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38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57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OLET -cover 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1365" y="5445224"/>
            <a:ext cx="6138731" cy="648072"/>
          </a:xfrm>
        </p:spPr>
        <p:txBody>
          <a:bodyPr/>
          <a:lstStyle>
            <a:lvl1pPr marL="0" indent="0">
              <a:spcBef>
                <a:spcPts val="1080"/>
              </a:spcBef>
              <a:buFontTx/>
              <a:buNone/>
              <a:defRPr sz="1600" b="1">
                <a:solidFill>
                  <a:srgbClr val="345E58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EAD216-30C4-7249-A5AA-7E4FDBCF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00" y="1988840"/>
            <a:ext cx="5280000" cy="3042618"/>
          </a:xfrm>
        </p:spPr>
        <p:txBody>
          <a:bodyPr anchor="ctr" anchorCtr="0"/>
          <a:lstStyle>
            <a:lvl1pPr>
              <a:defRPr sz="3600"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437CE5-28AF-5146-AB3F-F6D911F17DBE}"/>
              </a:ext>
            </a:extLst>
          </p:cNvPr>
          <p:cNvSpPr/>
          <p:nvPr/>
        </p:nvSpPr>
        <p:spPr>
          <a:xfrm>
            <a:off x="820800" y="639934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800" b="0" i="0" dirty="0">
                <a:solidFill>
                  <a:srgbClr val="3E5D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New Zealand Institute for Plant and Food Research Limited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BF9721-3D5E-9143-999E-2FA01D2C172D}"/>
              </a:ext>
            </a:extLst>
          </p:cNvPr>
          <p:cNvSpPr/>
          <p:nvPr userDrawn="1"/>
        </p:nvSpPr>
        <p:spPr>
          <a:xfrm>
            <a:off x="820800" y="639934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800" b="0" i="0" dirty="0">
                <a:solidFill>
                  <a:srgbClr val="3E5D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New Zealand Institute for Plant and Food Research Limited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4F31B11-4A9A-9443-8FCF-131A08EC6D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79905" y="1956251"/>
            <a:ext cx="4073848" cy="4071754"/>
          </a:xfrm>
          <a:custGeom>
            <a:avLst/>
            <a:gdLst>
              <a:gd name="connsiteX0" fmla="*/ 2036924 w 4073848"/>
              <a:gd name="connsiteY0" fmla="*/ 0 h 4071754"/>
              <a:gd name="connsiteX1" fmla="*/ 2642643 w 4073848"/>
              <a:gd name="connsiteY1" fmla="*/ 91529 h 4071754"/>
              <a:gd name="connsiteX2" fmla="*/ 2704444 w 4073848"/>
              <a:gd name="connsiteY2" fmla="*/ 114137 h 4071754"/>
              <a:gd name="connsiteX3" fmla="*/ 2706820 w 4073848"/>
              <a:gd name="connsiteY3" fmla="*/ 161207 h 4071754"/>
              <a:gd name="connsiteX4" fmla="*/ 3868829 w 4073848"/>
              <a:gd name="connsiteY4" fmla="*/ 1209821 h 4071754"/>
              <a:gd name="connsiteX5" fmla="*/ 3896899 w 4073848"/>
              <a:gd name="connsiteY5" fmla="*/ 1208404 h 4071754"/>
              <a:gd name="connsiteX6" fmla="*/ 3913776 w 4073848"/>
              <a:gd name="connsiteY6" fmla="*/ 1243422 h 4071754"/>
              <a:gd name="connsiteX7" fmla="*/ 4073848 w 4073848"/>
              <a:gd name="connsiteY7" fmla="*/ 2035877 h 4071754"/>
              <a:gd name="connsiteX8" fmla="*/ 2036924 w 4073848"/>
              <a:gd name="connsiteY8" fmla="*/ 4071754 h 4071754"/>
              <a:gd name="connsiteX9" fmla="*/ 0 w 4073848"/>
              <a:gd name="connsiteY9" fmla="*/ 2035877 h 4071754"/>
              <a:gd name="connsiteX10" fmla="*/ 2036924 w 4073848"/>
              <a:gd name="connsiteY10" fmla="*/ 0 h 407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73848" h="4071754">
                <a:moveTo>
                  <a:pt x="2036924" y="0"/>
                </a:moveTo>
                <a:cubicBezTo>
                  <a:pt x="2247854" y="0"/>
                  <a:pt x="2451297" y="32045"/>
                  <a:pt x="2642643" y="91529"/>
                </a:cubicBezTo>
                <a:lnTo>
                  <a:pt x="2704444" y="114137"/>
                </a:lnTo>
                <a:lnTo>
                  <a:pt x="2706820" y="161207"/>
                </a:lnTo>
                <a:cubicBezTo>
                  <a:pt x="2766636" y="750198"/>
                  <a:pt x="3264057" y="1209821"/>
                  <a:pt x="3868829" y="1209821"/>
                </a:cubicBezTo>
                <a:lnTo>
                  <a:pt x="3896899" y="1208404"/>
                </a:lnTo>
                <a:lnTo>
                  <a:pt x="3913776" y="1243422"/>
                </a:lnTo>
                <a:cubicBezTo>
                  <a:pt x="4016850" y="1486991"/>
                  <a:pt x="4073848" y="1754781"/>
                  <a:pt x="4073848" y="2035877"/>
                </a:cubicBezTo>
                <a:cubicBezTo>
                  <a:pt x="4073848" y="3160261"/>
                  <a:pt x="3161886" y="4071754"/>
                  <a:pt x="2036924" y="4071754"/>
                </a:cubicBezTo>
                <a:cubicBezTo>
                  <a:pt x="911962" y="4071754"/>
                  <a:pt x="0" y="3160261"/>
                  <a:pt x="0" y="2035877"/>
                </a:cubicBezTo>
                <a:cubicBezTo>
                  <a:pt x="0" y="911493"/>
                  <a:pt x="911962" y="0"/>
                  <a:pt x="2036924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5D42A5-FA1F-5440-80B2-9C6E7E00396A}"/>
              </a:ext>
            </a:extLst>
          </p:cNvPr>
          <p:cNvSpPr/>
          <p:nvPr userDrawn="1"/>
        </p:nvSpPr>
        <p:spPr bwMode="auto">
          <a:xfrm>
            <a:off x="9080695" y="829995"/>
            <a:ext cx="2336078" cy="2336078"/>
          </a:xfrm>
          <a:prstGeom prst="ellipse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1B45E45-A3E1-E14A-B844-10FC09D69E02}"/>
              </a:ext>
            </a:extLst>
          </p:cNvPr>
          <p:cNvSpPr/>
          <p:nvPr userDrawn="1"/>
        </p:nvSpPr>
        <p:spPr bwMode="auto">
          <a:xfrm>
            <a:off x="9084350" y="2070389"/>
            <a:ext cx="1192455" cy="1095684"/>
          </a:xfrm>
          <a:custGeom>
            <a:avLst/>
            <a:gdLst>
              <a:gd name="connsiteX0" fmla="*/ 0 w 1192455"/>
              <a:gd name="connsiteY0" fmla="*/ 0 h 1095684"/>
              <a:gd name="connsiteX1" fmla="*/ 125343 w 1192455"/>
              <a:gd name="connsiteY1" fmla="*/ 45852 h 1095684"/>
              <a:gd name="connsiteX2" fmla="*/ 1123558 w 1192455"/>
              <a:gd name="connsiteY2" fmla="*/ 951320 h 1095684"/>
              <a:gd name="connsiteX3" fmla="*/ 1192455 w 1192455"/>
              <a:gd name="connsiteY3" fmla="*/ 1094267 h 1095684"/>
              <a:gd name="connsiteX4" fmla="*/ 1164385 w 1192455"/>
              <a:gd name="connsiteY4" fmla="*/ 1095684 h 1095684"/>
              <a:gd name="connsiteX5" fmla="*/ 2376 w 1192455"/>
              <a:gd name="connsiteY5" fmla="*/ 47070 h 1095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2455" h="1095684">
                <a:moveTo>
                  <a:pt x="0" y="0"/>
                </a:moveTo>
                <a:lnTo>
                  <a:pt x="125343" y="45852"/>
                </a:lnTo>
                <a:cubicBezTo>
                  <a:pt x="551808" y="226139"/>
                  <a:pt x="904057" y="547462"/>
                  <a:pt x="1123558" y="951320"/>
                </a:cubicBezTo>
                <a:lnTo>
                  <a:pt x="1192455" y="1094267"/>
                </a:lnTo>
                <a:lnTo>
                  <a:pt x="1164385" y="1095684"/>
                </a:lnTo>
                <a:cubicBezTo>
                  <a:pt x="559613" y="1095684"/>
                  <a:pt x="62192" y="636061"/>
                  <a:pt x="2376" y="47070"/>
                </a:cubicBezTo>
                <a:close/>
              </a:path>
            </a:pathLst>
          </a:cu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E13680D-E404-234C-BE66-867A99A91C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376" y="404664"/>
            <a:ext cx="3168352" cy="134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21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OLET - cover + log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10">
            <a:extLst>
              <a:ext uri="{FF2B5EF4-FFF2-40B4-BE49-F238E27FC236}">
                <a16:creationId xmlns:a16="http://schemas.microsoft.com/office/drawing/2014/main" id="{30BFC24E-B1D5-464A-9BD1-9D90E146CF87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0706174" y="5857536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1C8743-E878-F047-8D65-48FFA9473EE0}"/>
              </a:ext>
            </a:extLst>
          </p:cNvPr>
          <p:cNvSpPr/>
          <p:nvPr userDrawn="1"/>
        </p:nvSpPr>
        <p:spPr bwMode="auto">
          <a:xfrm>
            <a:off x="0" y="0"/>
            <a:ext cx="12192000" cy="5733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1365" y="4672141"/>
            <a:ext cx="6138731" cy="550127"/>
          </a:xfrm>
        </p:spPr>
        <p:txBody>
          <a:bodyPr/>
          <a:lstStyle>
            <a:lvl1pPr marL="0" indent="0">
              <a:spcBef>
                <a:spcPts val="1080"/>
              </a:spcBef>
              <a:buFontTx/>
              <a:buNone/>
              <a:defRPr sz="1600" b="1">
                <a:solidFill>
                  <a:srgbClr val="345E58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EAD216-30C4-7249-A5AA-7E4FDBCF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00" y="1477852"/>
            <a:ext cx="5280000" cy="3042618"/>
          </a:xfrm>
        </p:spPr>
        <p:txBody>
          <a:bodyPr anchor="ctr" anchorCtr="0"/>
          <a:lstStyle>
            <a:lvl1pPr>
              <a:defRPr sz="3600"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437CE5-28AF-5146-AB3F-F6D911F17DBE}"/>
              </a:ext>
            </a:extLst>
          </p:cNvPr>
          <p:cNvSpPr/>
          <p:nvPr/>
        </p:nvSpPr>
        <p:spPr>
          <a:xfrm>
            <a:off x="820800" y="639934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800" b="0" i="0" dirty="0">
                <a:solidFill>
                  <a:srgbClr val="3E5D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New Zealand Institute for Plant and Food Research Limited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BF9721-3D5E-9143-999E-2FA01D2C172D}"/>
              </a:ext>
            </a:extLst>
          </p:cNvPr>
          <p:cNvSpPr/>
          <p:nvPr userDrawn="1"/>
        </p:nvSpPr>
        <p:spPr>
          <a:xfrm>
            <a:off x="820800" y="639934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800" b="0" i="0" dirty="0">
                <a:solidFill>
                  <a:srgbClr val="3E5D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New Zealand Institute for Plant and Food Research Limited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4F31B11-4A9A-9443-8FCF-131A08EC6D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79905" y="1445263"/>
            <a:ext cx="4073848" cy="4071754"/>
          </a:xfrm>
          <a:custGeom>
            <a:avLst/>
            <a:gdLst>
              <a:gd name="connsiteX0" fmla="*/ 2036924 w 4073848"/>
              <a:gd name="connsiteY0" fmla="*/ 0 h 4071754"/>
              <a:gd name="connsiteX1" fmla="*/ 2642643 w 4073848"/>
              <a:gd name="connsiteY1" fmla="*/ 91529 h 4071754"/>
              <a:gd name="connsiteX2" fmla="*/ 2704444 w 4073848"/>
              <a:gd name="connsiteY2" fmla="*/ 114137 h 4071754"/>
              <a:gd name="connsiteX3" fmla="*/ 2706820 w 4073848"/>
              <a:gd name="connsiteY3" fmla="*/ 161207 h 4071754"/>
              <a:gd name="connsiteX4" fmla="*/ 3868829 w 4073848"/>
              <a:gd name="connsiteY4" fmla="*/ 1209821 h 4071754"/>
              <a:gd name="connsiteX5" fmla="*/ 3896899 w 4073848"/>
              <a:gd name="connsiteY5" fmla="*/ 1208404 h 4071754"/>
              <a:gd name="connsiteX6" fmla="*/ 3913776 w 4073848"/>
              <a:gd name="connsiteY6" fmla="*/ 1243422 h 4071754"/>
              <a:gd name="connsiteX7" fmla="*/ 4073848 w 4073848"/>
              <a:gd name="connsiteY7" fmla="*/ 2035877 h 4071754"/>
              <a:gd name="connsiteX8" fmla="*/ 2036924 w 4073848"/>
              <a:gd name="connsiteY8" fmla="*/ 4071754 h 4071754"/>
              <a:gd name="connsiteX9" fmla="*/ 0 w 4073848"/>
              <a:gd name="connsiteY9" fmla="*/ 2035877 h 4071754"/>
              <a:gd name="connsiteX10" fmla="*/ 2036924 w 4073848"/>
              <a:gd name="connsiteY10" fmla="*/ 0 h 407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73848" h="4071754">
                <a:moveTo>
                  <a:pt x="2036924" y="0"/>
                </a:moveTo>
                <a:cubicBezTo>
                  <a:pt x="2247854" y="0"/>
                  <a:pt x="2451297" y="32045"/>
                  <a:pt x="2642643" y="91529"/>
                </a:cubicBezTo>
                <a:lnTo>
                  <a:pt x="2704444" y="114137"/>
                </a:lnTo>
                <a:lnTo>
                  <a:pt x="2706820" y="161207"/>
                </a:lnTo>
                <a:cubicBezTo>
                  <a:pt x="2766636" y="750198"/>
                  <a:pt x="3264057" y="1209821"/>
                  <a:pt x="3868829" y="1209821"/>
                </a:cubicBezTo>
                <a:lnTo>
                  <a:pt x="3896899" y="1208404"/>
                </a:lnTo>
                <a:lnTo>
                  <a:pt x="3913776" y="1243422"/>
                </a:lnTo>
                <a:cubicBezTo>
                  <a:pt x="4016850" y="1486991"/>
                  <a:pt x="4073848" y="1754781"/>
                  <a:pt x="4073848" y="2035877"/>
                </a:cubicBezTo>
                <a:cubicBezTo>
                  <a:pt x="4073848" y="3160261"/>
                  <a:pt x="3161886" y="4071754"/>
                  <a:pt x="2036924" y="4071754"/>
                </a:cubicBezTo>
                <a:cubicBezTo>
                  <a:pt x="911962" y="4071754"/>
                  <a:pt x="0" y="3160261"/>
                  <a:pt x="0" y="2035877"/>
                </a:cubicBezTo>
                <a:cubicBezTo>
                  <a:pt x="0" y="911493"/>
                  <a:pt x="911962" y="0"/>
                  <a:pt x="2036924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5D42A5-FA1F-5440-80B2-9C6E7E00396A}"/>
              </a:ext>
            </a:extLst>
          </p:cNvPr>
          <p:cNvSpPr/>
          <p:nvPr userDrawn="1"/>
        </p:nvSpPr>
        <p:spPr bwMode="auto">
          <a:xfrm>
            <a:off x="9080695" y="319007"/>
            <a:ext cx="2336078" cy="2336078"/>
          </a:xfrm>
          <a:prstGeom prst="ellipse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1B45E45-A3E1-E14A-B844-10FC09D69E02}"/>
              </a:ext>
            </a:extLst>
          </p:cNvPr>
          <p:cNvSpPr/>
          <p:nvPr userDrawn="1"/>
        </p:nvSpPr>
        <p:spPr bwMode="auto">
          <a:xfrm>
            <a:off x="9084350" y="1559401"/>
            <a:ext cx="1192455" cy="1095684"/>
          </a:xfrm>
          <a:custGeom>
            <a:avLst/>
            <a:gdLst>
              <a:gd name="connsiteX0" fmla="*/ 0 w 1192455"/>
              <a:gd name="connsiteY0" fmla="*/ 0 h 1095684"/>
              <a:gd name="connsiteX1" fmla="*/ 125343 w 1192455"/>
              <a:gd name="connsiteY1" fmla="*/ 45852 h 1095684"/>
              <a:gd name="connsiteX2" fmla="*/ 1123558 w 1192455"/>
              <a:gd name="connsiteY2" fmla="*/ 951320 h 1095684"/>
              <a:gd name="connsiteX3" fmla="*/ 1192455 w 1192455"/>
              <a:gd name="connsiteY3" fmla="*/ 1094267 h 1095684"/>
              <a:gd name="connsiteX4" fmla="*/ 1164385 w 1192455"/>
              <a:gd name="connsiteY4" fmla="*/ 1095684 h 1095684"/>
              <a:gd name="connsiteX5" fmla="*/ 2376 w 1192455"/>
              <a:gd name="connsiteY5" fmla="*/ 47070 h 1095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2455" h="1095684">
                <a:moveTo>
                  <a:pt x="0" y="0"/>
                </a:moveTo>
                <a:lnTo>
                  <a:pt x="125343" y="45852"/>
                </a:lnTo>
                <a:cubicBezTo>
                  <a:pt x="551808" y="226139"/>
                  <a:pt x="904057" y="547462"/>
                  <a:pt x="1123558" y="951320"/>
                </a:cubicBezTo>
                <a:lnTo>
                  <a:pt x="1192455" y="1094267"/>
                </a:lnTo>
                <a:lnTo>
                  <a:pt x="1164385" y="1095684"/>
                </a:lnTo>
                <a:cubicBezTo>
                  <a:pt x="559613" y="1095684"/>
                  <a:pt x="62192" y="636061"/>
                  <a:pt x="2376" y="47070"/>
                </a:cubicBezTo>
                <a:close/>
              </a:path>
            </a:pathLst>
          </a:cu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D33071-67F0-5444-B90C-D40754A485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376" y="404664"/>
            <a:ext cx="3168352" cy="1341346"/>
          </a:xfrm>
          <a:prstGeom prst="rect">
            <a:avLst/>
          </a:prstGeom>
        </p:spPr>
      </p:pic>
      <p:sp>
        <p:nvSpPr>
          <p:cNvPr id="27" name="Content Placeholder 10">
            <a:extLst>
              <a:ext uri="{FF2B5EF4-FFF2-40B4-BE49-F238E27FC236}">
                <a16:creationId xmlns:a16="http://schemas.microsoft.com/office/drawing/2014/main" id="{C108F751-0FA3-FF4D-9D6E-13B84D7ECBE1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492186" y="5857536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35" name="Content Placeholder 10">
            <a:extLst>
              <a:ext uri="{FF2B5EF4-FFF2-40B4-BE49-F238E27FC236}">
                <a16:creationId xmlns:a16="http://schemas.microsoft.com/office/drawing/2014/main" id="{524AECA7-0EBE-8B42-B40F-49F4F1EA60D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087524" y="5857536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37" name="Content Placeholder 10">
            <a:extLst>
              <a:ext uri="{FF2B5EF4-FFF2-40B4-BE49-F238E27FC236}">
                <a16:creationId xmlns:a16="http://schemas.microsoft.com/office/drawing/2014/main" id="{488B4926-1D71-8A48-9B4F-B10275E725B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896848" y="5857536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38" name="Content Placeholder 10">
            <a:extLst>
              <a:ext uri="{FF2B5EF4-FFF2-40B4-BE49-F238E27FC236}">
                <a16:creationId xmlns:a16="http://schemas.microsoft.com/office/drawing/2014/main" id="{4F2DD07C-538E-C14D-8F9E-7C7540EEEBA1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9301511" y="5857536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</p:spTree>
    <p:extLst>
      <p:ext uri="{BB962C8B-B14F-4D97-AF65-F5344CB8AC3E}">
        <p14:creationId xmlns:p14="http://schemas.microsoft.com/office/powerpoint/2010/main" val="3546853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OLET - Cover + circles x3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icture Placeholder 89">
            <a:extLst>
              <a:ext uri="{FF2B5EF4-FFF2-40B4-BE49-F238E27FC236}">
                <a16:creationId xmlns:a16="http://schemas.microsoft.com/office/drawing/2014/main" id="{A52F73E9-1C8F-A647-A08D-3A30E3238B98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6561905" y="3136720"/>
            <a:ext cx="3207600" cy="3165434"/>
          </a:xfrm>
          <a:custGeom>
            <a:avLst/>
            <a:gdLst>
              <a:gd name="connsiteX0" fmla="*/ 1243304 w 3207600"/>
              <a:gd name="connsiteY0" fmla="*/ 0 h 3165434"/>
              <a:gd name="connsiteX1" fmla="*/ 1254053 w 3207600"/>
              <a:gd name="connsiteY1" fmla="*/ 22314 h 3165434"/>
              <a:gd name="connsiteX2" fmla="*/ 2745003 w 3207600"/>
              <a:gd name="connsiteY2" fmla="*/ 909690 h 3165434"/>
              <a:gd name="connsiteX3" fmla="*/ 2918368 w 3207600"/>
              <a:gd name="connsiteY3" fmla="*/ 900936 h 3165434"/>
              <a:gd name="connsiteX4" fmla="*/ 3054044 w 3207600"/>
              <a:gd name="connsiteY4" fmla="*/ 880229 h 3165434"/>
              <a:gd name="connsiteX5" fmla="*/ 3081565 w 3207600"/>
              <a:gd name="connsiteY5" fmla="*/ 937361 h 3165434"/>
              <a:gd name="connsiteX6" fmla="*/ 3207600 w 3207600"/>
              <a:gd name="connsiteY6" fmla="*/ 1561633 h 3165434"/>
              <a:gd name="connsiteX7" fmla="*/ 1603800 w 3207600"/>
              <a:gd name="connsiteY7" fmla="*/ 3165434 h 3165434"/>
              <a:gd name="connsiteX8" fmla="*/ 0 w 3207600"/>
              <a:gd name="connsiteY8" fmla="*/ 1561633 h 3165434"/>
              <a:gd name="connsiteX9" fmla="*/ 1126879 w 3207600"/>
              <a:gd name="connsiteY9" fmla="*/ 29936 h 316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07600" h="3165434">
                <a:moveTo>
                  <a:pt x="1243304" y="0"/>
                </a:moveTo>
                <a:lnTo>
                  <a:pt x="1254053" y="22314"/>
                </a:lnTo>
                <a:cubicBezTo>
                  <a:pt x="1541185" y="550875"/>
                  <a:pt x="2101191" y="909690"/>
                  <a:pt x="2745003" y="909690"/>
                </a:cubicBezTo>
                <a:cubicBezTo>
                  <a:pt x="2803531" y="909690"/>
                  <a:pt x="2861367" y="906725"/>
                  <a:pt x="2918368" y="900936"/>
                </a:cubicBezTo>
                <a:lnTo>
                  <a:pt x="3054044" y="880229"/>
                </a:lnTo>
                <a:lnTo>
                  <a:pt x="3081565" y="937361"/>
                </a:lnTo>
                <a:cubicBezTo>
                  <a:pt x="3162722" y="1129238"/>
                  <a:pt x="3207600" y="1340195"/>
                  <a:pt x="3207600" y="1561633"/>
                </a:cubicBezTo>
                <a:cubicBezTo>
                  <a:pt x="3207600" y="2447388"/>
                  <a:pt x="2489554" y="3165434"/>
                  <a:pt x="1603800" y="3165434"/>
                </a:cubicBezTo>
                <a:cubicBezTo>
                  <a:pt x="718046" y="3165434"/>
                  <a:pt x="0" y="2447388"/>
                  <a:pt x="0" y="1561633"/>
                </a:cubicBezTo>
                <a:cubicBezTo>
                  <a:pt x="0" y="841957"/>
                  <a:pt x="474023" y="232995"/>
                  <a:pt x="1126879" y="29936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  <p:sp>
        <p:nvSpPr>
          <p:cNvPr id="92" name="Picture Placeholder 91">
            <a:extLst>
              <a:ext uri="{FF2B5EF4-FFF2-40B4-BE49-F238E27FC236}">
                <a16:creationId xmlns:a16="http://schemas.microsoft.com/office/drawing/2014/main" id="{3E3A5249-3FF8-F245-99B9-1DCB6E32DF75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9786067" y="2392076"/>
            <a:ext cx="2599831" cy="2628000"/>
          </a:xfrm>
          <a:custGeom>
            <a:avLst/>
            <a:gdLst>
              <a:gd name="connsiteX0" fmla="*/ 1285831 w 2599831"/>
              <a:gd name="connsiteY0" fmla="*/ 0 h 2628000"/>
              <a:gd name="connsiteX1" fmla="*/ 2599831 w 2599831"/>
              <a:gd name="connsiteY1" fmla="*/ 1314000 h 2628000"/>
              <a:gd name="connsiteX2" fmla="*/ 1285831 w 2599831"/>
              <a:gd name="connsiteY2" fmla="*/ 2628000 h 2628000"/>
              <a:gd name="connsiteX3" fmla="*/ 30906 w 2599831"/>
              <a:gd name="connsiteY3" fmla="*/ 1704743 h 2628000"/>
              <a:gd name="connsiteX4" fmla="*/ 0 w 2599831"/>
              <a:gd name="connsiteY4" fmla="*/ 1584547 h 2628000"/>
              <a:gd name="connsiteX5" fmla="*/ 25061 w 2599831"/>
              <a:gd name="connsiteY5" fmla="*/ 1578103 h 2628000"/>
              <a:gd name="connsiteX6" fmla="*/ 1207687 w 2599831"/>
              <a:gd name="connsiteY6" fmla="*/ 132099 h 2628000"/>
              <a:gd name="connsiteX7" fmla="*/ 1214175 w 2599831"/>
              <a:gd name="connsiteY7" fmla="*/ 3619 h 26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9831" h="2628000">
                <a:moveTo>
                  <a:pt x="1285831" y="0"/>
                </a:moveTo>
                <a:cubicBezTo>
                  <a:pt x="2011533" y="0"/>
                  <a:pt x="2599831" y="588298"/>
                  <a:pt x="2599831" y="1314000"/>
                </a:cubicBezTo>
                <a:cubicBezTo>
                  <a:pt x="2599831" y="2039702"/>
                  <a:pt x="2011533" y="2628000"/>
                  <a:pt x="1285831" y="2628000"/>
                </a:cubicBezTo>
                <a:cubicBezTo>
                  <a:pt x="696198" y="2628000"/>
                  <a:pt x="197273" y="2239632"/>
                  <a:pt x="30906" y="1704743"/>
                </a:cubicBezTo>
                <a:lnTo>
                  <a:pt x="0" y="1584547"/>
                </a:lnTo>
                <a:lnTo>
                  <a:pt x="25061" y="1578103"/>
                </a:lnTo>
                <a:cubicBezTo>
                  <a:pt x="662192" y="1379935"/>
                  <a:pt x="1138221" y="816113"/>
                  <a:pt x="1207687" y="132099"/>
                </a:cubicBezTo>
                <a:lnTo>
                  <a:pt x="1214175" y="361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  <p:sp>
        <p:nvSpPr>
          <p:cNvPr id="94" name="Picture Placeholder 93">
            <a:extLst>
              <a:ext uri="{FF2B5EF4-FFF2-40B4-BE49-F238E27FC236}">
                <a16:creationId xmlns:a16="http://schemas.microsoft.com/office/drawing/2014/main" id="{61F4BD8A-8FDB-CC4A-B8DF-34526858EA98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7611308" y="655210"/>
            <a:ext cx="3391200" cy="3361740"/>
          </a:xfrm>
          <a:custGeom>
            <a:avLst/>
            <a:gdLst>
              <a:gd name="connsiteX0" fmla="*/ 1695600 w 3391200"/>
              <a:gd name="connsiteY0" fmla="*/ 0 h 3361740"/>
              <a:gd name="connsiteX1" fmla="*/ 3391200 w 3391200"/>
              <a:gd name="connsiteY1" fmla="*/ 1695600 h 3361740"/>
              <a:gd name="connsiteX2" fmla="*/ 3388934 w 3391200"/>
              <a:gd name="connsiteY2" fmla="*/ 1740484 h 3361740"/>
              <a:gd name="connsiteX3" fmla="*/ 3326239 w 3391200"/>
              <a:gd name="connsiteY3" fmla="*/ 1743650 h 3361740"/>
              <a:gd name="connsiteX4" fmla="*/ 2146588 w 3391200"/>
              <a:gd name="connsiteY4" fmla="*/ 3050866 h 3361740"/>
              <a:gd name="connsiteX5" fmla="*/ 2173284 w 3391200"/>
              <a:gd name="connsiteY5" fmla="*/ 3315683 h 3361740"/>
              <a:gd name="connsiteX6" fmla="*/ 2174757 w 3391200"/>
              <a:gd name="connsiteY6" fmla="*/ 3321413 h 3361740"/>
              <a:gd name="connsiteX7" fmla="*/ 2037323 w 3391200"/>
              <a:gd name="connsiteY7" fmla="*/ 3356752 h 3361740"/>
              <a:gd name="connsiteX8" fmla="*/ 2004640 w 3391200"/>
              <a:gd name="connsiteY8" fmla="*/ 3361740 h 3361740"/>
              <a:gd name="connsiteX9" fmla="*/ 1964626 w 3391200"/>
              <a:gd name="connsiteY9" fmla="*/ 3278676 h 3361740"/>
              <a:gd name="connsiteX10" fmla="*/ 554396 w 3391200"/>
              <a:gd name="connsiteY10" fmla="*/ 2439342 h 3361740"/>
              <a:gd name="connsiteX11" fmla="*/ 231175 w 3391200"/>
              <a:gd name="connsiteY11" fmla="*/ 2471926 h 3361740"/>
              <a:gd name="connsiteX12" fmla="*/ 193901 w 3391200"/>
              <a:gd name="connsiteY12" fmla="*/ 2481510 h 3361740"/>
              <a:gd name="connsiteX13" fmla="*/ 133249 w 3391200"/>
              <a:gd name="connsiteY13" fmla="*/ 2355604 h 3361740"/>
              <a:gd name="connsiteX14" fmla="*/ 0 w 3391200"/>
              <a:gd name="connsiteY14" fmla="*/ 1695600 h 3361740"/>
              <a:gd name="connsiteX15" fmla="*/ 1695600 w 3391200"/>
              <a:gd name="connsiteY15" fmla="*/ 0 h 336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91200" h="3361740">
                <a:moveTo>
                  <a:pt x="1695600" y="0"/>
                </a:moveTo>
                <a:cubicBezTo>
                  <a:pt x="2632054" y="0"/>
                  <a:pt x="3391200" y="759146"/>
                  <a:pt x="3391200" y="1695600"/>
                </a:cubicBezTo>
                <a:lnTo>
                  <a:pt x="3388934" y="1740484"/>
                </a:lnTo>
                <a:lnTo>
                  <a:pt x="3326239" y="1743650"/>
                </a:lnTo>
                <a:cubicBezTo>
                  <a:pt x="2663647" y="1810940"/>
                  <a:pt x="2146588" y="2370521"/>
                  <a:pt x="2146588" y="3050866"/>
                </a:cubicBezTo>
                <a:cubicBezTo>
                  <a:pt x="2146588" y="3141579"/>
                  <a:pt x="2155780" y="3230145"/>
                  <a:pt x="2173284" y="3315683"/>
                </a:cubicBezTo>
                <a:lnTo>
                  <a:pt x="2174757" y="3321413"/>
                </a:lnTo>
                <a:lnTo>
                  <a:pt x="2037323" y="3356752"/>
                </a:lnTo>
                <a:lnTo>
                  <a:pt x="2004640" y="3361740"/>
                </a:lnTo>
                <a:lnTo>
                  <a:pt x="1964626" y="3278676"/>
                </a:lnTo>
                <a:cubicBezTo>
                  <a:pt x="1693040" y="2778731"/>
                  <a:pt x="1163352" y="2439342"/>
                  <a:pt x="554396" y="2439342"/>
                </a:cubicBezTo>
                <a:cubicBezTo>
                  <a:pt x="443677" y="2439342"/>
                  <a:pt x="335578" y="2450562"/>
                  <a:pt x="231175" y="2471926"/>
                </a:cubicBezTo>
                <a:lnTo>
                  <a:pt x="193901" y="2481510"/>
                </a:lnTo>
                <a:lnTo>
                  <a:pt x="133249" y="2355604"/>
                </a:lnTo>
                <a:cubicBezTo>
                  <a:pt x="47447" y="2152745"/>
                  <a:pt x="0" y="1929714"/>
                  <a:pt x="0" y="1695600"/>
                </a:cubicBezTo>
                <a:cubicBezTo>
                  <a:pt x="0" y="759146"/>
                  <a:pt x="759146" y="0"/>
                  <a:pt x="169560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9A3CF4-43A3-3D4F-98EB-9A3445227A1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1365" y="5445224"/>
            <a:ext cx="6138731" cy="648072"/>
          </a:xfrm>
        </p:spPr>
        <p:txBody>
          <a:bodyPr/>
          <a:lstStyle>
            <a:lvl1pPr marL="0" indent="0">
              <a:spcBef>
                <a:spcPts val="1080"/>
              </a:spcBef>
              <a:buFontTx/>
              <a:buNone/>
              <a:defRPr sz="1600" b="1">
                <a:solidFill>
                  <a:srgbClr val="345E58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20C53E-019D-5340-A575-1CE91B16EA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376" y="404664"/>
            <a:ext cx="3168352" cy="134134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901DFAB-FEAA-744F-B310-2170402F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00" y="1988840"/>
            <a:ext cx="5280000" cy="3042618"/>
          </a:xfrm>
        </p:spPr>
        <p:txBody>
          <a:bodyPr anchor="ctr" anchorCtr="0"/>
          <a:lstStyle>
            <a:lvl1pPr>
              <a:defRPr sz="3600"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4DC59A-EF46-A342-AEC7-25E66342A221}"/>
              </a:ext>
            </a:extLst>
          </p:cNvPr>
          <p:cNvSpPr/>
          <p:nvPr userDrawn="1"/>
        </p:nvSpPr>
        <p:spPr>
          <a:xfrm>
            <a:off x="820800" y="639934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800" b="0" i="0" dirty="0">
                <a:solidFill>
                  <a:srgbClr val="3E5D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New Zealand Institute for Plant and Food Research Limited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025FD9DE-EB05-9246-B0FC-BB29701C2EDE}"/>
              </a:ext>
            </a:extLst>
          </p:cNvPr>
          <p:cNvSpPr/>
          <p:nvPr userDrawn="1"/>
        </p:nvSpPr>
        <p:spPr bwMode="auto">
          <a:xfrm>
            <a:off x="7805097" y="2526202"/>
            <a:ext cx="3192243" cy="1523809"/>
          </a:xfrm>
          <a:custGeom>
            <a:avLst/>
            <a:gdLst>
              <a:gd name="connsiteX0" fmla="*/ 1811729 w 3192243"/>
              <a:gd name="connsiteY0" fmla="*/ 1494507 h 1523809"/>
              <a:gd name="connsiteX1" fmla="*/ 1811729 w 3192243"/>
              <a:gd name="connsiteY1" fmla="*/ 1494508 h 1523809"/>
              <a:gd name="connsiteX2" fmla="*/ 1677162 w 3192243"/>
              <a:gd name="connsiteY2" fmla="*/ 1515046 h 1523809"/>
              <a:gd name="connsiteX3" fmla="*/ 1503613 w 3192243"/>
              <a:gd name="connsiteY3" fmla="*/ 1523809 h 1523809"/>
              <a:gd name="connsiteX4" fmla="*/ 1383800 w 3192243"/>
              <a:gd name="connsiteY4" fmla="*/ 1519646 h 1523809"/>
              <a:gd name="connsiteX5" fmla="*/ 1348941 w 3192243"/>
              <a:gd name="connsiteY5" fmla="*/ 1515998 h 1523809"/>
              <a:gd name="connsiteX6" fmla="*/ 1503613 w 3192243"/>
              <a:gd name="connsiteY6" fmla="*/ 1523808 h 1523809"/>
              <a:gd name="connsiteX7" fmla="*/ 1677162 w 3192243"/>
              <a:gd name="connsiteY7" fmla="*/ 1515045 h 1523809"/>
              <a:gd name="connsiteX8" fmla="*/ 1176349 w 3192243"/>
              <a:gd name="connsiteY8" fmla="*/ 1491585 h 1523809"/>
              <a:gd name="connsiteX9" fmla="*/ 1308745 w 3192243"/>
              <a:gd name="connsiteY9" fmla="*/ 1511791 h 1523809"/>
              <a:gd name="connsiteX10" fmla="*/ 1266230 w 3192243"/>
              <a:gd name="connsiteY10" fmla="*/ 1507341 h 1523809"/>
              <a:gd name="connsiteX11" fmla="*/ 1023035 w 3192243"/>
              <a:gd name="connsiteY11" fmla="*/ 1453713 h 1523809"/>
              <a:gd name="connsiteX12" fmla="*/ 1157418 w 3192243"/>
              <a:gd name="connsiteY12" fmla="*/ 1488266 h 1523809"/>
              <a:gd name="connsiteX13" fmla="*/ 1151180 w 3192243"/>
              <a:gd name="connsiteY13" fmla="*/ 1487173 h 1523809"/>
              <a:gd name="connsiteX14" fmla="*/ 1038929 w 3192243"/>
              <a:gd name="connsiteY14" fmla="*/ 1459417 h 1523809"/>
              <a:gd name="connsiteX15" fmla="*/ 1995096 w 3192243"/>
              <a:gd name="connsiteY15" fmla="*/ 1450909 h 1523809"/>
              <a:gd name="connsiteX16" fmla="*/ 1981963 w 3192243"/>
              <a:gd name="connsiteY16" fmla="*/ 1454286 h 1523809"/>
              <a:gd name="connsiteX17" fmla="*/ 1981963 w 3192243"/>
              <a:gd name="connsiteY17" fmla="*/ 1454286 h 1523809"/>
              <a:gd name="connsiteX18" fmla="*/ 2148842 w 3192243"/>
              <a:gd name="connsiteY18" fmla="*/ 1396082 h 1523809"/>
              <a:gd name="connsiteX19" fmla="*/ 2126006 w 3192243"/>
              <a:gd name="connsiteY19" fmla="*/ 1406071 h 1523809"/>
              <a:gd name="connsiteX20" fmla="*/ 2008403 w 3192243"/>
              <a:gd name="connsiteY20" fmla="*/ 1447483 h 1523809"/>
              <a:gd name="connsiteX21" fmla="*/ 798136 w 3192243"/>
              <a:gd name="connsiteY21" fmla="*/ 1368850 h 1523809"/>
              <a:gd name="connsiteX22" fmla="*/ 831898 w 3192243"/>
              <a:gd name="connsiteY22" fmla="*/ 1385114 h 1523809"/>
              <a:gd name="connsiteX23" fmla="*/ 823930 w 3192243"/>
              <a:gd name="connsiteY23" fmla="*/ 1382254 h 1523809"/>
              <a:gd name="connsiteX24" fmla="*/ 2288108 w 3192243"/>
              <a:gd name="connsiteY24" fmla="*/ 1330785 h 1523809"/>
              <a:gd name="connsiteX25" fmla="*/ 2239505 w 3192243"/>
              <a:gd name="connsiteY25" fmla="*/ 1356426 h 1523809"/>
              <a:gd name="connsiteX26" fmla="*/ 2189245 w 3192243"/>
              <a:gd name="connsiteY26" fmla="*/ 1378410 h 1523809"/>
              <a:gd name="connsiteX27" fmla="*/ 598967 w 3192243"/>
              <a:gd name="connsiteY27" fmla="*/ 1260884 h 1523809"/>
              <a:gd name="connsiteX28" fmla="*/ 649780 w 3192243"/>
              <a:gd name="connsiteY28" fmla="*/ 1291754 h 1523809"/>
              <a:gd name="connsiteX29" fmla="*/ 623450 w 3192243"/>
              <a:gd name="connsiteY29" fmla="*/ 1278071 h 1523809"/>
              <a:gd name="connsiteX30" fmla="*/ 2452616 w 3192243"/>
              <a:gd name="connsiteY30" fmla="*/ 1233937 h 1523809"/>
              <a:gd name="connsiteX31" fmla="*/ 2348505 w 3192243"/>
              <a:gd name="connsiteY31" fmla="*/ 1298922 h 1523809"/>
              <a:gd name="connsiteX32" fmla="*/ 2326790 w 3192243"/>
              <a:gd name="connsiteY32" fmla="*/ 1310378 h 1523809"/>
              <a:gd name="connsiteX33" fmla="*/ 433503 w 3192243"/>
              <a:gd name="connsiteY33" fmla="*/ 1143378 h 1523809"/>
              <a:gd name="connsiteX34" fmla="*/ 463009 w 3192243"/>
              <a:gd name="connsiteY34" fmla="*/ 1165443 h 1523809"/>
              <a:gd name="connsiteX35" fmla="*/ 439707 w 3192243"/>
              <a:gd name="connsiteY35" fmla="*/ 1149085 h 1523809"/>
              <a:gd name="connsiteX36" fmla="*/ 2663653 w 3192243"/>
              <a:gd name="connsiteY36" fmla="*/ 1063190 h 1523809"/>
              <a:gd name="connsiteX37" fmla="*/ 2644905 w 3192243"/>
              <a:gd name="connsiteY37" fmla="*/ 1082855 h 1523809"/>
              <a:gd name="connsiteX38" fmla="*/ 2623585 w 3192243"/>
              <a:gd name="connsiteY38" fmla="*/ 1099607 h 1523809"/>
              <a:gd name="connsiteX39" fmla="*/ 252559 w 3192243"/>
              <a:gd name="connsiteY39" fmla="*/ 970745 h 1523809"/>
              <a:gd name="connsiteX40" fmla="*/ 286928 w 3192243"/>
              <a:gd name="connsiteY40" fmla="*/ 1008560 h 1523809"/>
              <a:gd name="connsiteX41" fmla="*/ 274919 w 3192243"/>
              <a:gd name="connsiteY41" fmla="*/ 997514 h 1523809"/>
              <a:gd name="connsiteX42" fmla="*/ 118745 w 3192243"/>
              <a:gd name="connsiteY42" fmla="*/ 805720 h 1523809"/>
              <a:gd name="connsiteX43" fmla="*/ 153165 w 3192243"/>
              <a:gd name="connsiteY43" fmla="*/ 851749 h 1523809"/>
              <a:gd name="connsiteX44" fmla="*/ 131304 w 3192243"/>
              <a:gd name="connsiteY44" fmla="*/ 825577 h 1523809"/>
              <a:gd name="connsiteX45" fmla="*/ 2981881 w 3192243"/>
              <a:gd name="connsiteY45" fmla="*/ 658970 h 1523809"/>
              <a:gd name="connsiteX46" fmla="*/ 2955274 w 3192243"/>
              <a:gd name="connsiteY46" fmla="*/ 706572 h 1523809"/>
              <a:gd name="connsiteX47" fmla="*/ 2939390 w 3192243"/>
              <a:gd name="connsiteY47" fmla="*/ 728913 h 1523809"/>
              <a:gd name="connsiteX48" fmla="*/ 0 w 3192243"/>
              <a:gd name="connsiteY48" fmla="*/ 612489 h 1523809"/>
              <a:gd name="connsiteX49" fmla="*/ 11080 w 3192243"/>
              <a:gd name="connsiteY49" fmla="*/ 635490 h 1523809"/>
              <a:gd name="connsiteX50" fmla="*/ 11102 w 3192243"/>
              <a:gd name="connsiteY50" fmla="*/ 635526 h 1523809"/>
              <a:gd name="connsiteX51" fmla="*/ 11080 w 3192243"/>
              <a:gd name="connsiteY51" fmla="*/ 635491 h 1523809"/>
              <a:gd name="connsiteX52" fmla="*/ 0 w 3192243"/>
              <a:gd name="connsiteY52" fmla="*/ 612489 h 1523809"/>
              <a:gd name="connsiteX53" fmla="*/ 3067592 w 3192243"/>
              <a:gd name="connsiteY53" fmla="*/ 487178 h 1523809"/>
              <a:gd name="connsiteX54" fmla="*/ 3015317 w 3192243"/>
              <a:gd name="connsiteY54" fmla="*/ 599152 h 1523809"/>
              <a:gd name="connsiteX55" fmla="*/ 3003256 w 3192243"/>
              <a:gd name="connsiteY55" fmla="*/ 620730 h 1523809"/>
              <a:gd name="connsiteX56" fmla="*/ 3118929 w 3192243"/>
              <a:gd name="connsiteY56" fmla="*/ 346935 h 1523809"/>
              <a:gd name="connsiteX57" fmla="*/ 3111827 w 3192243"/>
              <a:gd name="connsiteY57" fmla="*/ 370814 h 1523809"/>
              <a:gd name="connsiteX58" fmla="*/ 3067648 w 3192243"/>
              <a:gd name="connsiteY58" fmla="*/ 487044 h 1523809"/>
              <a:gd name="connsiteX59" fmla="*/ 3159476 w 3192243"/>
              <a:gd name="connsiteY59" fmla="*/ 195918 h 1523809"/>
              <a:gd name="connsiteX60" fmla="*/ 3147573 w 3192243"/>
              <a:gd name="connsiteY60" fmla="*/ 250615 h 1523809"/>
              <a:gd name="connsiteX61" fmla="*/ 3131612 w 3192243"/>
              <a:gd name="connsiteY61" fmla="*/ 304288 h 1523809"/>
              <a:gd name="connsiteX62" fmla="*/ 3192243 w 3192243"/>
              <a:gd name="connsiteY62" fmla="*/ 0 h 1523809"/>
              <a:gd name="connsiteX63" fmla="*/ 3174501 w 3192243"/>
              <a:gd name="connsiteY63" fmla="*/ 126876 h 1523809"/>
              <a:gd name="connsiteX64" fmla="*/ 3169072 w 3192243"/>
              <a:gd name="connsiteY64" fmla="*/ 151821 h 152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192243" h="1523809">
                <a:moveTo>
                  <a:pt x="1811729" y="1494507"/>
                </a:moveTo>
                <a:lnTo>
                  <a:pt x="1811729" y="1494508"/>
                </a:lnTo>
                <a:lnTo>
                  <a:pt x="1677162" y="1515046"/>
                </a:lnTo>
                <a:cubicBezTo>
                  <a:pt x="1620101" y="1520841"/>
                  <a:pt x="1562204" y="1523809"/>
                  <a:pt x="1503613" y="1523809"/>
                </a:cubicBezTo>
                <a:cubicBezTo>
                  <a:pt x="1463332" y="1523809"/>
                  <a:pt x="1423379" y="1522406"/>
                  <a:pt x="1383800" y="1519646"/>
                </a:cubicBezTo>
                <a:lnTo>
                  <a:pt x="1348941" y="1515998"/>
                </a:lnTo>
                <a:lnTo>
                  <a:pt x="1503613" y="1523808"/>
                </a:lnTo>
                <a:cubicBezTo>
                  <a:pt x="1562203" y="1523808"/>
                  <a:pt x="1620101" y="1520840"/>
                  <a:pt x="1677162" y="1515045"/>
                </a:cubicBezTo>
                <a:close/>
                <a:moveTo>
                  <a:pt x="1176349" y="1491585"/>
                </a:moveTo>
                <a:lnTo>
                  <a:pt x="1308745" y="1511791"/>
                </a:lnTo>
                <a:lnTo>
                  <a:pt x="1266230" y="1507341"/>
                </a:lnTo>
                <a:close/>
                <a:moveTo>
                  <a:pt x="1023035" y="1453713"/>
                </a:moveTo>
                <a:lnTo>
                  <a:pt x="1157418" y="1488266"/>
                </a:lnTo>
                <a:lnTo>
                  <a:pt x="1151180" y="1487173"/>
                </a:lnTo>
                <a:cubicBezTo>
                  <a:pt x="1113282" y="1479170"/>
                  <a:pt x="1075849" y="1469903"/>
                  <a:pt x="1038929" y="1459417"/>
                </a:cubicBezTo>
                <a:close/>
                <a:moveTo>
                  <a:pt x="1995096" y="1450909"/>
                </a:moveTo>
                <a:lnTo>
                  <a:pt x="1981963" y="1454286"/>
                </a:lnTo>
                <a:lnTo>
                  <a:pt x="1981963" y="1454286"/>
                </a:lnTo>
                <a:close/>
                <a:moveTo>
                  <a:pt x="2148842" y="1396082"/>
                </a:moveTo>
                <a:lnTo>
                  <a:pt x="2126006" y="1406071"/>
                </a:lnTo>
                <a:lnTo>
                  <a:pt x="2008403" y="1447483"/>
                </a:lnTo>
                <a:close/>
                <a:moveTo>
                  <a:pt x="798136" y="1368850"/>
                </a:moveTo>
                <a:lnTo>
                  <a:pt x="831898" y="1385114"/>
                </a:lnTo>
                <a:lnTo>
                  <a:pt x="823930" y="1382254"/>
                </a:lnTo>
                <a:close/>
                <a:moveTo>
                  <a:pt x="2288108" y="1330785"/>
                </a:moveTo>
                <a:lnTo>
                  <a:pt x="2239505" y="1356426"/>
                </a:lnTo>
                <a:lnTo>
                  <a:pt x="2189245" y="1378410"/>
                </a:lnTo>
                <a:close/>
                <a:moveTo>
                  <a:pt x="598967" y="1260884"/>
                </a:moveTo>
                <a:lnTo>
                  <a:pt x="649780" y="1291754"/>
                </a:lnTo>
                <a:lnTo>
                  <a:pt x="623450" y="1278071"/>
                </a:lnTo>
                <a:close/>
                <a:moveTo>
                  <a:pt x="2452616" y="1233937"/>
                </a:moveTo>
                <a:lnTo>
                  <a:pt x="2348505" y="1298922"/>
                </a:lnTo>
                <a:lnTo>
                  <a:pt x="2326790" y="1310378"/>
                </a:lnTo>
                <a:close/>
                <a:moveTo>
                  <a:pt x="433503" y="1143378"/>
                </a:moveTo>
                <a:lnTo>
                  <a:pt x="463009" y="1165443"/>
                </a:lnTo>
                <a:lnTo>
                  <a:pt x="439707" y="1149085"/>
                </a:lnTo>
                <a:close/>
                <a:moveTo>
                  <a:pt x="2663653" y="1063190"/>
                </a:moveTo>
                <a:lnTo>
                  <a:pt x="2644905" y="1082855"/>
                </a:lnTo>
                <a:lnTo>
                  <a:pt x="2623585" y="1099607"/>
                </a:lnTo>
                <a:close/>
                <a:moveTo>
                  <a:pt x="252559" y="970745"/>
                </a:moveTo>
                <a:lnTo>
                  <a:pt x="286928" y="1008560"/>
                </a:lnTo>
                <a:lnTo>
                  <a:pt x="274919" y="997514"/>
                </a:lnTo>
                <a:close/>
                <a:moveTo>
                  <a:pt x="118745" y="805720"/>
                </a:moveTo>
                <a:lnTo>
                  <a:pt x="153165" y="851749"/>
                </a:lnTo>
                <a:lnTo>
                  <a:pt x="131304" y="825577"/>
                </a:lnTo>
                <a:close/>
                <a:moveTo>
                  <a:pt x="2981881" y="658970"/>
                </a:moveTo>
                <a:lnTo>
                  <a:pt x="2955274" y="706572"/>
                </a:lnTo>
                <a:lnTo>
                  <a:pt x="2939390" y="728913"/>
                </a:lnTo>
                <a:close/>
                <a:moveTo>
                  <a:pt x="0" y="612489"/>
                </a:moveTo>
                <a:lnTo>
                  <a:pt x="11080" y="635490"/>
                </a:lnTo>
                <a:lnTo>
                  <a:pt x="11102" y="635526"/>
                </a:lnTo>
                <a:lnTo>
                  <a:pt x="11080" y="635491"/>
                </a:lnTo>
                <a:lnTo>
                  <a:pt x="0" y="612489"/>
                </a:lnTo>
                <a:close/>
                <a:moveTo>
                  <a:pt x="3067592" y="487178"/>
                </a:moveTo>
                <a:lnTo>
                  <a:pt x="3015317" y="599152"/>
                </a:lnTo>
                <a:lnTo>
                  <a:pt x="3003256" y="620730"/>
                </a:lnTo>
                <a:close/>
                <a:moveTo>
                  <a:pt x="3118929" y="346935"/>
                </a:moveTo>
                <a:lnTo>
                  <a:pt x="3111827" y="370814"/>
                </a:lnTo>
                <a:lnTo>
                  <a:pt x="3067648" y="487044"/>
                </a:lnTo>
                <a:close/>
                <a:moveTo>
                  <a:pt x="3159476" y="195918"/>
                </a:moveTo>
                <a:lnTo>
                  <a:pt x="3147573" y="250615"/>
                </a:lnTo>
                <a:lnTo>
                  <a:pt x="3131612" y="304288"/>
                </a:lnTo>
                <a:close/>
                <a:moveTo>
                  <a:pt x="3192243" y="0"/>
                </a:moveTo>
                <a:lnTo>
                  <a:pt x="3174501" y="126876"/>
                </a:lnTo>
                <a:lnTo>
                  <a:pt x="3169072" y="151821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2A6B19F1-F18D-DE45-A18F-DAE3B817E35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805209" y="2395695"/>
            <a:ext cx="3195034" cy="1650715"/>
          </a:xfrm>
          <a:custGeom>
            <a:avLst/>
            <a:gdLst>
              <a:gd name="connsiteX0" fmla="*/ 360496 w 3195034"/>
              <a:gd name="connsiteY0" fmla="*/ 698857 h 1650715"/>
              <a:gd name="connsiteX1" fmla="*/ 1770726 w 3195034"/>
              <a:gd name="connsiteY1" fmla="*/ 1538191 h 1650715"/>
              <a:gd name="connsiteX2" fmla="*/ 1810740 w 3195034"/>
              <a:gd name="connsiteY2" fmla="*/ 1621254 h 1650715"/>
              <a:gd name="connsiteX3" fmla="*/ 1675064 w 3195034"/>
              <a:gd name="connsiteY3" fmla="*/ 1641961 h 1650715"/>
              <a:gd name="connsiteX4" fmla="*/ 1501699 w 3195034"/>
              <a:gd name="connsiteY4" fmla="*/ 1650715 h 1650715"/>
              <a:gd name="connsiteX5" fmla="*/ 10749 w 3195034"/>
              <a:gd name="connsiteY5" fmla="*/ 763339 h 1650715"/>
              <a:gd name="connsiteX6" fmla="*/ 0 w 3195034"/>
              <a:gd name="connsiteY6" fmla="*/ 741025 h 1650715"/>
              <a:gd name="connsiteX7" fmla="*/ 37275 w 3195034"/>
              <a:gd name="connsiteY7" fmla="*/ 731441 h 1650715"/>
              <a:gd name="connsiteX8" fmla="*/ 360496 w 3195034"/>
              <a:gd name="connsiteY8" fmla="*/ 698857 h 1650715"/>
              <a:gd name="connsiteX9" fmla="*/ 3195034 w 3195034"/>
              <a:gd name="connsiteY9" fmla="*/ 0 h 1650715"/>
              <a:gd name="connsiteX10" fmla="*/ 3188546 w 3195034"/>
              <a:gd name="connsiteY10" fmla="*/ 128481 h 1650715"/>
              <a:gd name="connsiteX11" fmla="*/ 2005920 w 3195034"/>
              <a:gd name="connsiteY11" fmla="*/ 1574485 h 1650715"/>
              <a:gd name="connsiteX12" fmla="*/ 1980858 w 3195034"/>
              <a:gd name="connsiteY12" fmla="*/ 1580929 h 1650715"/>
              <a:gd name="connsiteX13" fmla="*/ 1979385 w 3195034"/>
              <a:gd name="connsiteY13" fmla="*/ 1575199 h 1650715"/>
              <a:gd name="connsiteX14" fmla="*/ 1952689 w 3195034"/>
              <a:gd name="connsiteY14" fmla="*/ 1310382 h 1650715"/>
              <a:gd name="connsiteX15" fmla="*/ 3132340 w 3195034"/>
              <a:gd name="connsiteY15" fmla="*/ 3166 h 16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95034" h="1650715">
                <a:moveTo>
                  <a:pt x="360496" y="698857"/>
                </a:moveTo>
                <a:cubicBezTo>
                  <a:pt x="969452" y="698857"/>
                  <a:pt x="1499140" y="1038246"/>
                  <a:pt x="1770726" y="1538191"/>
                </a:cubicBezTo>
                <a:lnTo>
                  <a:pt x="1810740" y="1621254"/>
                </a:lnTo>
                <a:lnTo>
                  <a:pt x="1675064" y="1641961"/>
                </a:lnTo>
                <a:cubicBezTo>
                  <a:pt x="1618063" y="1647750"/>
                  <a:pt x="1560227" y="1650715"/>
                  <a:pt x="1501699" y="1650715"/>
                </a:cubicBezTo>
                <a:cubicBezTo>
                  <a:pt x="857887" y="1650715"/>
                  <a:pt x="297881" y="1291900"/>
                  <a:pt x="10749" y="763339"/>
                </a:cubicBezTo>
                <a:lnTo>
                  <a:pt x="0" y="741025"/>
                </a:lnTo>
                <a:lnTo>
                  <a:pt x="37275" y="731441"/>
                </a:lnTo>
                <a:cubicBezTo>
                  <a:pt x="141678" y="710077"/>
                  <a:pt x="249777" y="698857"/>
                  <a:pt x="360496" y="698857"/>
                </a:cubicBezTo>
                <a:close/>
                <a:moveTo>
                  <a:pt x="3195034" y="0"/>
                </a:moveTo>
                <a:lnTo>
                  <a:pt x="3188546" y="128481"/>
                </a:lnTo>
                <a:cubicBezTo>
                  <a:pt x="3119080" y="812495"/>
                  <a:pt x="2643051" y="1376317"/>
                  <a:pt x="2005920" y="1574485"/>
                </a:cubicBezTo>
                <a:lnTo>
                  <a:pt x="1980858" y="1580929"/>
                </a:lnTo>
                <a:lnTo>
                  <a:pt x="1979385" y="1575199"/>
                </a:lnTo>
                <a:cubicBezTo>
                  <a:pt x="1961881" y="1489661"/>
                  <a:pt x="1952689" y="1401095"/>
                  <a:pt x="1952689" y="1310382"/>
                </a:cubicBezTo>
                <a:cubicBezTo>
                  <a:pt x="1952689" y="630036"/>
                  <a:pt x="2469748" y="70456"/>
                  <a:pt x="3132340" y="3166"/>
                </a:cubicBezTo>
                <a:close/>
              </a:path>
            </a:pathLst>
          </a:cu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4997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 - Title +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3A466C6-431E-2D4E-AA86-24EEFBBD8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20000" y="0"/>
            <a:ext cx="10344552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3E5D58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65A56-84AD-C34E-B4B3-C50C1ED9DF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0000" y="1260000"/>
            <a:ext cx="10753200" cy="52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083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3A466C6-431E-2D4E-AA86-24EEFBBD8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20000" y="0"/>
            <a:ext cx="10344552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507426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- Title + Content x2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9E37C694-9C9B-DE41-8E1A-3E327DD43F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0000" y="1260000"/>
            <a:ext cx="5304563" cy="52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9BB63C1-0E12-E140-A98A-1ECD57327ECD}"/>
              </a:ext>
            </a:extLst>
          </p:cNvPr>
          <p:cNvSpPr>
            <a:spLocks noGrp="1" noChangeArrowheads="1"/>
          </p:cNvSpPr>
          <p:nvPr>
            <p:ph idx="10"/>
          </p:nvPr>
        </p:nvSpPr>
        <p:spPr bwMode="auto">
          <a:xfrm>
            <a:off x="6192112" y="1260000"/>
            <a:ext cx="5304563" cy="52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7167C48-E178-F044-B483-3E2DD230F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20000" y="0"/>
            <a:ext cx="10344552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371699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 - Title + Content x 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260000"/>
            <a:ext cx="5303992" cy="2457032"/>
          </a:xfrm>
        </p:spPr>
        <p:txBody>
          <a:bodyPr/>
          <a:lstStyle>
            <a:lvl1pPr marL="360000" indent="-360000">
              <a:buFont typeface="System Font Regular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123273-8597-AE41-A62A-1982F2DF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8AFF57-CB15-6F4D-930E-F8DD9941672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20000" y="3892672"/>
            <a:ext cx="5303992" cy="2457032"/>
          </a:xfrm>
        </p:spPr>
        <p:txBody>
          <a:bodyPr/>
          <a:lstStyle>
            <a:lvl1pPr marL="360000" indent="-360000">
              <a:buFont typeface="System Font Regular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C275969-9C1F-9C4D-B6F8-3F9C1F917267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6400" y="3892672"/>
            <a:ext cx="5303992" cy="2457032"/>
          </a:xfrm>
        </p:spPr>
        <p:txBody>
          <a:bodyPr/>
          <a:lstStyle>
            <a:lvl1pPr marL="360000" indent="-360000">
              <a:buFont typeface="System Font Regular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FEAD93-F101-3B41-8EB9-6E21B66FC46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06400" y="1260000"/>
            <a:ext cx="5303992" cy="2457032"/>
          </a:xfrm>
        </p:spPr>
        <p:txBody>
          <a:bodyPr/>
          <a:lstStyle>
            <a:lvl1pPr marL="360000" indent="-360000">
              <a:buFont typeface="System Font Regular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020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- Cover + circles x 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icture Placeholder 89">
            <a:extLst>
              <a:ext uri="{FF2B5EF4-FFF2-40B4-BE49-F238E27FC236}">
                <a16:creationId xmlns:a16="http://schemas.microsoft.com/office/drawing/2014/main" id="{A52F73E9-1C8F-A647-A08D-3A30E3238B98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6561905" y="3136720"/>
            <a:ext cx="3207600" cy="3165434"/>
          </a:xfrm>
          <a:custGeom>
            <a:avLst/>
            <a:gdLst>
              <a:gd name="connsiteX0" fmla="*/ 1243304 w 3207600"/>
              <a:gd name="connsiteY0" fmla="*/ 0 h 3165434"/>
              <a:gd name="connsiteX1" fmla="*/ 1254053 w 3207600"/>
              <a:gd name="connsiteY1" fmla="*/ 22314 h 3165434"/>
              <a:gd name="connsiteX2" fmla="*/ 2745003 w 3207600"/>
              <a:gd name="connsiteY2" fmla="*/ 909690 h 3165434"/>
              <a:gd name="connsiteX3" fmla="*/ 2918368 w 3207600"/>
              <a:gd name="connsiteY3" fmla="*/ 900936 h 3165434"/>
              <a:gd name="connsiteX4" fmla="*/ 3054044 w 3207600"/>
              <a:gd name="connsiteY4" fmla="*/ 880229 h 3165434"/>
              <a:gd name="connsiteX5" fmla="*/ 3081565 w 3207600"/>
              <a:gd name="connsiteY5" fmla="*/ 937361 h 3165434"/>
              <a:gd name="connsiteX6" fmla="*/ 3207600 w 3207600"/>
              <a:gd name="connsiteY6" fmla="*/ 1561633 h 3165434"/>
              <a:gd name="connsiteX7" fmla="*/ 1603800 w 3207600"/>
              <a:gd name="connsiteY7" fmla="*/ 3165434 h 3165434"/>
              <a:gd name="connsiteX8" fmla="*/ 0 w 3207600"/>
              <a:gd name="connsiteY8" fmla="*/ 1561633 h 3165434"/>
              <a:gd name="connsiteX9" fmla="*/ 1126879 w 3207600"/>
              <a:gd name="connsiteY9" fmla="*/ 29936 h 316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07600" h="3165434">
                <a:moveTo>
                  <a:pt x="1243304" y="0"/>
                </a:moveTo>
                <a:lnTo>
                  <a:pt x="1254053" y="22314"/>
                </a:lnTo>
                <a:cubicBezTo>
                  <a:pt x="1541185" y="550875"/>
                  <a:pt x="2101191" y="909690"/>
                  <a:pt x="2745003" y="909690"/>
                </a:cubicBezTo>
                <a:cubicBezTo>
                  <a:pt x="2803531" y="909690"/>
                  <a:pt x="2861367" y="906725"/>
                  <a:pt x="2918368" y="900936"/>
                </a:cubicBezTo>
                <a:lnTo>
                  <a:pt x="3054044" y="880229"/>
                </a:lnTo>
                <a:lnTo>
                  <a:pt x="3081565" y="937361"/>
                </a:lnTo>
                <a:cubicBezTo>
                  <a:pt x="3162722" y="1129238"/>
                  <a:pt x="3207600" y="1340195"/>
                  <a:pt x="3207600" y="1561633"/>
                </a:cubicBezTo>
                <a:cubicBezTo>
                  <a:pt x="3207600" y="2447388"/>
                  <a:pt x="2489554" y="3165434"/>
                  <a:pt x="1603800" y="3165434"/>
                </a:cubicBezTo>
                <a:cubicBezTo>
                  <a:pt x="718046" y="3165434"/>
                  <a:pt x="0" y="2447388"/>
                  <a:pt x="0" y="1561633"/>
                </a:cubicBezTo>
                <a:cubicBezTo>
                  <a:pt x="0" y="841957"/>
                  <a:pt x="474023" y="232995"/>
                  <a:pt x="1126879" y="29936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  <p:sp>
        <p:nvSpPr>
          <p:cNvPr id="92" name="Picture Placeholder 91">
            <a:extLst>
              <a:ext uri="{FF2B5EF4-FFF2-40B4-BE49-F238E27FC236}">
                <a16:creationId xmlns:a16="http://schemas.microsoft.com/office/drawing/2014/main" id="{3E3A5249-3FF8-F245-99B9-1DCB6E32DF75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9786067" y="2392076"/>
            <a:ext cx="2599831" cy="2628000"/>
          </a:xfrm>
          <a:custGeom>
            <a:avLst/>
            <a:gdLst>
              <a:gd name="connsiteX0" fmla="*/ 1285831 w 2599831"/>
              <a:gd name="connsiteY0" fmla="*/ 0 h 2628000"/>
              <a:gd name="connsiteX1" fmla="*/ 2599831 w 2599831"/>
              <a:gd name="connsiteY1" fmla="*/ 1314000 h 2628000"/>
              <a:gd name="connsiteX2" fmla="*/ 1285831 w 2599831"/>
              <a:gd name="connsiteY2" fmla="*/ 2628000 h 2628000"/>
              <a:gd name="connsiteX3" fmla="*/ 30906 w 2599831"/>
              <a:gd name="connsiteY3" fmla="*/ 1704743 h 2628000"/>
              <a:gd name="connsiteX4" fmla="*/ 0 w 2599831"/>
              <a:gd name="connsiteY4" fmla="*/ 1584547 h 2628000"/>
              <a:gd name="connsiteX5" fmla="*/ 25061 w 2599831"/>
              <a:gd name="connsiteY5" fmla="*/ 1578103 h 2628000"/>
              <a:gd name="connsiteX6" fmla="*/ 1207687 w 2599831"/>
              <a:gd name="connsiteY6" fmla="*/ 132099 h 2628000"/>
              <a:gd name="connsiteX7" fmla="*/ 1214175 w 2599831"/>
              <a:gd name="connsiteY7" fmla="*/ 3619 h 26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9831" h="2628000">
                <a:moveTo>
                  <a:pt x="1285831" y="0"/>
                </a:moveTo>
                <a:cubicBezTo>
                  <a:pt x="2011533" y="0"/>
                  <a:pt x="2599831" y="588298"/>
                  <a:pt x="2599831" y="1314000"/>
                </a:cubicBezTo>
                <a:cubicBezTo>
                  <a:pt x="2599831" y="2039702"/>
                  <a:pt x="2011533" y="2628000"/>
                  <a:pt x="1285831" y="2628000"/>
                </a:cubicBezTo>
                <a:cubicBezTo>
                  <a:pt x="696198" y="2628000"/>
                  <a:pt x="197273" y="2239632"/>
                  <a:pt x="30906" y="1704743"/>
                </a:cubicBezTo>
                <a:lnTo>
                  <a:pt x="0" y="1584547"/>
                </a:lnTo>
                <a:lnTo>
                  <a:pt x="25061" y="1578103"/>
                </a:lnTo>
                <a:cubicBezTo>
                  <a:pt x="662192" y="1379935"/>
                  <a:pt x="1138221" y="816113"/>
                  <a:pt x="1207687" y="132099"/>
                </a:cubicBezTo>
                <a:lnTo>
                  <a:pt x="1214175" y="361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  <p:sp>
        <p:nvSpPr>
          <p:cNvPr id="94" name="Picture Placeholder 93">
            <a:extLst>
              <a:ext uri="{FF2B5EF4-FFF2-40B4-BE49-F238E27FC236}">
                <a16:creationId xmlns:a16="http://schemas.microsoft.com/office/drawing/2014/main" id="{61F4BD8A-8FDB-CC4A-B8DF-34526858EA98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7611308" y="655210"/>
            <a:ext cx="3391200" cy="3361740"/>
          </a:xfrm>
          <a:custGeom>
            <a:avLst/>
            <a:gdLst>
              <a:gd name="connsiteX0" fmla="*/ 1695600 w 3391200"/>
              <a:gd name="connsiteY0" fmla="*/ 0 h 3361740"/>
              <a:gd name="connsiteX1" fmla="*/ 3391200 w 3391200"/>
              <a:gd name="connsiteY1" fmla="*/ 1695600 h 3361740"/>
              <a:gd name="connsiteX2" fmla="*/ 3388934 w 3391200"/>
              <a:gd name="connsiteY2" fmla="*/ 1740484 h 3361740"/>
              <a:gd name="connsiteX3" fmla="*/ 3326239 w 3391200"/>
              <a:gd name="connsiteY3" fmla="*/ 1743650 h 3361740"/>
              <a:gd name="connsiteX4" fmla="*/ 2146588 w 3391200"/>
              <a:gd name="connsiteY4" fmla="*/ 3050866 h 3361740"/>
              <a:gd name="connsiteX5" fmla="*/ 2173284 w 3391200"/>
              <a:gd name="connsiteY5" fmla="*/ 3315683 h 3361740"/>
              <a:gd name="connsiteX6" fmla="*/ 2174757 w 3391200"/>
              <a:gd name="connsiteY6" fmla="*/ 3321413 h 3361740"/>
              <a:gd name="connsiteX7" fmla="*/ 2037323 w 3391200"/>
              <a:gd name="connsiteY7" fmla="*/ 3356752 h 3361740"/>
              <a:gd name="connsiteX8" fmla="*/ 2004640 w 3391200"/>
              <a:gd name="connsiteY8" fmla="*/ 3361740 h 3361740"/>
              <a:gd name="connsiteX9" fmla="*/ 1964626 w 3391200"/>
              <a:gd name="connsiteY9" fmla="*/ 3278676 h 3361740"/>
              <a:gd name="connsiteX10" fmla="*/ 554396 w 3391200"/>
              <a:gd name="connsiteY10" fmla="*/ 2439342 h 3361740"/>
              <a:gd name="connsiteX11" fmla="*/ 231175 w 3391200"/>
              <a:gd name="connsiteY11" fmla="*/ 2471926 h 3361740"/>
              <a:gd name="connsiteX12" fmla="*/ 193901 w 3391200"/>
              <a:gd name="connsiteY12" fmla="*/ 2481510 h 3361740"/>
              <a:gd name="connsiteX13" fmla="*/ 133249 w 3391200"/>
              <a:gd name="connsiteY13" fmla="*/ 2355604 h 3361740"/>
              <a:gd name="connsiteX14" fmla="*/ 0 w 3391200"/>
              <a:gd name="connsiteY14" fmla="*/ 1695600 h 3361740"/>
              <a:gd name="connsiteX15" fmla="*/ 1695600 w 3391200"/>
              <a:gd name="connsiteY15" fmla="*/ 0 h 336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91200" h="3361740">
                <a:moveTo>
                  <a:pt x="1695600" y="0"/>
                </a:moveTo>
                <a:cubicBezTo>
                  <a:pt x="2632054" y="0"/>
                  <a:pt x="3391200" y="759146"/>
                  <a:pt x="3391200" y="1695600"/>
                </a:cubicBezTo>
                <a:lnTo>
                  <a:pt x="3388934" y="1740484"/>
                </a:lnTo>
                <a:lnTo>
                  <a:pt x="3326239" y="1743650"/>
                </a:lnTo>
                <a:cubicBezTo>
                  <a:pt x="2663647" y="1810940"/>
                  <a:pt x="2146588" y="2370521"/>
                  <a:pt x="2146588" y="3050866"/>
                </a:cubicBezTo>
                <a:cubicBezTo>
                  <a:pt x="2146588" y="3141579"/>
                  <a:pt x="2155780" y="3230145"/>
                  <a:pt x="2173284" y="3315683"/>
                </a:cubicBezTo>
                <a:lnTo>
                  <a:pt x="2174757" y="3321413"/>
                </a:lnTo>
                <a:lnTo>
                  <a:pt x="2037323" y="3356752"/>
                </a:lnTo>
                <a:lnTo>
                  <a:pt x="2004640" y="3361740"/>
                </a:lnTo>
                <a:lnTo>
                  <a:pt x="1964626" y="3278676"/>
                </a:lnTo>
                <a:cubicBezTo>
                  <a:pt x="1693040" y="2778731"/>
                  <a:pt x="1163352" y="2439342"/>
                  <a:pt x="554396" y="2439342"/>
                </a:cubicBezTo>
                <a:cubicBezTo>
                  <a:pt x="443677" y="2439342"/>
                  <a:pt x="335578" y="2450562"/>
                  <a:pt x="231175" y="2471926"/>
                </a:cubicBezTo>
                <a:lnTo>
                  <a:pt x="193901" y="2481510"/>
                </a:lnTo>
                <a:lnTo>
                  <a:pt x="133249" y="2355604"/>
                </a:lnTo>
                <a:cubicBezTo>
                  <a:pt x="47447" y="2152745"/>
                  <a:pt x="0" y="1929714"/>
                  <a:pt x="0" y="1695600"/>
                </a:cubicBezTo>
                <a:cubicBezTo>
                  <a:pt x="0" y="759146"/>
                  <a:pt x="759146" y="0"/>
                  <a:pt x="169560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9A3CF4-43A3-3D4F-98EB-9A3445227A1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1365" y="5445224"/>
            <a:ext cx="6138731" cy="648072"/>
          </a:xfrm>
        </p:spPr>
        <p:txBody>
          <a:bodyPr/>
          <a:lstStyle>
            <a:lvl1pPr marL="0" indent="0">
              <a:spcBef>
                <a:spcPts val="1080"/>
              </a:spcBef>
              <a:buFontTx/>
              <a:buNone/>
              <a:defRPr sz="1600" b="1">
                <a:solidFill>
                  <a:srgbClr val="345E58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20C53E-019D-5340-A575-1CE91B16EA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376" y="404664"/>
            <a:ext cx="3168352" cy="134134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901DFAB-FEAA-744F-B310-2170402F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00" y="1988840"/>
            <a:ext cx="5280000" cy="3042618"/>
          </a:xfrm>
        </p:spPr>
        <p:txBody>
          <a:bodyPr anchor="ctr" anchorCtr="0"/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4DC59A-EF46-A342-AEC7-25E66342A221}"/>
              </a:ext>
            </a:extLst>
          </p:cNvPr>
          <p:cNvSpPr/>
          <p:nvPr userDrawn="1"/>
        </p:nvSpPr>
        <p:spPr>
          <a:xfrm>
            <a:off x="820800" y="639934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800" b="0" i="0" dirty="0">
                <a:solidFill>
                  <a:srgbClr val="3E5D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New Zealand Institute for Plant and Food Research Limited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025FD9DE-EB05-9246-B0FC-BB29701C2EDE}"/>
              </a:ext>
            </a:extLst>
          </p:cNvPr>
          <p:cNvSpPr/>
          <p:nvPr userDrawn="1"/>
        </p:nvSpPr>
        <p:spPr bwMode="auto">
          <a:xfrm>
            <a:off x="7805097" y="2526202"/>
            <a:ext cx="3192243" cy="1523809"/>
          </a:xfrm>
          <a:custGeom>
            <a:avLst/>
            <a:gdLst>
              <a:gd name="connsiteX0" fmla="*/ 1811729 w 3192243"/>
              <a:gd name="connsiteY0" fmla="*/ 1494507 h 1523809"/>
              <a:gd name="connsiteX1" fmla="*/ 1811729 w 3192243"/>
              <a:gd name="connsiteY1" fmla="*/ 1494508 h 1523809"/>
              <a:gd name="connsiteX2" fmla="*/ 1677162 w 3192243"/>
              <a:gd name="connsiteY2" fmla="*/ 1515046 h 1523809"/>
              <a:gd name="connsiteX3" fmla="*/ 1503613 w 3192243"/>
              <a:gd name="connsiteY3" fmla="*/ 1523809 h 1523809"/>
              <a:gd name="connsiteX4" fmla="*/ 1383800 w 3192243"/>
              <a:gd name="connsiteY4" fmla="*/ 1519646 h 1523809"/>
              <a:gd name="connsiteX5" fmla="*/ 1348941 w 3192243"/>
              <a:gd name="connsiteY5" fmla="*/ 1515998 h 1523809"/>
              <a:gd name="connsiteX6" fmla="*/ 1503613 w 3192243"/>
              <a:gd name="connsiteY6" fmla="*/ 1523808 h 1523809"/>
              <a:gd name="connsiteX7" fmla="*/ 1677162 w 3192243"/>
              <a:gd name="connsiteY7" fmla="*/ 1515045 h 1523809"/>
              <a:gd name="connsiteX8" fmla="*/ 1176349 w 3192243"/>
              <a:gd name="connsiteY8" fmla="*/ 1491585 h 1523809"/>
              <a:gd name="connsiteX9" fmla="*/ 1308745 w 3192243"/>
              <a:gd name="connsiteY9" fmla="*/ 1511791 h 1523809"/>
              <a:gd name="connsiteX10" fmla="*/ 1266230 w 3192243"/>
              <a:gd name="connsiteY10" fmla="*/ 1507341 h 1523809"/>
              <a:gd name="connsiteX11" fmla="*/ 1023035 w 3192243"/>
              <a:gd name="connsiteY11" fmla="*/ 1453713 h 1523809"/>
              <a:gd name="connsiteX12" fmla="*/ 1157418 w 3192243"/>
              <a:gd name="connsiteY12" fmla="*/ 1488266 h 1523809"/>
              <a:gd name="connsiteX13" fmla="*/ 1151180 w 3192243"/>
              <a:gd name="connsiteY13" fmla="*/ 1487173 h 1523809"/>
              <a:gd name="connsiteX14" fmla="*/ 1038929 w 3192243"/>
              <a:gd name="connsiteY14" fmla="*/ 1459417 h 1523809"/>
              <a:gd name="connsiteX15" fmla="*/ 1995096 w 3192243"/>
              <a:gd name="connsiteY15" fmla="*/ 1450909 h 1523809"/>
              <a:gd name="connsiteX16" fmla="*/ 1981963 w 3192243"/>
              <a:gd name="connsiteY16" fmla="*/ 1454286 h 1523809"/>
              <a:gd name="connsiteX17" fmla="*/ 1981963 w 3192243"/>
              <a:gd name="connsiteY17" fmla="*/ 1454286 h 1523809"/>
              <a:gd name="connsiteX18" fmla="*/ 2148842 w 3192243"/>
              <a:gd name="connsiteY18" fmla="*/ 1396082 h 1523809"/>
              <a:gd name="connsiteX19" fmla="*/ 2126006 w 3192243"/>
              <a:gd name="connsiteY19" fmla="*/ 1406071 h 1523809"/>
              <a:gd name="connsiteX20" fmla="*/ 2008403 w 3192243"/>
              <a:gd name="connsiteY20" fmla="*/ 1447483 h 1523809"/>
              <a:gd name="connsiteX21" fmla="*/ 798136 w 3192243"/>
              <a:gd name="connsiteY21" fmla="*/ 1368850 h 1523809"/>
              <a:gd name="connsiteX22" fmla="*/ 831898 w 3192243"/>
              <a:gd name="connsiteY22" fmla="*/ 1385114 h 1523809"/>
              <a:gd name="connsiteX23" fmla="*/ 823930 w 3192243"/>
              <a:gd name="connsiteY23" fmla="*/ 1382254 h 1523809"/>
              <a:gd name="connsiteX24" fmla="*/ 2288108 w 3192243"/>
              <a:gd name="connsiteY24" fmla="*/ 1330785 h 1523809"/>
              <a:gd name="connsiteX25" fmla="*/ 2239505 w 3192243"/>
              <a:gd name="connsiteY25" fmla="*/ 1356426 h 1523809"/>
              <a:gd name="connsiteX26" fmla="*/ 2189245 w 3192243"/>
              <a:gd name="connsiteY26" fmla="*/ 1378410 h 1523809"/>
              <a:gd name="connsiteX27" fmla="*/ 598967 w 3192243"/>
              <a:gd name="connsiteY27" fmla="*/ 1260884 h 1523809"/>
              <a:gd name="connsiteX28" fmla="*/ 649780 w 3192243"/>
              <a:gd name="connsiteY28" fmla="*/ 1291754 h 1523809"/>
              <a:gd name="connsiteX29" fmla="*/ 623450 w 3192243"/>
              <a:gd name="connsiteY29" fmla="*/ 1278071 h 1523809"/>
              <a:gd name="connsiteX30" fmla="*/ 2452616 w 3192243"/>
              <a:gd name="connsiteY30" fmla="*/ 1233937 h 1523809"/>
              <a:gd name="connsiteX31" fmla="*/ 2348505 w 3192243"/>
              <a:gd name="connsiteY31" fmla="*/ 1298922 h 1523809"/>
              <a:gd name="connsiteX32" fmla="*/ 2326790 w 3192243"/>
              <a:gd name="connsiteY32" fmla="*/ 1310378 h 1523809"/>
              <a:gd name="connsiteX33" fmla="*/ 433503 w 3192243"/>
              <a:gd name="connsiteY33" fmla="*/ 1143378 h 1523809"/>
              <a:gd name="connsiteX34" fmla="*/ 463009 w 3192243"/>
              <a:gd name="connsiteY34" fmla="*/ 1165443 h 1523809"/>
              <a:gd name="connsiteX35" fmla="*/ 439707 w 3192243"/>
              <a:gd name="connsiteY35" fmla="*/ 1149085 h 1523809"/>
              <a:gd name="connsiteX36" fmla="*/ 2663653 w 3192243"/>
              <a:gd name="connsiteY36" fmla="*/ 1063190 h 1523809"/>
              <a:gd name="connsiteX37" fmla="*/ 2644905 w 3192243"/>
              <a:gd name="connsiteY37" fmla="*/ 1082855 h 1523809"/>
              <a:gd name="connsiteX38" fmla="*/ 2623585 w 3192243"/>
              <a:gd name="connsiteY38" fmla="*/ 1099607 h 1523809"/>
              <a:gd name="connsiteX39" fmla="*/ 252559 w 3192243"/>
              <a:gd name="connsiteY39" fmla="*/ 970745 h 1523809"/>
              <a:gd name="connsiteX40" fmla="*/ 286928 w 3192243"/>
              <a:gd name="connsiteY40" fmla="*/ 1008560 h 1523809"/>
              <a:gd name="connsiteX41" fmla="*/ 274919 w 3192243"/>
              <a:gd name="connsiteY41" fmla="*/ 997514 h 1523809"/>
              <a:gd name="connsiteX42" fmla="*/ 118745 w 3192243"/>
              <a:gd name="connsiteY42" fmla="*/ 805720 h 1523809"/>
              <a:gd name="connsiteX43" fmla="*/ 153165 w 3192243"/>
              <a:gd name="connsiteY43" fmla="*/ 851749 h 1523809"/>
              <a:gd name="connsiteX44" fmla="*/ 131304 w 3192243"/>
              <a:gd name="connsiteY44" fmla="*/ 825577 h 1523809"/>
              <a:gd name="connsiteX45" fmla="*/ 2981881 w 3192243"/>
              <a:gd name="connsiteY45" fmla="*/ 658970 h 1523809"/>
              <a:gd name="connsiteX46" fmla="*/ 2955274 w 3192243"/>
              <a:gd name="connsiteY46" fmla="*/ 706572 h 1523809"/>
              <a:gd name="connsiteX47" fmla="*/ 2939390 w 3192243"/>
              <a:gd name="connsiteY47" fmla="*/ 728913 h 1523809"/>
              <a:gd name="connsiteX48" fmla="*/ 0 w 3192243"/>
              <a:gd name="connsiteY48" fmla="*/ 612489 h 1523809"/>
              <a:gd name="connsiteX49" fmla="*/ 11080 w 3192243"/>
              <a:gd name="connsiteY49" fmla="*/ 635490 h 1523809"/>
              <a:gd name="connsiteX50" fmla="*/ 11102 w 3192243"/>
              <a:gd name="connsiteY50" fmla="*/ 635526 h 1523809"/>
              <a:gd name="connsiteX51" fmla="*/ 11080 w 3192243"/>
              <a:gd name="connsiteY51" fmla="*/ 635491 h 1523809"/>
              <a:gd name="connsiteX52" fmla="*/ 0 w 3192243"/>
              <a:gd name="connsiteY52" fmla="*/ 612489 h 1523809"/>
              <a:gd name="connsiteX53" fmla="*/ 3067592 w 3192243"/>
              <a:gd name="connsiteY53" fmla="*/ 487178 h 1523809"/>
              <a:gd name="connsiteX54" fmla="*/ 3015317 w 3192243"/>
              <a:gd name="connsiteY54" fmla="*/ 599152 h 1523809"/>
              <a:gd name="connsiteX55" fmla="*/ 3003256 w 3192243"/>
              <a:gd name="connsiteY55" fmla="*/ 620730 h 1523809"/>
              <a:gd name="connsiteX56" fmla="*/ 3118929 w 3192243"/>
              <a:gd name="connsiteY56" fmla="*/ 346935 h 1523809"/>
              <a:gd name="connsiteX57" fmla="*/ 3111827 w 3192243"/>
              <a:gd name="connsiteY57" fmla="*/ 370814 h 1523809"/>
              <a:gd name="connsiteX58" fmla="*/ 3067648 w 3192243"/>
              <a:gd name="connsiteY58" fmla="*/ 487044 h 1523809"/>
              <a:gd name="connsiteX59" fmla="*/ 3159476 w 3192243"/>
              <a:gd name="connsiteY59" fmla="*/ 195918 h 1523809"/>
              <a:gd name="connsiteX60" fmla="*/ 3147573 w 3192243"/>
              <a:gd name="connsiteY60" fmla="*/ 250615 h 1523809"/>
              <a:gd name="connsiteX61" fmla="*/ 3131612 w 3192243"/>
              <a:gd name="connsiteY61" fmla="*/ 304288 h 1523809"/>
              <a:gd name="connsiteX62" fmla="*/ 3192243 w 3192243"/>
              <a:gd name="connsiteY62" fmla="*/ 0 h 1523809"/>
              <a:gd name="connsiteX63" fmla="*/ 3174501 w 3192243"/>
              <a:gd name="connsiteY63" fmla="*/ 126876 h 1523809"/>
              <a:gd name="connsiteX64" fmla="*/ 3169072 w 3192243"/>
              <a:gd name="connsiteY64" fmla="*/ 151821 h 152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192243" h="1523809">
                <a:moveTo>
                  <a:pt x="1811729" y="1494507"/>
                </a:moveTo>
                <a:lnTo>
                  <a:pt x="1811729" y="1494508"/>
                </a:lnTo>
                <a:lnTo>
                  <a:pt x="1677162" y="1515046"/>
                </a:lnTo>
                <a:cubicBezTo>
                  <a:pt x="1620101" y="1520841"/>
                  <a:pt x="1562204" y="1523809"/>
                  <a:pt x="1503613" y="1523809"/>
                </a:cubicBezTo>
                <a:cubicBezTo>
                  <a:pt x="1463332" y="1523809"/>
                  <a:pt x="1423379" y="1522406"/>
                  <a:pt x="1383800" y="1519646"/>
                </a:cubicBezTo>
                <a:lnTo>
                  <a:pt x="1348941" y="1515998"/>
                </a:lnTo>
                <a:lnTo>
                  <a:pt x="1503613" y="1523808"/>
                </a:lnTo>
                <a:cubicBezTo>
                  <a:pt x="1562203" y="1523808"/>
                  <a:pt x="1620101" y="1520840"/>
                  <a:pt x="1677162" y="1515045"/>
                </a:cubicBezTo>
                <a:close/>
                <a:moveTo>
                  <a:pt x="1176349" y="1491585"/>
                </a:moveTo>
                <a:lnTo>
                  <a:pt x="1308745" y="1511791"/>
                </a:lnTo>
                <a:lnTo>
                  <a:pt x="1266230" y="1507341"/>
                </a:lnTo>
                <a:close/>
                <a:moveTo>
                  <a:pt x="1023035" y="1453713"/>
                </a:moveTo>
                <a:lnTo>
                  <a:pt x="1157418" y="1488266"/>
                </a:lnTo>
                <a:lnTo>
                  <a:pt x="1151180" y="1487173"/>
                </a:lnTo>
                <a:cubicBezTo>
                  <a:pt x="1113282" y="1479170"/>
                  <a:pt x="1075849" y="1469903"/>
                  <a:pt x="1038929" y="1459417"/>
                </a:cubicBezTo>
                <a:close/>
                <a:moveTo>
                  <a:pt x="1995096" y="1450909"/>
                </a:moveTo>
                <a:lnTo>
                  <a:pt x="1981963" y="1454286"/>
                </a:lnTo>
                <a:lnTo>
                  <a:pt x="1981963" y="1454286"/>
                </a:lnTo>
                <a:close/>
                <a:moveTo>
                  <a:pt x="2148842" y="1396082"/>
                </a:moveTo>
                <a:lnTo>
                  <a:pt x="2126006" y="1406071"/>
                </a:lnTo>
                <a:lnTo>
                  <a:pt x="2008403" y="1447483"/>
                </a:lnTo>
                <a:close/>
                <a:moveTo>
                  <a:pt x="798136" y="1368850"/>
                </a:moveTo>
                <a:lnTo>
                  <a:pt x="831898" y="1385114"/>
                </a:lnTo>
                <a:lnTo>
                  <a:pt x="823930" y="1382254"/>
                </a:lnTo>
                <a:close/>
                <a:moveTo>
                  <a:pt x="2288108" y="1330785"/>
                </a:moveTo>
                <a:lnTo>
                  <a:pt x="2239505" y="1356426"/>
                </a:lnTo>
                <a:lnTo>
                  <a:pt x="2189245" y="1378410"/>
                </a:lnTo>
                <a:close/>
                <a:moveTo>
                  <a:pt x="598967" y="1260884"/>
                </a:moveTo>
                <a:lnTo>
                  <a:pt x="649780" y="1291754"/>
                </a:lnTo>
                <a:lnTo>
                  <a:pt x="623450" y="1278071"/>
                </a:lnTo>
                <a:close/>
                <a:moveTo>
                  <a:pt x="2452616" y="1233937"/>
                </a:moveTo>
                <a:lnTo>
                  <a:pt x="2348505" y="1298922"/>
                </a:lnTo>
                <a:lnTo>
                  <a:pt x="2326790" y="1310378"/>
                </a:lnTo>
                <a:close/>
                <a:moveTo>
                  <a:pt x="433503" y="1143378"/>
                </a:moveTo>
                <a:lnTo>
                  <a:pt x="463009" y="1165443"/>
                </a:lnTo>
                <a:lnTo>
                  <a:pt x="439707" y="1149085"/>
                </a:lnTo>
                <a:close/>
                <a:moveTo>
                  <a:pt x="2663653" y="1063190"/>
                </a:moveTo>
                <a:lnTo>
                  <a:pt x="2644905" y="1082855"/>
                </a:lnTo>
                <a:lnTo>
                  <a:pt x="2623585" y="1099607"/>
                </a:lnTo>
                <a:close/>
                <a:moveTo>
                  <a:pt x="252559" y="970745"/>
                </a:moveTo>
                <a:lnTo>
                  <a:pt x="286928" y="1008560"/>
                </a:lnTo>
                <a:lnTo>
                  <a:pt x="274919" y="997514"/>
                </a:lnTo>
                <a:close/>
                <a:moveTo>
                  <a:pt x="118745" y="805720"/>
                </a:moveTo>
                <a:lnTo>
                  <a:pt x="153165" y="851749"/>
                </a:lnTo>
                <a:lnTo>
                  <a:pt x="131304" y="825577"/>
                </a:lnTo>
                <a:close/>
                <a:moveTo>
                  <a:pt x="2981881" y="658970"/>
                </a:moveTo>
                <a:lnTo>
                  <a:pt x="2955274" y="706572"/>
                </a:lnTo>
                <a:lnTo>
                  <a:pt x="2939390" y="728913"/>
                </a:lnTo>
                <a:close/>
                <a:moveTo>
                  <a:pt x="0" y="612489"/>
                </a:moveTo>
                <a:lnTo>
                  <a:pt x="11080" y="635490"/>
                </a:lnTo>
                <a:lnTo>
                  <a:pt x="11102" y="635526"/>
                </a:lnTo>
                <a:lnTo>
                  <a:pt x="11080" y="635491"/>
                </a:lnTo>
                <a:lnTo>
                  <a:pt x="0" y="612489"/>
                </a:lnTo>
                <a:close/>
                <a:moveTo>
                  <a:pt x="3067592" y="487178"/>
                </a:moveTo>
                <a:lnTo>
                  <a:pt x="3015317" y="599152"/>
                </a:lnTo>
                <a:lnTo>
                  <a:pt x="3003256" y="620730"/>
                </a:lnTo>
                <a:close/>
                <a:moveTo>
                  <a:pt x="3118929" y="346935"/>
                </a:moveTo>
                <a:lnTo>
                  <a:pt x="3111827" y="370814"/>
                </a:lnTo>
                <a:lnTo>
                  <a:pt x="3067648" y="487044"/>
                </a:lnTo>
                <a:close/>
                <a:moveTo>
                  <a:pt x="3159476" y="195918"/>
                </a:moveTo>
                <a:lnTo>
                  <a:pt x="3147573" y="250615"/>
                </a:lnTo>
                <a:lnTo>
                  <a:pt x="3131612" y="304288"/>
                </a:lnTo>
                <a:close/>
                <a:moveTo>
                  <a:pt x="3192243" y="0"/>
                </a:moveTo>
                <a:lnTo>
                  <a:pt x="3174501" y="126876"/>
                </a:lnTo>
                <a:lnTo>
                  <a:pt x="3169072" y="151821"/>
                </a:lnTo>
                <a:close/>
              </a:path>
            </a:pathLst>
          </a:cu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2A6B19F1-F18D-DE45-A18F-DAE3B817E35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805209" y="2395695"/>
            <a:ext cx="3195034" cy="1650715"/>
          </a:xfrm>
          <a:custGeom>
            <a:avLst/>
            <a:gdLst>
              <a:gd name="connsiteX0" fmla="*/ 360496 w 3195034"/>
              <a:gd name="connsiteY0" fmla="*/ 698857 h 1650715"/>
              <a:gd name="connsiteX1" fmla="*/ 1770726 w 3195034"/>
              <a:gd name="connsiteY1" fmla="*/ 1538191 h 1650715"/>
              <a:gd name="connsiteX2" fmla="*/ 1810740 w 3195034"/>
              <a:gd name="connsiteY2" fmla="*/ 1621254 h 1650715"/>
              <a:gd name="connsiteX3" fmla="*/ 1675064 w 3195034"/>
              <a:gd name="connsiteY3" fmla="*/ 1641961 h 1650715"/>
              <a:gd name="connsiteX4" fmla="*/ 1501699 w 3195034"/>
              <a:gd name="connsiteY4" fmla="*/ 1650715 h 1650715"/>
              <a:gd name="connsiteX5" fmla="*/ 10749 w 3195034"/>
              <a:gd name="connsiteY5" fmla="*/ 763339 h 1650715"/>
              <a:gd name="connsiteX6" fmla="*/ 0 w 3195034"/>
              <a:gd name="connsiteY6" fmla="*/ 741025 h 1650715"/>
              <a:gd name="connsiteX7" fmla="*/ 37275 w 3195034"/>
              <a:gd name="connsiteY7" fmla="*/ 731441 h 1650715"/>
              <a:gd name="connsiteX8" fmla="*/ 360496 w 3195034"/>
              <a:gd name="connsiteY8" fmla="*/ 698857 h 1650715"/>
              <a:gd name="connsiteX9" fmla="*/ 3195034 w 3195034"/>
              <a:gd name="connsiteY9" fmla="*/ 0 h 1650715"/>
              <a:gd name="connsiteX10" fmla="*/ 3188546 w 3195034"/>
              <a:gd name="connsiteY10" fmla="*/ 128481 h 1650715"/>
              <a:gd name="connsiteX11" fmla="*/ 2005920 w 3195034"/>
              <a:gd name="connsiteY11" fmla="*/ 1574485 h 1650715"/>
              <a:gd name="connsiteX12" fmla="*/ 1980858 w 3195034"/>
              <a:gd name="connsiteY12" fmla="*/ 1580929 h 1650715"/>
              <a:gd name="connsiteX13" fmla="*/ 1979385 w 3195034"/>
              <a:gd name="connsiteY13" fmla="*/ 1575199 h 1650715"/>
              <a:gd name="connsiteX14" fmla="*/ 1952689 w 3195034"/>
              <a:gd name="connsiteY14" fmla="*/ 1310382 h 1650715"/>
              <a:gd name="connsiteX15" fmla="*/ 3132340 w 3195034"/>
              <a:gd name="connsiteY15" fmla="*/ 3166 h 16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95034" h="1650715">
                <a:moveTo>
                  <a:pt x="360496" y="698857"/>
                </a:moveTo>
                <a:cubicBezTo>
                  <a:pt x="969452" y="698857"/>
                  <a:pt x="1499140" y="1038246"/>
                  <a:pt x="1770726" y="1538191"/>
                </a:cubicBezTo>
                <a:lnTo>
                  <a:pt x="1810740" y="1621254"/>
                </a:lnTo>
                <a:lnTo>
                  <a:pt x="1675064" y="1641961"/>
                </a:lnTo>
                <a:cubicBezTo>
                  <a:pt x="1618063" y="1647750"/>
                  <a:pt x="1560227" y="1650715"/>
                  <a:pt x="1501699" y="1650715"/>
                </a:cubicBezTo>
                <a:cubicBezTo>
                  <a:pt x="857887" y="1650715"/>
                  <a:pt x="297881" y="1291900"/>
                  <a:pt x="10749" y="763339"/>
                </a:cubicBezTo>
                <a:lnTo>
                  <a:pt x="0" y="741025"/>
                </a:lnTo>
                <a:lnTo>
                  <a:pt x="37275" y="731441"/>
                </a:lnTo>
                <a:cubicBezTo>
                  <a:pt x="141678" y="710077"/>
                  <a:pt x="249777" y="698857"/>
                  <a:pt x="360496" y="698857"/>
                </a:cubicBezTo>
                <a:close/>
                <a:moveTo>
                  <a:pt x="3195034" y="0"/>
                </a:moveTo>
                <a:lnTo>
                  <a:pt x="3188546" y="128481"/>
                </a:lnTo>
                <a:cubicBezTo>
                  <a:pt x="3119080" y="812495"/>
                  <a:pt x="2643051" y="1376317"/>
                  <a:pt x="2005920" y="1574485"/>
                </a:cubicBezTo>
                <a:lnTo>
                  <a:pt x="1980858" y="1580929"/>
                </a:lnTo>
                <a:lnTo>
                  <a:pt x="1979385" y="1575199"/>
                </a:lnTo>
                <a:cubicBezTo>
                  <a:pt x="1961881" y="1489661"/>
                  <a:pt x="1952689" y="1401095"/>
                  <a:pt x="1952689" y="1310382"/>
                </a:cubicBezTo>
                <a:cubicBezTo>
                  <a:pt x="1952689" y="630036"/>
                  <a:pt x="2469748" y="70456"/>
                  <a:pt x="3132340" y="3166"/>
                </a:cubicBez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764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 - Title + 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970DF54-CDD5-B647-AD40-2B4AA77AC9F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28615-67A2-DF48-BEE2-5B65E4FA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5376000" cy="11247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956DE25-F6B8-394B-B444-C97A29ADC1C2}"/>
              </a:ext>
            </a:extLst>
          </p:cNvPr>
          <p:cNvSpPr>
            <a:spLocks noGrp="1" noChangeArrowheads="1"/>
          </p:cNvSpPr>
          <p:nvPr>
            <p:ph idx="11"/>
          </p:nvPr>
        </p:nvSpPr>
        <p:spPr bwMode="auto">
          <a:xfrm>
            <a:off x="720000" y="1260000"/>
            <a:ext cx="4727928" cy="52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E4D63C-286E-2944-B430-2D42CBE518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32144" y="302097"/>
            <a:ext cx="576065" cy="61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52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85">
          <p15:clr>
            <a:srgbClr val="FBAE40"/>
          </p15:clr>
        </p15:guide>
        <p15:guide id="4" pos="3795">
          <p15:clr>
            <a:srgbClr val="FBAE40"/>
          </p15:clr>
        </p15:guide>
        <p15:guide id="5" pos="438">
          <p15:clr>
            <a:srgbClr val="FBAE40"/>
          </p15:clr>
        </p15:guide>
        <p15:guide id="6" pos="7242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4110">
          <p15:clr>
            <a:srgbClr val="FBAE40"/>
          </p15:clr>
        </p15:guide>
        <p15:guide id="9" orient="horz" pos="2205">
          <p15:clr>
            <a:srgbClr val="FBAE40"/>
          </p15:clr>
        </p15:guide>
        <p15:guide id="10" orient="horz" pos="2115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 - Titl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1890E1-2211-1C46-B04B-DEDDC6A3B60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124744"/>
            <a:ext cx="12191998" cy="573325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to insert picture</a:t>
            </a: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191EEB0-05CF-F04B-89F1-FF03EB079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6986" y="0"/>
            <a:ext cx="10344552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246334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WHITE-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494D88D-44D6-EC4B-B9F1-C598DF4E40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1999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41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WHITE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1499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OLET - Title + Content a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CBC195C3-EDA3-934D-964F-4B42E6B36B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0000" y="1260000"/>
            <a:ext cx="10753200" cy="52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D2BA38-4A6B-254C-8EAD-0A0D577D3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20000" y="0"/>
            <a:ext cx="10344552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50589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OLET - Title + Content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3277E1-1F12-284C-BB10-0E589DC6AFB8}"/>
              </a:ext>
            </a:extLst>
          </p:cNvPr>
          <p:cNvSpPr/>
          <p:nvPr userDrawn="1"/>
        </p:nvSpPr>
        <p:spPr bwMode="auto">
          <a:xfrm>
            <a:off x="0" y="1124744"/>
            <a:ext cx="12192000" cy="5733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BC195C3-EDA3-934D-964F-4B42E6B36B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0000" y="1260000"/>
            <a:ext cx="10753200" cy="52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D2BA38-4A6B-254C-8EAD-0A0D577D3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6986" y="0"/>
            <a:ext cx="10344552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47577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 - Title + Content x 2 box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3359BF-7635-FB4B-AEDC-AEB7F1E73D64}"/>
              </a:ext>
            </a:extLst>
          </p:cNvPr>
          <p:cNvSpPr/>
          <p:nvPr userDrawn="1"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28615-67A2-DF48-BEE2-5B65E4FA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5376000" cy="11247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956DE25-F6B8-394B-B444-C97A29ADC1C2}"/>
              </a:ext>
            </a:extLst>
          </p:cNvPr>
          <p:cNvSpPr>
            <a:spLocks noGrp="1" noChangeArrowheads="1"/>
          </p:cNvSpPr>
          <p:nvPr>
            <p:ph idx="11"/>
          </p:nvPr>
        </p:nvSpPr>
        <p:spPr bwMode="auto">
          <a:xfrm>
            <a:off x="720000" y="1260000"/>
            <a:ext cx="4727928" cy="52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345E58"/>
                </a:solidFill>
              </a:defRPr>
            </a:lvl1pPr>
            <a:lvl2pPr>
              <a:defRPr>
                <a:solidFill>
                  <a:srgbClr val="345E58"/>
                </a:solidFill>
              </a:defRPr>
            </a:lvl2pPr>
            <a:lvl3pPr>
              <a:defRPr>
                <a:solidFill>
                  <a:srgbClr val="345E58"/>
                </a:solidFill>
              </a:defRPr>
            </a:lvl3pPr>
            <a:lvl4pPr>
              <a:defRPr>
                <a:solidFill>
                  <a:srgbClr val="345E58"/>
                </a:solidFill>
              </a:defRPr>
            </a:lvl4pPr>
            <a:lvl5pPr>
              <a:defRPr>
                <a:solidFill>
                  <a:srgbClr val="345E5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7A0783-1B0C-9C48-8486-9AFDC08432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32144" y="302097"/>
            <a:ext cx="576065" cy="618605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2CCA84F2-6CF0-E145-ABD8-FDA9E75C77F9}"/>
              </a:ext>
            </a:extLst>
          </p:cNvPr>
          <p:cNvSpPr>
            <a:spLocks noGrp="1" noChangeArrowheads="1"/>
          </p:cNvSpPr>
          <p:nvPr>
            <p:ph idx="10"/>
          </p:nvPr>
        </p:nvSpPr>
        <p:spPr bwMode="auto">
          <a:xfrm>
            <a:off x="6783120" y="1260000"/>
            <a:ext cx="4727928" cy="52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4569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85">
          <p15:clr>
            <a:srgbClr val="FBAE40"/>
          </p15:clr>
        </p15:guide>
        <p15:guide id="4" pos="3795">
          <p15:clr>
            <a:srgbClr val="FBAE40"/>
          </p15:clr>
        </p15:guide>
        <p15:guide id="5" pos="438">
          <p15:clr>
            <a:srgbClr val="FBAE40"/>
          </p15:clr>
        </p15:guide>
        <p15:guide id="6" pos="7242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4110">
          <p15:clr>
            <a:srgbClr val="FBAE40"/>
          </p15:clr>
        </p15:guide>
        <p15:guide id="9" orient="horz" pos="2205">
          <p15:clr>
            <a:srgbClr val="FBAE40"/>
          </p15:clr>
        </p15:guide>
        <p15:guide id="10" orient="horz" pos="211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 - Title + Content x 2 box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3359BF-7635-FB4B-AEDC-AEB7F1E73D64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28615-67A2-DF48-BEE2-5B65E4FA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5376000" cy="11247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956DE25-F6B8-394B-B444-C97A29ADC1C2}"/>
              </a:ext>
            </a:extLst>
          </p:cNvPr>
          <p:cNvSpPr>
            <a:spLocks noGrp="1" noChangeArrowheads="1"/>
          </p:cNvSpPr>
          <p:nvPr>
            <p:ph idx="11"/>
          </p:nvPr>
        </p:nvSpPr>
        <p:spPr bwMode="auto">
          <a:xfrm>
            <a:off x="720000" y="1260000"/>
            <a:ext cx="4727928" cy="52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345E58"/>
                </a:solidFill>
              </a:defRPr>
            </a:lvl1pPr>
            <a:lvl2pPr>
              <a:defRPr>
                <a:solidFill>
                  <a:srgbClr val="345E58"/>
                </a:solidFill>
              </a:defRPr>
            </a:lvl2pPr>
            <a:lvl3pPr>
              <a:defRPr>
                <a:solidFill>
                  <a:srgbClr val="345E58"/>
                </a:solidFill>
              </a:defRPr>
            </a:lvl3pPr>
            <a:lvl4pPr>
              <a:defRPr>
                <a:solidFill>
                  <a:srgbClr val="345E58"/>
                </a:solidFill>
              </a:defRPr>
            </a:lvl4pPr>
            <a:lvl5pPr>
              <a:defRPr>
                <a:solidFill>
                  <a:srgbClr val="345E5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7A0783-1B0C-9C48-8486-9AFDC08432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32144" y="302097"/>
            <a:ext cx="576065" cy="618605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2CCA84F2-6CF0-E145-ABD8-FDA9E75C77F9}"/>
              </a:ext>
            </a:extLst>
          </p:cNvPr>
          <p:cNvSpPr>
            <a:spLocks noGrp="1" noChangeArrowheads="1"/>
          </p:cNvSpPr>
          <p:nvPr>
            <p:ph idx="10"/>
          </p:nvPr>
        </p:nvSpPr>
        <p:spPr bwMode="auto">
          <a:xfrm>
            <a:off x="6783120" y="1260000"/>
            <a:ext cx="4727928" cy="52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79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85">
          <p15:clr>
            <a:srgbClr val="FBAE40"/>
          </p15:clr>
        </p15:guide>
        <p15:guide id="4" pos="3795">
          <p15:clr>
            <a:srgbClr val="FBAE40"/>
          </p15:clr>
        </p15:guide>
        <p15:guide id="5" pos="438">
          <p15:clr>
            <a:srgbClr val="FBAE40"/>
          </p15:clr>
        </p15:guide>
        <p15:guide id="6" pos="7242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4110">
          <p15:clr>
            <a:srgbClr val="FBAE40"/>
          </p15:clr>
        </p15:guide>
        <p15:guide id="9" orient="horz" pos="2205">
          <p15:clr>
            <a:srgbClr val="FBAE40"/>
          </p15:clr>
        </p15:guide>
        <p15:guide id="10" orient="horz" pos="2115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 - Title + 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970DF54-CDD5-B647-AD40-2B4AA77AC9F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8CA421-28AB-3740-89DD-AD2C67DC9C45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28615-67A2-DF48-BEE2-5B65E4FA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5376000" cy="11247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956DE25-F6B8-394B-B444-C97A29ADC1C2}"/>
              </a:ext>
            </a:extLst>
          </p:cNvPr>
          <p:cNvSpPr>
            <a:spLocks noGrp="1" noChangeArrowheads="1"/>
          </p:cNvSpPr>
          <p:nvPr>
            <p:ph idx="11"/>
          </p:nvPr>
        </p:nvSpPr>
        <p:spPr bwMode="auto">
          <a:xfrm>
            <a:off x="720000" y="1260000"/>
            <a:ext cx="4727928" cy="52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E4D63C-286E-2944-B430-2D42CBE518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32144" y="302097"/>
            <a:ext cx="576065" cy="61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74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85">
          <p15:clr>
            <a:srgbClr val="FBAE40"/>
          </p15:clr>
        </p15:guide>
        <p15:guide id="4" pos="3795">
          <p15:clr>
            <a:srgbClr val="FBAE40"/>
          </p15:clr>
        </p15:guide>
        <p15:guide id="5" pos="438">
          <p15:clr>
            <a:srgbClr val="FBAE40"/>
          </p15:clr>
        </p15:guide>
        <p15:guide id="6" pos="7242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4110">
          <p15:clr>
            <a:srgbClr val="FBAE40"/>
          </p15:clr>
        </p15:guide>
        <p15:guide id="9" orient="horz" pos="2205">
          <p15:clr>
            <a:srgbClr val="FBAE40"/>
          </p15:clr>
        </p15:guide>
        <p15:guide id="10" orient="horz" pos="2115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OLET - Section break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99690" y="2042013"/>
            <a:ext cx="5592621" cy="2707712"/>
          </a:xfrm>
        </p:spPr>
        <p:txBody>
          <a:bodyPr/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EB35A9-E533-0F4D-BDFD-BFBCCB2A7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01831" y="332657"/>
            <a:ext cx="459969" cy="47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9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- Title +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3A466C6-431E-2D4E-AA86-24EEFBBD8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20000" y="0"/>
            <a:ext cx="10344552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3E5D58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65A56-84AD-C34E-B4B3-C50C1ED9DF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0000" y="1260000"/>
            <a:ext cx="10753200" cy="52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770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OLET - Section break 2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FC1E5F-9B17-A441-8C97-09664E66F4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7548" y="2060848"/>
            <a:ext cx="8136904" cy="2707712"/>
          </a:xfrm>
        </p:spPr>
        <p:txBody>
          <a:bodyPr/>
          <a:lstStyle>
            <a:lvl1pPr algn="ctr">
              <a:defRPr sz="48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789807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OLET - Section break 3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 bwMode="auto">
          <a:xfrm>
            <a:off x="3320819" y="620688"/>
            <a:ext cx="5550363" cy="5550363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13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99690" y="2042013"/>
            <a:ext cx="5592621" cy="2707712"/>
          </a:xfrm>
        </p:spPr>
        <p:txBody>
          <a:bodyPr/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642402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OLET- Section break 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 bwMode="auto">
          <a:xfrm>
            <a:off x="3320819" y="620688"/>
            <a:ext cx="5550363" cy="55503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13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99690" y="2042013"/>
            <a:ext cx="5592621" cy="2707712"/>
          </a:xfrm>
        </p:spPr>
        <p:txBody>
          <a:bodyPr/>
          <a:lstStyle>
            <a:lvl1pPr marL="0" indent="0" algn="ctr">
              <a:tabLst>
                <a:tab pos="1012825" algn="l"/>
              </a:tabLst>
              <a:defRPr sz="48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571436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OLET - End slide 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7BF2FD8-29F2-5048-9214-BEB511A359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376" y="404664"/>
            <a:ext cx="3168352" cy="13413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C0EF39-FB45-9546-A9DA-53FA234C50D9}"/>
              </a:ext>
            </a:extLst>
          </p:cNvPr>
          <p:cNvSpPr/>
          <p:nvPr/>
        </p:nvSpPr>
        <p:spPr>
          <a:xfrm>
            <a:off x="820800" y="639934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800" b="0" i="0" dirty="0">
                <a:solidFill>
                  <a:srgbClr val="3E5D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New Zealand Institute for Plant and Food Research Limited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0C213C-5661-294C-BC00-43521F886487}"/>
              </a:ext>
            </a:extLst>
          </p:cNvPr>
          <p:cNvSpPr/>
          <p:nvPr userDrawn="1"/>
        </p:nvSpPr>
        <p:spPr>
          <a:xfrm>
            <a:off x="820800" y="639934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800" b="0" i="0" dirty="0">
                <a:solidFill>
                  <a:srgbClr val="3E5D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New Zealand Institute for Plant and Food Research Limited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A638A1-7CD6-764B-ADC5-9F2C7214497D}"/>
              </a:ext>
            </a:extLst>
          </p:cNvPr>
          <p:cNvSpPr/>
          <p:nvPr userDrawn="1"/>
        </p:nvSpPr>
        <p:spPr>
          <a:xfrm>
            <a:off x="816000" y="5998503"/>
            <a:ext cx="1917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345E58"/>
                </a:solidFill>
              </a:rPr>
              <a:t>plantandfood.co.nz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98E3117-327A-B84B-A5C8-8BCA6CE156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3513" y="6027529"/>
            <a:ext cx="1584960" cy="2743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DD6BE2F-63F6-D143-AE6A-4284D301509A}"/>
              </a:ext>
            </a:extLst>
          </p:cNvPr>
          <p:cNvSpPr txBox="1"/>
          <p:nvPr userDrawn="1"/>
        </p:nvSpPr>
        <p:spPr>
          <a:xfrm>
            <a:off x="816000" y="3347459"/>
            <a:ext cx="5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AEB2DD18-A1A7-D149-87EF-C7F9377283CE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16000" y="4220490"/>
            <a:ext cx="6066723" cy="699587"/>
          </a:xfrm>
        </p:spPr>
        <p:txBody>
          <a:bodyPr/>
          <a:lstStyle>
            <a:lvl1pPr marL="0" indent="0">
              <a:spcBef>
                <a:spcPts val="500"/>
              </a:spcBef>
              <a:buFontTx/>
              <a:buNone/>
              <a:defRPr sz="1600" b="1">
                <a:solidFill>
                  <a:srgbClr val="345E58"/>
                </a:solidFill>
              </a:defRPr>
            </a:lvl1pPr>
          </a:lstStyle>
          <a:p>
            <a:pPr lvl="0"/>
            <a:r>
              <a:rPr lang="en-US" dirty="0"/>
              <a:t>Click to add e-mail address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BAE970-AB1D-93B3-AF6C-4075D18D50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78" b="29087"/>
          <a:stretch/>
        </p:blipFill>
        <p:spPr>
          <a:xfrm>
            <a:off x="7121354" y="1"/>
            <a:ext cx="4499145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79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574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OLET - End slide + logos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B1C8743-E878-F047-8D65-48FFA9473EE0}"/>
              </a:ext>
            </a:extLst>
          </p:cNvPr>
          <p:cNvSpPr/>
          <p:nvPr userDrawn="1"/>
        </p:nvSpPr>
        <p:spPr bwMode="auto">
          <a:xfrm>
            <a:off x="0" y="0"/>
            <a:ext cx="12192000" cy="5733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36" name="Content Placeholder 10">
            <a:extLst>
              <a:ext uri="{FF2B5EF4-FFF2-40B4-BE49-F238E27FC236}">
                <a16:creationId xmlns:a16="http://schemas.microsoft.com/office/drawing/2014/main" id="{30BFC24E-B1D5-464A-9BD1-9D90E146CF87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0706174" y="5857536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437CE5-28AF-5146-AB3F-F6D911F17DBE}"/>
              </a:ext>
            </a:extLst>
          </p:cNvPr>
          <p:cNvSpPr/>
          <p:nvPr/>
        </p:nvSpPr>
        <p:spPr>
          <a:xfrm>
            <a:off x="820800" y="639934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800" b="0" i="0" dirty="0">
                <a:solidFill>
                  <a:srgbClr val="3E5D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New Zealand Institute for Plant and Food Research Limited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BF9721-3D5E-9143-999E-2FA01D2C172D}"/>
              </a:ext>
            </a:extLst>
          </p:cNvPr>
          <p:cNvSpPr/>
          <p:nvPr userDrawn="1"/>
        </p:nvSpPr>
        <p:spPr>
          <a:xfrm>
            <a:off x="820800" y="639934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800" b="0" i="0" dirty="0">
                <a:solidFill>
                  <a:srgbClr val="3E5D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New Zealand Institute for Plant and Food Research Limited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D33071-67F0-5444-B90C-D40754A485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376" y="404664"/>
            <a:ext cx="3168352" cy="1341346"/>
          </a:xfrm>
          <a:prstGeom prst="rect">
            <a:avLst/>
          </a:prstGeom>
        </p:spPr>
      </p:pic>
      <p:sp>
        <p:nvSpPr>
          <p:cNvPr id="27" name="Content Placeholder 10">
            <a:extLst>
              <a:ext uri="{FF2B5EF4-FFF2-40B4-BE49-F238E27FC236}">
                <a16:creationId xmlns:a16="http://schemas.microsoft.com/office/drawing/2014/main" id="{C108F751-0FA3-FF4D-9D6E-13B84D7ECBE1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492186" y="5857536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35" name="Content Placeholder 10">
            <a:extLst>
              <a:ext uri="{FF2B5EF4-FFF2-40B4-BE49-F238E27FC236}">
                <a16:creationId xmlns:a16="http://schemas.microsoft.com/office/drawing/2014/main" id="{524AECA7-0EBE-8B42-B40F-49F4F1EA60D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087524" y="5857536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37" name="Content Placeholder 10">
            <a:extLst>
              <a:ext uri="{FF2B5EF4-FFF2-40B4-BE49-F238E27FC236}">
                <a16:creationId xmlns:a16="http://schemas.microsoft.com/office/drawing/2014/main" id="{488B4926-1D71-8A48-9B4F-B10275E725B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896848" y="5857536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38" name="Content Placeholder 10">
            <a:extLst>
              <a:ext uri="{FF2B5EF4-FFF2-40B4-BE49-F238E27FC236}">
                <a16:creationId xmlns:a16="http://schemas.microsoft.com/office/drawing/2014/main" id="{4F2DD07C-538E-C14D-8F9E-7C7540EEEBA1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9301511" y="5857536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E2412E-79B9-6B4C-B3B0-F476687FD8D6}"/>
              </a:ext>
            </a:extLst>
          </p:cNvPr>
          <p:cNvSpPr/>
          <p:nvPr userDrawn="1"/>
        </p:nvSpPr>
        <p:spPr>
          <a:xfrm>
            <a:off x="816000" y="5998503"/>
            <a:ext cx="1917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345E58"/>
                </a:solidFill>
              </a:rPr>
              <a:t>plantandfood.co.nz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D7DBEAC-A853-684B-9605-0635DC5CF3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3513" y="6027529"/>
            <a:ext cx="1584960" cy="27432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0AD1CFF-0DA1-BD43-AA56-61F2AC0B6FE5}"/>
              </a:ext>
            </a:extLst>
          </p:cNvPr>
          <p:cNvSpPr txBox="1"/>
          <p:nvPr userDrawn="1"/>
        </p:nvSpPr>
        <p:spPr>
          <a:xfrm>
            <a:off x="816000" y="3347459"/>
            <a:ext cx="5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ACD2B860-7021-CD4D-87AE-94D9131081F4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16000" y="4220490"/>
            <a:ext cx="6066723" cy="699587"/>
          </a:xfrm>
        </p:spPr>
        <p:txBody>
          <a:bodyPr/>
          <a:lstStyle>
            <a:lvl1pPr marL="0" indent="0">
              <a:spcBef>
                <a:spcPts val="500"/>
              </a:spcBef>
              <a:buFontTx/>
              <a:buNone/>
              <a:defRPr sz="1600" b="1">
                <a:solidFill>
                  <a:srgbClr val="345E58"/>
                </a:solidFill>
              </a:defRPr>
            </a:lvl1pPr>
          </a:lstStyle>
          <a:p>
            <a:pPr lvl="0"/>
            <a:r>
              <a:rPr lang="en-US" dirty="0"/>
              <a:t>Click to add e-mail address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05A6C6-14B6-53A6-9601-72B7779BEA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75" b="30401"/>
          <a:stretch/>
        </p:blipFill>
        <p:spPr>
          <a:xfrm>
            <a:off x="7293474" y="0"/>
            <a:ext cx="4004927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14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OLET - End slide + logos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9AE451C-64CC-A948-BF8B-D75185313885}"/>
              </a:ext>
            </a:extLst>
          </p:cNvPr>
          <p:cNvSpPr/>
          <p:nvPr userDrawn="1"/>
        </p:nvSpPr>
        <p:spPr bwMode="auto">
          <a:xfrm>
            <a:off x="6096000" y="1"/>
            <a:ext cx="6096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15F253-7F8C-4342-9328-B6A3514298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2997" y="1314986"/>
            <a:ext cx="4016248" cy="32164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4457" y="966273"/>
            <a:ext cx="4487000" cy="697427"/>
          </a:xfrm>
        </p:spPr>
        <p:txBody>
          <a:bodyPr anchor="t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 b="1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Thank you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BF2FD8-29F2-5048-9214-BEB511A359B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8886" y="4915104"/>
            <a:ext cx="3168352" cy="1341346"/>
          </a:xfrm>
          <a:prstGeom prst="rect">
            <a:avLst/>
          </a:prstGeom>
        </p:spPr>
      </p:pic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158C61F-BA1C-F244-83B8-A0F95ECA2E6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84457" y="3215007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397F7194-4638-A540-9B1E-335CF6EA0C9F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84457" y="4273340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173C33A0-A043-A948-B099-91BECE8360B5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884457" y="2156674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B565D28E-E6F3-8145-A040-2C975C95304A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2414508" y="5332300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3F142C13-C2F5-9D45-B5D6-A8E67449D6E8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884457" y="5331674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27" name="Content Placeholder 10">
            <a:extLst>
              <a:ext uri="{FF2B5EF4-FFF2-40B4-BE49-F238E27FC236}">
                <a16:creationId xmlns:a16="http://schemas.microsoft.com/office/drawing/2014/main" id="{887C1BA0-64A0-744E-ADB8-AE48DD65F78C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944559" y="5332300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28" name="Content Placeholder 10">
            <a:extLst>
              <a:ext uri="{FF2B5EF4-FFF2-40B4-BE49-F238E27FC236}">
                <a16:creationId xmlns:a16="http://schemas.microsoft.com/office/drawing/2014/main" id="{69FF9AB4-2F00-464F-80C3-508BF66DB7B8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2414508" y="4273340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30" name="Content Placeholder 10">
            <a:extLst>
              <a:ext uri="{FF2B5EF4-FFF2-40B4-BE49-F238E27FC236}">
                <a16:creationId xmlns:a16="http://schemas.microsoft.com/office/drawing/2014/main" id="{2111A7E6-194B-5C46-8DEF-249FAFB13209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3944559" y="4273340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31" name="Content Placeholder 10">
            <a:extLst>
              <a:ext uri="{FF2B5EF4-FFF2-40B4-BE49-F238E27FC236}">
                <a16:creationId xmlns:a16="http://schemas.microsoft.com/office/drawing/2014/main" id="{8760447C-A4BC-764A-AE45-8BF8C0023F03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2414508" y="3215007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32" name="Content Placeholder 10">
            <a:extLst>
              <a:ext uri="{FF2B5EF4-FFF2-40B4-BE49-F238E27FC236}">
                <a16:creationId xmlns:a16="http://schemas.microsoft.com/office/drawing/2014/main" id="{EFAC369D-8EC3-1348-B9B0-D07E28FC3E40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3944559" y="3215007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33" name="Content Placeholder 10">
            <a:extLst>
              <a:ext uri="{FF2B5EF4-FFF2-40B4-BE49-F238E27FC236}">
                <a16:creationId xmlns:a16="http://schemas.microsoft.com/office/drawing/2014/main" id="{65ED0B90-0A3E-F442-ACB0-BD6255B59D2B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2414508" y="2156674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34" name="Content Placeholder 10">
            <a:extLst>
              <a:ext uri="{FF2B5EF4-FFF2-40B4-BE49-F238E27FC236}">
                <a16:creationId xmlns:a16="http://schemas.microsoft.com/office/drawing/2014/main" id="{295A6809-5859-9146-AE46-C863F94D9883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3944559" y="2156674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</p:spTree>
    <p:extLst>
      <p:ext uri="{BB962C8B-B14F-4D97-AF65-F5344CB8AC3E}">
        <p14:creationId xmlns:p14="http://schemas.microsoft.com/office/powerpoint/2010/main" val="1279787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574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OLD - cover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1365" y="5445224"/>
            <a:ext cx="6138731" cy="648072"/>
          </a:xfrm>
        </p:spPr>
        <p:txBody>
          <a:bodyPr/>
          <a:lstStyle>
            <a:lvl1pPr marL="0" indent="0">
              <a:spcBef>
                <a:spcPts val="1080"/>
              </a:spcBef>
              <a:buFontTx/>
              <a:buNone/>
              <a:defRPr sz="1600" b="1">
                <a:solidFill>
                  <a:srgbClr val="345E58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EAD216-30C4-7249-A5AA-7E4FDBCF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00" y="1988840"/>
            <a:ext cx="5280000" cy="3042618"/>
          </a:xfrm>
        </p:spPr>
        <p:txBody>
          <a:bodyPr anchor="ctr" anchorCtr="0"/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437CE5-28AF-5146-AB3F-F6D911F17DBE}"/>
              </a:ext>
            </a:extLst>
          </p:cNvPr>
          <p:cNvSpPr/>
          <p:nvPr/>
        </p:nvSpPr>
        <p:spPr>
          <a:xfrm>
            <a:off x="820800" y="639934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800" b="0" i="0" dirty="0">
                <a:solidFill>
                  <a:srgbClr val="3E5D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New Zealand Institute for Plant and Food Research Limited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BF9721-3D5E-9143-999E-2FA01D2C172D}"/>
              </a:ext>
            </a:extLst>
          </p:cNvPr>
          <p:cNvSpPr/>
          <p:nvPr userDrawn="1"/>
        </p:nvSpPr>
        <p:spPr>
          <a:xfrm>
            <a:off x="820800" y="639934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800" b="0" i="0" dirty="0">
                <a:solidFill>
                  <a:srgbClr val="3E5D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New Zealand Institute for Plant and Food Research Limited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4F31B11-4A9A-9443-8FCF-131A08EC6D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79905" y="1956251"/>
            <a:ext cx="4073848" cy="4071754"/>
          </a:xfrm>
          <a:custGeom>
            <a:avLst/>
            <a:gdLst>
              <a:gd name="connsiteX0" fmla="*/ 2036924 w 4073848"/>
              <a:gd name="connsiteY0" fmla="*/ 0 h 4071754"/>
              <a:gd name="connsiteX1" fmla="*/ 2642643 w 4073848"/>
              <a:gd name="connsiteY1" fmla="*/ 91529 h 4071754"/>
              <a:gd name="connsiteX2" fmla="*/ 2704444 w 4073848"/>
              <a:gd name="connsiteY2" fmla="*/ 114137 h 4071754"/>
              <a:gd name="connsiteX3" fmla="*/ 2706820 w 4073848"/>
              <a:gd name="connsiteY3" fmla="*/ 161207 h 4071754"/>
              <a:gd name="connsiteX4" fmla="*/ 3868829 w 4073848"/>
              <a:gd name="connsiteY4" fmla="*/ 1209821 h 4071754"/>
              <a:gd name="connsiteX5" fmla="*/ 3896899 w 4073848"/>
              <a:gd name="connsiteY5" fmla="*/ 1208404 h 4071754"/>
              <a:gd name="connsiteX6" fmla="*/ 3913776 w 4073848"/>
              <a:gd name="connsiteY6" fmla="*/ 1243422 h 4071754"/>
              <a:gd name="connsiteX7" fmla="*/ 4073848 w 4073848"/>
              <a:gd name="connsiteY7" fmla="*/ 2035877 h 4071754"/>
              <a:gd name="connsiteX8" fmla="*/ 2036924 w 4073848"/>
              <a:gd name="connsiteY8" fmla="*/ 4071754 h 4071754"/>
              <a:gd name="connsiteX9" fmla="*/ 0 w 4073848"/>
              <a:gd name="connsiteY9" fmla="*/ 2035877 h 4071754"/>
              <a:gd name="connsiteX10" fmla="*/ 2036924 w 4073848"/>
              <a:gd name="connsiteY10" fmla="*/ 0 h 407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73848" h="4071754">
                <a:moveTo>
                  <a:pt x="2036924" y="0"/>
                </a:moveTo>
                <a:cubicBezTo>
                  <a:pt x="2247854" y="0"/>
                  <a:pt x="2451297" y="32045"/>
                  <a:pt x="2642643" y="91529"/>
                </a:cubicBezTo>
                <a:lnTo>
                  <a:pt x="2704444" y="114137"/>
                </a:lnTo>
                <a:lnTo>
                  <a:pt x="2706820" y="161207"/>
                </a:lnTo>
                <a:cubicBezTo>
                  <a:pt x="2766636" y="750198"/>
                  <a:pt x="3264057" y="1209821"/>
                  <a:pt x="3868829" y="1209821"/>
                </a:cubicBezTo>
                <a:lnTo>
                  <a:pt x="3896899" y="1208404"/>
                </a:lnTo>
                <a:lnTo>
                  <a:pt x="3913776" y="1243422"/>
                </a:lnTo>
                <a:cubicBezTo>
                  <a:pt x="4016850" y="1486991"/>
                  <a:pt x="4073848" y="1754781"/>
                  <a:pt x="4073848" y="2035877"/>
                </a:cubicBezTo>
                <a:cubicBezTo>
                  <a:pt x="4073848" y="3160261"/>
                  <a:pt x="3161886" y="4071754"/>
                  <a:pt x="2036924" y="4071754"/>
                </a:cubicBezTo>
                <a:cubicBezTo>
                  <a:pt x="911962" y="4071754"/>
                  <a:pt x="0" y="3160261"/>
                  <a:pt x="0" y="2035877"/>
                </a:cubicBezTo>
                <a:cubicBezTo>
                  <a:pt x="0" y="911493"/>
                  <a:pt x="911962" y="0"/>
                  <a:pt x="2036924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5D42A5-FA1F-5440-80B2-9C6E7E00396A}"/>
              </a:ext>
            </a:extLst>
          </p:cNvPr>
          <p:cNvSpPr/>
          <p:nvPr userDrawn="1"/>
        </p:nvSpPr>
        <p:spPr bwMode="auto">
          <a:xfrm>
            <a:off x="9080695" y="829995"/>
            <a:ext cx="2336078" cy="233607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1B45E45-A3E1-E14A-B844-10FC09D69E02}"/>
              </a:ext>
            </a:extLst>
          </p:cNvPr>
          <p:cNvSpPr/>
          <p:nvPr userDrawn="1"/>
        </p:nvSpPr>
        <p:spPr bwMode="auto">
          <a:xfrm>
            <a:off x="9084350" y="2070389"/>
            <a:ext cx="1192455" cy="1095684"/>
          </a:xfrm>
          <a:custGeom>
            <a:avLst/>
            <a:gdLst>
              <a:gd name="connsiteX0" fmla="*/ 0 w 1192455"/>
              <a:gd name="connsiteY0" fmla="*/ 0 h 1095684"/>
              <a:gd name="connsiteX1" fmla="*/ 125343 w 1192455"/>
              <a:gd name="connsiteY1" fmla="*/ 45852 h 1095684"/>
              <a:gd name="connsiteX2" fmla="*/ 1123558 w 1192455"/>
              <a:gd name="connsiteY2" fmla="*/ 951320 h 1095684"/>
              <a:gd name="connsiteX3" fmla="*/ 1192455 w 1192455"/>
              <a:gd name="connsiteY3" fmla="*/ 1094267 h 1095684"/>
              <a:gd name="connsiteX4" fmla="*/ 1164385 w 1192455"/>
              <a:gd name="connsiteY4" fmla="*/ 1095684 h 1095684"/>
              <a:gd name="connsiteX5" fmla="*/ 2376 w 1192455"/>
              <a:gd name="connsiteY5" fmla="*/ 47070 h 1095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2455" h="1095684">
                <a:moveTo>
                  <a:pt x="0" y="0"/>
                </a:moveTo>
                <a:lnTo>
                  <a:pt x="125343" y="45852"/>
                </a:lnTo>
                <a:cubicBezTo>
                  <a:pt x="551808" y="226139"/>
                  <a:pt x="904057" y="547462"/>
                  <a:pt x="1123558" y="951320"/>
                </a:cubicBezTo>
                <a:lnTo>
                  <a:pt x="1192455" y="1094267"/>
                </a:lnTo>
                <a:lnTo>
                  <a:pt x="1164385" y="1095684"/>
                </a:lnTo>
                <a:cubicBezTo>
                  <a:pt x="559613" y="1095684"/>
                  <a:pt x="62192" y="636061"/>
                  <a:pt x="2376" y="47070"/>
                </a:cubicBezTo>
                <a:close/>
              </a:path>
            </a:pathLst>
          </a:cu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E13680D-E404-234C-BE66-867A99A91C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376" y="404664"/>
            <a:ext cx="3168352" cy="134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100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OLD - cover + log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10">
            <a:extLst>
              <a:ext uri="{FF2B5EF4-FFF2-40B4-BE49-F238E27FC236}">
                <a16:creationId xmlns:a16="http://schemas.microsoft.com/office/drawing/2014/main" id="{30BFC24E-B1D5-464A-9BD1-9D90E146CF87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0706174" y="5857536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1C8743-E878-F047-8D65-48FFA9473EE0}"/>
              </a:ext>
            </a:extLst>
          </p:cNvPr>
          <p:cNvSpPr/>
          <p:nvPr userDrawn="1"/>
        </p:nvSpPr>
        <p:spPr bwMode="auto">
          <a:xfrm>
            <a:off x="0" y="0"/>
            <a:ext cx="12192000" cy="5733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1365" y="4672141"/>
            <a:ext cx="6138731" cy="550127"/>
          </a:xfrm>
        </p:spPr>
        <p:txBody>
          <a:bodyPr/>
          <a:lstStyle>
            <a:lvl1pPr marL="0" indent="0">
              <a:spcBef>
                <a:spcPts val="1080"/>
              </a:spcBef>
              <a:buFontTx/>
              <a:buNone/>
              <a:defRPr sz="1600" b="1">
                <a:solidFill>
                  <a:srgbClr val="345E58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EAD216-30C4-7249-A5AA-7E4FDBCF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00" y="1477852"/>
            <a:ext cx="5280000" cy="3042618"/>
          </a:xfrm>
        </p:spPr>
        <p:txBody>
          <a:bodyPr anchor="ctr" anchorCtr="0"/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437CE5-28AF-5146-AB3F-F6D911F17DBE}"/>
              </a:ext>
            </a:extLst>
          </p:cNvPr>
          <p:cNvSpPr/>
          <p:nvPr/>
        </p:nvSpPr>
        <p:spPr>
          <a:xfrm>
            <a:off x="820800" y="639934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800" b="0" i="0" dirty="0">
                <a:solidFill>
                  <a:srgbClr val="3E5D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New Zealand Institute for Plant and Food Research Limited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BF9721-3D5E-9143-999E-2FA01D2C172D}"/>
              </a:ext>
            </a:extLst>
          </p:cNvPr>
          <p:cNvSpPr/>
          <p:nvPr userDrawn="1"/>
        </p:nvSpPr>
        <p:spPr>
          <a:xfrm>
            <a:off x="820800" y="639934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800" b="0" i="0" dirty="0">
                <a:solidFill>
                  <a:srgbClr val="3E5D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New Zealand Institute for Plant and Food Research Limited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4F31B11-4A9A-9443-8FCF-131A08EC6D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79905" y="1445263"/>
            <a:ext cx="4073848" cy="4071754"/>
          </a:xfrm>
          <a:custGeom>
            <a:avLst/>
            <a:gdLst>
              <a:gd name="connsiteX0" fmla="*/ 2036924 w 4073848"/>
              <a:gd name="connsiteY0" fmla="*/ 0 h 4071754"/>
              <a:gd name="connsiteX1" fmla="*/ 2642643 w 4073848"/>
              <a:gd name="connsiteY1" fmla="*/ 91529 h 4071754"/>
              <a:gd name="connsiteX2" fmla="*/ 2704444 w 4073848"/>
              <a:gd name="connsiteY2" fmla="*/ 114137 h 4071754"/>
              <a:gd name="connsiteX3" fmla="*/ 2706820 w 4073848"/>
              <a:gd name="connsiteY3" fmla="*/ 161207 h 4071754"/>
              <a:gd name="connsiteX4" fmla="*/ 3868829 w 4073848"/>
              <a:gd name="connsiteY4" fmla="*/ 1209821 h 4071754"/>
              <a:gd name="connsiteX5" fmla="*/ 3896899 w 4073848"/>
              <a:gd name="connsiteY5" fmla="*/ 1208404 h 4071754"/>
              <a:gd name="connsiteX6" fmla="*/ 3913776 w 4073848"/>
              <a:gd name="connsiteY6" fmla="*/ 1243422 h 4071754"/>
              <a:gd name="connsiteX7" fmla="*/ 4073848 w 4073848"/>
              <a:gd name="connsiteY7" fmla="*/ 2035877 h 4071754"/>
              <a:gd name="connsiteX8" fmla="*/ 2036924 w 4073848"/>
              <a:gd name="connsiteY8" fmla="*/ 4071754 h 4071754"/>
              <a:gd name="connsiteX9" fmla="*/ 0 w 4073848"/>
              <a:gd name="connsiteY9" fmla="*/ 2035877 h 4071754"/>
              <a:gd name="connsiteX10" fmla="*/ 2036924 w 4073848"/>
              <a:gd name="connsiteY10" fmla="*/ 0 h 407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73848" h="4071754">
                <a:moveTo>
                  <a:pt x="2036924" y="0"/>
                </a:moveTo>
                <a:cubicBezTo>
                  <a:pt x="2247854" y="0"/>
                  <a:pt x="2451297" y="32045"/>
                  <a:pt x="2642643" y="91529"/>
                </a:cubicBezTo>
                <a:lnTo>
                  <a:pt x="2704444" y="114137"/>
                </a:lnTo>
                <a:lnTo>
                  <a:pt x="2706820" y="161207"/>
                </a:lnTo>
                <a:cubicBezTo>
                  <a:pt x="2766636" y="750198"/>
                  <a:pt x="3264057" y="1209821"/>
                  <a:pt x="3868829" y="1209821"/>
                </a:cubicBezTo>
                <a:lnTo>
                  <a:pt x="3896899" y="1208404"/>
                </a:lnTo>
                <a:lnTo>
                  <a:pt x="3913776" y="1243422"/>
                </a:lnTo>
                <a:cubicBezTo>
                  <a:pt x="4016850" y="1486991"/>
                  <a:pt x="4073848" y="1754781"/>
                  <a:pt x="4073848" y="2035877"/>
                </a:cubicBezTo>
                <a:cubicBezTo>
                  <a:pt x="4073848" y="3160261"/>
                  <a:pt x="3161886" y="4071754"/>
                  <a:pt x="2036924" y="4071754"/>
                </a:cubicBezTo>
                <a:cubicBezTo>
                  <a:pt x="911962" y="4071754"/>
                  <a:pt x="0" y="3160261"/>
                  <a:pt x="0" y="2035877"/>
                </a:cubicBezTo>
                <a:cubicBezTo>
                  <a:pt x="0" y="911493"/>
                  <a:pt x="911962" y="0"/>
                  <a:pt x="2036924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5D42A5-FA1F-5440-80B2-9C6E7E00396A}"/>
              </a:ext>
            </a:extLst>
          </p:cNvPr>
          <p:cNvSpPr/>
          <p:nvPr userDrawn="1"/>
        </p:nvSpPr>
        <p:spPr bwMode="auto">
          <a:xfrm>
            <a:off x="9080695" y="319007"/>
            <a:ext cx="2336078" cy="233607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1B45E45-A3E1-E14A-B844-10FC09D69E02}"/>
              </a:ext>
            </a:extLst>
          </p:cNvPr>
          <p:cNvSpPr/>
          <p:nvPr userDrawn="1"/>
        </p:nvSpPr>
        <p:spPr bwMode="auto">
          <a:xfrm>
            <a:off x="9084350" y="1559401"/>
            <a:ext cx="1192455" cy="1095684"/>
          </a:xfrm>
          <a:custGeom>
            <a:avLst/>
            <a:gdLst>
              <a:gd name="connsiteX0" fmla="*/ 0 w 1192455"/>
              <a:gd name="connsiteY0" fmla="*/ 0 h 1095684"/>
              <a:gd name="connsiteX1" fmla="*/ 125343 w 1192455"/>
              <a:gd name="connsiteY1" fmla="*/ 45852 h 1095684"/>
              <a:gd name="connsiteX2" fmla="*/ 1123558 w 1192455"/>
              <a:gd name="connsiteY2" fmla="*/ 951320 h 1095684"/>
              <a:gd name="connsiteX3" fmla="*/ 1192455 w 1192455"/>
              <a:gd name="connsiteY3" fmla="*/ 1094267 h 1095684"/>
              <a:gd name="connsiteX4" fmla="*/ 1164385 w 1192455"/>
              <a:gd name="connsiteY4" fmla="*/ 1095684 h 1095684"/>
              <a:gd name="connsiteX5" fmla="*/ 2376 w 1192455"/>
              <a:gd name="connsiteY5" fmla="*/ 47070 h 1095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2455" h="1095684">
                <a:moveTo>
                  <a:pt x="0" y="0"/>
                </a:moveTo>
                <a:lnTo>
                  <a:pt x="125343" y="45852"/>
                </a:lnTo>
                <a:cubicBezTo>
                  <a:pt x="551808" y="226139"/>
                  <a:pt x="904057" y="547462"/>
                  <a:pt x="1123558" y="951320"/>
                </a:cubicBezTo>
                <a:lnTo>
                  <a:pt x="1192455" y="1094267"/>
                </a:lnTo>
                <a:lnTo>
                  <a:pt x="1164385" y="1095684"/>
                </a:lnTo>
                <a:cubicBezTo>
                  <a:pt x="559613" y="1095684"/>
                  <a:pt x="62192" y="636061"/>
                  <a:pt x="2376" y="47070"/>
                </a:cubicBezTo>
                <a:close/>
              </a:path>
            </a:pathLst>
          </a:cu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D33071-67F0-5444-B90C-D40754A485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376" y="404664"/>
            <a:ext cx="3168352" cy="1341346"/>
          </a:xfrm>
          <a:prstGeom prst="rect">
            <a:avLst/>
          </a:prstGeom>
        </p:spPr>
      </p:pic>
      <p:sp>
        <p:nvSpPr>
          <p:cNvPr id="27" name="Content Placeholder 10">
            <a:extLst>
              <a:ext uri="{FF2B5EF4-FFF2-40B4-BE49-F238E27FC236}">
                <a16:creationId xmlns:a16="http://schemas.microsoft.com/office/drawing/2014/main" id="{C108F751-0FA3-FF4D-9D6E-13B84D7ECBE1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492186" y="5857536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35" name="Content Placeholder 10">
            <a:extLst>
              <a:ext uri="{FF2B5EF4-FFF2-40B4-BE49-F238E27FC236}">
                <a16:creationId xmlns:a16="http://schemas.microsoft.com/office/drawing/2014/main" id="{524AECA7-0EBE-8B42-B40F-49F4F1EA60D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087524" y="5857536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37" name="Content Placeholder 10">
            <a:extLst>
              <a:ext uri="{FF2B5EF4-FFF2-40B4-BE49-F238E27FC236}">
                <a16:creationId xmlns:a16="http://schemas.microsoft.com/office/drawing/2014/main" id="{488B4926-1D71-8A48-9B4F-B10275E725B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896848" y="5857536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38" name="Content Placeholder 10">
            <a:extLst>
              <a:ext uri="{FF2B5EF4-FFF2-40B4-BE49-F238E27FC236}">
                <a16:creationId xmlns:a16="http://schemas.microsoft.com/office/drawing/2014/main" id="{4F2DD07C-538E-C14D-8F9E-7C7540EEEBA1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9301511" y="5857536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</p:spTree>
    <p:extLst>
      <p:ext uri="{BB962C8B-B14F-4D97-AF65-F5344CB8AC3E}">
        <p14:creationId xmlns:p14="http://schemas.microsoft.com/office/powerpoint/2010/main" val="2731429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OLD - Cover + circles x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icture Placeholder 89">
            <a:extLst>
              <a:ext uri="{FF2B5EF4-FFF2-40B4-BE49-F238E27FC236}">
                <a16:creationId xmlns:a16="http://schemas.microsoft.com/office/drawing/2014/main" id="{A52F73E9-1C8F-A647-A08D-3A30E3238B98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6561905" y="3136720"/>
            <a:ext cx="3207600" cy="3165434"/>
          </a:xfrm>
          <a:custGeom>
            <a:avLst/>
            <a:gdLst>
              <a:gd name="connsiteX0" fmla="*/ 1243304 w 3207600"/>
              <a:gd name="connsiteY0" fmla="*/ 0 h 3165434"/>
              <a:gd name="connsiteX1" fmla="*/ 1254053 w 3207600"/>
              <a:gd name="connsiteY1" fmla="*/ 22314 h 3165434"/>
              <a:gd name="connsiteX2" fmla="*/ 2745003 w 3207600"/>
              <a:gd name="connsiteY2" fmla="*/ 909690 h 3165434"/>
              <a:gd name="connsiteX3" fmla="*/ 2918368 w 3207600"/>
              <a:gd name="connsiteY3" fmla="*/ 900936 h 3165434"/>
              <a:gd name="connsiteX4" fmla="*/ 3054044 w 3207600"/>
              <a:gd name="connsiteY4" fmla="*/ 880229 h 3165434"/>
              <a:gd name="connsiteX5" fmla="*/ 3081565 w 3207600"/>
              <a:gd name="connsiteY5" fmla="*/ 937361 h 3165434"/>
              <a:gd name="connsiteX6" fmla="*/ 3207600 w 3207600"/>
              <a:gd name="connsiteY6" fmla="*/ 1561633 h 3165434"/>
              <a:gd name="connsiteX7" fmla="*/ 1603800 w 3207600"/>
              <a:gd name="connsiteY7" fmla="*/ 3165434 h 3165434"/>
              <a:gd name="connsiteX8" fmla="*/ 0 w 3207600"/>
              <a:gd name="connsiteY8" fmla="*/ 1561633 h 3165434"/>
              <a:gd name="connsiteX9" fmla="*/ 1126879 w 3207600"/>
              <a:gd name="connsiteY9" fmla="*/ 29936 h 316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07600" h="3165434">
                <a:moveTo>
                  <a:pt x="1243304" y="0"/>
                </a:moveTo>
                <a:lnTo>
                  <a:pt x="1254053" y="22314"/>
                </a:lnTo>
                <a:cubicBezTo>
                  <a:pt x="1541185" y="550875"/>
                  <a:pt x="2101191" y="909690"/>
                  <a:pt x="2745003" y="909690"/>
                </a:cubicBezTo>
                <a:cubicBezTo>
                  <a:pt x="2803531" y="909690"/>
                  <a:pt x="2861367" y="906725"/>
                  <a:pt x="2918368" y="900936"/>
                </a:cubicBezTo>
                <a:lnTo>
                  <a:pt x="3054044" y="880229"/>
                </a:lnTo>
                <a:lnTo>
                  <a:pt x="3081565" y="937361"/>
                </a:lnTo>
                <a:cubicBezTo>
                  <a:pt x="3162722" y="1129238"/>
                  <a:pt x="3207600" y="1340195"/>
                  <a:pt x="3207600" y="1561633"/>
                </a:cubicBezTo>
                <a:cubicBezTo>
                  <a:pt x="3207600" y="2447388"/>
                  <a:pt x="2489554" y="3165434"/>
                  <a:pt x="1603800" y="3165434"/>
                </a:cubicBezTo>
                <a:cubicBezTo>
                  <a:pt x="718046" y="3165434"/>
                  <a:pt x="0" y="2447388"/>
                  <a:pt x="0" y="1561633"/>
                </a:cubicBezTo>
                <a:cubicBezTo>
                  <a:pt x="0" y="841957"/>
                  <a:pt x="474023" y="232995"/>
                  <a:pt x="1126879" y="29936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  <p:sp>
        <p:nvSpPr>
          <p:cNvPr id="92" name="Picture Placeholder 91">
            <a:extLst>
              <a:ext uri="{FF2B5EF4-FFF2-40B4-BE49-F238E27FC236}">
                <a16:creationId xmlns:a16="http://schemas.microsoft.com/office/drawing/2014/main" id="{3E3A5249-3FF8-F245-99B9-1DCB6E32DF75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9786067" y="2392076"/>
            <a:ext cx="2599831" cy="2628000"/>
          </a:xfrm>
          <a:custGeom>
            <a:avLst/>
            <a:gdLst>
              <a:gd name="connsiteX0" fmla="*/ 1285831 w 2599831"/>
              <a:gd name="connsiteY0" fmla="*/ 0 h 2628000"/>
              <a:gd name="connsiteX1" fmla="*/ 2599831 w 2599831"/>
              <a:gd name="connsiteY1" fmla="*/ 1314000 h 2628000"/>
              <a:gd name="connsiteX2" fmla="*/ 1285831 w 2599831"/>
              <a:gd name="connsiteY2" fmla="*/ 2628000 h 2628000"/>
              <a:gd name="connsiteX3" fmla="*/ 30906 w 2599831"/>
              <a:gd name="connsiteY3" fmla="*/ 1704743 h 2628000"/>
              <a:gd name="connsiteX4" fmla="*/ 0 w 2599831"/>
              <a:gd name="connsiteY4" fmla="*/ 1584547 h 2628000"/>
              <a:gd name="connsiteX5" fmla="*/ 25061 w 2599831"/>
              <a:gd name="connsiteY5" fmla="*/ 1578103 h 2628000"/>
              <a:gd name="connsiteX6" fmla="*/ 1207687 w 2599831"/>
              <a:gd name="connsiteY6" fmla="*/ 132099 h 2628000"/>
              <a:gd name="connsiteX7" fmla="*/ 1214175 w 2599831"/>
              <a:gd name="connsiteY7" fmla="*/ 3619 h 26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9831" h="2628000">
                <a:moveTo>
                  <a:pt x="1285831" y="0"/>
                </a:moveTo>
                <a:cubicBezTo>
                  <a:pt x="2011533" y="0"/>
                  <a:pt x="2599831" y="588298"/>
                  <a:pt x="2599831" y="1314000"/>
                </a:cubicBezTo>
                <a:cubicBezTo>
                  <a:pt x="2599831" y="2039702"/>
                  <a:pt x="2011533" y="2628000"/>
                  <a:pt x="1285831" y="2628000"/>
                </a:cubicBezTo>
                <a:cubicBezTo>
                  <a:pt x="696198" y="2628000"/>
                  <a:pt x="197273" y="2239632"/>
                  <a:pt x="30906" y="1704743"/>
                </a:cubicBezTo>
                <a:lnTo>
                  <a:pt x="0" y="1584547"/>
                </a:lnTo>
                <a:lnTo>
                  <a:pt x="25061" y="1578103"/>
                </a:lnTo>
                <a:cubicBezTo>
                  <a:pt x="662192" y="1379935"/>
                  <a:pt x="1138221" y="816113"/>
                  <a:pt x="1207687" y="132099"/>
                </a:cubicBezTo>
                <a:lnTo>
                  <a:pt x="1214175" y="361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  <p:sp>
        <p:nvSpPr>
          <p:cNvPr id="94" name="Picture Placeholder 93">
            <a:extLst>
              <a:ext uri="{FF2B5EF4-FFF2-40B4-BE49-F238E27FC236}">
                <a16:creationId xmlns:a16="http://schemas.microsoft.com/office/drawing/2014/main" id="{61F4BD8A-8FDB-CC4A-B8DF-34526858EA98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7611308" y="655210"/>
            <a:ext cx="3391200" cy="3361740"/>
          </a:xfrm>
          <a:custGeom>
            <a:avLst/>
            <a:gdLst>
              <a:gd name="connsiteX0" fmla="*/ 1695600 w 3391200"/>
              <a:gd name="connsiteY0" fmla="*/ 0 h 3361740"/>
              <a:gd name="connsiteX1" fmla="*/ 3391200 w 3391200"/>
              <a:gd name="connsiteY1" fmla="*/ 1695600 h 3361740"/>
              <a:gd name="connsiteX2" fmla="*/ 3388934 w 3391200"/>
              <a:gd name="connsiteY2" fmla="*/ 1740484 h 3361740"/>
              <a:gd name="connsiteX3" fmla="*/ 3326239 w 3391200"/>
              <a:gd name="connsiteY3" fmla="*/ 1743650 h 3361740"/>
              <a:gd name="connsiteX4" fmla="*/ 2146588 w 3391200"/>
              <a:gd name="connsiteY4" fmla="*/ 3050866 h 3361740"/>
              <a:gd name="connsiteX5" fmla="*/ 2173284 w 3391200"/>
              <a:gd name="connsiteY5" fmla="*/ 3315683 h 3361740"/>
              <a:gd name="connsiteX6" fmla="*/ 2174757 w 3391200"/>
              <a:gd name="connsiteY6" fmla="*/ 3321413 h 3361740"/>
              <a:gd name="connsiteX7" fmla="*/ 2037323 w 3391200"/>
              <a:gd name="connsiteY7" fmla="*/ 3356752 h 3361740"/>
              <a:gd name="connsiteX8" fmla="*/ 2004640 w 3391200"/>
              <a:gd name="connsiteY8" fmla="*/ 3361740 h 3361740"/>
              <a:gd name="connsiteX9" fmla="*/ 1964626 w 3391200"/>
              <a:gd name="connsiteY9" fmla="*/ 3278676 h 3361740"/>
              <a:gd name="connsiteX10" fmla="*/ 554396 w 3391200"/>
              <a:gd name="connsiteY10" fmla="*/ 2439342 h 3361740"/>
              <a:gd name="connsiteX11" fmla="*/ 231175 w 3391200"/>
              <a:gd name="connsiteY11" fmla="*/ 2471926 h 3361740"/>
              <a:gd name="connsiteX12" fmla="*/ 193901 w 3391200"/>
              <a:gd name="connsiteY12" fmla="*/ 2481510 h 3361740"/>
              <a:gd name="connsiteX13" fmla="*/ 133249 w 3391200"/>
              <a:gd name="connsiteY13" fmla="*/ 2355604 h 3361740"/>
              <a:gd name="connsiteX14" fmla="*/ 0 w 3391200"/>
              <a:gd name="connsiteY14" fmla="*/ 1695600 h 3361740"/>
              <a:gd name="connsiteX15" fmla="*/ 1695600 w 3391200"/>
              <a:gd name="connsiteY15" fmla="*/ 0 h 336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91200" h="3361740">
                <a:moveTo>
                  <a:pt x="1695600" y="0"/>
                </a:moveTo>
                <a:cubicBezTo>
                  <a:pt x="2632054" y="0"/>
                  <a:pt x="3391200" y="759146"/>
                  <a:pt x="3391200" y="1695600"/>
                </a:cubicBezTo>
                <a:lnTo>
                  <a:pt x="3388934" y="1740484"/>
                </a:lnTo>
                <a:lnTo>
                  <a:pt x="3326239" y="1743650"/>
                </a:lnTo>
                <a:cubicBezTo>
                  <a:pt x="2663647" y="1810940"/>
                  <a:pt x="2146588" y="2370521"/>
                  <a:pt x="2146588" y="3050866"/>
                </a:cubicBezTo>
                <a:cubicBezTo>
                  <a:pt x="2146588" y="3141579"/>
                  <a:pt x="2155780" y="3230145"/>
                  <a:pt x="2173284" y="3315683"/>
                </a:cubicBezTo>
                <a:lnTo>
                  <a:pt x="2174757" y="3321413"/>
                </a:lnTo>
                <a:lnTo>
                  <a:pt x="2037323" y="3356752"/>
                </a:lnTo>
                <a:lnTo>
                  <a:pt x="2004640" y="3361740"/>
                </a:lnTo>
                <a:lnTo>
                  <a:pt x="1964626" y="3278676"/>
                </a:lnTo>
                <a:cubicBezTo>
                  <a:pt x="1693040" y="2778731"/>
                  <a:pt x="1163352" y="2439342"/>
                  <a:pt x="554396" y="2439342"/>
                </a:cubicBezTo>
                <a:cubicBezTo>
                  <a:pt x="443677" y="2439342"/>
                  <a:pt x="335578" y="2450562"/>
                  <a:pt x="231175" y="2471926"/>
                </a:cubicBezTo>
                <a:lnTo>
                  <a:pt x="193901" y="2481510"/>
                </a:lnTo>
                <a:lnTo>
                  <a:pt x="133249" y="2355604"/>
                </a:lnTo>
                <a:cubicBezTo>
                  <a:pt x="47447" y="2152745"/>
                  <a:pt x="0" y="1929714"/>
                  <a:pt x="0" y="1695600"/>
                </a:cubicBezTo>
                <a:cubicBezTo>
                  <a:pt x="0" y="759146"/>
                  <a:pt x="759146" y="0"/>
                  <a:pt x="169560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9A3CF4-43A3-3D4F-98EB-9A3445227A1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1365" y="5445224"/>
            <a:ext cx="6138731" cy="648072"/>
          </a:xfrm>
        </p:spPr>
        <p:txBody>
          <a:bodyPr/>
          <a:lstStyle>
            <a:lvl1pPr marL="0" indent="0">
              <a:spcBef>
                <a:spcPts val="1080"/>
              </a:spcBef>
              <a:buFontTx/>
              <a:buNone/>
              <a:defRPr sz="1600" b="1">
                <a:solidFill>
                  <a:srgbClr val="345E58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20C53E-019D-5340-A575-1CE91B16EA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376" y="404664"/>
            <a:ext cx="3168352" cy="134134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901DFAB-FEAA-744F-B310-2170402F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00" y="1988840"/>
            <a:ext cx="5280000" cy="3042618"/>
          </a:xfrm>
        </p:spPr>
        <p:txBody>
          <a:bodyPr anchor="ctr" anchorCtr="0"/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4DC59A-EF46-A342-AEC7-25E66342A221}"/>
              </a:ext>
            </a:extLst>
          </p:cNvPr>
          <p:cNvSpPr/>
          <p:nvPr userDrawn="1"/>
        </p:nvSpPr>
        <p:spPr>
          <a:xfrm>
            <a:off x="820800" y="639934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800" b="0" i="0" dirty="0">
                <a:solidFill>
                  <a:srgbClr val="3E5D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New Zealand Institute for Plant and Food Research Limited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025FD9DE-EB05-9246-B0FC-BB29701C2EDE}"/>
              </a:ext>
            </a:extLst>
          </p:cNvPr>
          <p:cNvSpPr/>
          <p:nvPr userDrawn="1"/>
        </p:nvSpPr>
        <p:spPr bwMode="auto">
          <a:xfrm>
            <a:off x="7805097" y="2526202"/>
            <a:ext cx="3192243" cy="1523809"/>
          </a:xfrm>
          <a:custGeom>
            <a:avLst/>
            <a:gdLst>
              <a:gd name="connsiteX0" fmla="*/ 1811729 w 3192243"/>
              <a:gd name="connsiteY0" fmla="*/ 1494507 h 1523809"/>
              <a:gd name="connsiteX1" fmla="*/ 1811729 w 3192243"/>
              <a:gd name="connsiteY1" fmla="*/ 1494508 h 1523809"/>
              <a:gd name="connsiteX2" fmla="*/ 1677162 w 3192243"/>
              <a:gd name="connsiteY2" fmla="*/ 1515046 h 1523809"/>
              <a:gd name="connsiteX3" fmla="*/ 1503613 w 3192243"/>
              <a:gd name="connsiteY3" fmla="*/ 1523809 h 1523809"/>
              <a:gd name="connsiteX4" fmla="*/ 1383800 w 3192243"/>
              <a:gd name="connsiteY4" fmla="*/ 1519646 h 1523809"/>
              <a:gd name="connsiteX5" fmla="*/ 1348941 w 3192243"/>
              <a:gd name="connsiteY5" fmla="*/ 1515998 h 1523809"/>
              <a:gd name="connsiteX6" fmla="*/ 1503613 w 3192243"/>
              <a:gd name="connsiteY6" fmla="*/ 1523808 h 1523809"/>
              <a:gd name="connsiteX7" fmla="*/ 1677162 w 3192243"/>
              <a:gd name="connsiteY7" fmla="*/ 1515045 h 1523809"/>
              <a:gd name="connsiteX8" fmla="*/ 1176349 w 3192243"/>
              <a:gd name="connsiteY8" fmla="*/ 1491585 h 1523809"/>
              <a:gd name="connsiteX9" fmla="*/ 1308745 w 3192243"/>
              <a:gd name="connsiteY9" fmla="*/ 1511791 h 1523809"/>
              <a:gd name="connsiteX10" fmla="*/ 1266230 w 3192243"/>
              <a:gd name="connsiteY10" fmla="*/ 1507341 h 1523809"/>
              <a:gd name="connsiteX11" fmla="*/ 1023035 w 3192243"/>
              <a:gd name="connsiteY11" fmla="*/ 1453713 h 1523809"/>
              <a:gd name="connsiteX12" fmla="*/ 1157418 w 3192243"/>
              <a:gd name="connsiteY12" fmla="*/ 1488266 h 1523809"/>
              <a:gd name="connsiteX13" fmla="*/ 1151180 w 3192243"/>
              <a:gd name="connsiteY13" fmla="*/ 1487173 h 1523809"/>
              <a:gd name="connsiteX14" fmla="*/ 1038929 w 3192243"/>
              <a:gd name="connsiteY14" fmla="*/ 1459417 h 1523809"/>
              <a:gd name="connsiteX15" fmla="*/ 1995096 w 3192243"/>
              <a:gd name="connsiteY15" fmla="*/ 1450909 h 1523809"/>
              <a:gd name="connsiteX16" fmla="*/ 1981963 w 3192243"/>
              <a:gd name="connsiteY16" fmla="*/ 1454286 h 1523809"/>
              <a:gd name="connsiteX17" fmla="*/ 1981963 w 3192243"/>
              <a:gd name="connsiteY17" fmla="*/ 1454286 h 1523809"/>
              <a:gd name="connsiteX18" fmla="*/ 2148842 w 3192243"/>
              <a:gd name="connsiteY18" fmla="*/ 1396082 h 1523809"/>
              <a:gd name="connsiteX19" fmla="*/ 2126006 w 3192243"/>
              <a:gd name="connsiteY19" fmla="*/ 1406071 h 1523809"/>
              <a:gd name="connsiteX20" fmla="*/ 2008403 w 3192243"/>
              <a:gd name="connsiteY20" fmla="*/ 1447483 h 1523809"/>
              <a:gd name="connsiteX21" fmla="*/ 798136 w 3192243"/>
              <a:gd name="connsiteY21" fmla="*/ 1368850 h 1523809"/>
              <a:gd name="connsiteX22" fmla="*/ 831898 w 3192243"/>
              <a:gd name="connsiteY22" fmla="*/ 1385114 h 1523809"/>
              <a:gd name="connsiteX23" fmla="*/ 823930 w 3192243"/>
              <a:gd name="connsiteY23" fmla="*/ 1382254 h 1523809"/>
              <a:gd name="connsiteX24" fmla="*/ 2288108 w 3192243"/>
              <a:gd name="connsiteY24" fmla="*/ 1330785 h 1523809"/>
              <a:gd name="connsiteX25" fmla="*/ 2239505 w 3192243"/>
              <a:gd name="connsiteY25" fmla="*/ 1356426 h 1523809"/>
              <a:gd name="connsiteX26" fmla="*/ 2189245 w 3192243"/>
              <a:gd name="connsiteY26" fmla="*/ 1378410 h 1523809"/>
              <a:gd name="connsiteX27" fmla="*/ 598967 w 3192243"/>
              <a:gd name="connsiteY27" fmla="*/ 1260884 h 1523809"/>
              <a:gd name="connsiteX28" fmla="*/ 649780 w 3192243"/>
              <a:gd name="connsiteY28" fmla="*/ 1291754 h 1523809"/>
              <a:gd name="connsiteX29" fmla="*/ 623450 w 3192243"/>
              <a:gd name="connsiteY29" fmla="*/ 1278071 h 1523809"/>
              <a:gd name="connsiteX30" fmla="*/ 2452616 w 3192243"/>
              <a:gd name="connsiteY30" fmla="*/ 1233937 h 1523809"/>
              <a:gd name="connsiteX31" fmla="*/ 2348505 w 3192243"/>
              <a:gd name="connsiteY31" fmla="*/ 1298922 h 1523809"/>
              <a:gd name="connsiteX32" fmla="*/ 2326790 w 3192243"/>
              <a:gd name="connsiteY32" fmla="*/ 1310378 h 1523809"/>
              <a:gd name="connsiteX33" fmla="*/ 433503 w 3192243"/>
              <a:gd name="connsiteY33" fmla="*/ 1143378 h 1523809"/>
              <a:gd name="connsiteX34" fmla="*/ 463009 w 3192243"/>
              <a:gd name="connsiteY34" fmla="*/ 1165443 h 1523809"/>
              <a:gd name="connsiteX35" fmla="*/ 439707 w 3192243"/>
              <a:gd name="connsiteY35" fmla="*/ 1149085 h 1523809"/>
              <a:gd name="connsiteX36" fmla="*/ 2663653 w 3192243"/>
              <a:gd name="connsiteY36" fmla="*/ 1063190 h 1523809"/>
              <a:gd name="connsiteX37" fmla="*/ 2644905 w 3192243"/>
              <a:gd name="connsiteY37" fmla="*/ 1082855 h 1523809"/>
              <a:gd name="connsiteX38" fmla="*/ 2623585 w 3192243"/>
              <a:gd name="connsiteY38" fmla="*/ 1099607 h 1523809"/>
              <a:gd name="connsiteX39" fmla="*/ 252559 w 3192243"/>
              <a:gd name="connsiteY39" fmla="*/ 970745 h 1523809"/>
              <a:gd name="connsiteX40" fmla="*/ 286928 w 3192243"/>
              <a:gd name="connsiteY40" fmla="*/ 1008560 h 1523809"/>
              <a:gd name="connsiteX41" fmla="*/ 274919 w 3192243"/>
              <a:gd name="connsiteY41" fmla="*/ 997514 h 1523809"/>
              <a:gd name="connsiteX42" fmla="*/ 118745 w 3192243"/>
              <a:gd name="connsiteY42" fmla="*/ 805720 h 1523809"/>
              <a:gd name="connsiteX43" fmla="*/ 153165 w 3192243"/>
              <a:gd name="connsiteY43" fmla="*/ 851749 h 1523809"/>
              <a:gd name="connsiteX44" fmla="*/ 131304 w 3192243"/>
              <a:gd name="connsiteY44" fmla="*/ 825577 h 1523809"/>
              <a:gd name="connsiteX45" fmla="*/ 2981881 w 3192243"/>
              <a:gd name="connsiteY45" fmla="*/ 658970 h 1523809"/>
              <a:gd name="connsiteX46" fmla="*/ 2955274 w 3192243"/>
              <a:gd name="connsiteY46" fmla="*/ 706572 h 1523809"/>
              <a:gd name="connsiteX47" fmla="*/ 2939390 w 3192243"/>
              <a:gd name="connsiteY47" fmla="*/ 728913 h 1523809"/>
              <a:gd name="connsiteX48" fmla="*/ 0 w 3192243"/>
              <a:gd name="connsiteY48" fmla="*/ 612489 h 1523809"/>
              <a:gd name="connsiteX49" fmla="*/ 11080 w 3192243"/>
              <a:gd name="connsiteY49" fmla="*/ 635490 h 1523809"/>
              <a:gd name="connsiteX50" fmla="*/ 11102 w 3192243"/>
              <a:gd name="connsiteY50" fmla="*/ 635526 h 1523809"/>
              <a:gd name="connsiteX51" fmla="*/ 11080 w 3192243"/>
              <a:gd name="connsiteY51" fmla="*/ 635491 h 1523809"/>
              <a:gd name="connsiteX52" fmla="*/ 0 w 3192243"/>
              <a:gd name="connsiteY52" fmla="*/ 612489 h 1523809"/>
              <a:gd name="connsiteX53" fmla="*/ 3067592 w 3192243"/>
              <a:gd name="connsiteY53" fmla="*/ 487178 h 1523809"/>
              <a:gd name="connsiteX54" fmla="*/ 3015317 w 3192243"/>
              <a:gd name="connsiteY54" fmla="*/ 599152 h 1523809"/>
              <a:gd name="connsiteX55" fmla="*/ 3003256 w 3192243"/>
              <a:gd name="connsiteY55" fmla="*/ 620730 h 1523809"/>
              <a:gd name="connsiteX56" fmla="*/ 3118929 w 3192243"/>
              <a:gd name="connsiteY56" fmla="*/ 346935 h 1523809"/>
              <a:gd name="connsiteX57" fmla="*/ 3111827 w 3192243"/>
              <a:gd name="connsiteY57" fmla="*/ 370814 h 1523809"/>
              <a:gd name="connsiteX58" fmla="*/ 3067648 w 3192243"/>
              <a:gd name="connsiteY58" fmla="*/ 487044 h 1523809"/>
              <a:gd name="connsiteX59" fmla="*/ 3159476 w 3192243"/>
              <a:gd name="connsiteY59" fmla="*/ 195918 h 1523809"/>
              <a:gd name="connsiteX60" fmla="*/ 3147573 w 3192243"/>
              <a:gd name="connsiteY60" fmla="*/ 250615 h 1523809"/>
              <a:gd name="connsiteX61" fmla="*/ 3131612 w 3192243"/>
              <a:gd name="connsiteY61" fmla="*/ 304288 h 1523809"/>
              <a:gd name="connsiteX62" fmla="*/ 3192243 w 3192243"/>
              <a:gd name="connsiteY62" fmla="*/ 0 h 1523809"/>
              <a:gd name="connsiteX63" fmla="*/ 3174501 w 3192243"/>
              <a:gd name="connsiteY63" fmla="*/ 126876 h 1523809"/>
              <a:gd name="connsiteX64" fmla="*/ 3169072 w 3192243"/>
              <a:gd name="connsiteY64" fmla="*/ 151821 h 152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192243" h="1523809">
                <a:moveTo>
                  <a:pt x="1811729" y="1494507"/>
                </a:moveTo>
                <a:lnTo>
                  <a:pt x="1811729" y="1494508"/>
                </a:lnTo>
                <a:lnTo>
                  <a:pt x="1677162" y="1515046"/>
                </a:lnTo>
                <a:cubicBezTo>
                  <a:pt x="1620101" y="1520841"/>
                  <a:pt x="1562204" y="1523809"/>
                  <a:pt x="1503613" y="1523809"/>
                </a:cubicBezTo>
                <a:cubicBezTo>
                  <a:pt x="1463332" y="1523809"/>
                  <a:pt x="1423379" y="1522406"/>
                  <a:pt x="1383800" y="1519646"/>
                </a:cubicBezTo>
                <a:lnTo>
                  <a:pt x="1348941" y="1515998"/>
                </a:lnTo>
                <a:lnTo>
                  <a:pt x="1503613" y="1523808"/>
                </a:lnTo>
                <a:cubicBezTo>
                  <a:pt x="1562203" y="1523808"/>
                  <a:pt x="1620101" y="1520840"/>
                  <a:pt x="1677162" y="1515045"/>
                </a:cubicBezTo>
                <a:close/>
                <a:moveTo>
                  <a:pt x="1176349" y="1491585"/>
                </a:moveTo>
                <a:lnTo>
                  <a:pt x="1308745" y="1511791"/>
                </a:lnTo>
                <a:lnTo>
                  <a:pt x="1266230" y="1507341"/>
                </a:lnTo>
                <a:close/>
                <a:moveTo>
                  <a:pt x="1023035" y="1453713"/>
                </a:moveTo>
                <a:lnTo>
                  <a:pt x="1157418" y="1488266"/>
                </a:lnTo>
                <a:lnTo>
                  <a:pt x="1151180" y="1487173"/>
                </a:lnTo>
                <a:cubicBezTo>
                  <a:pt x="1113282" y="1479170"/>
                  <a:pt x="1075849" y="1469903"/>
                  <a:pt x="1038929" y="1459417"/>
                </a:cubicBezTo>
                <a:close/>
                <a:moveTo>
                  <a:pt x="1995096" y="1450909"/>
                </a:moveTo>
                <a:lnTo>
                  <a:pt x="1981963" y="1454286"/>
                </a:lnTo>
                <a:lnTo>
                  <a:pt x="1981963" y="1454286"/>
                </a:lnTo>
                <a:close/>
                <a:moveTo>
                  <a:pt x="2148842" y="1396082"/>
                </a:moveTo>
                <a:lnTo>
                  <a:pt x="2126006" y="1406071"/>
                </a:lnTo>
                <a:lnTo>
                  <a:pt x="2008403" y="1447483"/>
                </a:lnTo>
                <a:close/>
                <a:moveTo>
                  <a:pt x="798136" y="1368850"/>
                </a:moveTo>
                <a:lnTo>
                  <a:pt x="831898" y="1385114"/>
                </a:lnTo>
                <a:lnTo>
                  <a:pt x="823930" y="1382254"/>
                </a:lnTo>
                <a:close/>
                <a:moveTo>
                  <a:pt x="2288108" y="1330785"/>
                </a:moveTo>
                <a:lnTo>
                  <a:pt x="2239505" y="1356426"/>
                </a:lnTo>
                <a:lnTo>
                  <a:pt x="2189245" y="1378410"/>
                </a:lnTo>
                <a:close/>
                <a:moveTo>
                  <a:pt x="598967" y="1260884"/>
                </a:moveTo>
                <a:lnTo>
                  <a:pt x="649780" y="1291754"/>
                </a:lnTo>
                <a:lnTo>
                  <a:pt x="623450" y="1278071"/>
                </a:lnTo>
                <a:close/>
                <a:moveTo>
                  <a:pt x="2452616" y="1233937"/>
                </a:moveTo>
                <a:lnTo>
                  <a:pt x="2348505" y="1298922"/>
                </a:lnTo>
                <a:lnTo>
                  <a:pt x="2326790" y="1310378"/>
                </a:lnTo>
                <a:close/>
                <a:moveTo>
                  <a:pt x="433503" y="1143378"/>
                </a:moveTo>
                <a:lnTo>
                  <a:pt x="463009" y="1165443"/>
                </a:lnTo>
                <a:lnTo>
                  <a:pt x="439707" y="1149085"/>
                </a:lnTo>
                <a:close/>
                <a:moveTo>
                  <a:pt x="2663653" y="1063190"/>
                </a:moveTo>
                <a:lnTo>
                  <a:pt x="2644905" y="1082855"/>
                </a:lnTo>
                <a:lnTo>
                  <a:pt x="2623585" y="1099607"/>
                </a:lnTo>
                <a:close/>
                <a:moveTo>
                  <a:pt x="252559" y="970745"/>
                </a:moveTo>
                <a:lnTo>
                  <a:pt x="286928" y="1008560"/>
                </a:lnTo>
                <a:lnTo>
                  <a:pt x="274919" y="997514"/>
                </a:lnTo>
                <a:close/>
                <a:moveTo>
                  <a:pt x="118745" y="805720"/>
                </a:moveTo>
                <a:lnTo>
                  <a:pt x="153165" y="851749"/>
                </a:lnTo>
                <a:lnTo>
                  <a:pt x="131304" y="825577"/>
                </a:lnTo>
                <a:close/>
                <a:moveTo>
                  <a:pt x="2981881" y="658970"/>
                </a:moveTo>
                <a:lnTo>
                  <a:pt x="2955274" y="706572"/>
                </a:lnTo>
                <a:lnTo>
                  <a:pt x="2939390" y="728913"/>
                </a:lnTo>
                <a:close/>
                <a:moveTo>
                  <a:pt x="0" y="612489"/>
                </a:moveTo>
                <a:lnTo>
                  <a:pt x="11080" y="635490"/>
                </a:lnTo>
                <a:lnTo>
                  <a:pt x="11102" y="635526"/>
                </a:lnTo>
                <a:lnTo>
                  <a:pt x="11080" y="635491"/>
                </a:lnTo>
                <a:lnTo>
                  <a:pt x="0" y="612489"/>
                </a:lnTo>
                <a:close/>
                <a:moveTo>
                  <a:pt x="3067592" y="487178"/>
                </a:moveTo>
                <a:lnTo>
                  <a:pt x="3015317" y="599152"/>
                </a:lnTo>
                <a:lnTo>
                  <a:pt x="3003256" y="620730"/>
                </a:lnTo>
                <a:close/>
                <a:moveTo>
                  <a:pt x="3118929" y="346935"/>
                </a:moveTo>
                <a:lnTo>
                  <a:pt x="3111827" y="370814"/>
                </a:lnTo>
                <a:lnTo>
                  <a:pt x="3067648" y="487044"/>
                </a:lnTo>
                <a:close/>
                <a:moveTo>
                  <a:pt x="3159476" y="195918"/>
                </a:moveTo>
                <a:lnTo>
                  <a:pt x="3147573" y="250615"/>
                </a:lnTo>
                <a:lnTo>
                  <a:pt x="3131612" y="304288"/>
                </a:lnTo>
                <a:close/>
                <a:moveTo>
                  <a:pt x="3192243" y="0"/>
                </a:moveTo>
                <a:lnTo>
                  <a:pt x="3174501" y="126876"/>
                </a:lnTo>
                <a:lnTo>
                  <a:pt x="3169072" y="151821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2A6B19F1-F18D-DE45-A18F-DAE3B817E35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805209" y="2395695"/>
            <a:ext cx="3195034" cy="1650715"/>
          </a:xfrm>
          <a:custGeom>
            <a:avLst/>
            <a:gdLst>
              <a:gd name="connsiteX0" fmla="*/ 360496 w 3195034"/>
              <a:gd name="connsiteY0" fmla="*/ 698857 h 1650715"/>
              <a:gd name="connsiteX1" fmla="*/ 1770726 w 3195034"/>
              <a:gd name="connsiteY1" fmla="*/ 1538191 h 1650715"/>
              <a:gd name="connsiteX2" fmla="*/ 1810740 w 3195034"/>
              <a:gd name="connsiteY2" fmla="*/ 1621254 h 1650715"/>
              <a:gd name="connsiteX3" fmla="*/ 1675064 w 3195034"/>
              <a:gd name="connsiteY3" fmla="*/ 1641961 h 1650715"/>
              <a:gd name="connsiteX4" fmla="*/ 1501699 w 3195034"/>
              <a:gd name="connsiteY4" fmla="*/ 1650715 h 1650715"/>
              <a:gd name="connsiteX5" fmla="*/ 10749 w 3195034"/>
              <a:gd name="connsiteY5" fmla="*/ 763339 h 1650715"/>
              <a:gd name="connsiteX6" fmla="*/ 0 w 3195034"/>
              <a:gd name="connsiteY6" fmla="*/ 741025 h 1650715"/>
              <a:gd name="connsiteX7" fmla="*/ 37275 w 3195034"/>
              <a:gd name="connsiteY7" fmla="*/ 731441 h 1650715"/>
              <a:gd name="connsiteX8" fmla="*/ 360496 w 3195034"/>
              <a:gd name="connsiteY8" fmla="*/ 698857 h 1650715"/>
              <a:gd name="connsiteX9" fmla="*/ 3195034 w 3195034"/>
              <a:gd name="connsiteY9" fmla="*/ 0 h 1650715"/>
              <a:gd name="connsiteX10" fmla="*/ 3188546 w 3195034"/>
              <a:gd name="connsiteY10" fmla="*/ 128481 h 1650715"/>
              <a:gd name="connsiteX11" fmla="*/ 2005920 w 3195034"/>
              <a:gd name="connsiteY11" fmla="*/ 1574485 h 1650715"/>
              <a:gd name="connsiteX12" fmla="*/ 1980858 w 3195034"/>
              <a:gd name="connsiteY12" fmla="*/ 1580929 h 1650715"/>
              <a:gd name="connsiteX13" fmla="*/ 1979385 w 3195034"/>
              <a:gd name="connsiteY13" fmla="*/ 1575199 h 1650715"/>
              <a:gd name="connsiteX14" fmla="*/ 1952689 w 3195034"/>
              <a:gd name="connsiteY14" fmla="*/ 1310382 h 1650715"/>
              <a:gd name="connsiteX15" fmla="*/ 3132340 w 3195034"/>
              <a:gd name="connsiteY15" fmla="*/ 3166 h 16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95034" h="1650715">
                <a:moveTo>
                  <a:pt x="360496" y="698857"/>
                </a:moveTo>
                <a:cubicBezTo>
                  <a:pt x="969452" y="698857"/>
                  <a:pt x="1499140" y="1038246"/>
                  <a:pt x="1770726" y="1538191"/>
                </a:cubicBezTo>
                <a:lnTo>
                  <a:pt x="1810740" y="1621254"/>
                </a:lnTo>
                <a:lnTo>
                  <a:pt x="1675064" y="1641961"/>
                </a:lnTo>
                <a:cubicBezTo>
                  <a:pt x="1618063" y="1647750"/>
                  <a:pt x="1560227" y="1650715"/>
                  <a:pt x="1501699" y="1650715"/>
                </a:cubicBezTo>
                <a:cubicBezTo>
                  <a:pt x="857887" y="1650715"/>
                  <a:pt x="297881" y="1291900"/>
                  <a:pt x="10749" y="763339"/>
                </a:cubicBezTo>
                <a:lnTo>
                  <a:pt x="0" y="741025"/>
                </a:lnTo>
                <a:lnTo>
                  <a:pt x="37275" y="731441"/>
                </a:lnTo>
                <a:cubicBezTo>
                  <a:pt x="141678" y="710077"/>
                  <a:pt x="249777" y="698857"/>
                  <a:pt x="360496" y="698857"/>
                </a:cubicBezTo>
                <a:close/>
                <a:moveTo>
                  <a:pt x="3195034" y="0"/>
                </a:moveTo>
                <a:lnTo>
                  <a:pt x="3188546" y="128481"/>
                </a:lnTo>
                <a:cubicBezTo>
                  <a:pt x="3119080" y="812495"/>
                  <a:pt x="2643051" y="1376317"/>
                  <a:pt x="2005920" y="1574485"/>
                </a:cubicBezTo>
                <a:lnTo>
                  <a:pt x="1980858" y="1580929"/>
                </a:lnTo>
                <a:lnTo>
                  <a:pt x="1979385" y="1575199"/>
                </a:lnTo>
                <a:cubicBezTo>
                  <a:pt x="1961881" y="1489661"/>
                  <a:pt x="1952689" y="1401095"/>
                  <a:pt x="1952689" y="1310382"/>
                </a:cubicBezTo>
                <a:cubicBezTo>
                  <a:pt x="1952689" y="630036"/>
                  <a:pt x="2469748" y="70456"/>
                  <a:pt x="3132340" y="3166"/>
                </a:cubicBezTo>
                <a:close/>
              </a:path>
            </a:pathLst>
          </a:cu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9295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ITE - Title +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3A466C6-431E-2D4E-AA86-24EEFBBD8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20000" y="0"/>
            <a:ext cx="10344552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3E5D58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65A56-84AD-C34E-B4B3-C50C1ED9DF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0000" y="1260000"/>
            <a:ext cx="10753200" cy="52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4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3A466C6-431E-2D4E-AA86-24EEFBBD8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20000" y="0"/>
            <a:ext cx="10344552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119013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ITE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3A466C6-431E-2D4E-AA86-24EEFBBD8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20000" y="0"/>
            <a:ext cx="10344552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72020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WHITE - Title + Content x2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9E37C694-9C9B-DE41-8E1A-3E327DD43F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0000" y="1260000"/>
            <a:ext cx="5304563" cy="52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9BB63C1-0E12-E140-A98A-1ECD57327ECD}"/>
              </a:ext>
            </a:extLst>
          </p:cNvPr>
          <p:cNvSpPr>
            <a:spLocks noGrp="1" noChangeArrowheads="1"/>
          </p:cNvSpPr>
          <p:nvPr>
            <p:ph idx="10"/>
          </p:nvPr>
        </p:nvSpPr>
        <p:spPr bwMode="auto">
          <a:xfrm>
            <a:off x="6192112" y="1260000"/>
            <a:ext cx="5304563" cy="52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7167C48-E178-F044-B483-3E2DD230F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20000" y="0"/>
            <a:ext cx="10344552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7142848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ITE - Title + Content x 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260000"/>
            <a:ext cx="5303992" cy="2457032"/>
          </a:xfrm>
        </p:spPr>
        <p:txBody>
          <a:bodyPr/>
          <a:lstStyle>
            <a:lvl1pPr marL="360000" indent="-360000">
              <a:buFont typeface="System Font Regular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123273-8597-AE41-A62A-1982F2DF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8AFF57-CB15-6F4D-930E-F8DD9941672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20000" y="3892672"/>
            <a:ext cx="5303992" cy="2457032"/>
          </a:xfrm>
        </p:spPr>
        <p:txBody>
          <a:bodyPr/>
          <a:lstStyle>
            <a:lvl1pPr marL="360000" indent="-360000">
              <a:buFont typeface="System Font Regular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C275969-9C1F-9C4D-B6F8-3F9C1F917267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6400" y="3892672"/>
            <a:ext cx="5303992" cy="2457032"/>
          </a:xfrm>
        </p:spPr>
        <p:txBody>
          <a:bodyPr/>
          <a:lstStyle>
            <a:lvl1pPr marL="360000" indent="-360000">
              <a:buFont typeface="System Font Regular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FEAD93-F101-3B41-8EB9-6E21B66FC46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06400" y="1260000"/>
            <a:ext cx="5303992" cy="2457032"/>
          </a:xfrm>
        </p:spPr>
        <p:txBody>
          <a:bodyPr/>
          <a:lstStyle>
            <a:lvl1pPr marL="360000" indent="-360000">
              <a:buFont typeface="System Font Regular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979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ITE - Title + 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970DF54-CDD5-B647-AD40-2B4AA77AC9F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28615-67A2-DF48-BEE2-5B65E4FA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5376000" cy="11247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956DE25-F6B8-394B-B444-C97A29ADC1C2}"/>
              </a:ext>
            </a:extLst>
          </p:cNvPr>
          <p:cNvSpPr>
            <a:spLocks noGrp="1" noChangeArrowheads="1"/>
          </p:cNvSpPr>
          <p:nvPr>
            <p:ph idx="11"/>
          </p:nvPr>
        </p:nvSpPr>
        <p:spPr bwMode="auto">
          <a:xfrm>
            <a:off x="720000" y="1260000"/>
            <a:ext cx="4727928" cy="52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E4D63C-286E-2944-B430-2D42CBE518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32144" y="302097"/>
            <a:ext cx="576065" cy="61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6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85">
          <p15:clr>
            <a:srgbClr val="FBAE40"/>
          </p15:clr>
        </p15:guide>
        <p15:guide id="4" pos="3795">
          <p15:clr>
            <a:srgbClr val="FBAE40"/>
          </p15:clr>
        </p15:guide>
        <p15:guide id="5" pos="438">
          <p15:clr>
            <a:srgbClr val="FBAE40"/>
          </p15:clr>
        </p15:guide>
        <p15:guide id="6" pos="7242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4110">
          <p15:clr>
            <a:srgbClr val="FBAE40"/>
          </p15:clr>
        </p15:guide>
        <p15:guide id="9" orient="horz" pos="2205">
          <p15:clr>
            <a:srgbClr val="FBAE40"/>
          </p15:clr>
        </p15:guide>
        <p15:guide id="10" orient="horz" pos="2115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ITE - Titl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1890E1-2211-1C46-B04B-DEDDC6A3B60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124744"/>
            <a:ext cx="12191998" cy="573325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to insert picture</a:t>
            </a: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191EEB0-05CF-F04B-89F1-FF03EB079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6986" y="0"/>
            <a:ext cx="10344552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333168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WHITE-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494D88D-44D6-EC4B-B9F1-C598DF4E40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1999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3869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WHITE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432341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LD - Title + Content a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CBC195C3-EDA3-934D-964F-4B42E6B36B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0000" y="1260000"/>
            <a:ext cx="10753200" cy="52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D2BA38-4A6B-254C-8EAD-0A0D577D3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20000" y="0"/>
            <a:ext cx="10344552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8874812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LD - Title + Content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3277E1-1F12-284C-BB10-0E589DC6AFB8}"/>
              </a:ext>
            </a:extLst>
          </p:cNvPr>
          <p:cNvSpPr/>
          <p:nvPr userDrawn="1"/>
        </p:nvSpPr>
        <p:spPr bwMode="auto">
          <a:xfrm>
            <a:off x="0" y="1124744"/>
            <a:ext cx="12192000" cy="5733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BC195C3-EDA3-934D-964F-4B42E6B36B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0000" y="1260000"/>
            <a:ext cx="10753200" cy="52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D2BA38-4A6B-254C-8EAD-0A0D577D3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6986" y="0"/>
            <a:ext cx="10344552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2947684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- Title + Content x 2 box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3359BF-7635-FB4B-AEDC-AEB7F1E73D64}"/>
              </a:ext>
            </a:extLst>
          </p:cNvPr>
          <p:cNvSpPr/>
          <p:nvPr userDrawn="1"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28615-67A2-DF48-BEE2-5B65E4FA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5376000" cy="11247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956DE25-F6B8-394B-B444-C97A29ADC1C2}"/>
              </a:ext>
            </a:extLst>
          </p:cNvPr>
          <p:cNvSpPr>
            <a:spLocks noGrp="1" noChangeArrowheads="1"/>
          </p:cNvSpPr>
          <p:nvPr>
            <p:ph idx="11"/>
          </p:nvPr>
        </p:nvSpPr>
        <p:spPr bwMode="auto">
          <a:xfrm>
            <a:off x="720000" y="1260000"/>
            <a:ext cx="4727928" cy="52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345E58"/>
                </a:solidFill>
              </a:defRPr>
            </a:lvl1pPr>
            <a:lvl2pPr>
              <a:defRPr>
                <a:solidFill>
                  <a:srgbClr val="345E58"/>
                </a:solidFill>
              </a:defRPr>
            </a:lvl2pPr>
            <a:lvl3pPr>
              <a:defRPr>
                <a:solidFill>
                  <a:srgbClr val="345E58"/>
                </a:solidFill>
              </a:defRPr>
            </a:lvl3pPr>
            <a:lvl4pPr>
              <a:defRPr>
                <a:solidFill>
                  <a:srgbClr val="345E58"/>
                </a:solidFill>
              </a:defRPr>
            </a:lvl4pPr>
            <a:lvl5pPr>
              <a:defRPr>
                <a:solidFill>
                  <a:srgbClr val="345E5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7A0783-1B0C-9C48-8486-9AFDC08432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32144" y="302097"/>
            <a:ext cx="576065" cy="618605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2CCA84F2-6CF0-E145-ABD8-FDA9E75C77F9}"/>
              </a:ext>
            </a:extLst>
          </p:cNvPr>
          <p:cNvSpPr>
            <a:spLocks noGrp="1" noChangeArrowheads="1"/>
          </p:cNvSpPr>
          <p:nvPr>
            <p:ph idx="10"/>
          </p:nvPr>
        </p:nvSpPr>
        <p:spPr bwMode="auto">
          <a:xfrm>
            <a:off x="6783120" y="1260000"/>
            <a:ext cx="4727928" cy="52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018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85">
          <p15:clr>
            <a:srgbClr val="FBAE40"/>
          </p15:clr>
        </p15:guide>
        <p15:guide id="4" pos="3795">
          <p15:clr>
            <a:srgbClr val="FBAE40"/>
          </p15:clr>
        </p15:guide>
        <p15:guide id="5" pos="438">
          <p15:clr>
            <a:srgbClr val="FBAE40"/>
          </p15:clr>
        </p15:guide>
        <p15:guide id="6" pos="7242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4110">
          <p15:clr>
            <a:srgbClr val="FBAE40"/>
          </p15:clr>
        </p15:guide>
        <p15:guide id="9" orient="horz" pos="2205">
          <p15:clr>
            <a:srgbClr val="FBAE40"/>
          </p15:clr>
        </p15:guide>
        <p15:guide id="10" orient="horz" pos="211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- Title + Content x2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9E37C694-9C9B-DE41-8E1A-3E327DD43F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0000" y="1260000"/>
            <a:ext cx="5304563" cy="52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9BB63C1-0E12-E140-A98A-1ECD57327ECD}"/>
              </a:ext>
            </a:extLst>
          </p:cNvPr>
          <p:cNvSpPr>
            <a:spLocks noGrp="1" noChangeArrowheads="1"/>
          </p:cNvSpPr>
          <p:nvPr>
            <p:ph idx="10"/>
          </p:nvPr>
        </p:nvSpPr>
        <p:spPr bwMode="auto">
          <a:xfrm>
            <a:off x="6192112" y="1260000"/>
            <a:ext cx="5304563" cy="52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7167C48-E178-F044-B483-3E2DD230F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20000" y="0"/>
            <a:ext cx="10344552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1357039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- Title + Content x 2 box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3359BF-7635-FB4B-AEDC-AEB7F1E73D64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28615-67A2-DF48-BEE2-5B65E4FA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5376000" cy="11247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956DE25-F6B8-394B-B444-C97A29ADC1C2}"/>
              </a:ext>
            </a:extLst>
          </p:cNvPr>
          <p:cNvSpPr>
            <a:spLocks noGrp="1" noChangeArrowheads="1"/>
          </p:cNvSpPr>
          <p:nvPr>
            <p:ph idx="11"/>
          </p:nvPr>
        </p:nvSpPr>
        <p:spPr bwMode="auto">
          <a:xfrm>
            <a:off x="720000" y="1260000"/>
            <a:ext cx="4727928" cy="52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345E58"/>
                </a:solidFill>
              </a:defRPr>
            </a:lvl1pPr>
            <a:lvl2pPr>
              <a:defRPr>
                <a:solidFill>
                  <a:srgbClr val="345E58"/>
                </a:solidFill>
              </a:defRPr>
            </a:lvl2pPr>
            <a:lvl3pPr>
              <a:defRPr>
                <a:solidFill>
                  <a:srgbClr val="345E58"/>
                </a:solidFill>
              </a:defRPr>
            </a:lvl3pPr>
            <a:lvl4pPr>
              <a:defRPr>
                <a:solidFill>
                  <a:srgbClr val="345E58"/>
                </a:solidFill>
              </a:defRPr>
            </a:lvl4pPr>
            <a:lvl5pPr>
              <a:defRPr>
                <a:solidFill>
                  <a:srgbClr val="345E5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7A0783-1B0C-9C48-8486-9AFDC08432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32144" y="302097"/>
            <a:ext cx="576065" cy="618605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2CCA84F2-6CF0-E145-ABD8-FDA9E75C77F9}"/>
              </a:ext>
            </a:extLst>
          </p:cNvPr>
          <p:cNvSpPr>
            <a:spLocks noGrp="1" noChangeArrowheads="1"/>
          </p:cNvSpPr>
          <p:nvPr>
            <p:ph idx="10"/>
          </p:nvPr>
        </p:nvSpPr>
        <p:spPr bwMode="auto">
          <a:xfrm>
            <a:off x="6783120" y="1260000"/>
            <a:ext cx="4727928" cy="52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28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85">
          <p15:clr>
            <a:srgbClr val="FBAE40"/>
          </p15:clr>
        </p15:guide>
        <p15:guide id="4" pos="3795">
          <p15:clr>
            <a:srgbClr val="FBAE40"/>
          </p15:clr>
        </p15:guide>
        <p15:guide id="5" pos="438">
          <p15:clr>
            <a:srgbClr val="FBAE40"/>
          </p15:clr>
        </p15:guide>
        <p15:guide id="6" pos="7242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4110">
          <p15:clr>
            <a:srgbClr val="FBAE40"/>
          </p15:clr>
        </p15:guide>
        <p15:guide id="9" orient="horz" pos="2205">
          <p15:clr>
            <a:srgbClr val="FBAE40"/>
          </p15:clr>
        </p15:guide>
        <p15:guide id="10" orient="horz" pos="2115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- Title + 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970DF54-CDD5-B647-AD40-2B4AA77AC9F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8CA421-28AB-3740-89DD-AD2C67DC9C45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28615-67A2-DF48-BEE2-5B65E4FA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5376000" cy="11247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956DE25-F6B8-394B-B444-C97A29ADC1C2}"/>
              </a:ext>
            </a:extLst>
          </p:cNvPr>
          <p:cNvSpPr>
            <a:spLocks noGrp="1" noChangeArrowheads="1"/>
          </p:cNvSpPr>
          <p:nvPr>
            <p:ph idx="11"/>
          </p:nvPr>
        </p:nvSpPr>
        <p:spPr bwMode="auto">
          <a:xfrm>
            <a:off x="720000" y="1260000"/>
            <a:ext cx="4727928" cy="52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E4D63C-286E-2944-B430-2D42CBE518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32144" y="302097"/>
            <a:ext cx="576065" cy="61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2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85">
          <p15:clr>
            <a:srgbClr val="FBAE40"/>
          </p15:clr>
        </p15:guide>
        <p15:guide id="4" pos="3795">
          <p15:clr>
            <a:srgbClr val="FBAE40"/>
          </p15:clr>
        </p15:guide>
        <p15:guide id="5" pos="438">
          <p15:clr>
            <a:srgbClr val="FBAE40"/>
          </p15:clr>
        </p15:guide>
        <p15:guide id="6" pos="7242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4110">
          <p15:clr>
            <a:srgbClr val="FBAE40"/>
          </p15:clr>
        </p15:guide>
        <p15:guide id="9" orient="horz" pos="2205">
          <p15:clr>
            <a:srgbClr val="FBAE40"/>
          </p15:clr>
        </p15:guide>
        <p15:guide id="10" orient="horz" pos="2115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OLD - Section break 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99690" y="2042013"/>
            <a:ext cx="5592621" cy="2707712"/>
          </a:xfrm>
        </p:spPr>
        <p:txBody>
          <a:bodyPr/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EB35A9-E533-0F4D-BDFD-BFBCCB2A7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01831" y="332657"/>
            <a:ext cx="459969" cy="47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1037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LD - Section break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FC1E5F-9B17-A441-8C97-09664E66F4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7548" y="2060848"/>
            <a:ext cx="8136904" cy="2707712"/>
          </a:xfrm>
        </p:spPr>
        <p:txBody>
          <a:bodyPr/>
          <a:lstStyle>
            <a:lvl1pPr algn="ctr">
              <a:defRPr sz="4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9509796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LD - Section break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 bwMode="auto">
          <a:xfrm>
            <a:off x="3320819" y="620688"/>
            <a:ext cx="5550363" cy="5550363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13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99690" y="2042013"/>
            <a:ext cx="5592621" cy="2707712"/>
          </a:xfrm>
        </p:spPr>
        <p:txBody>
          <a:bodyPr/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500314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LD - Section break 4"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 bwMode="auto">
          <a:xfrm>
            <a:off x="3320819" y="620688"/>
            <a:ext cx="5550363" cy="55503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13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99690" y="2042013"/>
            <a:ext cx="5592621" cy="2707712"/>
          </a:xfrm>
        </p:spPr>
        <p:txBody>
          <a:bodyPr/>
          <a:lstStyle>
            <a:lvl1pPr marL="0" indent="0" algn="ctr">
              <a:tabLst>
                <a:tab pos="1012825" algn="l"/>
              </a:tabLst>
              <a:defRPr sz="4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3107697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OLD_End Slide">
    <p:bg>
      <p:bgPr>
        <a:solidFill>
          <a:srgbClr val="FFF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7BF2FD8-29F2-5048-9214-BEB511A359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376" y="404664"/>
            <a:ext cx="3168352" cy="13413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C0EF39-FB45-9546-A9DA-53FA234C50D9}"/>
              </a:ext>
            </a:extLst>
          </p:cNvPr>
          <p:cNvSpPr/>
          <p:nvPr/>
        </p:nvSpPr>
        <p:spPr>
          <a:xfrm>
            <a:off x="820800" y="639934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800" b="0" i="0" dirty="0">
                <a:solidFill>
                  <a:srgbClr val="3E5D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New Zealand Institute for Plant and Food Research Limited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0C213C-5661-294C-BC00-43521F886487}"/>
              </a:ext>
            </a:extLst>
          </p:cNvPr>
          <p:cNvSpPr/>
          <p:nvPr userDrawn="1"/>
        </p:nvSpPr>
        <p:spPr>
          <a:xfrm>
            <a:off x="820800" y="639934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800" b="0" i="0" dirty="0">
                <a:solidFill>
                  <a:srgbClr val="3E5D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New Zealand Institute for Plant and Food Research Limited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A638A1-7CD6-764B-ADC5-9F2C7214497D}"/>
              </a:ext>
            </a:extLst>
          </p:cNvPr>
          <p:cNvSpPr/>
          <p:nvPr userDrawn="1"/>
        </p:nvSpPr>
        <p:spPr>
          <a:xfrm>
            <a:off x="816000" y="5998503"/>
            <a:ext cx="1917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345E58"/>
                </a:solidFill>
              </a:rPr>
              <a:t>plantandfood.co.nz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98E3117-327A-B84B-A5C8-8BCA6CE156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3513" y="6027529"/>
            <a:ext cx="1584960" cy="2743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DD6BE2F-63F6-D143-AE6A-4284D301509A}"/>
              </a:ext>
            </a:extLst>
          </p:cNvPr>
          <p:cNvSpPr txBox="1"/>
          <p:nvPr userDrawn="1"/>
        </p:nvSpPr>
        <p:spPr>
          <a:xfrm>
            <a:off x="816000" y="3347459"/>
            <a:ext cx="5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AEB2DD18-A1A7-D149-87EF-C7F9377283CE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16000" y="4220490"/>
            <a:ext cx="6066723" cy="699587"/>
          </a:xfrm>
        </p:spPr>
        <p:txBody>
          <a:bodyPr/>
          <a:lstStyle>
            <a:lvl1pPr marL="0" indent="0">
              <a:spcBef>
                <a:spcPts val="500"/>
              </a:spcBef>
              <a:buFontTx/>
              <a:buNone/>
              <a:defRPr sz="1600" b="1">
                <a:solidFill>
                  <a:srgbClr val="345E58"/>
                </a:solidFill>
              </a:defRPr>
            </a:lvl1pPr>
          </a:lstStyle>
          <a:p>
            <a:pPr lvl="0"/>
            <a:r>
              <a:rPr lang="en-US" dirty="0"/>
              <a:t>Click to add e-mail address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DCDF6A-804B-2C51-18AD-0FCA8B3A22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b="29067"/>
          <a:stretch/>
        </p:blipFill>
        <p:spPr>
          <a:xfrm>
            <a:off x="7121354" y="1"/>
            <a:ext cx="449580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21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574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OLD - End slide + logos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B1C8743-E878-F047-8D65-48FFA9473EE0}"/>
              </a:ext>
            </a:extLst>
          </p:cNvPr>
          <p:cNvSpPr/>
          <p:nvPr userDrawn="1"/>
        </p:nvSpPr>
        <p:spPr bwMode="auto">
          <a:xfrm>
            <a:off x="0" y="0"/>
            <a:ext cx="12192000" cy="5733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36" name="Content Placeholder 10">
            <a:extLst>
              <a:ext uri="{FF2B5EF4-FFF2-40B4-BE49-F238E27FC236}">
                <a16:creationId xmlns:a16="http://schemas.microsoft.com/office/drawing/2014/main" id="{30BFC24E-B1D5-464A-9BD1-9D90E146CF87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0706174" y="5857536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437CE5-28AF-5146-AB3F-F6D911F17DBE}"/>
              </a:ext>
            </a:extLst>
          </p:cNvPr>
          <p:cNvSpPr/>
          <p:nvPr/>
        </p:nvSpPr>
        <p:spPr>
          <a:xfrm>
            <a:off x="820800" y="639934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800" b="0" i="0" dirty="0">
                <a:solidFill>
                  <a:srgbClr val="3E5D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New Zealand Institute for Plant and Food Research Limited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BF9721-3D5E-9143-999E-2FA01D2C172D}"/>
              </a:ext>
            </a:extLst>
          </p:cNvPr>
          <p:cNvSpPr/>
          <p:nvPr userDrawn="1"/>
        </p:nvSpPr>
        <p:spPr>
          <a:xfrm>
            <a:off x="820800" y="639934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800" b="0" i="0" dirty="0">
                <a:solidFill>
                  <a:srgbClr val="3E5D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New Zealand Institute for Plant and Food Research Limited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D33071-67F0-5444-B90C-D40754A485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376" y="404664"/>
            <a:ext cx="3168352" cy="1341346"/>
          </a:xfrm>
          <a:prstGeom prst="rect">
            <a:avLst/>
          </a:prstGeom>
        </p:spPr>
      </p:pic>
      <p:sp>
        <p:nvSpPr>
          <p:cNvPr id="27" name="Content Placeholder 10">
            <a:extLst>
              <a:ext uri="{FF2B5EF4-FFF2-40B4-BE49-F238E27FC236}">
                <a16:creationId xmlns:a16="http://schemas.microsoft.com/office/drawing/2014/main" id="{C108F751-0FA3-FF4D-9D6E-13B84D7ECBE1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492186" y="5857536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35" name="Content Placeholder 10">
            <a:extLst>
              <a:ext uri="{FF2B5EF4-FFF2-40B4-BE49-F238E27FC236}">
                <a16:creationId xmlns:a16="http://schemas.microsoft.com/office/drawing/2014/main" id="{524AECA7-0EBE-8B42-B40F-49F4F1EA60D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087524" y="5857536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37" name="Content Placeholder 10">
            <a:extLst>
              <a:ext uri="{FF2B5EF4-FFF2-40B4-BE49-F238E27FC236}">
                <a16:creationId xmlns:a16="http://schemas.microsoft.com/office/drawing/2014/main" id="{488B4926-1D71-8A48-9B4F-B10275E725B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896848" y="5857536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38" name="Content Placeholder 10">
            <a:extLst>
              <a:ext uri="{FF2B5EF4-FFF2-40B4-BE49-F238E27FC236}">
                <a16:creationId xmlns:a16="http://schemas.microsoft.com/office/drawing/2014/main" id="{4F2DD07C-538E-C14D-8F9E-7C7540EEEBA1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9301511" y="5857536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E2412E-79B9-6B4C-B3B0-F476687FD8D6}"/>
              </a:ext>
            </a:extLst>
          </p:cNvPr>
          <p:cNvSpPr/>
          <p:nvPr userDrawn="1"/>
        </p:nvSpPr>
        <p:spPr>
          <a:xfrm>
            <a:off x="816000" y="5998503"/>
            <a:ext cx="1917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345E58"/>
                </a:solidFill>
              </a:rPr>
              <a:t>plantandfood.co.nz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D7DBEAC-A853-684B-9605-0635DC5CF3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3513" y="6027529"/>
            <a:ext cx="1584960" cy="27432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0AD1CFF-0DA1-BD43-AA56-61F2AC0B6FE5}"/>
              </a:ext>
            </a:extLst>
          </p:cNvPr>
          <p:cNvSpPr txBox="1"/>
          <p:nvPr userDrawn="1"/>
        </p:nvSpPr>
        <p:spPr>
          <a:xfrm>
            <a:off x="816000" y="3347459"/>
            <a:ext cx="5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ACD2B860-7021-CD4D-87AE-94D9131081F4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16000" y="4220490"/>
            <a:ext cx="6066723" cy="699587"/>
          </a:xfrm>
        </p:spPr>
        <p:txBody>
          <a:bodyPr/>
          <a:lstStyle>
            <a:lvl1pPr marL="0" indent="0">
              <a:spcBef>
                <a:spcPts val="500"/>
              </a:spcBef>
              <a:buFontTx/>
              <a:buNone/>
              <a:defRPr sz="1600" b="1">
                <a:solidFill>
                  <a:srgbClr val="345E58"/>
                </a:solidFill>
              </a:defRPr>
            </a:lvl1pPr>
          </a:lstStyle>
          <a:p>
            <a:pPr lvl="0"/>
            <a:r>
              <a:rPr lang="en-US" dirty="0"/>
              <a:t>Click to add e-mail address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A9AF84-9B89-4B99-B40F-A078BF551B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68" b="30432"/>
          <a:stretch/>
        </p:blipFill>
        <p:spPr>
          <a:xfrm>
            <a:off x="7293387" y="1"/>
            <a:ext cx="4016248" cy="573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78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OLD_End slide + logos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9AE451C-64CC-A948-BF8B-D75185313885}"/>
              </a:ext>
            </a:extLst>
          </p:cNvPr>
          <p:cNvSpPr/>
          <p:nvPr userDrawn="1"/>
        </p:nvSpPr>
        <p:spPr bwMode="auto">
          <a:xfrm>
            <a:off x="6096000" y="1"/>
            <a:ext cx="6096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612E68-18FE-A742-8701-0A41C05861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2997" y="1314986"/>
            <a:ext cx="4016248" cy="32164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4457" y="966273"/>
            <a:ext cx="4487000" cy="697427"/>
          </a:xfrm>
        </p:spPr>
        <p:txBody>
          <a:bodyPr anchor="t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 b="1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Thank you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BF2FD8-29F2-5048-9214-BEB511A359B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8886" y="4915104"/>
            <a:ext cx="3168352" cy="1341346"/>
          </a:xfrm>
          <a:prstGeom prst="rect">
            <a:avLst/>
          </a:prstGeom>
        </p:spPr>
      </p:pic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158C61F-BA1C-F244-83B8-A0F95ECA2E6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84457" y="3215007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397F7194-4638-A540-9B1E-335CF6EA0C9F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84457" y="4273340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173C33A0-A043-A948-B099-91BECE8360B5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884457" y="2156674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B565D28E-E6F3-8145-A040-2C975C95304A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2414508" y="5332300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3F142C13-C2F5-9D45-B5D6-A8E67449D6E8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884457" y="5331674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27" name="Content Placeholder 10">
            <a:extLst>
              <a:ext uri="{FF2B5EF4-FFF2-40B4-BE49-F238E27FC236}">
                <a16:creationId xmlns:a16="http://schemas.microsoft.com/office/drawing/2014/main" id="{887C1BA0-64A0-744E-ADB8-AE48DD65F78C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944559" y="5332300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28" name="Content Placeholder 10">
            <a:extLst>
              <a:ext uri="{FF2B5EF4-FFF2-40B4-BE49-F238E27FC236}">
                <a16:creationId xmlns:a16="http://schemas.microsoft.com/office/drawing/2014/main" id="{69FF9AB4-2F00-464F-80C3-508BF66DB7B8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2414508" y="4273340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30" name="Content Placeholder 10">
            <a:extLst>
              <a:ext uri="{FF2B5EF4-FFF2-40B4-BE49-F238E27FC236}">
                <a16:creationId xmlns:a16="http://schemas.microsoft.com/office/drawing/2014/main" id="{2111A7E6-194B-5C46-8DEF-249FAFB13209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3944559" y="4273340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31" name="Content Placeholder 10">
            <a:extLst>
              <a:ext uri="{FF2B5EF4-FFF2-40B4-BE49-F238E27FC236}">
                <a16:creationId xmlns:a16="http://schemas.microsoft.com/office/drawing/2014/main" id="{8760447C-A4BC-764A-AE45-8BF8C0023F03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2414508" y="3215007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32" name="Content Placeholder 10">
            <a:extLst>
              <a:ext uri="{FF2B5EF4-FFF2-40B4-BE49-F238E27FC236}">
                <a16:creationId xmlns:a16="http://schemas.microsoft.com/office/drawing/2014/main" id="{EFAC369D-8EC3-1348-B9B0-D07E28FC3E40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3944559" y="3215007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33" name="Content Placeholder 10">
            <a:extLst>
              <a:ext uri="{FF2B5EF4-FFF2-40B4-BE49-F238E27FC236}">
                <a16:creationId xmlns:a16="http://schemas.microsoft.com/office/drawing/2014/main" id="{65ED0B90-0A3E-F442-ACB0-BD6255B59D2B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2414508" y="2156674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34" name="Content Placeholder 10">
            <a:extLst>
              <a:ext uri="{FF2B5EF4-FFF2-40B4-BE49-F238E27FC236}">
                <a16:creationId xmlns:a16="http://schemas.microsoft.com/office/drawing/2014/main" id="{295A6809-5859-9146-AE46-C863F94D9883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3944559" y="2156674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</p:spTree>
    <p:extLst>
      <p:ext uri="{BB962C8B-B14F-4D97-AF65-F5344CB8AC3E}">
        <p14:creationId xmlns:p14="http://schemas.microsoft.com/office/powerpoint/2010/main" val="3053766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574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- cover 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1365" y="5445224"/>
            <a:ext cx="6138731" cy="648072"/>
          </a:xfrm>
        </p:spPr>
        <p:txBody>
          <a:bodyPr/>
          <a:lstStyle>
            <a:lvl1pPr marL="0" indent="0">
              <a:spcBef>
                <a:spcPts val="1080"/>
              </a:spcBef>
              <a:buFontTx/>
              <a:buNone/>
              <a:defRPr sz="1600" b="1">
                <a:solidFill>
                  <a:srgbClr val="345E58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EAD216-30C4-7249-A5AA-7E4FDBCF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00" y="1988840"/>
            <a:ext cx="5280000" cy="3042618"/>
          </a:xfrm>
        </p:spPr>
        <p:txBody>
          <a:bodyPr anchor="ctr" anchorCtr="0"/>
          <a:lstStyle>
            <a:lvl1pPr>
              <a:defRPr sz="3600" b="1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437CE5-28AF-5146-AB3F-F6D911F17DBE}"/>
              </a:ext>
            </a:extLst>
          </p:cNvPr>
          <p:cNvSpPr/>
          <p:nvPr/>
        </p:nvSpPr>
        <p:spPr>
          <a:xfrm>
            <a:off x="820800" y="639934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800" b="0" i="0" dirty="0">
                <a:solidFill>
                  <a:srgbClr val="3E5D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New Zealand Institute for Plant and Food Research Limited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BF9721-3D5E-9143-999E-2FA01D2C172D}"/>
              </a:ext>
            </a:extLst>
          </p:cNvPr>
          <p:cNvSpPr/>
          <p:nvPr userDrawn="1"/>
        </p:nvSpPr>
        <p:spPr>
          <a:xfrm>
            <a:off x="820800" y="639934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800" b="0" i="0" dirty="0">
                <a:solidFill>
                  <a:srgbClr val="3E5D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New Zealand Institute for Plant and Food Research Limited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4F31B11-4A9A-9443-8FCF-131A08EC6D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79905" y="1956251"/>
            <a:ext cx="4073848" cy="4071754"/>
          </a:xfrm>
          <a:custGeom>
            <a:avLst/>
            <a:gdLst>
              <a:gd name="connsiteX0" fmla="*/ 2036924 w 4073848"/>
              <a:gd name="connsiteY0" fmla="*/ 0 h 4071754"/>
              <a:gd name="connsiteX1" fmla="*/ 2642643 w 4073848"/>
              <a:gd name="connsiteY1" fmla="*/ 91529 h 4071754"/>
              <a:gd name="connsiteX2" fmla="*/ 2704444 w 4073848"/>
              <a:gd name="connsiteY2" fmla="*/ 114137 h 4071754"/>
              <a:gd name="connsiteX3" fmla="*/ 2706820 w 4073848"/>
              <a:gd name="connsiteY3" fmla="*/ 161207 h 4071754"/>
              <a:gd name="connsiteX4" fmla="*/ 3868829 w 4073848"/>
              <a:gd name="connsiteY4" fmla="*/ 1209821 h 4071754"/>
              <a:gd name="connsiteX5" fmla="*/ 3896899 w 4073848"/>
              <a:gd name="connsiteY5" fmla="*/ 1208404 h 4071754"/>
              <a:gd name="connsiteX6" fmla="*/ 3913776 w 4073848"/>
              <a:gd name="connsiteY6" fmla="*/ 1243422 h 4071754"/>
              <a:gd name="connsiteX7" fmla="*/ 4073848 w 4073848"/>
              <a:gd name="connsiteY7" fmla="*/ 2035877 h 4071754"/>
              <a:gd name="connsiteX8" fmla="*/ 2036924 w 4073848"/>
              <a:gd name="connsiteY8" fmla="*/ 4071754 h 4071754"/>
              <a:gd name="connsiteX9" fmla="*/ 0 w 4073848"/>
              <a:gd name="connsiteY9" fmla="*/ 2035877 h 4071754"/>
              <a:gd name="connsiteX10" fmla="*/ 2036924 w 4073848"/>
              <a:gd name="connsiteY10" fmla="*/ 0 h 407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73848" h="4071754">
                <a:moveTo>
                  <a:pt x="2036924" y="0"/>
                </a:moveTo>
                <a:cubicBezTo>
                  <a:pt x="2247854" y="0"/>
                  <a:pt x="2451297" y="32045"/>
                  <a:pt x="2642643" y="91529"/>
                </a:cubicBezTo>
                <a:lnTo>
                  <a:pt x="2704444" y="114137"/>
                </a:lnTo>
                <a:lnTo>
                  <a:pt x="2706820" y="161207"/>
                </a:lnTo>
                <a:cubicBezTo>
                  <a:pt x="2766636" y="750198"/>
                  <a:pt x="3264057" y="1209821"/>
                  <a:pt x="3868829" y="1209821"/>
                </a:cubicBezTo>
                <a:lnTo>
                  <a:pt x="3896899" y="1208404"/>
                </a:lnTo>
                <a:lnTo>
                  <a:pt x="3913776" y="1243422"/>
                </a:lnTo>
                <a:cubicBezTo>
                  <a:pt x="4016850" y="1486991"/>
                  <a:pt x="4073848" y="1754781"/>
                  <a:pt x="4073848" y="2035877"/>
                </a:cubicBezTo>
                <a:cubicBezTo>
                  <a:pt x="4073848" y="3160261"/>
                  <a:pt x="3161886" y="4071754"/>
                  <a:pt x="2036924" y="4071754"/>
                </a:cubicBezTo>
                <a:cubicBezTo>
                  <a:pt x="911962" y="4071754"/>
                  <a:pt x="0" y="3160261"/>
                  <a:pt x="0" y="2035877"/>
                </a:cubicBezTo>
                <a:cubicBezTo>
                  <a:pt x="0" y="911493"/>
                  <a:pt x="911962" y="0"/>
                  <a:pt x="2036924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5D42A5-FA1F-5440-80B2-9C6E7E00396A}"/>
              </a:ext>
            </a:extLst>
          </p:cNvPr>
          <p:cNvSpPr/>
          <p:nvPr userDrawn="1"/>
        </p:nvSpPr>
        <p:spPr bwMode="auto">
          <a:xfrm>
            <a:off x="9080695" y="829995"/>
            <a:ext cx="2336078" cy="233607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1B45E45-A3E1-E14A-B844-10FC09D69E02}"/>
              </a:ext>
            </a:extLst>
          </p:cNvPr>
          <p:cNvSpPr/>
          <p:nvPr userDrawn="1"/>
        </p:nvSpPr>
        <p:spPr bwMode="auto">
          <a:xfrm>
            <a:off x="9084350" y="2070389"/>
            <a:ext cx="1192455" cy="1095684"/>
          </a:xfrm>
          <a:custGeom>
            <a:avLst/>
            <a:gdLst>
              <a:gd name="connsiteX0" fmla="*/ 0 w 1192455"/>
              <a:gd name="connsiteY0" fmla="*/ 0 h 1095684"/>
              <a:gd name="connsiteX1" fmla="*/ 125343 w 1192455"/>
              <a:gd name="connsiteY1" fmla="*/ 45852 h 1095684"/>
              <a:gd name="connsiteX2" fmla="*/ 1123558 w 1192455"/>
              <a:gd name="connsiteY2" fmla="*/ 951320 h 1095684"/>
              <a:gd name="connsiteX3" fmla="*/ 1192455 w 1192455"/>
              <a:gd name="connsiteY3" fmla="*/ 1094267 h 1095684"/>
              <a:gd name="connsiteX4" fmla="*/ 1164385 w 1192455"/>
              <a:gd name="connsiteY4" fmla="*/ 1095684 h 1095684"/>
              <a:gd name="connsiteX5" fmla="*/ 2376 w 1192455"/>
              <a:gd name="connsiteY5" fmla="*/ 47070 h 1095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2455" h="1095684">
                <a:moveTo>
                  <a:pt x="0" y="0"/>
                </a:moveTo>
                <a:lnTo>
                  <a:pt x="125343" y="45852"/>
                </a:lnTo>
                <a:cubicBezTo>
                  <a:pt x="551808" y="226139"/>
                  <a:pt x="904057" y="547462"/>
                  <a:pt x="1123558" y="951320"/>
                </a:cubicBezTo>
                <a:lnTo>
                  <a:pt x="1192455" y="1094267"/>
                </a:lnTo>
                <a:lnTo>
                  <a:pt x="1164385" y="1095684"/>
                </a:lnTo>
                <a:cubicBezTo>
                  <a:pt x="559613" y="1095684"/>
                  <a:pt x="62192" y="636061"/>
                  <a:pt x="2376" y="47070"/>
                </a:cubicBezTo>
                <a:close/>
              </a:path>
            </a:pathLst>
          </a:cu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E13680D-E404-234C-BE66-867A99A91C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376" y="404664"/>
            <a:ext cx="3168352" cy="134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3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- Title + Content x 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260000"/>
            <a:ext cx="5303992" cy="2457032"/>
          </a:xfrm>
        </p:spPr>
        <p:txBody>
          <a:bodyPr/>
          <a:lstStyle>
            <a:lvl1pPr marL="360000" indent="-360000">
              <a:buFont typeface="System Font Regular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123273-8597-AE41-A62A-1982F2DF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8AFF57-CB15-6F4D-930E-F8DD9941672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20000" y="3892672"/>
            <a:ext cx="5303992" cy="2457032"/>
          </a:xfrm>
        </p:spPr>
        <p:txBody>
          <a:bodyPr/>
          <a:lstStyle>
            <a:lvl1pPr marL="360000" indent="-360000">
              <a:buFont typeface="System Font Regular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C275969-9C1F-9C4D-B6F8-3F9C1F917267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6400" y="3892672"/>
            <a:ext cx="5303992" cy="2457032"/>
          </a:xfrm>
        </p:spPr>
        <p:txBody>
          <a:bodyPr/>
          <a:lstStyle>
            <a:lvl1pPr marL="360000" indent="-360000">
              <a:buFont typeface="System Font Regular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FEAD93-F101-3B41-8EB9-6E21B66FC46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06400" y="1260000"/>
            <a:ext cx="5303992" cy="2457032"/>
          </a:xfrm>
        </p:spPr>
        <p:txBody>
          <a:bodyPr/>
          <a:lstStyle>
            <a:lvl1pPr marL="360000" indent="-360000">
              <a:buFont typeface="System Font Regular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056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7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- cover + log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10">
            <a:extLst>
              <a:ext uri="{FF2B5EF4-FFF2-40B4-BE49-F238E27FC236}">
                <a16:creationId xmlns:a16="http://schemas.microsoft.com/office/drawing/2014/main" id="{30BFC24E-B1D5-464A-9BD1-9D90E146CF87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0706174" y="5857536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1C8743-E878-F047-8D65-48FFA9473EE0}"/>
              </a:ext>
            </a:extLst>
          </p:cNvPr>
          <p:cNvSpPr/>
          <p:nvPr userDrawn="1"/>
        </p:nvSpPr>
        <p:spPr bwMode="auto">
          <a:xfrm>
            <a:off x="0" y="0"/>
            <a:ext cx="12192000" cy="57332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1365" y="4672141"/>
            <a:ext cx="6138731" cy="550127"/>
          </a:xfrm>
        </p:spPr>
        <p:txBody>
          <a:bodyPr/>
          <a:lstStyle>
            <a:lvl1pPr marL="0" indent="0">
              <a:spcBef>
                <a:spcPts val="1080"/>
              </a:spcBef>
              <a:buFontTx/>
              <a:buNone/>
              <a:defRPr sz="1600" b="1">
                <a:solidFill>
                  <a:srgbClr val="345E58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EAD216-30C4-7249-A5AA-7E4FDBCF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00" y="1477852"/>
            <a:ext cx="5280000" cy="3042618"/>
          </a:xfrm>
        </p:spPr>
        <p:txBody>
          <a:bodyPr anchor="ctr" anchorCtr="0"/>
          <a:lstStyle>
            <a:lvl1pPr>
              <a:defRPr sz="3600" b="1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437CE5-28AF-5146-AB3F-F6D911F17DBE}"/>
              </a:ext>
            </a:extLst>
          </p:cNvPr>
          <p:cNvSpPr/>
          <p:nvPr/>
        </p:nvSpPr>
        <p:spPr>
          <a:xfrm>
            <a:off x="820800" y="639934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800" b="0" i="0" dirty="0">
                <a:solidFill>
                  <a:srgbClr val="3E5D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New Zealand Institute for Plant and Food Research Limited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BF9721-3D5E-9143-999E-2FA01D2C172D}"/>
              </a:ext>
            </a:extLst>
          </p:cNvPr>
          <p:cNvSpPr/>
          <p:nvPr userDrawn="1"/>
        </p:nvSpPr>
        <p:spPr>
          <a:xfrm>
            <a:off x="820800" y="639934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800" b="0" i="0" dirty="0">
                <a:solidFill>
                  <a:srgbClr val="3E5D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New Zealand Institute for Plant and Food Research Limited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4F31B11-4A9A-9443-8FCF-131A08EC6D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79905" y="1445263"/>
            <a:ext cx="4073848" cy="4071754"/>
          </a:xfrm>
          <a:custGeom>
            <a:avLst/>
            <a:gdLst>
              <a:gd name="connsiteX0" fmla="*/ 2036924 w 4073848"/>
              <a:gd name="connsiteY0" fmla="*/ 0 h 4071754"/>
              <a:gd name="connsiteX1" fmla="*/ 2642643 w 4073848"/>
              <a:gd name="connsiteY1" fmla="*/ 91529 h 4071754"/>
              <a:gd name="connsiteX2" fmla="*/ 2704444 w 4073848"/>
              <a:gd name="connsiteY2" fmla="*/ 114137 h 4071754"/>
              <a:gd name="connsiteX3" fmla="*/ 2706820 w 4073848"/>
              <a:gd name="connsiteY3" fmla="*/ 161207 h 4071754"/>
              <a:gd name="connsiteX4" fmla="*/ 3868829 w 4073848"/>
              <a:gd name="connsiteY4" fmla="*/ 1209821 h 4071754"/>
              <a:gd name="connsiteX5" fmla="*/ 3896899 w 4073848"/>
              <a:gd name="connsiteY5" fmla="*/ 1208404 h 4071754"/>
              <a:gd name="connsiteX6" fmla="*/ 3913776 w 4073848"/>
              <a:gd name="connsiteY6" fmla="*/ 1243422 h 4071754"/>
              <a:gd name="connsiteX7" fmla="*/ 4073848 w 4073848"/>
              <a:gd name="connsiteY7" fmla="*/ 2035877 h 4071754"/>
              <a:gd name="connsiteX8" fmla="*/ 2036924 w 4073848"/>
              <a:gd name="connsiteY8" fmla="*/ 4071754 h 4071754"/>
              <a:gd name="connsiteX9" fmla="*/ 0 w 4073848"/>
              <a:gd name="connsiteY9" fmla="*/ 2035877 h 4071754"/>
              <a:gd name="connsiteX10" fmla="*/ 2036924 w 4073848"/>
              <a:gd name="connsiteY10" fmla="*/ 0 h 407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73848" h="4071754">
                <a:moveTo>
                  <a:pt x="2036924" y="0"/>
                </a:moveTo>
                <a:cubicBezTo>
                  <a:pt x="2247854" y="0"/>
                  <a:pt x="2451297" y="32045"/>
                  <a:pt x="2642643" y="91529"/>
                </a:cubicBezTo>
                <a:lnTo>
                  <a:pt x="2704444" y="114137"/>
                </a:lnTo>
                <a:lnTo>
                  <a:pt x="2706820" y="161207"/>
                </a:lnTo>
                <a:cubicBezTo>
                  <a:pt x="2766636" y="750198"/>
                  <a:pt x="3264057" y="1209821"/>
                  <a:pt x="3868829" y="1209821"/>
                </a:cubicBezTo>
                <a:lnTo>
                  <a:pt x="3896899" y="1208404"/>
                </a:lnTo>
                <a:lnTo>
                  <a:pt x="3913776" y="1243422"/>
                </a:lnTo>
                <a:cubicBezTo>
                  <a:pt x="4016850" y="1486991"/>
                  <a:pt x="4073848" y="1754781"/>
                  <a:pt x="4073848" y="2035877"/>
                </a:cubicBezTo>
                <a:cubicBezTo>
                  <a:pt x="4073848" y="3160261"/>
                  <a:pt x="3161886" y="4071754"/>
                  <a:pt x="2036924" y="4071754"/>
                </a:cubicBezTo>
                <a:cubicBezTo>
                  <a:pt x="911962" y="4071754"/>
                  <a:pt x="0" y="3160261"/>
                  <a:pt x="0" y="2035877"/>
                </a:cubicBezTo>
                <a:cubicBezTo>
                  <a:pt x="0" y="911493"/>
                  <a:pt x="911962" y="0"/>
                  <a:pt x="2036924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5D42A5-FA1F-5440-80B2-9C6E7E00396A}"/>
              </a:ext>
            </a:extLst>
          </p:cNvPr>
          <p:cNvSpPr/>
          <p:nvPr userDrawn="1"/>
        </p:nvSpPr>
        <p:spPr bwMode="auto">
          <a:xfrm>
            <a:off x="9080695" y="319007"/>
            <a:ext cx="2336078" cy="233607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1B45E45-A3E1-E14A-B844-10FC09D69E02}"/>
              </a:ext>
            </a:extLst>
          </p:cNvPr>
          <p:cNvSpPr/>
          <p:nvPr userDrawn="1"/>
        </p:nvSpPr>
        <p:spPr bwMode="auto">
          <a:xfrm>
            <a:off x="9084350" y="1559401"/>
            <a:ext cx="1192455" cy="1095684"/>
          </a:xfrm>
          <a:custGeom>
            <a:avLst/>
            <a:gdLst>
              <a:gd name="connsiteX0" fmla="*/ 0 w 1192455"/>
              <a:gd name="connsiteY0" fmla="*/ 0 h 1095684"/>
              <a:gd name="connsiteX1" fmla="*/ 125343 w 1192455"/>
              <a:gd name="connsiteY1" fmla="*/ 45852 h 1095684"/>
              <a:gd name="connsiteX2" fmla="*/ 1123558 w 1192455"/>
              <a:gd name="connsiteY2" fmla="*/ 951320 h 1095684"/>
              <a:gd name="connsiteX3" fmla="*/ 1192455 w 1192455"/>
              <a:gd name="connsiteY3" fmla="*/ 1094267 h 1095684"/>
              <a:gd name="connsiteX4" fmla="*/ 1164385 w 1192455"/>
              <a:gd name="connsiteY4" fmla="*/ 1095684 h 1095684"/>
              <a:gd name="connsiteX5" fmla="*/ 2376 w 1192455"/>
              <a:gd name="connsiteY5" fmla="*/ 47070 h 1095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2455" h="1095684">
                <a:moveTo>
                  <a:pt x="0" y="0"/>
                </a:moveTo>
                <a:lnTo>
                  <a:pt x="125343" y="45852"/>
                </a:lnTo>
                <a:cubicBezTo>
                  <a:pt x="551808" y="226139"/>
                  <a:pt x="904057" y="547462"/>
                  <a:pt x="1123558" y="951320"/>
                </a:cubicBezTo>
                <a:lnTo>
                  <a:pt x="1192455" y="1094267"/>
                </a:lnTo>
                <a:lnTo>
                  <a:pt x="1164385" y="1095684"/>
                </a:lnTo>
                <a:cubicBezTo>
                  <a:pt x="559613" y="1095684"/>
                  <a:pt x="62192" y="636061"/>
                  <a:pt x="2376" y="47070"/>
                </a:cubicBezTo>
                <a:close/>
              </a:path>
            </a:pathLst>
          </a:cu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D33071-67F0-5444-B90C-D40754A485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376" y="404664"/>
            <a:ext cx="3168352" cy="1341346"/>
          </a:xfrm>
          <a:prstGeom prst="rect">
            <a:avLst/>
          </a:prstGeom>
        </p:spPr>
      </p:pic>
      <p:sp>
        <p:nvSpPr>
          <p:cNvPr id="27" name="Content Placeholder 10">
            <a:extLst>
              <a:ext uri="{FF2B5EF4-FFF2-40B4-BE49-F238E27FC236}">
                <a16:creationId xmlns:a16="http://schemas.microsoft.com/office/drawing/2014/main" id="{C108F751-0FA3-FF4D-9D6E-13B84D7ECBE1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492186" y="5857536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35" name="Content Placeholder 10">
            <a:extLst>
              <a:ext uri="{FF2B5EF4-FFF2-40B4-BE49-F238E27FC236}">
                <a16:creationId xmlns:a16="http://schemas.microsoft.com/office/drawing/2014/main" id="{524AECA7-0EBE-8B42-B40F-49F4F1EA60D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087524" y="5857536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37" name="Content Placeholder 10">
            <a:extLst>
              <a:ext uri="{FF2B5EF4-FFF2-40B4-BE49-F238E27FC236}">
                <a16:creationId xmlns:a16="http://schemas.microsoft.com/office/drawing/2014/main" id="{488B4926-1D71-8A48-9B4F-B10275E725B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896848" y="5857536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38" name="Content Placeholder 10">
            <a:extLst>
              <a:ext uri="{FF2B5EF4-FFF2-40B4-BE49-F238E27FC236}">
                <a16:creationId xmlns:a16="http://schemas.microsoft.com/office/drawing/2014/main" id="{4F2DD07C-538E-C14D-8F9E-7C7540EEEBA1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9301511" y="5857536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</p:spTree>
    <p:extLst>
      <p:ext uri="{BB962C8B-B14F-4D97-AF65-F5344CB8AC3E}">
        <p14:creationId xmlns:p14="http://schemas.microsoft.com/office/powerpoint/2010/main" val="3562034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- Cover + circles x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icture Placeholder 89">
            <a:extLst>
              <a:ext uri="{FF2B5EF4-FFF2-40B4-BE49-F238E27FC236}">
                <a16:creationId xmlns:a16="http://schemas.microsoft.com/office/drawing/2014/main" id="{A52F73E9-1C8F-A647-A08D-3A30E3238B98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6561905" y="3136720"/>
            <a:ext cx="3207600" cy="3165434"/>
          </a:xfrm>
          <a:custGeom>
            <a:avLst/>
            <a:gdLst>
              <a:gd name="connsiteX0" fmla="*/ 1243304 w 3207600"/>
              <a:gd name="connsiteY0" fmla="*/ 0 h 3165434"/>
              <a:gd name="connsiteX1" fmla="*/ 1254053 w 3207600"/>
              <a:gd name="connsiteY1" fmla="*/ 22314 h 3165434"/>
              <a:gd name="connsiteX2" fmla="*/ 2745003 w 3207600"/>
              <a:gd name="connsiteY2" fmla="*/ 909690 h 3165434"/>
              <a:gd name="connsiteX3" fmla="*/ 2918368 w 3207600"/>
              <a:gd name="connsiteY3" fmla="*/ 900936 h 3165434"/>
              <a:gd name="connsiteX4" fmla="*/ 3054044 w 3207600"/>
              <a:gd name="connsiteY4" fmla="*/ 880229 h 3165434"/>
              <a:gd name="connsiteX5" fmla="*/ 3081565 w 3207600"/>
              <a:gd name="connsiteY5" fmla="*/ 937361 h 3165434"/>
              <a:gd name="connsiteX6" fmla="*/ 3207600 w 3207600"/>
              <a:gd name="connsiteY6" fmla="*/ 1561633 h 3165434"/>
              <a:gd name="connsiteX7" fmla="*/ 1603800 w 3207600"/>
              <a:gd name="connsiteY7" fmla="*/ 3165434 h 3165434"/>
              <a:gd name="connsiteX8" fmla="*/ 0 w 3207600"/>
              <a:gd name="connsiteY8" fmla="*/ 1561633 h 3165434"/>
              <a:gd name="connsiteX9" fmla="*/ 1126879 w 3207600"/>
              <a:gd name="connsiteY9" fmla="*/ 29936 h 316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07600" h="3165434">
                <a:moveTo>
                  <a:pt x="1243304" y="0"/>
                </a:moveTo>
                <a:lnTo>
                  <a:pt x="1254053" y="22314"/>
                </a:lnTo>
                <a:cubicBezTo>
                  <a:pt x="1541185" y="550875"/>
                  <a:pt x="2101191" y="909690"/>
                  <a:pt x="2745003" y="909690"/>
                </a:cubicBezTo>
                <a:cubicBezTo>
                  <a:pt x="2803531" y="909690"/>
                  <a:pt x="2861367" y="906725"/>
                  <a:pt x="2918368" y="900936"/>
                </a:cubicBezTo>
                <a:lnTo>
                  <a:pt x="3054044" y="880229"/>
                </a:lnTo>
                <a:lnTo>
                  <a:pt x="3081565" y="937361"/>
                </a:lnTo>
                <a:cubicBezTo>
                  <a:pt x="3162722" y="1129238"/>
                  <a:pt x="3207600" y="1340195"/>
                  <a:pt x="3207600" y="1561633"/>
                </a:cubicBezTo>
                <a:cubicBezTo>
                  <a:pt x="3207600" y="2447388"/>
                  <a:pt x="2489554" y="3165434"/>
                  <a:pt x="1603800" y="3165434"/>
                </a:cubicBezTo>
                <a:cubicBezTo>
                  <a:pt x="718046" y="3165434"/>
                  <a:pt x="0" y="2447388"/>
                  <a:pt x="0" y="1561633"/>
                </a:cubicBezTo>
                <a:cubicBezTo>
                  <a:pt x="0" y="841957"/>
                  <a:pt x="474023" y="232995"/>
                  <a:pt x="1126879" y="299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  <p:sp>
        <p:nvSpPr>
          <p:cNvPr id="92" name="Picture Placeholder 91">
            <a:extLst>
              <a:ext uri="{FF2B5EF4-FFF2-40B4-BE49-F238E27FC236}">
                <a16:creationId xmlns:a16="http://schemas.microsoft.com/office/drawing/2014/main" id="{3E3A5249-3FF8-F245-99B9-1DCB6E32DF75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9786067" y="2392076"/>
            <a:ext cx="2599831" cy="2628000"/>
          </a:xfrm>
          <a:custGeom>
            <a:avLst/>
            <a:gdLst>
              <a:gd name="connsiteX0" fmla="*/ 1285831 w 2599831"/>
              <a:gd name="connsiteY0" fmla="*/ 0 h 2628000"/>
              <a:gd name="connsiteX1" fmla="*/ 2599831 w 2599831"/>
              <a:gd name="connsiteY1" fmla="*/ 1314000 h 2628000"/>
              <a:gd name="connsiteX2" fmla="*/ 1285831 w 2599831"/>
              <a:gd name="connsiteY2" fmla="*/ 2628000 h 2628000"/>
              <a:gd name="connsiteX3" fmla="*/ 30906 w 2599831"/>
              <a:gd name="connsiteY3" fmla="*/ 1704743 h 2628000"/>
              <a:gd name="connsiteX4" fmla="*/ 0 w 2599831"/>
              <a:gd name="connsiteY4" fmla="*/ 1584547 h 2628000"/>
              <a:gd name="connsiteX5" fmla="*/ 25061 w 2599831"/>
              <a:gd name="connsiteY5" fmla="*/ 1578103 h 2628000"/>
              <a:gd name="connsiteX6" fmla="*/ 1207687 w 2599831"/>
              <a:gd name="connsiteY6" fmla="*/ 132099 h 2628000"/>
              <a:gd name="connsiteX7" fmla="*/ 1214175 w 2599831"/>
              <a:gd name="connsiteY7" fmla="*/ 3619 h 26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9831" h="2628000">
                <a:moveTo>
                  <a:pt x="1285831" y="0"/>
                </a:moveTo>
                <a:cubicBezTo>
                  <a:pt x="2011533" y="0"/>
                  <a:pt x="2599831" y="588298"/>
                  <a:pt x="2599831" y="1314000"/>
                </a:cubicBezTo>
                <a:cubicBezTo>
                  <a:pt x="2599831" y="2039702"/>
                  <a:pt x="2011533" y="2628000"/>
                  <a:pt x="1285831" y="2628000"/>
                </a:cubicBezTo>
                <a:cubicBezTo>
                  <a:pt x="696198" y="2628000"/>
                  <a:pt x="197273" y="2239632"/>
                  <a:pt x="30906" y="1704743"/>
                </a:cubicBezTo>
                <a:lnTo>
                  <a:pt x="0" y="1584547"/>
                </a:lnTo>
                <a:lnTo>
                  <a:pt x="25061" y="1578103"/>
                </a:lnTo>
                <a:cubicBezTo>
                  <a:pt x="662192" y="1379935"/>
                  <a:pt x="1138221" y="816113"/>
                  <a:pt x="1207687" y="132099"/>
                </a:cubicBezTo>
                <a:lnTo>
                  <a:pt x="1214175" y="3619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  <p:sp>
        <p:nvSpPr>
          <p:cNvPr id="94" name="Picture Placeholder 93">
            <a:extLst>
              <a:ext uri="{FF2B5EF4-FFF2-40B4-BE49-F238E27FC236}">
                <a16:creationId xmlns:a16="http://schemas.microsoft.com/office/drawing/2014/main" id="{61F4BD8A-8FDB-CC4A-B8DF-34526858EA98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7611308" y="655210"/>
            <a:ext cx="3391200" cy="3361740"/>
          </a:xfrm>
          <a:custGeom>
            <a:avLst/>
            <a:gdLst>
              <a:gd name="connsiteX0" fmla="*/ 1695600 w 3391200"/>
              <a:gd name="connsiteY0" fmla="*/ 0 h 3361740"/>
              <a:gd name="connsiteX1" fmla="*/ 3391200 w 3391200"/>
              <a:gd name="connsiteY1" fmla="*/ 1695600 h 3361740"/>
              <a:gd name="connsiteX2" fmla="*/ 3388934 w 3391200"/>
              <a:gd name="connsiteY2" fmla="*/ 1740484 h 3361740"/>
              <a:gd name="connsiteX3" fmla="*/ 3326239 w 3391200"/>
              <a:gd name="connsiteY3" fmla="*/ 1743650 h 3361740"/>
              <a:gd name="connsiteX4" fmla="*/ 2146588 w 3391200"/>
              <a:gd name="connsiteY4" fmla="*/ 3050866 h 3361740"/>
              <a:gd name="connsiteX5" fmla="*/ 2173284 w 3391200"/>
              <a:gd name="connsiteY5" fmla="*/ 3315683 h 3361740"/>
              <a:gd name="connsiteX6" fmla="*/ 2174757 w 3391200"/>
              <a:gd name="connsiteY6" fmla="*/ 3321413 h 3361740"/>
              <a:gd name="connsiteX7" fmla="*/ 2037323 w 3391200"/>
              <a:gd name="connsiteY7" fmla="*/ 3356752 h 3361740"/>
              <a:gd name="connsiteX8" fmla="*/ 2004640 w 3391200"/>
              <a:gd name="connsiteY8" fmla="*/ 3361740 h 3361740"/>
              <a:gd name="connsiteX9" fmla="*/ 1964626 w 3391200"/>
              <a:gd name="connsiteY9" fmla="*/ 3278676 h 3361740"/>
              <a:gd name="connsiteX10" fmla="*/ 554396 w 3391200"/>
              <a:gd name="connsiteY10" fmla="*/ 2439342 h 3361740"/>
              <a:gd name="connsiteX11" fmla="*/ 231175 w 3391200"/>
              <a:gd name="connsiteY11" fmla="*/ 2471926 h 3361740"/>
              <a:gd name="connsiteX12" fmla="*/ 193901 w 3391200"/>
              <a:gd name="connsiteY12" fmla="*/ 2481510 h 3361740"/>
              <a:gd name="connsiteX13" fmla="*/ 133249 w 3391200"/>
              <a:gd name="connsiteY13" fmla="*/ 2355604 h 3361740"/>
              <a:gd name="connsiteX14" fmla="*/ 0 w 3391200"/>
              <a:gd name="connsiteY14" fmla="*/ 1695600 h 3361740"/>
              <a:gd name="connsiteX15" fmla="*/ 1695600 w 3391200"/>
              <a:gd name="connsiteY15" fmla="*/ 0 h 336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91200" h="3361740">
                <a:moveTo>
                  <a:pt x="1695600" y="0"/>
                </a:moveTo>
                <a:cubicBezTo>
                  <a:pt x="2632054" y="0"/>
                  <a:pt x="3391200" y="759146"/>
                  <a:pt x="3391200" y="1695600"/>
                </a:cubicBezTo>
                <a:lnTo>
                  <a:pt x="3388934" y="1740484"/>
                </a:lnTo>
                <a:lnTo>
                  <a:pt x="3326239" y="1743650"/>
                </a:lnTo>
                <a:cubicBezTo>
                  <a:pt x="2663647" y="1810940"/>
                  <a:pt x="2146588" y="2370521"/>
                  <a:pt x="2146588" y="3050866"/>
                </a:cubicBezTo>
                <a:cubicBezTo>
                  <a:pt x="2146588" y="3141579"/>
                  <a:pt x="2155780" y="3230145"/>
                  <a:pt x="2173284" y="3315683"/>
                </a:cubicBezTo>
                <a:lnTo>
                  <a:pt x="2174757" y="3321413"/>
                </a:lnTo>
                <a:lnTo>
                  <a:pt x="2037323" y="3356752"/>
                </a:lnTo>
                <a:lnTo>
                  <a:pt x="2004640" y="3361740"/>
                </a:lnTo>
                <a:lnTo>
                  <a:pt x="1964626" y="3278676"/>
                </a:lnTo>
                <a:cubicBezTo>
                  <a:pt x="1693040" y="2778731"/>
                  <a:pt x="1163352" y="2439342"/>
                  <a:pt x="554396" y="2439342"/>
                </a:cubicBezTo>
                <a:cubicBezTo>
                  <a:pt x="443677" y="2439342"/>
                  <a:pt x="335578" y="2450562"/>
                  <a:pt x="231175" y="2471926"/>
                </a:cubicBezTo>
                <a:lnTo>
                  <a:pt x="193901" y="2481510"/>
                </a:lnTo>
                <a:lnTo>
                  <a:pt x="133249" y="2355604"/>
                </a:lnTo>
                <a:cubicBezTo>
                  <a:pt x="47447" y="2152745"/>
                  <a:pt x="0" y="1929714"/>
                  <a:pt x="0" y="1695600"/>
                </a:cubicBezTo>
                <a:cubicBezTo>
                  <a:pt x="0" y="759146"/>
                  <a:pt x="759146" y="0"/>
                  <a:pt x="1695600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9A3CF4-43A3-3D4F-98EB-9A3445227A1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1365" y="5445224"/>
            <a:ext cx="6138731" cy="648072"/>
          </a:xfrm>
        </p:spPr>
        <p:txBody>
          <a:bodyPr/>
          <a:lstStyle>
            <a:lvl1pPr marL="0" indent="0">
              <a:spcBef>
                <a:spcPts val="1080"/>
              </a:spcBef>
              <a:buFontTx/>
              <a:buNone/>
              <a:defRPr sz="1600" b="1">
                <a:solidFill>
                  <a:srgbClr val="345E58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20C53E-019D-5340-A575-1CE91B16EA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376" y="404664"/>
            <a:ext cx="3168352" cy="134134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901DFAB-FEAA-744F-B310-2170402F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00" y="1988840"/>
            <a:ext cx="5280000" cy="3042618"/>
          </a:xfrm>
        </p:spPr>
        <p:txBody>
          <a:bodyPr anchor="ctr" anchorCtr="0"/>
          <a:lstStyle>
            <a:lvl1pPr>
              <a:defRPr sz="3600" b="1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4DC59A-EF46-A342-AEC7-25E66342A221}"/>
              </a:ext>
            </a:extLst>
          </p:cNvPr>
          <p:cNvSpPr/>
          <p:nvPr userDrawn="1"/>
        </p:nvSpPr>
        <p:spPr>
          <a:xfrm>
            <a:off x="820800" y="639934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800" b="0" i="0" dirty="0">
                <a:solidFill>
                  <a:srgbClr val="3E5D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New Zealand Institute for Plant and Food Research Limited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025FD9DE-EB05-9246-B0FC-BB29701C2EDE}"/>
              </a:ext>
            </a:extLst>
          </p:cNvPr>
          <p:cNvSpPr/>
          <p:nvPr userDrawn="1"/>
        </p:nvSpPr>
        <p:spPr bwMode="auto">
          <a:xfrm>
            <a:off x="7805097" y="2526202"/>
            <a:ext cx="3192243" cy="1523809"/>
          </a:xfrm>
          <a:custGeom>
            <a:avLst/>
            <a:gdLst>
              <a:gd name="connsiteX0" fmla="*/ 1811729 w 3192243"/>
              <a:gd name="connsiteY0" fmla="*/ 1494507 h 1523809"/>
              <a:gd name="connsiteX1" fmla="*/ 1811729 w 3192243"/>
              <a:gd name="connsiteY1" fmla="*/ 1494508 h 1523809"/>
              <a:gd name="connsiteX2" fmla="*/ 1677162 w 3192243"/>
              <a:gd name="connsiteY2" fmla="*/ 1515046 h 1523809"/>
              <a:gd name="connsiteX3" fmla="*/ 1503613 w 3192243"/>
              <a:gd name="connsiteY3" fmla="*/ 1523809 h 1523809"/>
              <a:gd name="connsiteX4" fmla="*/ 1383800 w 3192243"/>
              <a:gd name="connsiteY4" fmla="*/ 1519646 h 1523809"/>
              <a:gd name="connsiteX5" fmla="*/ 1348941 w 3192243"/>
              <a:gd name="connsiteY5" fmla="*/ 1515998 h 1523809"/>
              <a:gd name="connsiteX6" fmla="*/ 1503613 w 3192243"/>
              <a:gd name="connsiteY6" fmla="*/ 1523808 h 1523809"/>
              <a:gd name="connsiteX7" fmla="*/ 1677162 w 3192243"/>
              <a:gd name="connsiteY7" fmla="*/ 1515045 h 1523809"/>
              <a:gd name="connsiteX8" fmla="*/ 1176349 w 3192243"/>
              <a:gd name="connsiteY8" fmla="*/ 1491585 h 1523809"/>
              <a:gd name="connsiteX9" fmla="*/ 1308745 w 3192243"/>
              <a:gd name="connsiteY9" fmla="*/ 1511791 h 1523809"/>
              <a:gd name="connsiteX10" fmla="*/ 1266230 w 3192243"/>
              <a:gd name="connsiteY10" fmla="*/ 1507341 h 1523809"/>
              <a:gd name="connsiteX11" fmla="*/ 1023035 w 3192243"/>
              <a:gd name="connsiteY11" fmla="*/ 1453713 h 1523809"/>
              <a:gd name="connsiteX12" fmla="*/ 1157418 w 3192243"/>
              <a:gd name="connsiteY12" fmla="*/ 1488266 h 1523809"/>
              <a:gd name="connsiteX13" fmla="*/ 1151180 w 3192243"/>
              <a:gd name="connsiteY13" fmla="*/ 1487173 h 1523809"/>
              <a:gd name="connsiteX14" fmla="*/ 1038929 w 3192243"/>
              <a:gd name="connsiteY14" fmla="*/ 1459417 h 1523809"/>
              <a:gd name="connsiteX15" fmla="*/ 1995096 w 3192243"/>
              <a:gd name="connsiteY15" fmla="*/ 1450909 h 1523809"/>
              <a:gd name="connsiteX16" fmla="*/ 1981963 w 3192243"/>
              <a:gd name="connsiteY16" fmla="*/ 1454286 h 1523809"/>
              <a:gd name="connsiteX17" fmla="*/ 1981963 w 3192243"/>
              <a:gd name="connsiteY17" fmla="*/ 1454286 h 1523809"/>
              <a:gd name="connsiteX18" fmla="*/ 2148842 w 3192243"/>
              <a:gd name="connsiteY18" fmla="*/ 1396082 h 1523809"/>
              <a:gd name="connsiteX19" fmla="*/ 2126006 w 3192243"/>
              <a:gd name="connsiteY19" fmla="*/ 1406071 h 1523809"/>
              <a:gd name="connsiteX20" fmla="*/ 2008403 w 3192243"/>
              <a:gd name="connsiteY20" fmla="*/ 1447483 h 1523809"/>
              <a:gd name="connsiteX21" fmla="*/ 798136 w 3192243"/>
              <a:gd name="connsiteY21" fmla="*/ 1368850 h 1523809"/>
              <a:gd name="connsiteX22" fmla="*/ 831898 w 3192243"/>
              <a:gd name="connsiteY22" fmla="*/ 1385114 h 1523809"/>
              <a:gd name="connsiteX23" fmla="*/ 823930 w 3192243"/>
              <a:gd name="connsiteY23" fmla="*/ 1382254 h 1523809"/>
              <a:gd name="connsiteX24" fmla="*/ 2288108 w 3192243"/>
              <a:gd name="connsiteY24" fmla="*/ 1330785 h 1523809"/>
              <a:gd name="connsiteX25" fmla="*/ 2239505 w 3192243"/>
              <a:gd name="connsiteY25" fmla="*/ 1356426 h 1523809"/>
              <a:gd name="connsiteX26" fmla="*/ 2189245 w 3192243"/>
              <a:gd name="connsiteY26" fmla="*/ 1378410 h 1523809"/>
              <a:gd name="connsiteX27" fmla="*/ 598967 w 3192243"/>
              <a:gd name="connsiteY27" fmla="*/ 1260884 h 1523809"/>
              <a:gd name="connsiteX28" fmla="*/ 649780 w 3192243"/>
              <a:gd name="connsiteY28" fmla="*/ 1291754 h 1523809"/>
              <a:gd name="connsiteX29" fmla="*/ 623450 w 3192243"/>
              <a:gd name="connsiteY29" fmla="*/ 1278071 h 1523809"/>
              <a:gd name="connsiteX30" fmla="*/ 2452616 w 3192243"/>
              <a:gd name="connsiteY30" fmla="*/ 1233937 h 1523809"/>
              <a:gd name="connsiteX31" fmla="*/ 2348505 w 3192243"/>
              <a:gd name="connsiteY31" fmla="*/ 1298922 h 1523809"/>
              <a:gd name="connsiteX32" fmla="*/ 2326790 w 3192243"/>
              <a:gd name="connsiteY32" fmla="*/ 1310378 h 1523809"/>
              <a:gd name="connsiteX33" fmla="*/ 433503 w 3192243"/>
              <a:gd name="connsiteY33" fmla="*/ 1143378 h 1523809"/>
              <a:gd name="connsiteX34" fmla="*/ 463009 w 3192243"/>
              <a:gd name="connsiteY34" fmla="*/ 1165443 h 1523809"/>
              <a:gd name="connsiteX35" fmla="*/ 439707 w 3192243"/>
              <a:gd name="connsiteY35" fmla="*/ 1149085 h 1523809"/>
              <a:gd name="connsiteX36" fmla="*/ 2663653 w 3192243"/>
              <a:gd name="connsiteY36" fmla="*/ 1063190 h 1523809"/>
              <a:gd name="connsiteX37" fmla="*/ 2644905 w 3192243"/>
              <a:gd name="connsiteY37" fmla="*/ 1082855 h 1523809"/>
              <a:gd name="connsiteX38" fmla="*/ 2623585 w 3192243"/>
              <a:gd name="connsiteY38" fmla="*/ 1099607 h 1523809"/>
              <a:gd name="connsiteX39" fmla="*/ 252559 w 3192243"/>
              <a:gd name="connsiteY39" fmla="*/ 970745 h 1523809"/>
              <a:gd name="connsiteX40" fmla="*/ 286928 w 3192243"/>
              <a:gd name="connsiteY40" fmla="*/ 1008560 h 1523809"/>
              <a:gd name="connsiteX41" fmla="*/ 274919 w 3192243"/>
              <a:gd name="connsiteY41" fmla="*/ 997514 h 1523809"/>
              <a:gd name="connsiteX42" fmla="*/ 118745 w 3192243"/>
              <a:gd name="connsiteY42" fmla="*/ 805720 h 1523809"/>
              <a:gd name="connsiteX43" fmla="*/ 153165 w 3192243"/>
              <a:gd name="connsiteY43" fmla="*/ 851749 h 1523809"/>
              <a:gd name="connsiteX44" fmla="*/ 131304 w 3192243"/>
              <a:gd name="connsiteY44" fmla="*/ 825577 h 1523809"/>
              <a:gd name="connsiteX45" fmla="*/ 2981881 w 3192243"/>
              <a:gd name="connsiteY45" fmla="*/ 658970 h 1523809"/>
              <a:gd name="connsiteX46" fmla="*/ 2955274 w 3192243"/>
              <a:gd name="connsiteY46" fmla="*/ 706572 h 1523809"/>
              <a:gd name="connsiteX47" fmla="*/ 2939390 w 3192243"/>
              <a:gd name="connsiteY47" fmla="*/ 728913 h 1523809"/>
              <a:gd name="connsiteX48" fmla="*/ 0 w 3192243"/>
              <a:gd name="connsiteY48" fmla="*/ 612489 h 1523809"/>
              <a:gd name="connsiteX49" fmla="*/ 11080 w 3192243"/>
              <a:gd name="connsiteY49" fmla="*/ 635490 h 1523809"/>
              <a:gd name="connsiteX50" fmla="*/ 11102 w 3192243"/>
              <a:gd name="connsiteY50" fmla="*/ 635526 h 1523809"/>
              <a:gd name="connsiteX51" fmla="*/ 11080 w 3192243"/>
              <a:gd name="connsiteY51" fmla="*/ 635491 h 1523809"/>
              <a:gd name="connsiteX52" fmla="*/ 0 w 3192243"/>
              <a:gd name="connsiteY52" fmla="*/ 612489 h 1523809"/>
              <a:gd name="connsiteX53" fmla="*/ 3067592 w 3192243"/>
              <a:gd name="connsiteY53" fmla="*/ 487178 h 1523809"/>
              <a:gd name="connsiteX54" fmla="*/ 3015317 w 3192243"/>
              <a:gd name="connsiteY54" fmla="*/ 599152 h 1523809"/>
              <a:gd name="connsiteX55" fmla="*/ 3003256 w 3192243"/>
              <a:gd name="connsiteY55" fmla="*/ 620730 h 1523809"/>
              <a:gd name="connsiteX56" fmla="*/ 3118929 w 3192243"/>
              <a:gd name="connsiteY56" fmla="*/ 346935 h 1523809"/>
              <a:gd name="connsiteX57" fmla="*/ 3111827 w 3192243"/>
              <a:gd name="connsiteY57" fmla="*/ 370814 h 1523809"/>
              <a:gd name="connsiteX58" fmla="*/ 3067648 w 3192243"/>
              <a:gd name="connsiteY58" fmla="*/ 487044 h 1523809"/>
              <a:gd name="connsiteX59" fmla="*/ 3159476 w 3192243"/>
              <a:gd name="connsiteY59" fmla="*/ 195918 h 1523809"/>
              <a:gd name="connsiteX60" fmla="*/ 3147573 w 3192243"/>
              <a:gd name="connsiteY60" fmla="*/ 250615 h 1523809"/>
              <a:gd name="connsiteX61" fmla="*/ 3131612 w 3192243"/>
              <a:gd name="connsiteY61" fmla="*/ 304288 h 1523809"/>
              <a:gd name="connsiteX62" fmla="*/ 3192243 w 3192243"/>
              <a:gd name="connsiteY62" fmla="*/ 0 h 1523809"/>
              <a:gd name="connsiteX63" fmla="*/ 3174501 w 3192243"/>
              <a:gd name="connsiteY63" fmla="*/ 126876 h 1523809"/>
              <a:gd name="connsiteX64" fmla="*/ 3169072 w 3192243"/>
              <a:gd name="connsiteY64" fmla="*/ 151821 h 152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192243" h="1523809">
                <a:moveTo>
                  <a:pt x="1811729" y="1494507"/>
                </a:moveTo>
                <a:lnTo>
                  <a:pt x="1811729" y="1494508"/>
                </a:lnTo>
                <a:lnTo>
                  <a:pt x="1677162" y="1515046"/>
                </a:lnTo>
                <a:cubicBezTo>
                  <a:pt x="1620101" y="1520841"/>
                  <a:pt x="1562204" y="1523809"/>
                  <a:pt x="1503613" y="1523809"/>
                </a:cubicBezTo>
                <a:cubicBezTo>
                  <a:pt x="1463332" y="1523809"/>
                  <a:pt x="1423379" y="1522406"/>
                  <a:pt x="1383800" y="1519646"/>
                </a:cubicBezTo>
                <a:lnTo>
                  <a:pt x="1348941" y="1515998"/>
                </a:lnTo>
                <a:lnTo>
                  <a:pt x="1503613" y="1523808"/>
                </a:lnTo>
                <a:cubicBezTo>
                  <a:pt x="1562203" y="1523808"/>
                  <a:pt x="1620101" y="1520840"/>
                  <a:pt x="1677162" y="1515045"/>
                </a:cubicBezTo>
                <a:close/>
                <a:moveTo>
                  <a:pt x="1176349" y="1491585"/>
                </a:moveTo>
                <a:lnTo>
                  <a:pt x="1308745" y="1511791"/>
                </a:lnTo>
                <a:lnTo>
                  <a:pt x="1266230" y="1507341"/>
                </a:lnTo>
                <a:close/>
                <a:moveTo>
                  <a:pt x="1023035" y="1453713"/>
                </a:moveTo>
                <a:lnTo>
                  <a:pt x="1157418" y="1488266"/>
                </a:lnTo>
                <a:lnTo>
                  <a:pt x="1151180" y="1487173"/>
                </a:lnTo>
                <a:cubicBezTo>
                  <a:pt x="1113282" y="1479170"/>
                  <a:pt x="1075849" y="1469903"/>
                  <a:pt x="1038929" y="1459417"/>
                </a:cubicBezTo>
                <a:close/>
                <a:moveTo>
                  <a:pt x="1995096" y="1450909"/>
                </a:moveTo>
                <a:lnTo>
                  <a:pt x="1981963" y="1454286"/>
                </a:lnTo>
                <a:lnTo>
                  <a:pt x="1981963" y="1454286"/>
                </a:lnTo>
                <a:close/>
                <a:moveTo>
                  <a:pt x="2148842" y="1396082"/>
                </a:moveTo>
                <a:lnTo>
                  <a:pt x="2126006" y="1406071"/>
                </a:lnTo>
                <a:lnTo>
                  <a:pt x="2008403" y="1447483"/>
                </a:lnTo>
                <a:close/>
                <a:moveTo>
                  <a:pt x="798136" y="1368850"/>
                </a:moveTo>
                <a:lnTo>
                  <a:pt x="831898" y="1385114"/>
                </a:lnTo>
                <a:lnTo>
                  <a:pt x="823930" y="1382254"/>
                </a:lnTo>
                <a:close/>
                <a:moveTo>
                  <a:pt x="2288108" y="1330785"/>
                </a:moveTo>
                <a:lnTo>
                  <a:pt x="2239505" y="1356426"/>
                </a:lnTo>
                <a:lnTo>
                  <a:pt x="2189245" y="1378410"/>
                </a:lnTo>
                <a:close/>
                <a:moveTo>
                  <a:pt x="598967" y="1260884"/>
                </a:moveTo>
                <a:lnTo>
                  <a:pt x="649780" y="1291754"/>
                </a:lnTo>
                <a:lnTo>
                  <a:pt x="623450" y="1278071"/>
                </a:lnTo>
                <a:close/>
                <a:moveTo>
                  <a:pt x="2452616" y="1233937"/>
                </a:moveTo>
                <a:lnTo>
                  <a:pt x="2348505" y="1298922"/>
                </a:lnTo>
                <a:lnTo>
                  <a:pt x="2326790" y="1310378"/>
                </a:lnTo>
                <a:close/>
                <a:moveTo>
                  <a:pt x="433503" y="1143378"/>
                </a:moveTo>
                <a:lnTo>
                  <a:pt x="463009" y="1165443"/>
                </a:lnTo>
                <a:lnTo>
                  <a:pt x="439707" y="1149085"/>
                </a:lnTo>
                <a:close/>
                <a:moveTo>
                  <a:pt x="2663653" y="1063190"/>
                </a:moveTo>
                <a:lnTo>
                  <a:pt x="2644905" y="1082855"/>
                </a:lnTo>
                <a:lnTo>
                  <a:pt x="2623585" y="1099607"/>
                </a:lnTo>
                <a:close/>
                <a:moveTo>
                  <a:pt x="252559" y="970745"/>
                </a:moveTo>
                <a:lnTo>
                  <a:pt x="286928" y="1008560"/>
                </a:lnTo>
                <a:lnTo>
                  <a:pt x="274919" y="997514"/>
                </a:lnTo>
                <a:close/>
                <a:moveTo>
                  <a:pt x="118745" y="805720"/>
                </a:moveTo>
                <a:lnTo>
                  <a:pt x="153165" y="851749"/>
                </a:lnTo>
                <a:lnTo>
                  <a:pt x="131304" y="825577"/>
                </a:lnTo>
                <a:close/>
                <a:moveTo>
                  <a:pt x="2981881" y="658970"/>
                </a:moveTo>
                <a:lnTo>
                  <a:pt x="2955274" y="706572"/>
                </a:lnTo>
                <a:lnTo>
                  <a:pt x="2939390" y="728913"/>
                </a:lnTo>
                <a:close/>
                <a:moveTo>
                  <a:pt x="0" y="612489"/>
                </a:moveTo>
                <a:lnTo>
                  <a:pt x="11080" y="635490"/>
                </a:lnTo>
                <a:lnTo>
                  <a:pt x="11102" y="635526"/>
                </a:lnTo>
                <a:lnTo>
                  <a:pt x="11080" y="635491"/>
                </a:lnTo>
                <a:lnTo>
                  <a:pt x="0" y="612489"/>
                </a:lnTo>
                <a:close/>
                <a:moveTo>
                  <a:pt x="3067592" y="487178"/>
                </a:moveTo>
                <a:lnTo>
                  <a:pt x="3015317" y="599152"/>
                </a:lnTo>
                <a:lnTo>
                  <a:pt x="3003256" y="620730"/>
                </a:lnTo>
                <a:close/>
                <a:moveTo>
                  <a:pt x="3118929" y="346935"/>
                </a:moveTo>
                <a:lnTo>
                  <a:pt x="3111827" y="370814"/>
                </a:lnTo>
                <a:lnTo>
                  <a:pt x="3067648" y="487044"/>
                </a:lnTo>
                <a:close/>
                <a:moveTo>
                  <a:pt x="3159476" y="195918"/>
                </a:moveTo>
                <a:lnTo>
                  <a:pt x="3147573" y="250615"/>
                </a:lnTo>
                <a:lnTo>
                  <a:pt x="3131612" y="304288"/>
                </a:lnTo>
                <a:close/>
                <a:moveTo>
                  <a:pt x="3192243" y="0"/>
                </a:moveTo>
                <a:lnTo>
                  <a:pt x="3174501" y="126876"/>
                </a:lnTo>
                <a:lnTo>
                  <a:pt x="3169072" y="151821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2A6B19F1-F18D-DE45-A18F-DAE3B817E35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805209" y="2395695"/>
            <a:ext cx="3195034" cy="1650715"/>
          </a:xfrm>
          <a:custGeom>
            <a:avLst/>
            <a:gdLst>
              <a:gd name="connsiteX0" fmla="*/ 360496 w 3195034"/>
              <a:gd name="connsiteY0" fmla="*/ 698857 h 1650715"/>
              <a:gd name="connsiteX1" fmla="*/ 1770726 w 3195034"/>
              <a:gd name="connsiteY1" fmla="*/ 1538191 h 1650715"/>
              <a:gd name="connsiteX2" fmla="*/ 1810740 w 3195034"/>
              <a:gd name="connsiteY2" fmla="*/ 1621254 h 1650715"/>
              <a:gd name="connsiteX3" fmla="*/ 1675064 w 3195034"/>
              <a:gd name="connsiteY3" fmla="*/ 1641961 h 1650715"/>
              <a:gd name="connsiteX4" fmla="*/ 1501699 w 3195034"/>
              <a:gd name="connsiteY4" fmla="*/ 1650715 h 1650715"/>
              <a:gd name="connsiteX5" fmla="*/ 10749 w 3195034"/>
              <a:gd name="connsiteY5" fmla="*/ 763339 h 1650715"/>
              <a:gd name="connsiteX6" fmla="*/ 0 w 3195034"/>
              <a:gd name="connsiteY6" fmla="*/ 741025 h 1650715"/>
              <a:gd name="connsiteX7" fmla="*/ 37275 w 3195034"/>
              <a:gd name="connsiteY7" fmla="*/ 731441 h 1650715"/>
              <a:gd name="connsiteX8" fmla="*/ 360496 w 3195034"/>
              <a:gd name="connsiteY8" fmla="*/ 698857 h 1650715"/>
              <a:gd name="connsiteX9" fmla="*/ 3195034 w 3195034"/>
              <a:gd name="connsiteY9" fmla="*/ 0 h 1650715"/>
              <a:gd name="connsiteX10" fmla="*/ 3188546 w 3195034"/>
              <a:gd name="connsiteY10" fmla="*/ 128481 h 1650715"/>
              <a:gd name="connsiteX11" fmla="*/ 2005920 w 3195034"/>
              <a:gd name="connsiteY11" fmla="*/ 1574485 h 1650715"/>
              <a:gd name="connsiteX12" fmla="*/ 1980858 w 3195034"/>
              <a:gd name="connsiteY12" fmla="*/ 1580929 h 1650715"/>
              <a:gd name="connsiteX13" fmla="*/ 1979385 w 3195034"/>
              <a:gd name="connsiteY13" fmla="*/ 1575199 h 1650715"/>
              <a:gd name="connsiteX14" fmla="*/ 1952689 w 3195034"/>
              <a:gd name="connsiteY14" fmla="*/ 1310382 h 1650715"/>
              <a:gd name="connsiteX15" fmla="*/ 3132340 w 3195034"/>
              <a:gd name="connsiteY15" fmla="*/ 3166 h 16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95034" h="1650715">
                <a:moveTo>
                  <a:pt x="360496" y="698857"/>
                </a:moveTo>
                <a:cubicBezTo>
                  <a:pt x="969452" y="698857"/>
                  <a:pt x="1499140" y="1038246"/>
                  <a:pt x="1770726" y="1538191"/>
                </a:cubicBezTo>
                <a:lnTo>
                  <a:pt x="1810740" y="1621254"/>
                </a:lnTo>
                <a:lnTo>
                  <a:pt x="1675064" y="1641961"/>
                </a:lnTo>
                <a:cubicBezTo>
                  <a:pt x="1618063" y="1647750"/>
                  <a:pt x="1560227" y="1650715"/>
                  <a:pt x="1501699" y="1650715"/>
                </a:cubicBezTo>
                <a:cubicBezTo>
                  <a:pt x="857887" y="1650715"/>
                  <a:pt x="297881" y="1291900"/>
                  <a:pt x="10749" y="763339"/>
                </a:cubicBezTo>
                <a:lnTo>
                  <a:pt x="0" y="741025"/>
                </a:lnTo>
                <a:lnTo>
                  <a:pt x="37275" y="731441"/>
                </a:lnTo>
                <a:cubicBezTo>
                  <a:pt x="141678" y="710077"/>
                  <a:pt x="249777" y="698857"/>
                  <a:pt x="360496" y="698857"/>
                </a:cubicBezTo>
                <a:close/>
                <a:moveTo>
                  <a:pt x="3195034" y="0"/>
                </a:moveTo>
                <a:lnTo>
                  <a:pt x="3188546" y="128481"/>
                </a:lnTo>
                <a:cubicBezTo>
                  <a:pt x="3119080" y="812495"/>
                  <a:pt x="2643051" y="1376317"/>
                  <a:pt x="2005920" y="1574485"/>
                </a:cubicBezTo>
                <a:lnTo>
                  <a:pt x="1980858" y="1580929"/>
                </a:lnTo>
                <a:lnTo>
                  <a:pt x="1979385" y="1575199"/>
                </a:lnTo>
                <a:cubicBezTo>
                  <a:pt x="1961881" y="1489661"/>
                  <a:pt x="1952689" y="1401095"/>
                  <a:pt x="1952689" y="1310382"/>
                </a:cubicBezTo>
                <a:cubicBezTo>
                  <a:pt x="1952689" y="630036"/>
                  <a:pt x="2469748" y="70456"/>
                  <a:pt x="3132340" y="3166"/>
                </a:cubicBezTo>
                <a:close/>
              </a:path>
            </a:pathLst>
          </a:cu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5768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HITE - Title +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3A466C6-431E-2D4E-AA86-24EEFBBD8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20000" y="0"/>
            <a:ext cx="10344552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3E5D58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65A56-84AD-C34E-B4B3-C50C1ED9DF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0000" y="1260000"/>
            <a:ext cx="10753200" cy="52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83193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HITE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3A466C6-431E-2D4E-AA86-24EEFBBD8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20000" y="0"/>
            <a:ext cx="10344552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7935356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WHITE - Title + Content x2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9E37C694-9C9B-DE41-8E1A-3E327DD43F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0000" y="1260000"/>
            <a:ext cx="5304563" cy="52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9BB63C1-0E12-E140-A98A-1ECD57327ECD}"/>
              </a:ext>
            </a:extLst>
          </p:cNvPr>
          <p:cNvSpPr>
            <a:spLocks noGrp="1" noChangeArrowheads="1"/>
          </p:cNvSpPr>
          <p:nvPr>
            <p:ph idx="10"/>
          </p:nvPr>
        </p:nvSpPr>
        <p:spPr bwMode="auto">
          <a:xfrm>
            <a:off x="6192112" y="1260000"/>
            <a:ext cx="5304563" cy="52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7167C48-E178-F044-B483-3E2DD230F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20000" y="0"/>
            <a:ext cx="10344552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383516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HITE - Title + Content x 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260000"/>
            <a:ext cx="5303992" cy="2457032"/>
          </a:xfrm>
        </p:spPr>
        <p:txBody>
          <a:bodyPr/>
          <a:lstStyle>
            <a:lvl1pPr marL="360000" indent="-360000">
              <a:buFont typeface="System Font Regular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123273-8597-AE41-A62A-1982F2DF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8AFF57-CB15-6F4D-930E-F8DD9941672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20000" y="3892672"/>
            <a:ext cx="5303992" cy="2457032"/>
          </a:xfrm>
        </p:spPr>
        <p:txBody>
          <a:bodyPr/>
          <a:lstStyle>
            <a:lvl1pPr marL="360000" indent="-360000">
              <a:buFont typeface="System Font Regular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C275969-9C1F-9C4D-B6F8-3F9C1F917267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6400" y="3892672"/>
            <a:ext cx="5303992" cy="2457032"/>
          </a:xfrm>
        </p:spPr>
        <p:txBody>
          <a:bodyPr/>
          <a:lstStyle>
            <a:lvl1pPr marL="360000" indent="-360000">
              <a:buFont typeface="System Font Regular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FEAD93-F101-3B41-8EB9-6E21B66FC46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06400" y="1260000"/>
            <a:ext cx="5303992" cy="2457032"/>
          </a:xfrm>
        </p:spPr>
        <p:txBody>
          <a:bodyPr/>
          <a:lstStyle>
            <a:lvl1pPr marL="360000" indent="-360000">
              <a:buFont typeface="System Font Regular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97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7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HITE - Title + 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970DF54-CDD5-B647-AD40-2B4AA77AC9F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28615-67A2-DF48-BEE2-5B65E4FA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5376000" cy="11247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956DE25-F6B8-394B-B444-C97A29ADC1C2}"/>
              </a:ext>
            </a:extLst>
          </p:cNvPr>
          <p:cNvSpPr>
            <a:spLocks noGrp="1" noChangeArrowheads="1"/>
          </p:cNvSpPr>
          <p:nvPr>
            <p:ph idx="11"/>
          </p:nvPr>
        </p:nvSpPr>
        <p:spPr bwMode="auto">
          <a:xfrm>
            <a:off x="720000" y="1260000"/>
            <a:ext cx="4727928" cy="52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E4D63C-286E-2944-B430-2D42CBE518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32144" y="302097"/>
            <a:ext cx="576065" cy="61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89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85">
          <p15:clr>
            <a:srgbClr val="FBAE40"/>
          </p15:clr>
        </p15:guide>
        <p15:guide id="4" pos="3795">
          <p15:clr>
            <a:srgbClr val="FBAE40"/>
          </p15:clr>
        </p15:guide>
        <p15:guide id="5" pos="438">
          <p15:clr>
            <a:srgbClr val="FBAE40"/>
          </p15:clr>
        </p15:guide>
        <p15:guide id="6" pos="7242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4110">
          <p15:clr>
            <a:srgbClr val="FBAE40"/>
          </p15:clr>
        </p15:guide>
        <p15:guide id="9" orient="horz" pos="2205">
          <p15:clr>
            <a:srgbClr val="FBAE40"/>
          </p15:clr>
        </p15:guide>
        <p15:guide id="10" orient="horz" pos="2115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HITE - Titl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1890E1-2211-1C46-B04B-DEDDC6A3B60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124744"/>
            <a:ext cx="12191998" cy="573325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to insert picture</a:t>
            </a: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191EEB0-05CF-F04B-89F1-FF03EB079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6986" y="0"/>
            <a:ext cx="10344552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835173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WHITE-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494D88D-44D6-EC4B-B9F1-C598DF4E40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1999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5072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WHITE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13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- Title + 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970DF54-CDD5-B647-AD40-2B4AA77AC9F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28615-67A2-DF48-BEE2-5B65E4FA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5376000" cy="11247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956DE25-F6B8-394B-B444-C97A29ADC1C2}"/>
              </a:ext>
            </a:extLst>
          </p:cNvPr>
          <p:cNvSpPr>
            <a:spLocks noGrp="1" noChangeArrowheads="1"/>
          </p:cNvSpPr>
          <p:nvPr>
            <p:ph idx="11"/>
          </p:nvPr>
        </p:nvSpPr>
        <p:spPr bwMode="auto">
          <a:xfrm>
            <a:off x="720000" y="1260000"/>
            <a:ext cx="4727928" cy="52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E4D63C-286E-2944-B430-2D42CBE518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32144" y="302097"/>
            <a:ext cx="576065" cy="61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00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85">
          <p15:clr>
            <a:srgbClr val="FBAE40"/>
          </p15:clr>
        </p15:guide>
        <p15:guide id="4" pos="3795">
          <p15:clr>
            <a:srgbClr val="FBAE40"/>
          </p15:clr>
        </p15:guide>
        <p15:guide id="5" pos="438">
          <p15:clr>
            <a:srgbClr val="FBAE40"/>
          </p15:clr>
        </p15:guide>
        <p15:guide id="6" pos="7242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4110">
          <p15:clr>
            <a:srgbClr val="FBAE40"/>
          </p15:clr>
        </p15:guide>
        <p15:guide id="9" orient="horz" pos="2205">
          <p15:clr>
            <a:srgbClr val="FBAE40"/>
          </p15:clr>
        </p15:guide>
        <p15:guide id="10" orient="horz" pos="2115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- Title + Content a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CBC195C3-EDA3-934D-964F-4B42E6B36B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0000" y="1260000"/>
            <a:ext cx="10753200" cy="52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D2BA38-4A6B-254C-8EAD-0A0D577D3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20000" y="0"/>
            <a:ext cx="10344552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2686136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- Title + Content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3277E1-1F12-284C-BB10-0E589DC6AFB8}"/>
              </a:ext>
            </a:extLst>
          </p:cNvPr>
          <p:cNvSpPr/>
          <p:nvPr userDrawn="1"/>
        </p:nvSpPr>
        <p:spPr bwMode="auto">
          <a:xfrm>
            <a:off x="0" y="1124744"/>
            <a:ext cx="12192000" cy="57332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BC195C3-EDA3-934D-964F-4B42E6B36B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0000" y="1260000"/>
            <a:ext cx="10753200" cy="52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D2BA38-4A6B-254C-8EAD-0A0D577D3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6986" y="0"/>
            <a:ext cx="10344552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7227103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- Title + Content x 2 box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3359BF-7635-FB4B-AEDC-AEB7F1E73D64}"/>
              </a:ext>
            </a:extLst>
          </p:cNvPr>
          <p:cNvSpPr/>
          <p:nvPr userDrawn="1"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28615-67A2-DF48-BEE2-5B65E4FA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5376000" cy="11247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956DE25-F6B8-394B-B444-C97A29ADC1C2}"/>
              </a:ext>
            </a:extLst>
          </p:cNvPr>
          <p:cNvSpPr>
            <a:spLocks noGrp="1" noChangeArrowheads="1"/>
          </p:cNvSpPr>
          <p:nvPr>
            <p:ph idx="11"/>
          </p:nvPr>
        </p:nvSpPr>
        <p:spPr bwMode="auto">
          <a:xfrm>
            <a:off x="720000" y="1260000"/>
            <a:ext cx="4727928" cy="52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345E58"/>
                </a:solidFill>
              </a:defRPr>
            </a:lvl1pPr>
            <a:lvl2pPr>
              <a:defRPr>
                <a:solidFill>
                  <a:srgbClr val="345E58"/>
                </a:solidFill>
              </a:defRPr>
            </a:lvl2pPr>
            <a:lvl3pPr>
              <a:defRPr>
                <a:solidFill>
                  <a:srgbClr val="345E58"/>
                </a:solidFill>
              </a:defRPr>
            </a:lvl3pPr>
            <a:lvl4pPr>
              <a:defRPr>
                <a:solidFill>
                  <a:srgbClr val="345E58"/>
                </a:solidFill>
              </a:defRPr>
            </a:lvl4pPr>
            <a:lvl5pPr>
              <a:defRPr>
                <a:solidFill>
                  <a:srgbClr val="345E5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7A0783-1B0C-9C48-8486-9AFDC08432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32144" y="302097"/>
            <a:ext cx="576065" cy="618605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2CCA84F2-6CF0-E145-ABD8-FDA9E75C77F9}"/>
              </a:ext>
            </a:extLst>
          </p:cNvPr>
          <p:cNvSpPr>
            <a:spLocks noGrp="1" noChangeArrowheads="1"/>
          </p:cNvSpPr>
          <p:nvPr>
            <p:ph idx="10"/>
          </p:nvPr>
        </p:nvSpPr>
        <p:spPr bwMode="auto">
          <a:xfrm>
            <a:off x="6783120" y="1260000"/>
            <a:ext cx="4727928" cy="52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07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85">
          <p15:clr>
            <a:srgbClr val="FBAE40"/>
          </p15:clr>
        </p15:guide>
        <p15:guide id="4" pos="3795">
          <p15:clr>
            <a:srgbClr val="FBAE40"/>
          </p15:clr>
        </p15:guide>
        <p15:guide id="5" pos="438">
          <p15:clr>
            <a:srgbClr val="FBAE40"/>
          </p15:clr>
        </p15:guide>
        <p15:guide id="6" pos="7242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4110">
          <p15:clr>
            <a:srgbClr val="FBAE40"/>
          </p15:clr>
        </p15:guide>
        <p15:guide id="9" orient="horz" pos="2205">
          <p15:clr>
            <a:srgbClr val="FBAE40"/>
          </p15:clr>
        </p15:guide>
        <p15:guide id="10" orient="horz" pos="2115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- Title + Content x 2 box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3359BF-7635-FB4B-AEDC-AEB7F1E73D64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28615-67A2-DF48-BEE2-5B65E4FA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5376000" cy="11247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956DE25-F6B8-394B-B444-C97A29ADC1C2}"/>
              </a:ext>
            </a:extLst>
          </p:cNvPr>
          <p:cNvSpPr>
            <a:spLocks noGrp="1" noChangeArrowheads="1"/>
          </p:cNvSpPr>
          <p:nvPr>
            <p:ph idx="11"/>
          </p:nvPr>
        </p:nvSpPr>
        <p:spPr bwMode="auto">
          <a:xfrm>
            <a:off x="720000" y="1260000"/>
            <a:ext cx="4727928" cy="52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345E58"/>
                </a:solidFill>
              </a:defRPr>
            </a:lvl1pPr>
            <a:lvl2pPr>
              <a:defRPr>
                <a:solidFill>
                  <a:srgbClr val="345E58"/>
                </a:solidFill>
              </a:defRPr>
            </a:lvl2pPr>
            <a:lvl3pPr>
              <a:defRPr>
                <a:solidFill>
                  <a:srgbClr val="345E58"/>
                </a:solidFill>
              </a:defRPr>
            </a:lvl3pPr>
            <a:lvl4pPr>
              <a:defRPr>
                <a:solidFill>
                  <a:srgbClr val="345E58"/>
                </a:solidFill>
              </a:defRPr>
            </a:lvl4pPr>
            <a:lvl5pPr>
              <a:defRPr>
                <a:solidFill>
                  <a:srgbClr val="345E5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7A0783-1B0C-9C48-8486-9AFDC08432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32144" y="302097"/>
            <a:ext cx="576065" cy="618605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2CCA84F2-6CF0-E145-ABD8-FDA9E75C77F9}"/>
              </a:ext>
            </a:extLst>
          </p:cNvPr>
          <p:cNvSpPr>
            <a:spLocks noGrp="1" noChangeArrowheads="1"/>
          </p:cNvSpPr>
          <p:nvPr>
            <p:ph idx="10"/>
          </p:nvPr>
        </p:nvSpPr>
        <p:spPr bwMode="auto">
          <a:xfrm>
            <a:off x="6783120" y="1260000"/>
            <a:ext cx="4727928" cy="52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67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85">
          <p15:clr>
            <a:srgbClr val="FBAE40"/>
          </p15:clr>
        </p15:guide>
        <p15:guide id="4" pos="3795">
          <p15:clr>
            <a:srgbClr val="FBAE40"/>
          </p15:clr>
        </p15:guide>
        <p15:guide id="5" pos="438">
          <p15:clr>
            <a:srgbClr val="FBAE40"/>
          </p15:clr>
        </p15:guide>
        <p15:guide id="6" pos="7242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4110">
          <p15:clr>
            <a:srgbClr val="FBAE40"/>
          </p15:clr>
        </p15:guide>
        <p15:guide id="9" orient="horz" pos="2205">
          <p15:clr>
            <a:srgbClr val="FBAE40"/>
          </p15:clr>
        </p15:guide>
        <p15:guide id="10" orient="horz" pos="2115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- Title + 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970DF54-CDD5-B647-AD40-2B4AA77AC9F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8CA421-28AB-3740-89DD-AD2C67DC9C45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28615-67A2-DF48-BEE2-5B65E4FA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5376000" cy="11247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956DE25-F6B8-394B-B444-C97A29ADC1C2}"/>
              </a:ext>
            </a:extLst>
          </p:cNvPr>
          <p:cNvSpPr>
            <a:spLocks noGrp="1" noChangeArrowheads="1"/>
          </p:cNvSpPr>
          <p:nvPr>
            <p:ph idx="11"/>
          </p:nvPr>
        </p:nvSpPr>
        <p:spPr bwMode="auto">
          <a:xfrm>
            <a:off x="720000" y="1260000"/>
            <a:ext cx="4727928" cy="52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E4D63C-286E-2944-B430-2D42CBE518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32144" y="302097"/>
            <a:ext cx="576065" cy="61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83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85">
          <p15:clr>
            <a:srgbClr val="FBAE40"/>
          </p15:clr>
        </p15:guide>
        <p15:guide id="4" pos="3795">
          <p15:clr>
            <a:srgbClr val="FBAE40"/>
          </p15:clr>
        </p15:guide>
        <p15:guide id="5" pos="438">
          <p15:clr>
            <a:srgbClr val="FBAE40"/>
          </p15:clr>
        </p15:guide>
        <p15:guide id="6" pos="7242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4110">
          <p15:clr>
            <a:srgbClr val="FBAE40"/>
          </p15:clr>
        </p15:guide>
        <p15:guide id="9" orient="horz" pos="2205">
          <p15:clr>
            <a:srgbClr val="FBAE40"/>
          </p15:clr>
        </p15:guide>
        <p15:guide id="10" orient="horz" pos="2115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- Section brea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99690" y="2042013"/>
            <a:ext cx="5592621" cy="2707712"/>
          </a:xfrm>
        </p:spPr>
        <p:txBody>
          <a:bodyPr/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EB35A9-E533-0F4D-BDFD-BFBCCB2A7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01831" y="332657"/>
            <a:ext cx="459969" cy="47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9209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- Section break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FC1E5F-9B17-A441-8C97-09664E66F4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7548" y="2060848"/>
            <a:ext cx="8136904" cy="2707712"/>
          </a:xfrm>
        </p:spPr>
        <p:txBody>
          <a:bodyPr/>
          <a:lstStyle>
            <a:lvl1pPr algn="ctr">
              <a:defRPr sz="48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9717744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- Section break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 bwMode="auto">
          <a:xfrm>
            <a:off x="3320819" y="620688"/>
            <a:ext cx="5550363" cy="5550363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13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99690" y="2042013"/>
            <a:ext cx="5592621" cy="2707712"/>
          </a:xfrm>
        </p:spPr>
        <p:txBody>
          <a:bodyPr/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9427029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- Section break 4"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 bwMode="auto">
          <a:xfrm>
            <a:off x="3320819" y="620688"/>
            <a:ext cx="5550363" cy="555036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13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99690" y="2042013"/>
            <a:ext cx="5592621" cy="2707712"/>
          </a:xfrm>
        </p:spPr>
        <p:txBody>
          <a:bodyPr/>
          <a:lstStyle>
            <a:lvl1pPr marL="0" indent="0" algn="ctr">
              <a:tabLst>
                <a:tab pos="1012825" algn="l"/>
              </a:tabLst>
              <a:defRPr sz="48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94244347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- End Slide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7BF2FD8-29F2-5048-9214-BEB511A359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376" y="404664"/>
            <a:ext cx="3168352" cy="13413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C0EF39-FB45-9546-A9DA-53FA234C50D9}"/>
              </a:ext>
            </a:extLst>
          </p:cNvPr>
          <p:cNvSpPr/>
          <p:nvPr/>
        </p:nvSpPr>
        <p:spPr>
          <a:xfrm>
            <a:off x="820800" y="639934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800" b="0" i="0" dirty="0">
                <a:solidFill>
                  <a:srgbClr val="3E5D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New Zealand Institute for Plant and Food Research Limited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0C213C-5661-294C-BC00-43521F886487}"/>
              </a:ext>
            </a:extLst>
          </p:cNvPr>
          <p:cNvSpPr/>
          <p:nvPr userDrawn="1"/>
        </p:nvSpPr>
        <p:spPr>
          <a:xfrm>
            <a:off x="820800" y="639934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800" b="0" i="0" dirty="0">
                <a:solidFill>
                  <a:srgbClr val="3E5D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New Zealand Institute for Plant and Food Research Limited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A638A1-7CD6-764B-ADC5-9F2C7214497D}"/>
              </a:ext>
            </a:extLst>
          </p:cNvPr>
          <p:cNvSpPr/>
          <p:nvPr userDrawn="1"/>
        </p:nvSpPr>
        <p:spPr>
          <a:xfrm>
            <a:off x="816000" y="5998503"/>
            <a:ext cx="1917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345E58"/>
                </a:solidFill>
              </a:rPr>
              <a:t>plantandfood.co.nz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98E3117-327A-B84B-A5C8-8BCA6CE156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3513" y="6027529"/>
            <a:ext cx="1584960" cy="2743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DD6BE2F-63F6-D143-AE6A-4284D301509A}"/>
              </a:ext>
            </a:extLst>
          </p:cNvPr>
          <p:cNvSpPr txBox="1"/>
          <p:nvPr userDrawn="1"/>
        </p:nvSpPr>
        <p:spPr>
          <a:xfrm>
            <a:off x="816000" y="3347459"/>
            <a:ext cx="5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AEB2DD18-A1A7-D149-87EF-C7F9377283CE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16000" y="4220490"/>
            <a:ext cx="6066723" cy="699587"/>
          </a:xfrm>
        </p:spPr>
        <p:txBody>
          <a:bodyPr/>
          <a:lstStyle>
            <a:lvl1pPr marL="0" indent="0">
              <a:spcBef>
                <a:spcPts val="500"/>
              </a:spcBef>
              <a:buFontTx/>
              <a:buNone/>
              <a:defRPr sz="1600" b="1">
                <a:solidFill>
                  <a:srgbClr val="345E58"/>
                </a:solidFill>
              </a:defRPr>
            </a:lvl1pPr>
          </a:lstStyle>
          <a:p>
            <a:pPr lvl="0"/>
            <a:r>
              <a:rPr lang="en-US" dirty="0"/>
              <a:t>Click to add e-mail address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FA1EA2-8CF5-CA35-97E4-F8712CD23F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53" b="29075"/>
          <a:stretch/>
        </p:blipFill>
        <p:spPr>
          <a:xfrm>
            <a:off x="7121354" y="0"/>
            <a:ext cx="4495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95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57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- Titl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1890E1-2211-1C46-B04B-DEDDC6A3B60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124744"/>
            <a:ext cx="12191998" cy="573325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to insert picture</a:t>
            </a: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191EEB0-05CF-F04B-89F1-FF03EB079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6986" y="0"/>
            <a:ext cx="10344552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6067273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- End slide + logos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B1C8743-E878-F047-8D65-48FFA9473EE0}"/>
              </a:ext>
            </a:extLst>
          </p:cNvPr>
          <p:cNvSpPr/>
          <p:nvPr userDrawn="1"/>
        </p:nvSpPr>
        <p:spPr bwMode="auto">
          <a:xfrm>
            <a:off x="0" y="0"/>
            <a:ext cx="12192000" cy="57332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36" name="Content Placeholder 10">
            <a:extLst>
              <a:ext uri="{FF2B5EF4-FFF2-40B4-BE49-F238E27FC236}">
                <a16:creationId xmlns:a16="http://schemas.microsoft.com/office/drawing/2014/main" id="{30BFC24E-B1D5-464A-9BD1-9D90E146CF87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0706174" y="5857536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437CE5-28AF-5146-AB3F-F6D911F17DBE}"/>
              </a:ext>
            </a:extLst>
          </p:cNvPr>
          <p:cNvSpPr/>
          <p:nvPr/>
        </p:nvSpPr>
        <p:spPr>
          <a:xfrm>
            <a:off x="820800" y="639934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800" b="0" i="0" dirty="0">
                <a:solidFill>
                  <a:srgbClr val="3E5D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New Zealand Institute for Plant and Food Research Limited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BF9721-3D5E-9143-999E-2FA01D2C172D}"/>
              </a:ext>
            </a:extLst>
          </p:cNvPr>
          <p:cNvSpPr/>
          <p:nvPr userDrawn="1"/>
        </p:nvSpPr>
        <p:spPr>
          <a:xfrm>
            <a:off x="820800" y="639934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800" b="0" i="0" dirty="0">
                <a:solidFill>
                  <a:srgbClr val="3E5D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New Zealand Institute for Plant and Food Research Limited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D33071-67F0-5444-B90C-D40754A485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376" y="404664"/>
            <a:ext cx="3168352" cy="1341346"/>
          </a:xfrm>
          <a:prstGeom prst="rect">
            <a:avLst/>
          </a:prstGeom>
        </p:spPr>
      </p:pic>
      <p:sp>
        <p:nvSpPr>
          <p:cNvPr id="27" name="Content Placeholder 10">
            <a:extLst>
              <a:ext uri="{FF2B5EF4-FFF2-40B4-BE49-F238E27FC236}">
                <a16:creationId xmlns:a16="http://schemas.microsoft.com/office/drawing/2014/main" id="{C108F751-0FA3-FF4D-9D6E-13B84D7ECBE1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492186" y="5857536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35" name="Content Placeholder 10">
            <a:extLst>
              <a:ext uri="{FF2B5EF4-FFF2-40B4-BE49-F238E27FC236}">
                <a16:creationId xmlns:a16="http://schemas.microsoft.com/office/drawing/2014/main" id="{524AECA7-0EBE-8B42-B40F-49F4F1EA60D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087524" y="5857536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37" name="Content Placeholder 10">
            <a:extLst>
              <a:ext uri="{FF2B5EF4-FFF2-40B4-BE49-F238E27FC236}">
                <a16:creationId xmlns:a16="http://schemas.microsoft.com/office/drawing/2014/main" id="{488B4926-1D71-8A48-9B4F-B10275E725B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896848" y="5857536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38" name="Content Placeholder 10">
            <a:extLst>
              <a:ext uri="{FF2B5EF4-FFF2-40B4-BE49-F238E27FC236}">
                <a16:creationId xmlns:a16="http://schemas.microsoft.com/office/drawing/2014/main" id="{4F2DD07C-538E-C14D-8F9E-7C7540EEEBA1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9301511" y="5857536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E2412E-79B9-6B4C-B3B0-F476687FD8D6}"/>
              </a:ext>
            </a:extLst>
          </p:cNvPr>
          <p:cNvSpPr/>
          <p:nvPr userDrawn="1"/>
        </p:nvSpPr>
        <p:spPr>
          <a:xfrm>
            <a:off x="816000" y="5998503"/>
            <a:ext cx="1917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345E58"/>
                </a:solidFill>
              </a:rPr>
              <a:t>plantandfood.co.nz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D7DBEAC-A853-684B-9605-0635DC5CF3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3513" y="6027529"/>
            <a:ext cx="1584960" cy="27432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0AD1CFF-0DA1-BD43-AA56-61F2AC0B6FE5}"/>
              </a:ext>
            </a:extLst>
          </p:cNvPr>
          <p:cNvSpPr txBox="1"/>
          <p:nvPr userDrawn="1"/>
        </p:nvSpPr>
        <p:spPr>
          <a:xfrm>
            <a:off x="816000" y="3347459"/>
            <a:ext cx="5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ACD2B860-7021-CD4D-87AE-94D9131081F4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16000" y="4220490"/>
            <a:ext cx="6066723" cy="699587"/>
          </a:xfrm>
        </p:spPr>
        <p:txBody>
          <a:bodyPr/>
          <a:lstStyle>
            <a:lvl1pPr marL="0" indent="0">
              <a:spcBef>
                <a:spcPts val="500"/>
              </a:spcBef>
              <a:buFontTx/>
              <a:buNone/>
              <a:defRPr sz="1600" b="1">
                <a:solidFill>
                  <a:srgbClr val="345E58"/>
                </a:solidFill>
              </a:defRPr>
            </a:lvl1pPr>
          </a:lstStyle>
          <a:p>
            <a:pPr lvl="0"/>
            <a:r>
              <a:rPr lang="en-US" dirty="0"/>
              <a:t>Click to add e-mail address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426C57-F341-76EC-A974-4E30AAD319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57" b="30444"/>
          <a:stretch/>
        </p:blipFill>
        <p:spPr>
          <a:xfrm>
            <a:off x="7293474" y="0"/>
            <a:ext cx="401624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00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- End Slide + logos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9AE451C-64CC-A948-BF8B-D75185313885}"/>
              </a:ext>
            </a:extLst>
          </p:cNvPr>
          <p:cNvSpPr/>
          <p:nvPr userDrawn="1"/>
        </p:nvSpPr>
        <p:spPr bwMode="auto">
          <a:xfrm>
            <a:off x="6096000" y="1"/>
            <a:ext cx="6096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312E10-7AF2-FD47-A7E3-740961465E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2997" y="1314986"/>
            <a:ext cx="4016248" cy="32164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4457" y="966273"/>
            <a:ext cx="4487000" cy="697427"/>
          </a:xfrm>
        </p:spPr>
        <p:txBody>
          <a:bodyPr anchor="t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 b="1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Thank you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BF2FD8-29F2-5048-9214-BEB511A359B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8886" y="4915104"/>
            <a:ext cx="3168352" cy="1341346"/>
          </a:xfrm>
          <a:prstGeom prst="rect">
            <a:avLst/>
          </a:prstGeom>
        </p:spPr>
      </p:pic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158C61F-BA1C-F244-83B8-A0F95ECA2E6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84457" y="3215007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397F7194-4638-A540-9B1E-335CF6EA0C9F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84457" y="4273340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173C33A0-A043-A948-B099-91BECE8360B5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884457" y="2156674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B565D28E-E6F3-8145-A040-2C975C95304A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2414508" y="5332300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3F142C13-C2F5-9D45-B5D6-A8E67449D6E8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884457" y="5331674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27" name="Content Placeholder 10">
            <a:extLst>
              <a:ext uri="{FF2B5EF4-FFF2-40B4-BE49-F238E27FC236}">
                <a16:creationId xmlns:a16="http://schemas.microsoft.com/office/drawing/2014/main" id="{887C1BA0-64A0-744E-ADB8-AE48DD65F78C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944559" y="5332300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28" name="Content Placeholder 10">
            <a:extLst>
              <a:ext uri="{FF2B5EF4-FFF2-40B4-BE49-F238E27FC236}">
                <a16:creationId xmlns:a16="http://schemas.microsoft.com/office/drawing/2014/main" id="{69FF9AB4-2F00-464F-80C3-508BF66DB7B8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2414508" y="4273340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30" name="Content Placeholder 10">
            <a:extLst>
              <a:ext uri="{FF2B5EF4-FFF2-40B4-BE49-F238E27FC236}">
                <a16:creationId xmlns:a16="http://schemas.microsoft.com/office/drawing/2014/main" id="{2111A7E6-194B-5C46-8DEF-249FAFB13209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3944559" y="4273340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31" name="Content Placeholder 10">
            <a:extLst>
              <a:ext uri="{FF2B5EF4-FFF2-40B4-BE49-F238E27FC236}">
                <a16:creationId xmlns:a16="http://schemas.microsoft.com/office/drawing/2014/main" id="{8760447C-A4BC-764A-AE45-8BF8C0023F03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2414508" y="3215007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32" name="Content Placeholder 10">
            <a:extLst>
              <a:ext uri="{FF2B5EF4-FFF2-40B4-BE49-F238E27FC236}">
                <a16:creationId xmlns:a16="http://schemas.microsoft.com/office/drawing/2014/main" id="{EFAC369D-8EC3-1348-B9B0-D07E28FC3E40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3944559" y="3215007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33" name="Content Placeholder 10">
            <a:extLst>
              <a:ext uri="{FF2B5EF4-FFF2-40B4-BE49-F238E27FC236}">
                <a16:creationId xmlns:a16="http://schemas.microsoft.com/office/drawing/2014/main" id="{65ED0B90-0A3E-F442-ACB0-BD6255B59D2B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2414508" y="2156674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  <p:sp>
        <p:nvSpPr>
          <p:cNvPr id="34" name="Content Placeholder 10">
            <a:extLst>
              <a:ext uri="{FF2B5EF4-FFF2-40B4-BE49-F238E27FC236}">
                <a16:creationId xmlns:a16="http://schemas.microsoft.com/office/drawing/2014/main" id="{295A6809-5859-9146-AE46-C863F94D9883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3944559" y="2156674"/>
            <a:ext cx="1224000" cy="857251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picture icon to insert logo</a:t>
            </a:r>
          </a:p>
        </p:txBody>
      </p:sp>
    </p:spTree>
    <p:extLst>
      <p:ext uri="{BB962C8B-B14F-4D97-AF65-F5344CB8AC3E}">
        <p14:creationId xmlns:p14="http://schemas.microsoft.com/office/powerpoint/2010/main" val="2753543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574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GREEN - Cover + circles x 3 pictures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ft circle">
            <a:extLst>
              <a:ext uri="{FF2B5EF4-FFF2-40B4-BE49-F238E27FC236}">
                <a16:creationId xmlns:a16="http://schemas.microsoft.com/office/drawing/2014/main" id="{BE7C4D1F-C864-9DF4-5340-6D18DCA9D35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6552177" y="3106416"/>
            <a:ext cx="3207600" cy="31644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13" name="Top circle">
            <a:extLst>
              <a:ext uri="{FF2B5EF4-FFF2-40B4-BE49-F238E27FC236}">
                <a16:creationId xmlns:a16="http://schemas.microsoft.com/office/drawing/2014/main" id="{3BEE8E19-F90B-1FDB-1EBB-AE09289244B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610400" y="674656"/>
            <a:ext cx="3391200" cy="33624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14" name="Right circle">
            <a:extLst>
              <a:ext uri="{FF2B5EF4-FFF2-40B4-BE49-F238E27FC236}">
                <a16:creationId xmlns:a16="http://schemas.microsoft.com/office/drawing/2014/main" id="{D09BB3FA-0AD8-1A98-ECB2-E687F886B9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765344" y="2394000"/>
            <a:ext cx="2599200" cy="262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CE9A3CF4-43A3-3D4F-98EB-9A3445227A1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1365" y="5445224"/>
            <a:ext cx="6138731" cy="648072"/>
          </a:xfrm>
        </p:spPr>
        <p:txBody>
          <a:bodyPr/>
          <a:lstStyle>
            <a:lvl1pPr marL="0" indent="0">
              <a:spcBef>
                <a:spcPts val="1080"/>
              </a:spcBef>
              <a:buFontTx/>
              <a:buNone/>
              <a:defRPr sz="1600" b="1">
                <a:solidFill>
                  <a:srgbClr val="345E58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FR logo">
            <a:extLst>
              <a:ext uri="{FF2B5EF4-FFF2-40B4-BE49-F238E27FC236}">
                <a16:creationId xmlns:a16="http://schemas.microsoft.com/office/drawing/2014/main" id="{6620C53E-019D-5340-A575-1CE91B16EA0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376" y="404664"/>
            <a:ext cx="3168352" cy="1341346"/>
          </a:xfrm>
          <a:prstGeom prst="rect">
            <a:avLst/>
          </a:prstGeom>
        </p:spPr>
      </p:pic>
      <p:sp>
        <p:nvSpPr>
          <p:cNvPr id="11" name="Title">
            <a:extLst>
              <a:ext uri="{FF2B5EF4-FFF2-40B4-BE49-F238E27FC236}">
                <a16:creationId xmlns:a16="http://schemas.microsoft.com/office/drawing/2014/main" id="{D901DFAB-FEAA-744F-B310-2170402F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00" y="1988840"/>
            <a:ext cx="5280000" cy="3042618"/>
          </a:xfrm>
        </p:spPr>
        <p:txBody>
          <a:bodyPr anchor="ctr" anchorCtr="0"/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FR name 1">
            <a:extLst>
              <a:ext uri="{FF2B5EF4-FFF2-40B4-BE49-F238E27FC236}">
                <a16:creationId xmlns:a16="http://schemas.microsoft.com/office/drawing/2014/main" id="{374DC59A-EF46-A342-AEC7-25E66342A221}"/>
              </a:ext>
            </a:extLst>
          </p:cNvPr>
          <p:cNvSpPr/>
          <p:nvPr userDrawn="1"/>
        </p:nvSpPr>
        <p:spPr>
          <a:xfrm>
            <a:off x="820800" y="639934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800" b="0" i="0" dirty="0">
                <a:solidFill>
                  <a:srgbClr val="3E5D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New Zealand Institute for Plant and Food Research Limited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Circles edge">
            <a:extLst>
              <a:ext uri="{FF2B5EF4-FFF2-40B4-BE49-F238E27FC236}">
                <a16:creationId xmlns:a16="http://schemas.microsoft.com/office/drawing/2014/main" id="{025FD9DE-EB05-9246-B0FC-BB29701C2EDE}"/>
              </a:ext>
            </a:extLst>
          </p:cNvPr>
          <p:cNvSpPr/>
          <p:nvPr userDrawn="1"/>
        </p:nvSpPr>
        <p:spPr bwMode="auto">
          <a:xfrm>
            <a:off x="7805097" y="2526202"/>
            <a:ext cx="3192243" cy="1523809"/>
          </a:xfrm>
          <a:custGeom>
            <a:avLst/>
            <a:gdLst>
              <a:gd name="connsiteX0" fmla="*/ 1811729 w 3192243"/>
              <a:gd name="connsiteY0" fmla="*/ 1494507 h 1523809"/>
              <a:gd name="connsiteX1" fmla="*/ 1811729 w 3192243"/>
              <a:gd name="connsiteY1" fmla="*/ 1494508 h 1523809"/>
              <a:gd name="connsiteX2" fmla="*/ 1677162 w 3192243"/>
              <a:gd name="connsiteY2" fmla="*/ 1515046 h 1523809"/>
              <a:gd name="connsiteX3" fmla="*/ 1503613 w 3192243"/>
              <a:gd name="connsiteY3" fmla="*/ 1523809 h 1523809"/>
              <a:gd name="connsiteX4" fmla="*/ 1383800 w 3192243"/>
              <a:gd name="connsiteY4" fmla="*/ 1519646 h 1523809"/>
              <a:gd name="connsiteX5" fmla="*/ 1348941 w 3192243"/>
              <a:gd name="connsiteY5" fmla="*/ 1515998 h 1523809"/>
              <a:gd name="connsiteX6" fmla="*/ 1503613 w 3192243"/>
              <a:gd name="connsiteY6" fmla="*/ 1523808 h 1523809"/>
              <a:gd name="connsiteX7" fmla="*/ 1677162 w 3192243"/>
              <a:gd name="connsiteY7" fmla="*/ 1515045 h 1523809"/>
              <a:gd name="connsiteX8" fmla="*/ 1176349 w 3192243"/>
              <a:gd name="connsiteY8" fmla="*/ 1491585 h 1523809"/>
              <a:gd name="connsiteX9" fmla="*/ 1308745 w 3192243"/>
              <a:gd name="connsiteY9" fmla="*/ 1511791 h 1523809"/>
              <a:gd name="connsiteX10" fmla="*/ 1266230 w 3192243"/>
              <a:gd name="connsiteY10" fmla="*/ 1507341 h 1523809"/>
              <a:gd name="connsiteX11" fmla="*/ 1023035 w 3192243"/>
              <a:gd name="connsiteY11" fmla="*/ 1453713 h 1523809"/>
              <a:gd name="connsiteX12" fmla="*/ 1157418 w 3192243"/>
              <a:gd name="connsiteY12" fmla="*/ 1488266 h 1523809"/>
              <a:gd name="connsiteX13" fmla="*/ 1151180 w 3192243"/>
              <a:gd name="connsiteY13" fmla="*/ 1487173 h 1523809"/>
              <a:gd name="connsiteX14" fmla="*/ 1038929 w 3192243"/>
              <a:gd name="connsiteY14" fmla="*/ 1459417 h 1523809"/>
              <a:gd name="connsiteX15" fmla="*/ 1995096 w 3192243"/>
              <a:gd name="connsiteY15" fmla="*/ 1450909 h 1523809"/>
              <a:gd name="connsiteX16" fmla="*/ 1981963 w 3192243"/>
              <a:gd name="connsiteY16" fmla="*/ 1454286 h 1523809"/>
              <a:gd name="connsiteX17" fmla="*/ 1981963 w 3192243"/>
              <a:gd name="connsiteY17" fmla="*/ 1454286 h 1523809"/>
              <a:gd name="connsiteX18" fmla="*/ 2148842 w 3192243"/>
              <a:gd name="connsiteY18" fmla="*/ 1396082 h 1523809"/>
              <a:gd name="connsiteX19" fmla="*/ 2126006 w 3192243"/>
              <a:gd name="connsiteY19" fmla="*/ 1406071 h 1523809"/>
              <a:gd name="connsiteX20" fmla="*/ 2008403 w 3192243"/>
              <a:gd name="connsiteY20" fmla="*/ 1447483 h 1523809"/>
              <a:gd name="connsiteX21" fmla="*/ 798136 w 3192243"/>
              <a:gd name="connsiteY21" fmla="*/ 1368850 h 1523809"/>
              <a:gd name="connsiteX22" fmla="*/ 831898 w 3192243"/>
              <a:gd name="connsiteY22" fmla="*/ 1385114 h 1523809"/>
              <a:gd name="connsiteX23" fmla="*/ 823930 w 3192243"/>
              <a:gd name="connsiteY23" fmla="*/ 1382254 h 1523809"/>
              <a:gd name="connsiteX24" fmla="*/ 2288108 w 3192243"/>
              <a:gd name="connsiteY24" fmla="*/ 1330785 h 1523809"/>
              <a:gd name="connsiteX25" fmla="*/ 2239505 w 3192243"/>
              <a:gd name="connsiteY25" fmla="*/ 1356426 h 1523809"/>
              <a:gd name="connsiteX26" fmla="*/ 2189245 w 3192243"/>
              <a:gd name="connsiteY26" fmla="*/ 1378410 h 1523809"/>
              <a:gd name="connsiteX27" fmla="*/ 598967 w 3192243"/>
              <a:gd name="connsiteY27" fmla="*/ 1260884 h 1523809"/>
              <a:gd name="connsiteX28" fmla="*/ 649780 w 3192243"/>
              <a:gd name="connsiteY28" fmla="*/ 1291754 h 1523809"/>
              <a:gd name="connsiteX29" fmla="*/ 623450 w 3192243"/>
              <a:gd name="connsiteY29" fmla="*/ 1278071 h 1523809"/>
              <a:gd name="connsiteX30" fmla="*/ 2452616 w 3192243"/>
              <a:gd name="connsiteY30" fmla="*/ 1233937 h 1523809"/>
              <a:gd name="connsiteX31" fmla="*/ 2348505 w 3192243"/>
              <a:gd name="connsiteY31" fmla="*/ 1298922 h 1523809"/>
              <a:gd name="connsiteX32" fmla="*/ 2326790 w 3192243"/>
              <a:gd name="connsiteY32" fmla="*/ 1310378 h 1523809"/>
              <a:gd name="connsiteX33" fmla="*/ 433503 w 3192243"/>
              <a:gd name="connsiteY33" fmla="*/ 1143378 h 1523809"/>
              <a:gd name="connsiteX34" fmla="*/ 463009 w 3192243"/>
              <a:gd name="connsiteY34" fmla="*/ 1165443 h 1523809"/>
              <a:gd name="connsiteX35" fmla="*/ 439707 w 3192243"/>
              <a:gd name="connsiteY35" fmla="*/ 1149085 h 1523809"/>
              <a:gd name="connsiteX36" fmla="*/ 2663653 w 3192243"/>
              <a:gd name="connsiteY36" fmla="*/ 1063190 h 1523809"/>
              <a:gd name="connsiteX37" fmla="*/ 2644905 w 3192243"/>
              <a:gd name="connsiteY37" fmla="*/ 1082855 h 1523809"/>
              <a:gd name="connsiteX38" fmla="*/ 2623585 w 3192243"/>
              <a:gd name="connsiteY38" fmla="*/ 1099607 h 1523809"/>
              <a:gd name="connsiteX39" fmla="*/ 252559 w 3192243"/>
              <a:gd name="connsiteY39" fmla="*/ 970745 h 1523809"/>
              <a:gd name="connsiteX40" fmla="*/ 286928 w 3192243"/>
              <a:gd name="connsiteY40" fmla="*/ 1008560 h 1523809"/>
              <a:gd name="connsiteX41" fmla="*/ 274919 w 3192243"/>
              <a:gd name="connsiteY41" fmla="*/ 997514 h 1523809"/>
              <a:gd name="connsiteX42" fmla="*/ 118745 w 3192243"/>
              <a:gd name="connsiteY42" fmla="*/ 805720 h 1523809"/>
              <a:gd name="connsiteX43" fmla="*/ 153165 w 3192243"/>
              <a:gd name="connsiteY43" fmla="*/ 851749 h 1523809"/>
              <a:gd name="connsiteX44" fmla="*/ 131304 w 3192243"/>
              <a:gd name="connsiteY44" fmla="*/ 825577 h 1523809"/>
              <a:gd name="connsiteX45" fmla="*/ 2981881 w 3192243"/>
              <a:gd name="connsiteY45" fmla="*/ 658970 h 1523809"/>
              <a:gd name="connsiteX46" fmla="*/ 2955274 w 3192243"/>
              <a:gd name="connsiteY46" fmla="*/ 706572 h 1523809"/>
              <a:gd name="connsiteX47" fmla="*/ 2939390 w 3192243"/>
              <a:gd name="connsiteY47" fmla="*/ 728913 h 1523809"/>
              <a:gd name="connsiteX48" fmla="*/ 0 w 3192243"/>
              <a:gd name="connsiteY48" fmla="*/ 612489 h 1523809"/>
              <a:gd name="connsiteX49" fmla="*/ 11080 w 3192243"/>
              <a:gd name="connsiteY49" fmla="*/ 635490 h 1523809"/>
              <a:gd name="connsiteX50" fmla="*/ 11102 w 3192243"/>
              <a:gd name="connsiteY50" fmla="*/ 635526 h 1523809"/>
              <a:gd name="connsiteX51" fmla="*/ 11080 w 3192243"/>
              <a:gd name="connsiteY51" fmla="*/ 635491 h 1523809"/>
              <a:gd name="connsiteX52" fmla="*/ 0 w 3192243"/>
              <a:gd name="connsiteY52" fmla="*/ 612489 h 1523809"/>
              <a:gd name="connsiteX53" fmla="*/ 3067592 w 3192243"/>
              <a:gd name="connsiteY53" fmla="*/ 487178 h 1523809"/>
              <a:gd name="connsiteX54" fmla="*/ 3015317 w 3192243"/>
              <a:gd name="connsiteY54" fmla="*/ 599152 h 1523809"/>
              <a:gd name="connsiteX55" fmla="*/ 3003256 w 3192243"/>
              <a:gd name="connsiteY55" fmla="*/ 620730 h 1523809"/>
              <a:gd name="connsiteX56" fmla="*/ 3118929 w 3192243"/>
              <a:gd name="connsiteY56" fmla="*/ 346935 h 1523809"/>
              <a:gd name="connsiteX57" fmla="*/ 3111827 w 3192243"/>
              <a:gd name="connsiteY57" fmla="*/ 370814 h 1523809"/>
              <a:gd name="connsiteX58" fmla="*/ 3067648 w 3192243"/>
              <a:gd name="connsiteY58" fmla="*/ 487044 h 1523809"/>
              <a:gd name="connsiteX59" fmla="*/ 3159476 w 3192243"/>
              <a:gd name="connsiteY59" fmla="*/ 195918 h 1523809"/>
              <a:gd name="connsiteX60" fmla="*/ 3147573 w 3192243"/>
              <a:gd name="connsiteY60" fmla="*/ 250615 h 1523809"/>
              <a:gd name="connsiteX61" fmla="*/ 3131612 w 3192243"/>
              <a:gd name="connsiteY61" fmla="*/ 304288 h 1523809"/>
              <a:gd name="connsiteX62" fmla="*/ 3192243 w 3192243"/>
              <a:gd name="connsiteY62" fmla="*/ 0 h 1523809"/>
              <a:gd name="connsiteX63" fmla="*/ 3174501 w 3192243"/>
              <a:gd name="connsiteY63" fmla="*/ 126876 h 1523809"/>
              <a:gd name="connsiteX64" fmla="*/ 3169072 w 3192243"/>
              <a:gd name="connsiteY64" fmla="*/ 151821 h 152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192243" h="1523809">
                <a:moveTo>
                  <a:pt x="1811729" y="1494507"/>
                </a:moveTo>
                <a:lnTo>
                  <a:pt x="1811729" y="1494508"/>
                </a:lnTo>
                <a:lnTo>
                  <a:pt x="1677162" y="1515046"/>
                </a:lnTo>
                <a:cubicBezTo>
                  <a:pt x="1620101" y="1520841"/>
                  <a:pt x="1562204" y="1523809"/>
                  <a:pt x="1503613" y="1523809"/>
                </a:cubicBezTo>
                <a:cubicBezTo>
                  <a:pt x="1463332" y="1523809"/>
                  <a:pt x="1423379" y="1522406"/>
                  <a:pt x="1383800" y="1519646"/>
                </a:cubicBezTo>
                <a:lnTo>
                  <a:pt x="1348941" y="1515998"/>
                </a:lnTo>
                <a:lnTo>
                  <a:pt x="1503613" y="1523808"/>
                </a:lnTo>
                <a:cubicBezTo>
                  <a:pt x="1562203" y="1523808"/>
                  <a:pt x="1620101" y="1520840"/>
                  <a:pt x="1677162" y="1515045"/>
                </a:cubicBezTo>
                <a:close/>
                <a:moveTo>
                  <a:pt x="1176349" y="1491585"/>
                </a:moveTo>
                <a:lnTo>
                  <a:pt x="1308745" y="1511791"/>
                </a:lnTo>
                <a:lnTo>
                  <a:pt x="1266230" y="1507341"/>
                </a:lnTo>
                <a:close/>
                <a:moveTo>
                  <a:pt x="1023035" y="1453713"/>
                </a:moveTo>
                <a:lnTo>
                  <a:pt x="1157418" y="1488266"/>
                </a:lnTo>
                <a:lnTo>
                  <a:pt x="1151180" y="1487173"/>
                </a:lnTo>
                <a:cubicBezTo>
                  <a:pt x="1113282" y="1479170"/>
                  <a:pt x="1075849" y="1469903"/>
                  <a:pt x="1038929" y="1459417"/>
                </a:cubicBezTo>
                <a:close/>
                <a:moveTo>
                  <a:pt x="1995096" y="1450909"/>
                </a:moveTo>
                <a:lnTo>
                  <a:pt x="1981963" y="1454286"/>
                </a:lnTo>
                <a:lnTo>
                  <a:pt x="1981963" y="1454286"/>
                </a:lnTo>
                <a:close/>
                <a:moveTo>
                  <a:pt x="2148842" y="1396082"/>
                </a:moveTo>
                <a:lnTo>
                  <a:pt x="2126006" y="1406071"/>
                </a:lnTo>
                <a:lnTo>
                  <a:pt x="2008403" y="1447483"/>
                </a:lnTo>
                <a:close/>
                <a:moveTo>
                  <a:pt x="798136" y="1368850"/>
                </a:moveTo>
                <a:lnTo>
                  <a:pt x="831898" y="1385114"/>
                </a:lnTo>
                <a:lnTo>
                  <a:pt x="823930" y="1382254"/>
                </a:lnTo>
                <a:close/>
                <a:moveTo>
                  <a:pt x="2288108" y="1330785"/>
                </a:moveTo>
                <a:lnTo>
                  <a:pt x="2239505" y="1356426"/>
                </a:lnTo>
                <a:lnTo>
                  <a:pt x="2189245" y="1378410"/>
                </a:lnTo>
                <a:close/>
                <a:moveTo>
                  <a:pt x="598967" y="1260884"/>
                </a:moveTo>
                <a:lnTo>
                  <a:pt x="649780" y="1291754"/>
                </a:lnTo>
                <a:lnTo>
                  <a:pt x="623450" y="1278071"/>
                </a:lnTo>
                <a:close/>
                <a:moveTo>
                  <a:pt x="2452616" y="1233937"/>
                </a:moveTo>
                <a:lnTo>
                  <a:pt x="2348505" y="1298922"/>
                </a:lnTo>
                <a:lnTo>
                  <a:pt x="2326790" y="1310378"/>
                </a:lnTo>
                <a:close/>
                <a:moveTo>
                  <a:pt x="433503" y="1143378"/>
                </a:moveTo>
                <a:lnTo>
                  <a:pt x="463009" y="1165443"/>
                </a:lnTo>
                <a:lnTo>
                  <a:pt x="439707" y="1149085"/>
                </a:lnTo>
                <a:close/>
                <a:moveTo>
                  <a:pt x="2663653" y="1063190"/>
                </a:moveTo>
                <a:lnTo>
                  <a:pt x="2644905" y="1082855"/>
                </a:lnTo>
                <a:lnTo>
                  <a:pt x="2623585" y="1099607"/>
                </a:lnTo>
                <a:close/>
                <a:moveTo>
                  <a:pt x="252559" y="970745"/>
                </a:moveTo>
                <a:lnTo>
                  <a:pt x="286928" y="1008560"/>
                </a:lnTo>
                <a:lnTo>
                  <a:pt x="274919" y="997514"/>
                </a:lnTo>
                <a:close/>
                <a:moveTo>
                  <a:pt x="118745" y="805720"/>
                </a:moveTo>
                <a:lnTo>
                  <a:pt x="153165" y="851749"/>
                </a:lnTo>
                <a:lnTo>
                  <a:pt x="131304" y="825577"/>
                </a:lnTo>
                <a:close/>
                <a:moveTo>
                  <a:pt x="2981881" y="658970"/>
                </a:moveTo>
                <a:lnTo>
                  <a:pt x="2955274" y="706572"/>
                </a:lnTo>
                <a:lnTo>
                  <a:pt x="2939390" y="728913"/>
                </a:lnTo>
                <a:close/>
                <a:moveTo>
                  <a:pt x="0" y="612489"/>
                </a:moveTo>
                <a:lnTo>
                  <a:pt x="11080" y="635490"/>
                </a:lnTo>
                <a:lnTo>
                  <a:pt x="11102" y="635526"/>
                </a:lnTo>
                <a:lnTo>
                  <a:pt x="11080" y="635491"/>
                </a:lnTo>
                <a:lnTo>
                  <a:pt x="0" y="612489"/>
                </a:lnTo>
                <a:close/>
                <a:moveTo>
                  <a:pt x="3067592" y="487178"/>
                </a:moveTo>
                <a:lnTo>
                  <a:pt x="3015317" y="599152"/>
                </a:lnTo>
                <a:lnTo>
                  <a:pt x="3003256" y="620730"/>
                </a:lnTo>
                <a:close/>
                <a:moveTo>
                  <a:pt x="3118929" y="346935"/>
                </a:moveTo>
                <a:lnTo>
                  <a:pt x="3111827" y="370814"/>
                </a:lnTo>
                <a:lnTo>
                  <a:pt x="3067648" y="487044"/>
                </a:lnTo>
                <a:close/>
                <a:moveTo>
                  <a:pt x="3159476" y="195918"/>
                </a:moveTo>
                <a:lnTo>
                  <a:pt x="3147573" y="250615"/>
                </a:lnTo>
                <a:lnTo>
                  <a:pt x="3131612" y="304288"/>
                </a:lnTo>
                <a:close/>
                <a:moveTo>
                  <a:pt x="3192243" y="0"/>
                </a:moveTo>
                <a:lnTo>
                  <a:pt x="3174501" y="126876"/>
                </a:lnTo>
                <a:lnTo>
                  <a:pt x="3169072" y="151821"/>
                </a:lnTo>
                <a:close/>
              </a:path>
            </a:pathLst>
          </a:cu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85" name="Intersections">
            <a:extLst>
              <a:ext uri="{FF2B5EF4-FFF2-40B4-BE49-F238E27FC236}">
                <a16:creationId xmlns:a16="http://schemas.microsoft.com/office/drawing/2014/main" id="{2A6B19F1-F18D-DE45-A18F-DAE3B817E35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805209" y="2395695"/>
            <a:ext cx="3195034" cy="1650715"/>
          </a:xfrm>
          <a:custGeom>
            <a:avLst/>
            <a:gdLst>
              <a:gd name="connsiteX0" fmla="*/ 360496 w 3195034"/>
              <a:gd name="connsiteY0" fmla="*/ 698857 h 1650715"/>
              <a:gd name="connsiteX1" fmla="*/ 1770726 w 3195034"/>
              <a:gd name="connsiteY1" fmla="*/ 1538191 h 1650715"/>
              <a:gd name="connsiteX2" fmla="*/ 1810740 w 3195034"/>
              <a:gd name="connsiteY2" fmla="*/ 1621254 h 1650715"/>
              <a:gd name="connsiteX3" fmla="*/ 1675064 w 3195034"/>
              <a:gd name="connsiteY3" fmla="*/ 1641961 h 1650715"/>
              <a:gd name="connsiteX4" fmla="*/ 1501699 w 3195034"/>
              <a:gd name="connsiteY4" fmla="*/ 1650715 h 1650715"/>
              <a:gd name="connsiteX5" fmla="*/ 10749 w 3195034"/>
              <a:gd name="connsiteY5" fmla="*/ 763339 h 1650715"/>
              <a:gd name="connsiteX6" fmla="*/ 0 w 3195034"/>
              <a:gd name="connsiteY6" fmla="*/ 741025 h 1650715"/>
              <a:gd name="connsiteX7" fmla="*/ 37275 w 3195034"/>
              <a:gd name="connsiteY7" fmla="*/ 731441 h 1650715"/>
              <a:gd name="connsiteX8" fmla="*/ 360496 w 3195034"/>
              <a:gd name="connsiteY8" fmla="*/ 698857 h 1650715"/>
              <a:gd name="connsiteX9" fmla="*/ 3195034 w 3195034"/>
              <a:gd name="connsiteY9" fmla="*/ 0 h 1650715"/>
              <a:gd name="connsiteX10" fmla="*/ 3188546 w 3195034"/>
              <a:gd name="connsiteY10" fmla="*/ 128481 h 1650715"/>
              <a:gd name="connsiteX11" fmla="*/ 2005920 w 3195034"/>
              <a:gd name="connsiteY11" fmla="*/ 1574485 h 1650715"/>
              <a:gd name="connsiteX12" fmla="*/ 1980858 w 3195034"/>
              <a:gd name="connsiteY12" fmla="*/ 1580929 h 1650715"/>
              <a:gd name="connsiteX13" fmla="*/ 1979385 w 3195034"/>
              <a:gd name="connsiteY13" fmla="*/ 1575199 h 1650715"/>
              <a:gd name="connsiteX14" fmla="*/ 1952689 w 3195034"/>
              <a:gd name="connsiteY14" fmla="*/ 1310382 h 1650715"/>
              <a:gd name="connsiteX15" fmla="*/ 3132340 w 3195034"/>
              <a:gd name="connsiteY15" fmla="*/ 3166 h 16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95034" h="1650715">
                <a:moveTo>
                  <a:pt x="360496" y="698857"/>
                </a:moveTo>
                <a:cubicBezTo>
                  <a:pt x="969452" y="698857"/>
                  <a:pt x="1499140" y="1038246"/>
                  <a:pt x="1770726" y="1538191"/>
                </a:cubicBezTo>
                <a:lnTo>
                  <a:pt x="1810740" y="1621254"/>
                </a:lnTo>
                <a:lnTo>
                  <a:pt x="1675064" y="1641961"/>
                </a:lnTo>
                <a:cubicBezTo>
                  <a:pt x="1618063" y="1647750"/>
                  <a:pt x="1560227" y="1650715"/>
                  <a:pt x="1501699" y="1650715"/>
                </a:cubicBezTo>
                <a:cubicBezTo>
                  <a:pt x="857887" y="1650715"/>
                  <a:pt x="297881" y="1291900"/>
                  <a:pt x="10749" y="763339"/>
                </a:cubicBezTo>
                <a:lnTo>
                  <a:pt x="0" y="741025"/>
                </a:lnTo>
                <a:lnTo>
                  <a:pt x="37275" y="731441"/>
                </a:lnTo>
                <a:cubicBezTo>
                  <a:pt x="141678" y="710077"/>
                  <a:pt x="249777" y="698857"/>
                  <a:pt x="360496" y="698857"/>
                </a:cubicBezTo>
                <a:close/>
                <a:moveTo>
                  <a:pt x="3195034" y="0"/>
                </a:moveTo>
                <a:lnTo>
                  <a:pt x="3188546" y="128481"/>
                </a:lnTo>
                <a:cubicBezTo>
                  <a:pt x="3119080" y="812495"/>
                  <a:pt x="2643051" y="1376317"/>
                  <a:pt x="2005920" y="1574485"/>
                </a:cubicBezTo>
                <a:lnTo>
                  <a:pt x="1980858" y="1580929"/>
                </a:lnTo>
                <a:lnTo>
                  <a:pt x="1979385" y="1575199"/>
                </a:lnTo>
                <a:cubicBezTo>
                  <a:pt x="1961881" y="1489661"/>
                  <a:pt x="1952689" y="1401095"/>
                  <a:pt x="1952689" y="1310382"/>
                </a:cubicBezTo>
                <a:cubicBezTo>
                  <a:pt x="1952689" y="630036"/>
                  <a:pt x="2469748" y="70456"/>
                  <a:pt x="3132340" y="3166"/>
                </a:cubicBez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7177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GREEN - Title + Content x 2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8CA421-28AB-3740-89DD-AD2C67DC9C45}"/>
              </a:ext>
            </a:extLst>
          </p:cNvPr>
          <p:cNvSpPr/>
          <p:nvPr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rgbClr val="EBF5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81E4785-F465-E54A-B2FB-E4891D9DF3A7}"/>
              </a:ext>
            </a:extLst>
          </p:cNvPr>
          <p:cNvSpPr>
            <a:spLocks noGrp="1" noChangeArrowheads="1"/>
          </p:cNvSpPr>
          <p:nvPr>
            <p:ph idx="10"/>
          </p:nvPr>
        </p:nvSpPr>
        <p:spPr bwMode="auto">
          <a:xfrm>
            <a:off x="6783120" y="1260000"/>
            <a:ext cx="4727928" cy="52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28615-67A2-DF48-BEE2-5B65E4FA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10344552" cy="11247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956DE25-F6B8-394B-B444-C97A29ADC1C2}"/>
              </a:ext>
            </a:extLst>
          </p:cNvPr>
          <p:cNvSpPr>
            <a:spLocks noGrp="1" noChangeArrowheads="1"/>
          </p:cNvSpPr>
          <p:nvPr>
            <p:ph idx="11"/>
          </p:nvPr>
        </p:nvSpPr>
        <p:spPr bwMode="auto">
          <a:xfrm>
            <a:off x="720000" y="1260000"/>
            <a:ext cx="4727928" cy="52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68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85">
          <p15:clr>
            <a:srgbClr val="FBAE40"/>
          </p15:clr>
        </p15:guide>
        <p15:guide id="4" pos="3795">
          <p15:clr>
            <a:srgbClr val="FBAE40"/>
          </p15:clr>
        </p15:guide>
        <p15:guide id="5" pos="438">
          <p15:clr>
            <a:srgbClr val="FBAE40"/>
          </p15:clr>
        </p15:guide>
        <p15:guide id="6" pos="7242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4110">
          <p15:clr>
            <a:srgbClr val="FBAE40"/>
          </p15:clr>
        </p15:guide>
        <p15:guide id="9" orient="horz" pos="2205">
          <p15:clr>
            <a:srgbClr val="FBAE40"/>
          </p15:clr>
        </p15:guide>
        <p15:guide id="10" orient="horz" pos="2115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915B-4ABC-4D99-B734-5B180718D74B}" type="datetimeFigureOut">
              <a:rPr lang="en-NZ" smtClean="0"/>
              <a:t>28/11/2023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7F50-FE0C-4188-B4FE-9B2DE2F3ED7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8459976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GREEN - Title and Content +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824EB81-9E9E-8647-B0D2-0ED7C4603ECC}"/>
              </a:ext>
            </a:extLst>
          </p:cNvPr>
          <p:cNvSpPr/>
          <p:nvPr/>
        </p:nvSpPr>
        <p:spPr bwMode="auto">
          <a:xfrm>
            <a:off x="263352" y="1124744"/>
            <a:ext cx="11665296" cy="5472608"/>
          </a:xfrm>
          <a:prstGeom prst="rect">
            <a:avLst/>
          </a:prstGeom>
          <a:solidFill>
            <a:srgbClr val="EBF5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Lucida Grande"/>
              <a:buChar char="»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20A50B-761C-2A4F-86F1-3D636C34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503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D7D74B-87A5-E94E-A4ED-A26325DD21CB}"/>
              </a:ext>
            </a:extLst>
          </p:cNvPr>
          <p:cNvPicPr>
            <a:picLocks noChangeAspect="1"/>
          </p:cNvPicPr>
          <p:nvPr userDrawn="1"/>
        </p:nvPicPr>
        <p:blipFill>
          <a:blip r:embed="rId9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831" y="332657"/>
            <a:ext cx="459969" cy="478126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0000" y="0"/>
            <a:ext cx="10344552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000" y="1260000"/>
            <a:ext cx="10753200" cy="52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801" r:id="rId2"/>
    <p:sldLayoutId id="2147483931" r:id="rId3"/>
    <p:sldLayoutId id="2147483765" r:id="rId4"/>
    <p:sldLayoutId id="2147483766" r:id="rId5"/>
    <p:sldLayoutId id="2147483767" r:id="rId6"/>
    <p:sldLayoutId id="2147483774" r:id="rId7"/>
    <p:sldLayoutId id="2147483815" r:id="rId8"/>
    <p:sldLayoutId id="2147483773" r:id="rId9"/>
    <p:sldLayoutId id="2147483768" r:id="rId10"/>
    <p:sldLayoutId id="2147483818" r:id="rId11"/>
    <p:sldLayoutId id="2147483769" r:id="rId12"/>
    <p:sldLayoutId id="2147483816" r:id="rId13"/>
    <p:sldLayoutId id="2147483848" r:id="rId14"/>
    <p:sldLayoutId id="2147483813" r:id="rId15"/>
    <p:sldLayoutId id="2147483777" r:id="rId16"/>
    <p:sldLayoutId id="2147483778" r:id="rId17"/>
    <p:sldLayoutId id="2147483775" r:id="rId18"/>
    <p:sldLayoutId id="2147483776" r:id="rId19"/>
    <p:sldLayoutId id="2147483821" r:id="rId20"/>
    <p:sldLayoutId id="2147483823" r:id="rId21"/>
    <p:sldLayoutId id="2147483759" r:id="rId22"/>
    <p:sldLayoutId id="2147483849" r:id="rId23"/>
    <p:sldLayoutId id="2147483850" r:id="rId24"/>
    <p:sldLayoutId id="2147483927" r:id="rId25"/>
    <p:sldLayoutId id="2147483852" r:id="rId26"/>
    <p:sldLayoutId id="2147483853" r:id="rId27"/>
    <p:sldLayoutId id="2147483854" r:id="rId28"/>
    <p:sldLayoutId id="2147483855" r:id="rId29"/>
    <p:sldLayoutId id="2147483856" r:id="rId30"/>
    <p:sldLayoutId id="2147483857" r:id="rId31"/>
    <p:sldLayoutId id="2147483858" r:id="rId32"/>
    <p:sldLayoutId id="2147483859" r:id="rId33"/>
    <p:sldLayoutId id="2147483860" r:id="rId34"/>
    <p:sldLayoutId id="2147483861" r:id="rId35"/>
    <p:sldLayoutId id="2147483862" r:id="rId36"/>
    <p:sldLayoutId id="2147483863" r:id="rId37"/>
    <p:sldLayoutId id="2147483864" r:id="rId38"/>
    <p:sldLayoutId id="2147483865" r:id="rId39"/>
    <p:sldLayoutId id="2147483867" r:id="rId40"/>
    <p:sldLayoutId id="2147483868" r:id="rId41"/>
    <p:sldLayoutId id="2147483869" r:id="rId42"/>
    <p:sldLayoutId id="2147483873" r:id="rId43"/>
    <p:sldLayoutId id="2147483874" r:id="rId44"/>
    <p:sldLayoutId id="2147483875" r:id="rId45"/>
    <p:sldLayoutId id="2147483876" r:id="rId46"/>
    <p:sldLayoutId id="2147483877" r:id="rId47"/>
    <p:sldLayoutId id="2147483929" r:id="rId48"/>
    <p:sldLayoutId id="2147483879" r:id="rId49"/>
    <p:sldLayoutId id="2147483880" r:id="rId50"/>
    <p:sldLayoutId id="2147483881" r:id="rId51"/>
    <p:sldLayoutId id="2147483882" r:id="rId52"/>
    <p:sldLayoutId id="2147483883" r:id="rId53"/>
    <p:sldLayoutId id="2147483884" r:id="rId54"/>
    <p:sldLayoutId id="2147483885" r:id="rId55"/>
    <p:sldLayoutId id="2147483886" r:id="rId56"/>
    <p:sldLayoutId id="2147483887" r:id="rId57"/>
    <p:sldLayoutId id="2147483888" r:id="rId58"/>
    <p:sldLayoutId id="2147483889" r:id="rId59"/>
    <p:sldLayoutId id="2147483890" r:id="rId60"/>
    <p:sldLayoutId id="2147483891" r:id="rId61"/>
    <p:sldLayoutId id="2147483892" r:id="rId62"/>
    <p:sldLayoutId id="2147483894" r:id="rId63"/>
    <p:sldLayoutId id="2147483895" r:id="rId64"/>
    <p:sldLayoutId id="2147483896" r:id="rId65"/>
    <p:sldLayoutId id="2147483897" r:id="rId66"/>
    <p:sldLayoutId id="2147483898" r:id="rId67"/>
    <p:sldLayoutId id="2147483899" r:id="rId68"/>
    <p:sldLayoutId id="2147483900" r:id="rId69"/>
    <p:sldLayoutId id="2147483901" r:id="rId70"/>
    <p:sldLayoutId id="2147483930" r:id="rId71"/>
    <p:sldLayoutId id="2147483903" r:id="rId72"/>
    <p:sldLayoutId id="2147483904" r:id="rId73"/>
    <p:sldLayoutId id="2147483905" r:id="rId74"/>
    <p:sldLayoutId id="2147483906" r:id="rId75"/>
    <p:sldLayoutId id="2147483907" r:id="rId76"/>
    <p:sldLayoutId id="2147483908" r:id="rId77"/>
    <p:sldLayoutId id="2147483909" r:id="rId78"/>
    <p:sldLayoutId id="2147483910" r:id="rId79"/>
    <p:sldLayoutId id="2147483911" r:id="rId80"/>
    <p:sldLayoutId id="2147483912" r:id="rId81"/>
    <p:sldLayoutId id="2147483913" r:id="rId82"/>
    <p:sldLayoutId id="2147483914" r:id="rId83"/>
    <p:sldLayoutId id="2147483915" r:id="rId84"/>
    <p:sldLayoutId id="2147483916" r:id="rId85"/>
    <p:sldLayoutId id="2147483917" r:id="rId86"/>
    <p:sldLayoutId id="2147483918" r:id="rId87"/>
    <p:sldLayoutId id="2147483919" r:id="rId88"/>
    <p:sldLayoutId id="2147483920" r:id="rId89"/>
    <p:sldLayoutId id="2147483921" r:id="rId90"/>
    <p:sldLayoutId id="2147483922" r:id="rId91"/>
    <p:sldLayoutId id="2147483932" r:id="rId92"/>
    <p:sldLayoutId id="2147483933" r:id="rId93"/>
    <p:sldLayoutId id="2147483934" r:id="rId94"/>
    <p:sldLayoutId id="2147483935" r:id="rId9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E5D5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733">
          <a:solidFill>
            <a:srgbClr val="5F5F5F"/>
          </a:solidFill>
          <a:latin typeface="Arial" charset="0"/>
          <a:ea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733">
          <a:solidFill>
            <a:srgbClr val="5F5F5F"/>
          </a:solidFill>
          <a:latin typeface="Arial" charset="0"/>
          <a:ea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733">
          <a:solidFill>
            <a:srgbClr val="5F5F5F"/>
          </a:solidFill>
          <a:latin typeface="Arial" charset="0"/>
          <a:ea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733">
          <a:solidFill>
            <a:srgbClr val="5F5F5F"/>
          </a:solidFill>
          <a:latin typeface="Arial" charset="0"/>
          <a:ea typeface="ＭＳ Ｐゴシック" pitchFamily="-112" charset="-128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733">
          <a:solidFill>
            <a:srgbClr val="5F5F5F"/>
          </a:solidFill>
          <a:latin typeface="Arial" charset="0"/>
          <a:ea typeface="ＭＳ Ｐゴシック" pitchFamily="-112" charset="-128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733">
          <a:solidFill>
            <a:srgbClr val="5F5F5F"/>
          </a:solidFill>
          <a:latin typeface="Arial" charset="0"/>
          <a:ea typeface="ＭＳ Ｐゴシック" pitchFamily="-112" charset="-128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733">
          <a:solidFill>
            <a:srgbClr val="5F5F5F"/>
          </a:solidFill>
          <a:latin typeface="Arial" charset="0"/>
          <a:ea typeface="ＭＳ Ｐゴシック" pitchFamily="-112" charset="-128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733">
          <a:solidFill>
            <a:srgbClr val="5F5F5F"/>
          </a:solidFill>
          <a:latin typeface="Arial" charset="0"/>
          <a:ea typeface="ＭＳ Ｐゴシック" pitchFamily="-112" charset="-128"/>
        </a:defRPr>
      </a:lvl9pPr>
    </p:titleStyle>
    <p:bodyStyle>
      <a:lvl1pPr marL="360000" indent="-360000" algn="l" rtl="0" eaLnBrk="1" fontAlgn="base" hangingPunct="1">
        <a:spcBef>
          <a:spcPts val="800"/>
        </a:spcBef>
        <a:spcAft>
          <a:spcPct val="0"/>
        </a:spcAft>
        <a:buFont typeface="System Font Regular"/>
        <a:buChar char="•"/>
        <a:tabLst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56000" indent="-252000" algn="l" rtl="0" eaLnBrk="1" fontAlgn="base" hangingPunct="1">
        <a:spcBef>
          <a:spcPts val="400"/>
        </a:spcBef>
        <a:spcAft>
          <a:spcPts val="0"/>
        </a:spcAft>
        <a:buFont typeface="System Font Regular"/>
        <a:buChar char="–"/>
        <a:defRPr sz="1800">
          <a:solidFill>
            <a:schemeClr val="tx2"/>
          </a:solidFill>
          <a:latin typeface="+mn-lt"/>
          <a:ea typeface="+mn-ea"/>
        </a:defRPr>
      </a:lvl2pPr>
      <a:lvl3pPr marL="1260000" indent="-252000" algn="l" rtl="0" eaLnBrk="1" fontAlgn="base" hangingPunct="1">
        <a:spcBef>
          <a:spcPts val="400"/>
        </a:spcBef>
        <a:spcAft>
          <a:spcPct val="0"/>
        </a:spcAft>
        <a:buFont typeface="System Font Regular"/>
        <a:buChar char="•"/>
        <a:defRPr sz="1600">
          <a:solidFill>
            <a:schemeClr val="tx2"/>
          </a:solidFill>
          <a:latin typeface="+mn-lt"/>
          <a:ea typeface="+mn-ea"/>
        </a:defRPr>
      </a:lvl3pPr>
      <a:lvl4pPr marL="1692000" indent="-252000" algn="l" rtl="0" eaLnBrk="1" fontAlgn="base" hangingPunct="1">
        <a:spcBef>
          <a:spcPts val="400"/>
        </a:spcBef>
        <a:spcAft>
          <a:spcPct val="0"/>
        </a:spcAft>
        <a:buFont typeface="System Font Regular"/>
        <a:buChar char="–"/>
        <a:defRPr sz="1400">
          <a:solidFill>
            <a:schemeClr val="tx2"/>
          </a:solidFill>
          <a:latin typeface="+mn-lt"/>
          <a:ea typeface="+mn-ea"/>
        </a:defRPr>
      </a:lvl4pPr>
      <a:lvl5pPr marL="2160000" indent="-252000" algn="l" rtl="0" eaLnBrk="1" fontAlgn="base" hangingPunct="1">
        <a:spcBef>
          <a:spcPts val="2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2"/>
          </a:solidFill>
          <a:latin typeface="+mn-lt"/>
          <a:ea typeface="+mn-ea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chemeClr val="tx1"/>
          </a:solidFill>
          <a:latin typeface="+mn-lt"/>
          <a:ea typeface="+mn-ea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chemeClr val="tx1"/>
          </a:solidFill>
          <a:latin typeface="+mn-lt"/>
          <a:ea typeface="+mn-ea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chemeClr val="tx1"/>
          </a:solidFill>
          <a:latin typeface="+mn-lt"/>
          <a:ea typeface="+mn-ea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4.xml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3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3.xml"/><Relationship Id="rId6" Type="http://schemas.openxmlformats.org/officeDocument/2006/relationships/image" Target="../media/image35.png"/><Relationship Id="rId5" Type="http://schemas.openxmlformats.org/officeDocument/2006/relationships/image" Target="../media/image340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3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B0A55DE-DB09-714F-6A52-477C07CC9A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sz="1400" dirty="0"/>
              <a:t>Lindy Guo, Olivia Angelin-Bonnet, Susan Thomson, Roy Storey</a:t>
            </a:r>
          </a:p>
          <a:p>
            <a:r>
              <a:rPr lang="en-NZ" dirty="0"/>
              <a:t>Nov2023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67C6B6-3520-4F46-0FAD-4503D30B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799" y="1988840"/>
            <a:ext cx="7466858" cy="2675439"/>
          </a:xfrm>
        </p:spPr>
        <p:txBody>
          <a:bodyPr/>
          <a:lstStyle/>
          <a:p>
            <a:r>
              <a:rPr lang="en-US" sz="2800" dirty="0"/>
              <a:t>Multi-omics integration pipeline </a:t>
            </a:r>
            <a:br>
              <a:rPr lang="en-US" sz="2000" dirty="0"/>
            </a:br>
            <a:r>
              <a:rPr lang="en-US" sz="2000" dirty="0"/>
              <a:t>- a test framework to analyze multiple high-dimensional   biological data</a:t>
            </a:r>
            <a:br>
              <a:rPr lang="en-NZ" dirty="0"/>
            </a:br>
            <a:br>
              <a:rPr lang="en-NZ" dirty="0"/>
            </a:br>
            <a:r>
              <a:rPr lang="en-NZ" sz="2400" dirty="0"/>
              <a:t>Biometrics in the Bay of Islands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84954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243BE1-938F-B01C-6468-203BD42A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Multi-omics integration pipeline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A7E10D9F-A63E-48A8-E4D3-64CBE2C6E9D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097" y="1260475"/>
            <a:ext cx="3710157" cy="5264150"/>
          </a:xfrm>
          <a:prstGeom prst="rect">
            <a:avLst/>
          </a:prstGeom>
        </p:spPr>
      </p:pic>
      <p:cxnSp>
        <p:nvCxnSpPr>
          <p:cNvPr id="29" name="Straight Arrow Connector 28"/>
          <p:cNvCxnSpPr>
            <a:cxnSpLocks/>
          </p:cNvCxnSpPr>
          <p:nvPr/>
        </p:nvCxnSpPr>
        <p:spPr bwMode="auto">
          <a:xfrm>
            <a:off x="5649137" y="4420871"/>
            <a:ext cx="1499808" cy="175490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1">
            <a:extLst>
              <a:ext uri="{FF2B5EF4-FFF2-40B4-BE49-F238E27FC236}">
                <a16:creationId xmlns:a16="http://schemas.microsoft.com/office/drawing/2014/main" id="{94918D17-3F8B-B9EA-948A-7DC790D4C9B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8838" y="910436"/>
            <a:ext cx="3476351" cy="526534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NZ" sz="1800" b="1" dirty="0"/>
              <a:t>Reporting and documentation</a:t>
            </a:r>
            <a:endParaRPr lang="en-NZ" sz="1600" b="1" dirty="0"/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31" name="Content Placeholder 12" descr="Graphical user interface&#10;&#10;Description automatically generated">
            <a:extLst>
              <a:ext uri="{FF2B5EF4-FFF2-40B4-BE49-F238E27FC236}">
                <a16:creationId xmlns:a16="http://schemas.microsoft.com/office/drawing/2014/main" id="{71D4CF08-783A-A8A3-3482-515D77FB215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80" y="1751387"/>
            <a:ext cx="4671163" cy="42823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7BCCCC-E4AE-C1BC-FF25-50F5B94326D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183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4554152-3FE1-2903-F7E6-741935D03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10344552" cy="1124744"/>
          </a:xfrm>
        </p:spPr>
        <p:txBody>
          <a:bodyPr/>
          <a:lstStyle/>
          <a:p>
            <a:r>
              <a:rPr lang="en-NZ" dirty="0"/>
              <a:t>Interpretation of the results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8F49BE8-28F8-7A80-26D4-3109D1D74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910" y="943858"/>
            <a:ext cx="7000875" cy="2971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925EE9F-5F86-44FB-649B-326CC39F8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2812222"/>
            <a:ext cx="4979378" cy="370216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7EF0D59-8A1C-7357-4D8C-9191A6AEF584}"/>
              </a:ext>
            </a:extLst>
          </p:cNvPr>
          <p:cNvCxnSpPr/>
          <p:nvPr/>
        </p:nvCxnSpPr>
        <p:spPr bwMode="auto">
          <a:xfrm flipV="1">
            <a:off x="5188912" y="2741806"/>
            <a:ext cx="1020932" cy="11738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048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4554152-3FE1-2903-F7E6-741935D03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10344552" cy="1124744"/>
          </a:xfrm>
        </p:spPr>
        <p:txBody>
          <a:bodyPr/>
          <a:lstStyle/>
          <a:p>
            <a:r>
              <a:rPr lang="en-NZ" dirty="0"/>
              <a:t>Interpretation of the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883617-8186-4BE6-066F-458B7724B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23" y="1333849"/>
            <a:ext cx="5100047" cy="492611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076D1D-2786-AC63-1E35-7BF949E63553}"/>
              </a:ext>
            </a:extLst>
          </p:cNvPr>
          <p:cNvCxnSpPr/>
          <p:nvPr/>
        </p:nvCxnSpPr>
        <p:spPr bwMode="auto">
          <a:xfrm flipV="1">
            <a:off x="5301842" y="3827786"/>
            <a:ext cx="1812022" cy="391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327E40F-AEF3-8F38-D5A9-F780AF26D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660" y="1230578"/>
            <a:ext cx="4289792" cy="492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3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F396-34B8-A25C-FBB5-5AC62FAE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Test case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C4C5FD-6DBA-FC74-FEF1-E6CBB5474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025584"/>
            <a:ext cx="6397461" cy="526415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9350DA-D3EE-1875-C8E3-823AE3583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355" y="1124744"/>
            <a:ext cx="3158100" cy="37012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2A6787-FDFE-FD3B-4981-2D97E3D51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9427" y="5133276"/>
            <a:ext cx="29051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1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A00D5-4F73-4909-8CE1-6D784086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Test case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531C10-DFC8-4BAB-0E2B-D987D1F63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19" y="1124744"/>
            <a:ext cx="3676355" cy="526415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6E6F21-34BE-9356-109F-873FD3845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595" y="1056584"/>
            <a:ext cx="1924050" cy="3238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006387-E835-FB6C-2852-97193E903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855" y="1735336"/>
            <a:ext cx="1921192" cy="14814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4D3EF0-20F1-DD6C-079B-9542201735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9092" y="1668273"/>
            <a:ext cx="2010685" cy="14840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A59C0A-3F25-1494-F37E-2216DE6A5F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4926" y="3827329"/>
            <a:ext cx="4891886" cy="136726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648943-C4BE-AC3E-E316-E1BA64787F3B}"/>
              </a:ext>
            </a:extLst>
          </p:cNvPr>
          <p:cNvCxnSpPr>
            <a:cxnSpLocks/>
          </p:cNvCxnSpPr>
          <p:nvPr/>
        </p:nvCxnSpPr>
        <p:spPr bwMode="auto">
          <a:xfrm flipV="1">
            <a:off x="6096000" y="2877424"/>
            <a:ext cx="791361" cy="3393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877B5A-0615-BAF4-5B93-C6648D5F86FD}"/>
              </a:ext>
            </a:extLst>
          </p:cNvPr>
          <p:cNvCxnSpPr>
            <a:cxnSpLocks/>
          </p:cNvCxnSpPr>
          <p:nvPr/>
        </p:nvCxnSpPr>
        <p:spPr bwMode="auto">
          <a:xfrm>
            <a:off x="6308521" y="3429000"/>
            <a:ext cx="722048" cy="2122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E889803D-11F9-FE20-7CF1-124C58D355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6146" y="5230843"/>
            <a:ext cx="1276350" cy="5905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B6DD1DB-B96D-5BA2-E53D-289D5BF133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41409" y="5266401"/>
            <a:ext cx="1343025" cy="4762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ADA9BE5-C621-BA4B-7791-5428F56A97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79512" y="5266401"/>
            <a:ext cx="1257300" cy="5048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3AE6F5D-1AD0-6264-EE96-2554EFB6DDE7}"/>
              </a:ext>
            </a:extLst>
          </p:cNvPr>
          <p:cNvSpPr txBox="1"/>
          <p:nvPr/>
        </p:nvSpPr>
        <p:spPr>
          <a:xfrm>
            <a:off x="8445204" y="6427112"/>
            <a:ext cx="3668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NZ" sz="800" dirty="0">
                <a:solidFill>
                  <a:srgbClr val="222222"/>
                </a:solidFill>
                <a:latin typeface="Arial" panose="020B0604020202020204" pitchFamily="34" charset="0"/>
              </a:rPr>
              <a:t>Metadata: </a:t>
            </a:r>
            <a:r>
              <a:rPr lang="en-US" sz="800" dirty="0">
                <a:solidFill>
                  <a:srgbClr val="222222"/>
                </a:solidFill>
                <a:latin typeface="Arial" panose="020B0604020202020204" pitchFamily="34" charset="0"/>
              </a:rPr>
              <a:t>Lê Cao K A, </a:t>
            </a:r>
            <a:r>
              <a:rPr lang="en-NZ" sz="800" dirty="0" err="1">
                <a:solidFill>
                  <a:srgbClr val="222222"/>
                </a:solidFill>
                <a:latin typeface="Arial" panose="020B0604020202020204" pitchFamily="34" charset="0"/>
              </a:rPr>
              <a:t>mixOmics</a:t>
            </a:r>
            <a:r>
              <a:rPr lang="en-NZ" sz="800" dirty="0">
                <a:solidFill>
                  <a:srgbClr val="222222"/>
                </a:solidFill>
                <a:latin typeface="Arial" panose="020B0604020202020204" pitchFamily="34" charset="0"/>
              </a:rPr>
              <a:t> R Essentials for biological Data integration</a:t>
            </a:r>
          </a:p>
        </p:txBody>
      </p:sp>
    </p:spTree>
    <p:extLst>
      <p:ext uri="{BB962C8B-B14F-4D97-AF65-F5344CB8AC3E}">
        <p14:creationId xmlns:p14="http://schemas.microsoft.com/office/powerpoint/2010/main" val="52486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918D17-3F8B-B9EA-948A-7DC790D4C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260000"/>
            <a:ext cx="7932873" cy="3693740"/>
          </a:xfrm>
        </p:spPr>
        <p:txBody>
          <a:bodyPr/>
          <a:lstStyle/>
          <a:p>
            <a:pPr marL="0" indent="0">
              <a:buNone/>
            </a:pPr>
            <a:r>
              <a:rPr lang="en-NZ" dirty="0"/>
              <a:t>Try to build a community of practice.</a:t>
            </a:r>
          </a:p>
          <a:p>
            <a:pPr lvl="1"/>
            <a:r>
              <a:rPr lang="en-NZ" dirty="0"/>
              <a:t>More user cases</a:t>
            </a:r>
          </a:p>
          <a:p>
            <a:pPr lvl="1"/>
            <a:r>
              <a:rPr lang="en-NZ" dirty="0"/>
              <a:t>Training workshops</a:t>
            </a:r>
          </a:p>
          <a:p>
            <a:pPr marL="504000" lvl="1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/>
              <a:t>Collaborations!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  <a:p>
            <a:pPr marL="504000" lvl="1" indent="0">
              <a:buNone/>
            </a:pPr>
            <a:endParaRPr lang="en-NZ" dirty="0"/>
          </a:p>
          <a:p>
            <a:pPr marL="504000" lvl="1" indent="0">
              <a:buNone/>
            </a:pPr>
            <a:endParaRPr lang="en-NZ" dirty="0"/>
          </a:p>
          <a:p>
            <a:pPr marL="504000" lvl="1" indent="0">
              <a:buNone/>
            </a:pPr>
            <a:endParaRPr lang="en-N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3F2E90-79C0-CBC1-39CF-DF2CE043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/>
              <a:t>Future work!</a:t>
            </a:r>
          </a:p>
        </p:txBody>
      </p:sp>
    </p:spTree>
    <p:extLst>
      <p:ext uri="{BB962C8B-B14F-4D97-AF65-F5344CB8AC3E}">
        <p14:creationId xmlns:p14="http://schemas.microsoft.com/office/powerpoint/2010/main" val="677767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89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9E754CB-2208-7912-1E8A-2C2642F3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25" y="0"/>
            <a:ext cx="5375275" cy="1125538"/>
          </a:xfrm>
        </p:spPr>
        <p:txBody>
          <a:bodyPr/>
          <a:lstStyle/>
          <a:p>
            <a:r>
              <a:rPr lang="en-NZ" dirty="0"/>
              <a:t>Acknowledgment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D5EEBD-43CA-394E-9305-78C9E70A07B6}"/>
              </a:ext>
            </a:extLst>
          </p:cNvPr>
          <p:cNvSpPr txBox="1"/>
          <p:nvPr/>
        </p:nvSpPr>
        <p:spPr>
          <a:xfrm>
            <a:off x="720725" y="1125538"/>
            <a:ext cx="491659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800" dirty="0"/>
              <a:t>Research program leader: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800" dirty="0"/>
              <a:t>Susan Thomson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800" dirty="0"/>
              <a:t>Roy Storey</a:t>
            </a:r>
          </a:p>
          <a:p>
            <a:endParaRPr lang="en-NZ" sz="1800" dirty="0"/>
          </a:p>
          <a:p>
            <a:endParaRPr lang="en-NZ" sz="1800" dirty="0"/>
          </a:p>
          <a:p>
            <a:r>
              <a:rPr lang="en-NZ" sz="1800" dirty="0"/>
              <a:t>Pipeline developer: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800" dirty="0"/>
              <a:t>Olivia Angelin-Bonnet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800" dirty="0"/>
          </a:p>
          <a:p>
            <a:endParaRPr lang="en-NZ" sz="1800" dirty="0"/>
          </a:p>
          <a:p>
            <a:r>
              <a:rPr lang="en-NZ" sz="1800" dirty="0"/>
              <a:t>Pipeline tester: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800" dirty="0"/>
              <a:t>Lindy Guo</a:t>
            </a:r>
          </a:p>
          <a:p>
            <a:endParaRPr lang="en-NZ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800" dirty="0"/>
          </a:p>
        </p:txBody>
      </p:sp>
    </p:spTree>
    <p:extLst>
      <p:ext uri="{BB962C8B-B14F-4D97-AF65-F5344CB8AC3E}">
        <p14:creationId xmlns:p14="http://schemas.microsoft.com/office/powerpoint/2010/main" val="31670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D9AF-EE9A-82C4-DBE0-CD6424449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C54E2-1A64-4DC9-568F-99BE0EDEC0E0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NZ" dirty="0"/>
              <a:t>Background &amp; Motivation</a:t>
            </a:r>
          </a:p>
          <a:p>
            <a:endParaRPr lang="en-NZ" dirty="0"/>
          </a:p>
          <a:p>
            <a:r>
              <a:rPr lang="en-NZ" dirty="0"/>
              <a:t>Multi-Omics Integration methods</a:t>
            </a:r>
          </a:p>
          <a:p>
            <a:endParaRPr lang="en-NZ" dirty="0"/>
          </a:p>
          <a:p>
            <a:r>
              <a:rPr lang="en-NZ" dirty="0"/>
              <a:t>Multi-omics integration test framework</a:t>
            </a:r>
          </a:p>
          <a:p>
            <a:endParaRPr lang="en-NZ" dirty="0"/>
          </a:p>
          <a:p>
            <a:r>
              <a:rPr lang="en-NZ" dirty="0"/>
              <a:t>Test Case 1</a:t>
            </a:r>
          </a:p>
          <a:p>
            <a:r>
              <a:rPr lang="en-NZ" dirty="0"/>
              <a:t>Test Case 2</a:t>
            </a:r>
          </a:p>
          <a:p>
            <a:endParaRPr lang="en-NZ" dirty="0"/>
          </a:p>
          <a:p>
            <a:r>
              <a:rPr lang="en-NZ" dirty="0"/>
              <a:t>Future work!</a:t>
            </a:r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67443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9E754CB-2208-7912-1E8A-2C2642F3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25" y="0"/>
            <a:ext cx="5375275" cy="1125538"/>
          </a:xfrm>
        </p:spPr>
        <p:txBody>
          <a:bodyPr/>
          <a:lstStyle/>
          <a:p>
            <a:r>
              <a:rPr lang="en-NZ" dirty="0"/>
              <a:t>Systems biology approach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7A43AA-DD40-AF6A-4F10-EE0679E89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33" y="1177373"/>
            <a:ext cx="5518816" cy="52186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798C7A-C9F9-3621-A0CE-CA16D6710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162" y="1404454"/>
            <a:ext cx="2986897" cy="476446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2035093B-86DB-1ED2-CC84-809E31B75C88}"/>
              </a:ext>
            </a:extLst>
          </p:cNvPr>
          <p:cNvSpPr txBox="1">
            <a:spLocks/>
          </p:cNvSpPr>
          <p:nvPr/>
        </p:nvSpPr>
        <p:spPr bwMode="auto">
          <a:xfrm>
            <a:off x="6096000" y="25918"/>
            <a:ext cx="5375275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E5D58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733">
                <a:solidFill>
                  <a:srgbClr val="5F5F5F"/>
                </a:solidFill>
                <a:latin typeface="Arial" charset="0"/>
                <a:ea typeface="ＭＳ Ｐゴシック" pitchFamily="-112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733">
                <a:solidFill>
                  <a:srgbClr val="5F5F5F"/>
                </a:solidFill>
                <a:latin typeface="Arial" charset="0"/>
                <a:ea typeface="ＭＳ Ｐゴシック" pitchFamily="-112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733">
                <a:solidFill>
                  <a:srgbClr val="5F5F5F"/>
                </a:solidFill>
                <a:latin typeface="Arial" charset="0"/>
                <a:ea typeface="ＭＳ Ｐゴシック" pitchFamily="-112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733">
                <a:solidFill>
                  <a:srgbClr val="5F5F5F"/>
                </a:solidFill>
                <a:latin typeface="Arial" charset="0"/>
                <a:ea typeface="ＭＳ Ｐゴシック" pitchFamily="-112" charset="-128"/>
              </a:defRPr>
            </a:lvl5pPr>
            <a:lvl6pPr marL="609585" algn="l" rtl="0" eaLnBrk="1" fontAlgn="base" hangingPunct="1">
              <a:spcBef>
                <a:spcPct val="0"/>
              </a:spcBef>
              <a:spcAft>
                <a:spcPct val="0"/>
              </a:spcAft>
              <a:defRPr sz="3733">
                <a:solidFill>
                  <a:srgbClr val="5F5F5F"/>
                </a:solidFill>
                <a:latin typeface="Arial" charset="0"/>
                <a:ea typeface="ＭＳ Ｐゴシック" pitchFamily="-112" charset="-128"/>
              </a:defRPr>
            </a:lvl6pPr>
            <a:lvl7pPr marL="1219170" algn="l" rtl="0" eaLnBrk="1" fontAlgn="base" hangingPunct="1">
              <a:spcBef>
                <a:spcPct val="0"/>
              </a:spcBef>
              <a:spcAft>
                <a:spcPct val="0"/>
              </a:spcAft>
              <a:defRPr sz="3733">
                <a:solidFill>
                  <a:srgbClr val="5F5F5F"/>
                </a:solidFill>
                <a:latin typeface="Arial" charset="0"/>
                <a:ea typeface="ＭＳ Ｐゴシック" pitchFamily="-112" charset="-128"/>
              </a:defRPr>
            </a:lvl7pPr>
            <a:lvl8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3733">
                <a:solidFill>
                  <a:srgbClr val="5F5F5F"/>
                </a:solidFill>
                <a:latin typeface="Arial" charset="0"/>
                <a:ea typeface="ＭＳ Ｐゴシック" pitchFamily="-112" charset="-128"/>
              </a:defRPr>
            </a:lvl8pPr>
            <a:lvl9pPr marL="2438339" algn="l" rtl="0" eaLnBrk="1" fontAlgn="base" hangingPunct="1">
              <a:spcBef>
                <a:spcPct val="0"/>
              </a:spcBef>
              <a:spcAft>
                <a:spcPct val="0"/>
              </a:spcAft>
              <a:defRPr sz="3733">
                <a:solidFill>
                  <a:srgbClr val="5F5F5F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NZ" kern="0" dirty="0"/>
              <a:t>Integration and pipelining</a:t>
            </a:r>
          </a:p>
        </p:txBody>
      </p:sp>
    </p:spTree>
    <p:extLst>
      <p:ext uri="{BB962C8B-B14F-4D97-AF65-F5344CB8AC3E}">
        <p14:creationId xmlns:p14="http://schemas.microsoft.com/office/powerpoint/2010/main" val="68909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2DBE-809E-2F4F-2F68-E24DFF22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Common integration methods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C31CAFC-5B82-CAA3-1719-99F76A995CA8}"/>
              </a:ext>
            </a:extLst>
          </p:cNvPr>
          <p:cNvGraphicFramePr>
            <a:graphicFrameLocks noGrp="1"/>
          </p:cNvGraphicFramePr>
          <p:nvPr>
            <p:ph idx="10"/>
          </p:nvPr>
        </p:nvGraphicFramePr>
        <p:xfrm>
          <a:off x="6296024" y="2316480"/>
          <a:ext cx="5762624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656">
                  <a:extLst>
                    <a:ext uri="{9D8B030D-6E8A-4147-A177-3AD203B41FA5}">
                      <a16:colId xmlns:a16="http://schemas.microsoft.com/office/drawing/2014/main" val="3976533868"/>
                    </a:ext>
                  </a:extLst>
                </a:gridCol>
                <a:gridCol w="1440656">
                  <a:extLst>
                    <a:ext uri="{9D8B030D-6E8A-4147-A177-3AD203B41FA5}">
                      <a16:colId xmlns:a16="http://schemas.microsoft.com/office/drawing/2014/main" val="2202453555"/>
                    </a:ext>
                  </a:extLst>
                </a:gridCol>
                <a:gridCol w="1440656">
                  <a:extLst>
                    <a:ext uri="{9D8B030D-6E8A-4147-A177-3AD203B41FA5}">
                      <a16:colId xmlns:a16="http://schemas.microsoft.com/office/drawing/2014/main" val="1714267378"/>
                    </a:ext>
                  </a:extLst>
                </a:gridCol>
                <a:gridCol w="1440656">
                  <a:extLst>
                    <a:ext uri="{9D8B030D-6E8A-4147-A177-3AD203B41FA5}">
                      <a16:colId xmlns:a16="http://schemas.microsoft.com/office/drawing/2014/main" val="2574568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1800"/>
                        <a:t>Integration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/>
                        <a:t>Number of datasets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/>
                        <a:t>Feature selection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/>
                        <a:t>Supervised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06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err="1"/>
                        <a:t>sPLS</a:t>
                      </a:r>
                      <a:endParaRPr lang="en-NZ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826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/>
                        <a:t>DIABLO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≥ 2</a:t>
                      </a:r>
                      <a:endParaRPr lang="en-NZ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9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/>
                        <a:t>sO2PLS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42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/>
                        <a:t>MOFA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≥ 1</a:t>
                      </a:r>
                      <a:endParaRPr lang="en-NZ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004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/>
                        <a:t>MEFISTO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≥ 2</a:t>
                      </a:r>
                      <a:endParaRPr lang="en-NZ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Semi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651035"/>
                  </a:ext>
                </a:extLst>
              </a:tr>
            </a:tbl>
          </a:graphicData>
        </a:graphic>
      </p:graphicFrame>
      <p:pic>
        <p:nvPicPr>
          <p:cNvPr id="4" name="Content Placeholder 11">
            <a:extLst>
              <a:ext uri="{FF2B5EF4-FFF2-40B4-BE49-F238E27FC236}">
                <a16:creationId xmlns:a16="http://schemas.microsoft.com/office/drawing/2014/main" id="{B23D7AA2-A079-A96F-383A-84C7AF8BD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07" y="1410279"/>
            <a:ext cx="2971800" cy="933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00AF7E-55E1-7E61-30F2-1C2C04AB8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32" y="2976562"/>
            <a:ext cx="2962275" cy="904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881324-458C-95CE-C0E2-D23B4C259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611" y="5465519"/>
            <a:ext cx="2981325" cy="895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D7D7CA-6C66-AD84-C922-8D3EF04B4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611" y="4246534"/>
            <a:ext cx="2962275" cy="8286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192245-86DC-5AFD-5A91-F00972BA340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110356" y="1877004"/>
            <a:ext cx="1785621" cy="167225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Left Brace 23">
            <a:extLst>
              <a:ext uri="{FF2B5EF4-FFF2-40B4-BE49-F238E27FC236}">
                <a16:creationId xmlns:a16="http://schemas.microsoft.com/office/drawing/2014/main" id="{321FF640-625F-D25A-65A2-72B4AE0EBA5C}"/>
              </a:ext>
            </a:extLst>
          </p:cNvPr>
          <p:cNvSpPr/>
          <p:nvPr/>
        </p:nvSpPr>
        <p:spPr bwMode="auto">
          <a:xfrm>
            <a:off x="6053122" y="3040061"/>
            <a:ext cx="200023" cy="1018389"/>
          </a:xfrm>
          <a:prstGeom prst="leftBrace">
            <a:avLst>
              <a:gd name="adj1" fmla="val 47619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098B17D7-F803-FACD-6DD7-1C75EF956374}"/>
              </a:ext>
            </a:extLst>
          </p:cNvPr>
          <p:cNvSpPr/>
          <p:nvPr/>
        </p:nvSpPr>
        <p:spPr bwMode="auto">
          <a:xfrm>
            <a:off x="6053122" y="4189383"/>
            <a:ext cx="200023" cy="691227"/>
          </a:xfrm>
          <a:prstGeom prst="leftBrace">
            <a:avLst>
              <a:gd name="adj1" fmla="val 47619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18E455-E3B3-B0B2-E9AE-6AED012D788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110356" y="3465389"/>
            <a:ext cx="1785621" cy="106960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324D966-9A31-E2BC-5439-EC2DD4750B51}"/>
              </a:ext>
            </a:extLst>
          </p:cNvPr>
          <p:cNvSpPr txBox="1"/>
          <p:nvPr/>
        </p:nvSpPr>
        <p:spPr>
          <a:xfrm>
            <a:off x="6226512" y="1676949"/>
            <a:ext cx="4252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NZ" sz="2000" dirty="0">
                <a:solidFill>
                  <a:schemeClr val="tx2"/>
                </a:solidFill>
              </a:rPr>
              <a:t>Test framework covers: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45E59-399C-5C52-778D-D07A52A2FAA1}"/>
              </a:ext>
            </a:extLst>
          </p:cNvPr>
          <p:cNvSpPr txBox="1"/>
          <p:nvPr/>
        </p:nvSpPr>
        <p:spPr>
          <a:xfrm>
            <a:off x="60628" y="6571017"/>
            <a:ext cx="609460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Lê Cao K A, Welham Z M. Multivariate data integration using R: methods and applications with the </a:t>
            </a:r>
            <a:r>
              <a:rPr lang="en-US" sz="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mixOmics</a:t>
            </a:r>
            <a:r>
              <a:rPr lang="en-US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package[M]. CRC Press, 2021.</a:t>
            </a:r>
            <a:endParaRPr lang="en-NZ" sz="700" dirty="0"/>
          </a:p>
        </p:txBody>
      </p:sp>
    </p:spTree>
    <p:extLst>
      <p:ext uri="{BB962C8B-B14F-4D97-AF65-F5344CB8AC3E}">
        <p14:creationId xmlns:p14="http://schemas.microsoft.com/office/powerpoint/2010/main" val="317278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55B9-4969-EF57-DFA6-D13EB1A6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Multi-omics integration test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316DF-8662-3AC8-ADE8-5003D2BB978C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b="1" dirty="0">
                <a:solidFill>
                  <a:schemeClr val="tx1"/>
                </a:solidFill>
              </a:rPr>
              <a:t>Goals:</a:t>
            </a:r>
          </a:p>
          <a:p>
            <a:r>
              <a:rPr lang="en-NZ" dirty="0">
                <a:solidFill>
                  <a:schemeClr val="tx1"/>
                </a:solidFill>
              </a:rPr>
              <a:t>Evaluate existing tools for multi-omics integration</a:t>
            </a:r>
          </a:p>
          <a:p>
            <a:r>
              <a:rPr lang="en-NZ" dirty="0">
                <a:solidFill>
                  <a:schemeClr val="tx1"/>
                </a:solidFill>
              </a:rPr>
              <a:t>Develop best practices around data integration</a:t>
            </a:r>
          </a:p>
          <a:p>
            <a:r>
              <a:rPr lang="en-NZ" dirty="0">
                <a:solidFill>
                  <a:schemeClr val="tx1"/>
                </a:solidFill>
              </a:rPr>
              <a:t>Facilitate application of integration methods to new data</a:t>
            </a:r>
          </a:p>
          <a:p>
            <a:endParaRPr lang="en-NZ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NZ" b="1" dirty="0">
                <a:solidFill>
                  <a:schemeClr val="tx1"/>
                </a:solidFill>
              </a:rPr>
              <a:t>Implementation:</a:t>
            </a:r>
          </a:p>
          <a:p>
            <a:r>
              <a:rPr lang="en-NZ" dirty="0">
                <a:solidFill>
                  <a:schemeClr val="tx1"/>
                </a:solidFill>
              </a:rPr>
              <a:t>R package + template scripts</a:t>
            </a:r>
          </a:p>
          <a:p>
            <a:r>
              <a:rPr lang="en-NZ" dirty="0">
                <a:solidFill>
                  <a:schemeClr val="tx1"/>
                </a:solidFill>
              </a:rPr>
              <a:t>Standardised format for input data and output (results)</a:t>
            </a:r>
          </a:p>
          <a:p>
            <a:endParaRPr lang="en-NZ" dirty="0">
              <a:solidFill>
                <a:schemeClr val="tx1"/>
              </a:solidFill>
            </a:endParaRPr>
          </a:p>
          <a:p>
            <a:endParaRPr lang="en-NZ" dirty="0">
              <a:solidFill>
                <a:schemeClr val="tx1"/>
              </a:solidFill>
            </a:endParaRPr>
          </a:p>
          <a:p>
            <a:endParaRPr lang="en-NZ" dirty="0">
              <a:solidFill>
                <a:schemeClr val="tx1"/>
              </a:solidFill>
            </a:endParaRPr>
          </a:p>
        </p:txBody>
      </p:sp>
      <p:pic>
        <p:nvPicPr>
          <p:cNvPr id="5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7A99CB0-B98D-9ACC-C0DE-ADAAE7ADEBD5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097" y="1260475"/>
            <a:ext cx="3710157" cy="526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9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243BE1-938F-B01C-6468-203BD42A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Multi-omics integration pipeline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A7E10D9F-A63E-48A8-E4D3-64CBE2C6E9D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097" y="1260475"/>
            <a:ext cx="3710157" cy="5264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60554" y="4916834"/>
            <a:ext cx="1916846" cy="17035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75" y="860532"/>
            <a:ext cx="2259195" cy="5424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6837" y="860532"/>
            <a:ext cx="3041709" cy="5426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475" y="1433724"/>
            <a:ext cx="3359147" cy="6036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475" y="2226368"/>
            <a:ext cx="2187323" cy="14564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05406" y="2210698"/>
            <a:ext cx="2678727" cy="1487823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 bwMode="auto">
          <a:xfrm flipV="1">
            <a:off x="4454467" y="1608992"/>
            <a:ext cx="2614548" cy="943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 flipV="1">
            <a:off x="5478546" y="2500352"/>
            <a:ext cx="1719138" cy="31974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 bwMode="auto">
          <a:xfrm flipV="1">
            <a:off x="4686513" y="3617136"/>
            <a:ext cx="2511171" cy="63717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 bwMode="auto">
          <a:xfrm flipV="1">
            <a:off x="5793375" y="4080398"/>
            <a:ext cx="1404309" cy="194798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89287A9-C7B5-C257-79CF-6F85B474A1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806" y="3871841"/>
            <a:ext cx="1433992" cy="9156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14EBB7-99FB-7B87-AF8E-48379AA660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49186" y="3871842"/>
            <a:ext cx="1631237" cy="93352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A53040-8313-434F-3F2D-FB1B7920C6A3}"/>
              </a:ext>
            </a:extLst>
          </p:cNvPr>
          <p:cNvCxnSpPr/>
          <p:nvPr/>
        </p:nvCxnSpPr>
        <p:spPr bwMode="auto">
          <a:xfrm>
            <a:off x="2436837" y="4298866"/>
            <a:ext cx="3179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0E34696C-C256-4248-7F84-D23421443E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9076" y="5047493"/>
            <a:ext cx="2594112" cy="157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2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243BE1-938F-B01C-6468-203BD42A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Multi-omics integration pipeline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A7E10D9F-A63E-48A8-E4D3-64CBE2C6E9D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097" y="1260475"/>
            <a:ext cx="3710157" cy="5264150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cxnSpLocks/>
          </p:cNvCxnSpPr>
          <p:nvPr/>
        </p:nvCxnSpPr>
        <p:spPr bwMode="auto">
          <a:xfrm>
            <a:off x="5450228" y="2739517"/>
            <a:ext cx="2151815" cy="142374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 bwMode="auto">
          <a:xfrm>
            <a:off x="3269435" y="3892550"/>
            <a:ext cx="5296135" cy="77986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 bwMode="auto">
          <a:xfrm flipV="1">
            <a:off x="5762625" y="4774761"/>
            <a:ext cx="4624931" cy="64369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0362C4A-E9FE-F1CC-BC14-72B6ABE43ABC}"/>
              </a:ext>
            </a:extLst>
          </p:cNvPr>
          <p:cNvGrpSpPr/>
          <p:nvPr/>
        </p:nvGrpSpPr>
        <p:grpSpPr>
          <a:xfrm>
            <a:off x="3579161" y="1484324"/>
            <a:ext cx="2040969" cy="1944676"/>
            <a:chOff x="8804894" y="1246386"/>
            <a:chExt cx="2822895" cy="282289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530AFBE-7BFE-09DA-0E4A-F53D33F46822}"/>
                </a:ext>
              </a:extLst>
            </p:cNvPr>
            <p:cNvSpPr/>
            <p:nvPr/>
          </p:nvSpPr>
          <p:spPr bwMode="auto">
            <a:xfrm>
              <a:off x="8881044" y="1357527"/>
              <a:ext cx="2670595" cy="263416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-112" charset="-128"/>
                <a:cs typeface="+mn-cs"/>
              </a:endParaRPr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702EEF84-D3B2-3FDE-F7B1-1BB836D87E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4894" y="1246386"/>
              <a:ext cx="2822895" cy="2822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Picture 4">
            <a:extLst>
              <a:ext uri="{FF2B5EF4-FFF2-40B4-BE49-F238E27FC236}">
                <a16:creationId xmlns:a16="http://schemas.microsoft.com/office/drawing/2014/main" id="{C3EBCDA4-14E2-16EE-4692-B476183AF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110" y="4656460"/>
            <a:ext cx="3068020" cy="204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94918D17-3F8B-B9EA-948A-7DC790D4C9B3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218838" y="910436"/>
                <a:ext cx="3476351" cy="5265344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None/>
                </a:pPr>
                <a:r>
                  <a:rPr lang="en-NZ" sz="1600" b="1" dirty="0"/>
                  <a:t>Integration methods:</a:t>
                </a:r>
              </a:p>
              <a:p>
                <a:pPr lvl="1"/>
                <a:r>
                  <a:rPr lang="en-NZ" sz="1100" dirty="0"/>
                  <a:t>Integration of 2 datasets: </a:t>
                </a:r>
                <a:r>
                  <a:rPr lang="en-NZ" sz="1100" dirty="0" err="1"/>
                  <a:t>sPLS</a:t>
                </a:r>
                <a:r>
                  <a:rPr lang="en-NZ" sz="1100" dirty="0"/>
                  <a:t>, sO2PLS</a:t>
                </a:r>
              </a:p>
              <a:p>
                <a:pPr lvl="1"/>
                <a:r>
                  <a:rPr lang="en-NZ" sz="1100" dirty="0"/>
                  <a:t>Integration of </a:t>
                </a:r>
                <a14:m>
                  <m:oMath xmlns:m="http://schemas.openxmlformats.org/officeDocument/2006/math">
                    <m:r>
                      <a:rPr lang="en-NZ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NZ" sz="1100" dirty="0"/>
                  <a:t> 2 datasets: DIABLO, MOFA</a:t>
                </a:r>
              </a:p>
              <a:p>
                <a:pPr lvl="1"/>
                <a:r>
                  <a:rPr lang="en-NZ" sz="1100" dirty="0"/>
                  <a:t>Analysis of time-series data: MEFISTO</a:t>
                </a:r>
              </a:p>
              <a:p>
                <a:pPr marL="0" indent="0">
                  <a:buNone/>
                </a:pPr>
                <a:endParaRPr lang="en-NZ" dirty="0"/>
              </a:p>
            </p:txBody>
          </p:sp>
        </mc:Choice>
        <mc:Fallback xmlns="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94918D17-3F8B-B9EA-948A-7DC790D4C9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18838" y="910436"/>
                <a:ext cx="3476351" cy="5265344"/>
              </a:xfrm>
              <a:prstGeom prst="rect">
                <a:avLst/>
              </a:prstGeom>
              <a:blipFill>
                <a:blip r:embed="rId5"/>
                <a:stretch>
                  <a:fillRect l="-1053" t="-34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9610643-A1D1-D508-31B8-381E766838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793" y="2151632"/>
            <a:ext cx="2040968" cy="23753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E55669-29C5-828E-FB4E-A2BED98821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920" y="4527023"/>
            <a:ext cx="1397649" cy="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7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243BE1-938F-B01C-6468-203BD42A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Multi-omics integration pipeline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A7E10D9F-A63E-48A8-E4D3-64CBE2C6E9D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097" y="1260475"/>
            <a:ext cx="3710157" cy="5264150"/>
          </a:xfrm>
          <a:prstGeom prst="rect">
            <a:avLst/>
          </a:prstGeom>
        </p:spPr>
      </p:pic>
      <p:sp>
        <p:nvSpPr>
          <p:cNvPr id="26" name="Content Placeholder 1">
            <a:extLst>
              <a:ext uri="{FF2B5EF4-FFF2-40B4-BE49-F238E27FC236}">
                <a16:creationId xmlns:a16="http://schemas.microsoft.com/office/drawing/2014/main" id="{94918D17-3F8B-B9EA-948A-7DC790D4C9B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8839" y="910436"/>
            <a:ext cx="3070462" cy="526534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NZ" sz="1600" b="1" dirty="0"/>
              <a:t>Methods comparison:</a:t>
            </a:r>
          </a:p>
          <a:p>
            <a:pPr marL="396000" lvl="1" indent="0">
              <a:buNone/>
            </a:pPr>
            <a:endParaRPr lang="en-US" sz="1100" b="1" dirty="0"/>
          </a:p>
          <a:p>
            <a:pPr marL="396000" lvl="1" indent="0">
              <a:buNone/>
            </a:pPr>
            <a:r>
              <a:rPr lang="en-US" sz="1100" b="1" dirty="0"/>
              <a:t>Comparing sample scores</a:t>
            </a:r>
          </a:p>
          <a:p>
            <a:pPr marL="396000" lvl="1" indent="0">
              <a:buNone/>
            </a:pPr>
            <a:r>
              <a:rPr lang="en-US" sz="1100" b="1" dirty="0"/>
              <a:t> - Do the methods detect the same trends in the datasets?</a:t>
            </a:r>
          </a:p>
          <a:p>
            <a:pPr marL="396000" lvl="1" indent="0">
              <a:buNone/>
            </a:pPr>
            <a:endParaRPr lang="en-US" sz="1100" b="1" dirty="0"/>
          </a:p>
          <a:p>
            <a:pPr marL="396000" lvl="1" indent="0">
              <a:buNone/>
            </a:pPr>
            <a:endParaRPr lang="en-US" sz="1100" b="1" dirty="0"/>
          </a:p>
          <a:p>
            <a:pPr marL="396000" lvl="1" indent="0">
              <a:buNone/>
            </a:pPr>
            <a:endParaRPr lang="en-US" sz="1100" b="1" dirty="0"/>
          </a:p>
          <a:p>
            <a:pPr marL="396000" lvl="1" indent="0">
              <a:buNone/>
            </a:pPr>
            <a:r>
              <a:rPr lang="en-NZ" sz="1100" b="1" dirty="0"/>
              <a:t>Comparing features weight</a:t>
            </a:r>
          </a:p>
          <a:p>
            <a:pPr marL="396000" lvl="1" indent="0">
              <a:buNone/>
            </a:pPr>
            <a:r>
              <a:rPr lang="en-NZ" sz="1100" b="1" dirty="0"/>
              <a:t> - Do the methods detect the same features as drivers of a certain trend?</a:t>
            </a:r>
          </a:p>
          <a:p>
            <a:pPr marL="396000" lvl="1" indent="0">
              <a:buNone/>
            </a:pPr>
            <a:endParaRPr lang="en-US" sz="1000" b="1" dirty="0"/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CC25C4-53C4-8839-40AA-BD78D80A39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41" r="13934"/>
          <a:stretch/>
        </p:blipFill>
        <p:spPr>
          <a:xfrm>
            <a:off x="3246231" y="1012632"/>
            <a:ext cx="2597565" cy="2526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103999-CA33-B0D7-DDE3-BC5126796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996" y="3786988"/>
            <a:ext cx="4515730" cy="294254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925CBC-D9F1-19E6-11E5-A784AF95C0DC}"/>
              </a:ext>
            </a:extLst>
          </p:cNvPr>
          <p:cNvCxnSpPr/>
          <p:nvPr/>
        </p:nvCxnSpPr>
        <p:spPr bwMode="auto">
          <a:xfrm>
            <a:off x="5892276" y="2876550"/>
            <a:ext cx="1299099" cy="2257425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44C815-B8B5-3EAF-7C0A-EBF23AAB0BA8}"/>
              </a:ext>
            </a:extLst>
          </p:cNvPr>
          <p:cNvCxnSpPr>
            <a:cxnSpLocks/>
          </p:cNvCxnSpPr>
          <p:nvPr/>
        </p:nvCxnSpPr>
        <p:spPr bwMode="auto">
          <a:xfrm>
            <a:off x="5988807" y="5366809"/>
            <a:ext cx="1115209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E58E73-94AE-EA92-6AD6-F651D7B25E1F}"/>
              </a:ext>
            </a:extLst>
          </p:cNvPr>
          <p:cNvCxnSpPr>
            <a:cxnSpLocks/>
          </p:cNvCxnSpPr>
          <p:nvPr/>
        </p:nvCxnSpPr>
        <p:spPr bwMode="auto">
          <a:xfrm>
            <a:off x="2359782" y="2004484"/>
            <a:ext cx="716793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AB6388-3292-9C4D-8FBF-49D6E3B6585D}"/>
              </a:ext>
            </a:extLst>
          </p:cNvPr>
          <p:cNvCxnSpPr>
            <a:cxnSpLocks/>
          </p:cNvCxnSpPr>
          <p:nvPr/>
        </p:nvCxnSpPr>
        <p:spPr bwMode="auto">
          <a:xfrm>
            <a:off x="1438275" y="3320886"/>
            <a:ext cx="638175" cy="320473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56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FR_1">
  <a:themeElements>
    <a:clrScheme name="Custom 43">
      <a:dk1>
        <a:srgbClr val="000000"/>
      </a:dk1>
      <a:lt1>
        <a:srgbClr val="FFFFFF"/>
      </a:lt1>
      <a:dk2>
        <a:srgbClr val="3E5D58"/>
      </a:dk2>
      <a:lt2>
        <a:srgbClr val="ECF0EF"/>
      </a:lt2>
      <a:accent1>
        <a:srgbClr val="79BC64"/>
      </a:accent1>
      <a:accent2>
        <a:srgbClr val="BDDEB2"/>
      </a:accent2>
      <a:accent3>
        <a:srgbClr val="24A3BE"/>
      </a:accent3>
      <a:accent4>
        <a:srgbClr val="BA7DAA"/>
      </a:accent4>
      <a:accent5>
        <a:srgbClr val="FFB549"/>
      </a:accent5>
      <a:accent6>
        <a:srgbClr val="DDBED3"/>
      </a:accent6>
      <a:hlink>
        <a:srgbClr val="000000"/>
      </a:hlink>
      <a:folHlink>
        <a:srgbClr val="C1CCC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PFR_template 1">
        <a:dk1>
          <a:srgbClr val="000000"/>
        </a:dk1>
        <a:lt1>
          <a:srgbClr val="FFFFFF"/>
        </a:lt1>
        <a:dk2>
          <a:srgbClr val="506860"/>
        </a:dk2>
        <a:lt2>
          <a:srgbClr val="808080"/>
        </a:lt2>
        <a:accent1>
          <a:srgbClr val="CACECE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E1E3E3"/>
        </a:accent5>
        <a:accent6>
          <a:srgbClr val="E70000"/>
        </a:accent6>
        <a:hlink>
          <a:srgbClr val="4C4C4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FR_template 2">
        <a:dk1>
          <a:srgbClr val="000000"/>
        </a:dk1>
        <a:lt1>
          <a:srgbClr val="FFFFFF"/>
        </a:lt1>
        <a:dk2>
          <a:srgbClr val="506860"/>
        </a:dk2>
        <a:lt2>
          <a:srgbClr val="808080"/>
        </a:lt2>
        <a:accent1>
          <a:srgbClr val="CACECE"/>
        </a:accent1>
        <a:accent2>
          <a:srgbClr val="ECEFF0"/>
        </a:accent2>
        <a:accent3>
          <a:srgbClr val="FFFFFF"/>
        </a:accent3>
        <a:accent4>
          <a:srgbClr val="000000"/>
        </a:accent4>
        <a:accent5>
          <a:srgbClr val="E1E3E3"/>
        </a:accent5>
        <a:accent6>
          <a:srgbClr val="D6D9D9"/>
        </a:accent6>
        <a:hlink>
          <a:srgbClr val="4C4C4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FR_Corporate" id="{7FA70C58-C44C-BC47-A97A-1E4A496D82B6}" vid="{6A056853-7B6D-FA4F-B15C-0520F6A9E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PFR_Corporate</Template>
  <TotalTime>19390</TotalTime>
  <Words>317</Words>
  <Application>Microsoft Office PowerPoint</Application>
  <PresentationFormat>Widescreen</PresentationFormat>
  <Paragraphs>102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Lucida Grande</vt:lpstr>
      <vt:lpstr>System Font Regular</vt:lpstr>
      <vt:lpstr>Arial</vt:lpstr>
      <vt:lpstr>Calibri</vt:lpstr>
      <vt:lpstr>Cambria Math</vt:lpstr>
      <vt:lpstr>PFR_1</vt:lpstr>
      <vt:lpstr>Multi-omics integration pipeline  - a test framework to analyze multiple high-dimensional   biological data  Biometrics in the Bay of Islands</vt:lpstr>
      <vt:lpstr>Acknowledgment</vt:lpstr>
      <vt:lpstr>Outline</vt:lpstr>
      <vt:lpstr>Systems biology approach</vt:lpstr>
      <vt:lpstr>Common integration methods</vt:lpstr>
      <vt:lpstr>Multi-omics integration test framework</vt:lpstr>
      <vt:lpstr>Multi-omics integration pipeline</vt:lpstr>
      <vt:lpstr>Multi-omics integration pipeline</vt:lpstr>
      <vt:lpstr>Multi-omics integration pipeline</vt:lpstr>
      <vt:lpstr>Multi-omics integration pipeline</vt:lpstr>
      <vt:lpstr>Interpretation of the results</vt:lpstr>
      <vt:lpstr>Interpretation of the results</vt:lpstr>
      <vt:lpstr>Test case 1</vt:lpstr>
      <vt:lpstr>Test case 2</vt:lpstr>
      <vt:lpstr>Future work!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Multi-omics integration – Traits for Life Indoors</dc:title>
  <dc:creator>Lindy Guo</dc:creator>
  <cp:lastModifiedBy>Lindy Guo</cp:lastModifiedBy>
  <cp:revision>40</cp:revision>
  <cp:lastPrinted>2023-11-26T22:44:20Z</cp:lastPrinted>
  <dcterms:created xsi:type="dcterms:W3CDTF">2022-12-06T01:22:25Z</dcterms:created>
  <dcterms:modified xsi:type="dcterms:W3CDTF">2023-11-27T20:13:04Z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d8f3512-c98a-4fbc-ad6e-3260f1cde3f8_Enabled">
    <vt:lpwstr>true</vt:lpwstr>
  </property>
  <property fmtid="{D5CDD505-2E9C-101B-9397-08002B2CF9AE}" pid="3" name="MSIP_Label_8d8f3512-c98a-4fbc-ad6e-3260f1cde3f8_SetDate">
    <vt:lpwstr>2023-08-24T22:05:07Z</vt:lpwstr>
  </property>
  <property fmtid="{D5CDD505-2E9C-101B-9397-08002B2CF9AE}" pid="4" name="MSIP_Label_8d8f3512-c98a-4fbc-ad6e-3260f1cde3f8_Method">
    <vt:lpwstr>Standard</vt:lpwstr>
  </property>
  <property fmtid="{D5CDD505-2E9C-101B-9397-08002B2CF9AE}" pid="5" name="MSIP_Label_8d8f3512-c98a-4fbc-ad6e-3260f1cde3f8_Name">
    <vt:lpwstr>Internal</vt:lpwstr>
  </property>
  <property fmtid="{D5CDD505-2E9C-101B-9397-08002B2CF9AE}" pid="6" name="MSIP_Label_8d8f3512-c98a-4fbc-ad6e-3260f1cde3f8_SiteId">
    <vt:lpwstr>6ca75ef7-2c66-42e7-af2c-6502153a7e3a</vt:lpwstr>
  </property>
  <property fmtid="{D5CDD505-2E9C-101B-9397-08002B2CF9AE}" pid="7" name="MSIP_Label_8d8f3512-c98a-4fbc-ad6e-3260f1cde3f8_ActionId">
    <vt:lpwstr>24b02f25-8b12-415f-84d6-c86db512a05b</vt:lpwstr>
  </property>
  <property fmtid="{D5CDD505-2E9C-101B-9397-08002B2CF9AE}" pid="8" name="MSIP_Label_8d8f3512-c98a-4fbc-ad6e-3260f1cde3f8_ContentBits">
    <vt:lpwstr>0</vt:lpwstr>
  </property>
</Properties>
</file>