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the beginning of each sprint, developers decide what new goals need to be met during the cycle.</a:t>
            </a:r>
          </a:p>
          <a:p>
            <a:pPr>
              <a:buNone/>
            </a:pPr>
            <a:r>
              <a:rPr lang="en"/>
              <a:t>At the end of each sprint, the software is reviewed and demonstrated to the customer.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Iterative:A methodology that works with multiple short cycles of progress where at the end of the cycle customer validation is needed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Incremental: A methodology that provides for customer delivery in short increments — that is, shorter release cycles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Developed by Ken Schwaber and Jeff Sutherland in the 1990s.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short huddle where each member reports on their progress and any issues they may have encountered.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 “Scrum Master”, helps resolve issues encountered to keep things moving smoothly.  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short huddle where each member reports on their progress and any issues they may have encountered.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Only these three questions can be asked during this quick stand up meeting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 “Scrum Master”, often a manager, helps resolve issues encountered to keep things moving smoothly.  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Each team member is prepared ahead of time with their accomplishments and issues.</a:t>
            </a:r>
          </a:p>
          <a:p>
            <a:pPr rtl="0" lvl="0">
              <a:buNone/>
            </a:pPr>
            <a:r>
              <a:rPr lang="en"/>
              <a:t>Meeting is timeboxed, start and end times are set and take effect whether or not all team members are prepared/present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 Intro to Scrum Development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by</a:t>
            </a:r>
          </a:p>
          <a:p>
            <a:pPr rtl="0" lvl="0">
              <a:buNone/>
            </a:pPr>
            <a:r>
              <a:rPr lang="en"/>
              <a:t>Richie Davidson, Parker Kemp, </a:t>
            </a:r>
          </a:p>
          <a:p>
            <a:pPr>
              <a:buNone/>
            </a:pPr>
            <a:r>
              <a:rPr lang="en"/>
              <a:t>Kathleen Sebree &amp; Colin Page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Agile Development Cycle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Sprints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1 - 4 week cycle where developers commit to completing a set of features from a backlog of requirements for the software (decided on by the customer).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After each sprint, the software is reviewed by the customer and changes or new requirements can be introduced.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lvl="0">
              <a:buNone/>
            </a:pPr>
            <a:r>
              <a:rPr lang="en"/>
              <a:t>Scrum Development Cycle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36650" x="776037"/>
            <a:ext cy="4894800" cx="75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Advantages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Flexible - Lets requirements be redefined during development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Productivity is easily measured and managed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product can potentially be shipped at the end of each iteration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safe method of development - ensure delivery of product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Advantages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000" lang="en" i="1"/>
              <a:t>
</a:t>
            </a:r>
            <a:r>
              <a:rPr lang="en"/>
              <a:t>Demonstrates to the customer what has been completed after each sprint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Sprints gives developers a sense of accomplishment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Ensures features are correctly implemented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Ensures that significant progress is made throughout the development process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Disadvantages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Doesn’t work well when developers are not located in the same place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Doesn’t work well with a strict hierarchy of authority - teams must be as autonomous as possible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Requires extra communication if the project is subdivided into separate sprint teams.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Disadvantages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Doesn’t work well with inexperienced developers -  Works best with seasoned developers that can work autonomously.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Documentation is secondary to working code and is often neglected.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Questions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References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 Engineering: A Modern Approach - 2nd 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Agile for Dummies, CA Technologies Ed.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Jeff Sutherland’s Scrum Handbook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http://www.versionone.com/Agile101/Agile-Development-Methodologies-Scrum-Kanban-Lean-XP/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57625" x="457200"/>
            <a:ext cy="11106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The Agile Method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Principles of Agile Methodology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Iterative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Short development cycles that end with customer validation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Incremental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Software is delivered in incremental releases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Agile Development Cycle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1276649"/>
            <a:ext cy="4967699" cx="659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Agile Implementations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Extreme Programming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Crystal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Kanban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DSDM</a:t>
            </a:r>
          </a:p>
          <a:p>
            <a:pPr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Scrum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Scrum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i="1"/>
              <a:t>
</a:t>
            </a:r>
            <a:r>
              <a:rPr lang="en"/>
              <a:t>Term Comes from Rugby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Scrum: a play in which the forwards of each side come together in a tight formation and struggle to gain possession of the ball using their feet when it is tossed in among them.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Method of </a:t>
            </a:r>
            <a:r>
              <a:rPr b="1" lang="en"/>
              <a:t>restarting</a:t>
            </a:r>
            <a:r>
              <a:rPr lang="en"/>
              <a:t> game play after an infraction interrupts play.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Scrum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The most common strategy for implementing agile principles</a:t>
            </a:r>
          </a:p>
          <a:p>
            <a:pPr rtl="0" lvl="0" indent="-4191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Emphasis on customer involvement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focuses on satisfying the customer through early and continuous delivery of software.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Roles in Scrum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Scrum Master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Oversees daily meetings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Ensures Scrum process is adhered to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1"/>
              <a:t>Not</a:t>
            </a:r>
            <a:r>
              <a:rPr lang="en"/>
              <a:t> a traditional team leader or manager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Development Team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Self-organized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Cross-functional skills</a:t>
            </a:r>
          </a:p>
          <a:p>
            <a:pPr rtl="0" lvl="0" indent="-381000" marL="457200">
              <a:spcBef>
                <a:spcPts val="480"/>
              </a:spcBef>
              <a:buClr>
                <a:schemeClr val="dk1"/>
              </a:buClr>
              <a:buSzPct val="133333"/>
              <a:buFont typeface="Arial"/>
              <a:buChar char="•"/>
            </a:pPr>
            <a:r>
              <a:rPr lang="en"/>
              <a:t>Product Owner (Client)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Regularly sees  and approves results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change requirements at each sprint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Daily Meetings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has been completed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issues need resolved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can we complete before the next meeting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Daily Meetings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Held to rigorous schedule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information is prepared before meeting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Time is set beforehand (‘timeboxed’)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Same location every day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Only core roles speak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Others may attend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Not detailed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Problems identified, not solved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Teams do not require managerial instruction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