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0" r:id="rId5"/>
    <p:sldId id="261" r:id="rId6"/>
    <p:sldId id="257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3A5F2-1F38-4B03-91C0-B18F85D201B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91F5C-805E-4072-86D9-418620C9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5BC-0493-4995-AEE4-1B2F0CE507A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3FB9-FE37-4ABC-9877-C7D9791C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5BC-0493-4995-AEE4-1B2F0CE507A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3FB9-FE37-4ABC-9877-C7D9791C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1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5BC-0493-4995-AEE4-1B2F0CE507A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3FB9-FE37-4ABC-9877-C7D9791C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5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5BC-0493-4995-AEE4-1B2F0CE507A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3FB9-FE37-4ABC-9877-C7D9791C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7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5BC-0493-4995-AEE4-1B2F0CE507A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3FB9-FE37-4ABC-9877-C7D9791C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1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5BC-0493-4995-AEE4-1B2F0CE507A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3FB9-FE37-4ABC-9877-C7D9791C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9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5BC-0493-4995-AEE4-1B2F0CE507A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3FB9-FE37-4ABC-9877-C7D9791C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2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5BC-0493-4995-AEE4-1B2F0CE507A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3FB9-FE37-4ABC-9877-C7D9791C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5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5BC-0493-4995-AEE4-1B2F0CE507A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3FB9-FE37-4ABC-9877-C7D9791C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5BC-0493-4995-AEE4-1B2F0CE507A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3FB9-FE37-4ABC-9877-C7D9791C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5BC-0493-4995-AEE4-1B2F0CE507A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3FB9-FE37-4ABC-9877-C7D9791C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2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75BC-0493-4995-AEE4-1B2F0CE507AE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73FB9-FE37-4ABC-9877-C7D9791C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3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5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881062"/>
            <a:ext cx="7762494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6074944"/>
            <a:ext cx="82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From: http://www.wiziq.com/tutorial/85154-An-Introduction-to-Software-Engineering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7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985838"/>
            <a:ext cx="66103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6074944"/>
            <a:ext cx="82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From: http://www.wiziq.com/tutorial/85154-An-Introduction-to-Software-Engineering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5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675121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6074944"/>
            <a:ext cx="82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From: http://www.wiziq.com/tutorial/85154-An-Introduction-to-Software-Engineering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7105650" cy="521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6074944"/>
            <a:ext cx="82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From: http://www.wiziq.com/tutorial/85154-An-Introduction-to-Software-Engineering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6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McCall’s Software quality factors</a:t>
            </a:r>
            <a:endParaRPr lang="en-US" dirty="0"/>
          </a:p>
        </p:txBody>
      </p:sp>
      <p:pic>
        <p:nvPicPr>
          <p:cNvPr id="5" name="Picture 3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7" y="1600200"/>
            <a:ext cx="4697413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4953000" cy="365125"/>
          </a:xfrm>
        </p:spPr>
        <p:txBody>
          <a:bodyPr/>
          <a:lstStyle/>
          <a:p>
            <a:pPr algn="l"/>
            <a:r>
              <a:rPr lang="en-US" dirty="0" smtClean="0"/>
              <a:t>From: </a:t>
            </a:r>
            <a:r>
              <a:rPr lang="en-US" dirty="0" err="1" smtClean="0"/>
              <a:t>Galin</a:t>
            </a:r>
            <a:r>
              <a:rPr lang="en-US" dirty="0" smtClean="0"/>
              <a:t> – 2004; </a:t>
            </a:r>
            <a:r>
              <a:rPr lang="en-US" i="1" dirty="0" smtClean="0"/>
              <a:t>SQA from Theory to Implementation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200400"/>
            <a:ext cx="1356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Verifiability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4041219"/>
            <a:ext cx="86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Safety?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9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10 </a:t>
            </a:r>
            <a:r>
              <a:rPr lang="en-US" dirty="0"/>
              <a:t>minutes talk time -  with some slides ( to be turned in on blackboard) </a:t>
            </a:r>
          </a:p>
          <a:p>
            <a:r>
              <a:rPr lang="en-US" dirty="0" smtClean="0"/>
              <a:t>Your audience </a:t>
            </a:r>
            <a:r>
              <a:rPr lang="en-US" dirty="0"/>
              <a:t>are </a:t>
            </a:r>
            <a:r>
              <a:rPr lang="en-US" dirty="0" smtClean="0"/>
              <a:t>mainly the </a:t>
            </a:r>
            <a:r>
              <a:rPr lang="en-US" dirty="0"/>
              <a:t>students in the course – </a:t>
            </a:r>
            <a:r>
              <a:rPr lang="en-US" dirty="0" smtClean="0"/>
              <a:t>not  </a:t>
            </a:r>
            <a:r>
              <a:rPr lang="en-US" dirty="0"/>
              <a:t>me</a:t>
            </a:r>
          </a:p>
          <a:p>
            <a:r>
              <a:rPr lang="en-US" dirty="0"/>
              <a:t>hopefully the presentations are informative, stimulating, and engaging and </a:t>
            </a:r>
            <a:r>
              <a:rPr lang="en-US" b="1" dirty="0"/>
              <a:t>cause </a:t>
            </a:r>
            <a:r>
              <a:rPr lang="en-US" b="1" dirty="0" smtClean="0"/>
              <a:t>questions </a:t>
            </a:r>
            <a:r>
              <a:rPr lang="en-US" dirty="0" smtClean="0"/>
              <a:t>to be asked by the audience</a:t>
            </a:r>
            <a:endParaRPr lang="en-US" dirty="0"/>
          </a:p>
          <a:p>
            <a:r>
              <a:rPr lang="en-US" dirty="0"/>
              <a:t>include references in the slides  - so that I can find your sources</a:t>
            </a:r>
          </a:p>
          <a:p>
            <a:r>
              <a:rPr lang="en-US" dirty="0"/>
              <a:t>see presentation rubric on blackboard for evaluation criteria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SDLC -  details of </a:t>
            </a:r>
            <a:r>
              <a:rPr lang="en-US" dirty="0" smtClean="0"/>
              <a:t>i)tasks, ii) roles, iii) process and iv) outcome </a:t>
            </a:r>
            <a:r>
              <a:rPr lang="en-US" dirty="0"/>
              <a:t>for each </a:t>
            </a:r>
            <a:r>
              <a:rPr lang="en-US" dirty="0" smtClean="0"/>
              <a:t>step in the SDLC</a:t>
            </a:r>
            <a:endParaRPr lang="en-US" dirty="0"/>
          </a:p>
          <a:p>
            <a:r>
              <a:rPr lang="en-US" dirty="0" smtClean="0"/>
              <a:t>SCRUM </a:t>
            </a:r>
            <a:endParaRPr lang="en-US" dirty="0"/>
          </a:p>
          <a:p>
            <a:r>
              <a:rPr lang="en-US" dirty="0"/>
              <a:t>Software quality assurance – </a:t>
            </a:r>
            <a:r>
              <a:rPr lang="en-US" dirty="0" smtClean="0"/>
              <a:t>A practical view</a:t>
            </a:r>
          </a:p>
          <a:p>
            <a:r>
              <a:rPr lang="en-US" dirty="0" smtClean="0"/>
              <a:t>Important SDLC methods – compare and contrast (include at least iterative &amp; incremental, spiral, V-shaped, (rapid) prototyping)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167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McCall’s Software quality factors</vt:lpstr>
      <vt:lpstr>Presentations next time</vt:lpstr>
      <vt:lpstr>Presentation topics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Ziegler, Uta</dc:creator>
  <cp:lastModifiedBy>Ziegler, Uta</cp:lastModifiedBy>
  <cp:revision>6</cp:revision>
  <dcterms:created xsi:type="dcterms:W3CDTF">2014-01-28T16:22:30Z</dcterms:created>
  <dcterms:modified xsi:type="dcterms:W3CDTF">2014-01-28T18:56:27Z</dcterms:modified>
</cp:coreProperties>
</file>