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84514-3CC7-4906-B265-E7E1F53E9D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E39E5D-3A96-4A37-901B-871012F78982}">
      <dgm:prSet/>
      <dgm:spPr/>
      <dgm:t>
        <a:bodyPr/>
        <a:lstStyle/>
        <a:p>
          <a:pPr>
            <a:defRPr cap="all"/>
          </a:pPr>
          <a:r>
            <a:rPr lang="en-US"/>
            <a:t>Implementing Firebase authentication</a:t>
          </a:r>
        </a:p>
      </dgm:t>
    </dgm:pt>
    <dgm:pt modelId="{BCE877AB-5293-4DAB-AC84-593DC894AA32}" type="parTrans" cxnId="{CD340A93-7C48-44F1-A441-97CA6CB3DA4B}">
      <dgm:prSet/>
      <dgm:spPr/>
      <dgm:t>
        <a:bodyPr/>
        <a:lstStyle/>
        <a:p>
          <a:endParaRPr lang="en-US"/>
        </a:p>
      </dgm:t>
    </dgm:pt>
    <dgm:pt modelId="{32E0E73C-C71A-4A09-AC66-B3A3417FD961}" type="sibTrans" cxnId="{CD340A93-7C48-44F1-A441-97CA6CB3DA4B}">
      <dgm:prSet/>
      <dgm:spPr/>
      <dgm:t>
        <a:bodyPr/>
        <a:lstStyle/>
        <a:p>
          <a:endParaRPr lang="en-US"/>
        </a:p>
      </dgm:t>
    </dgm:pt>
    <dgm:pt modelId="{A94CA49F-A9F6-4A6E-B7A3-DF0A4E3A7F1D}">
      <dgm:prSet/>
      <dgm:spPr/>
      <dgm:t>
        <a:bodyPr/>
        <a:lstStyle/>
        <a:p>
          <a:pPr>
            <a:defRPr cap="all"/>
          </a:pPr>
          <a:r>
            <a:rPr lang="en-US"/>
            <a:t>Optimizing UI for performance</a:t>
          </a:r>
        </a:p>
      </dgm:t>
    </dgm:pt>
    <dgm:pt modelId="{511CC5EB-D998-4122-A027-3E3B0B0CCF09}" type="parTrans" cxnId="{5CE13A24-5F02-49DC-A5FD-1D169F50DD2B}">
      <dgm:prSet/>
      <dgm:spPr/>
      <dgm:t>
        <a:bodyPr/>
        <a:lstStyle/>
        <a:p>
          <a:endParaRPr lang="en-US"/>
        </a:p>
      </dgm:t>
    </dgm:pt>
    <dgm:pt modelId="{718476C5-F287-4F45-815C-B347BBD7D474}" type="sibTrans" cxnId="{5CE13A24-5F02-49DC-A5FD-1D169F50DD2B}">
      <dgm:prSet/>
      <dgm:spPr/>
      <dgm:t>
        <a:bodyPr/>
        <a:lstStyle/>
        <a:p>
          <a:endParaRPr lang="en-US"/>
        </a:p>
      </dgm:t>
    </dgm:pt>
    <dgm:pt modelId="{7E817F17-1C6D-4615-B341-E95A40459B1A}">
      <dgm:prSet/>
      <dgm:spPr/>
      <dgm:t>
        <a:bodyPr/>
        <a:lstStyle/>
        <a:p>
          <a:pPr>
            <a:defRPr cap="all"/>
          </a:pPr>
          <a:r>
            <a:rPr lang="en-US"/>
            <a:t>Ensuring real-time updates.</a:t>
          </a:r>
        </a:p>
      </dgm:t>
    </dgm:pt>
    <dgm:pt modelId="{8FD462B1-3631-4D84-8657-329A43D0AE70}" type="parTrans" cxnId="{1085D4C2-B76B-4685-9274-F1F492068F19}">
      <dgm:prSet/>
      <dgm:spPr/>
      <dgm:t>
        <a:bodyPr/>
        <a:lstStyle/>
        <a:p>
          <a:endParaRPr lang="en-US"/>
        </a:p>
      </dgm:t>
    </dgm:pt>
    <dgm:pt modelId="{DEAC9739-8D59-4839-BCB8-792C5ECBE059}" type="sibTrans" cxnId="{1085D4C2-B76B-4685-9274-F1F492068F19}">
      <dgm:prSet/>
      <dgm:spPr/>
      <dgm:t>
        <a:bodyPr/>
        <a:lstStyle/>
        <a:p>
          <a:endParaRPr lang="en-US"/>
        </a:p>
      </dgm:t>
    </dgm:pt>
    <dgm:pt modelId="{83147840-090A-4BAD-9C35-F9DDC3B6325C}" type="pres">
      <dgm:prSet presAssocID="{CC984514-3CC7-4906-B265-E7E1F53E9D51}" presName="root" presStyleCnt="0">
        <dgm:presLayoutVars>
          <dgm:dir/>
          <dgm:resizeHandles val="exact"/>
        </dgm:presLayoutVars>
      </dgm:prSet>
      <dgm:spPr/>
    </dgm:pt>
    <dgm:pt modelId="{798BFB3A-EE89-4A61-90D4-027BE152418B}" type="pres">
      <dgm:prSet presAssocID="{8EE39E5D-3A96-4A37-901B-871012F78982}" presName="compNode" presStyleCnt="0"/>
      <dgm:spPr/>
    </dgm:pt>
    <dgm:pt modelId="{DC51FBD4-19FF-4152-B338-F8841AE0BC91}" type="pres">
      <dgm:prSet presAssocID="{8EE39E5D-3A96-4A37-901B-871012F78982}" presName="iconBgRect" presStyleLbl="bgShp" presStyleIdx="0" presStyleCnt="3"/>
      <dgm:spPr/>
    </dgm:pt>
    <dgm:pt modelId="{F71435D1-746F-49E4-B79F-D35C94332FF3}" type="pres">
      <dgm:prSet presAssocID="{8EE39E5D-3A96-4A37-901B-871012F789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0039F4C-D10F-477B-BCC8-8D4CA1E0D7A2}" type="pres">
      <dgm:prSet presAssocID="{8EE39E5D-3A96-4A37-901B-871012F78982}" presName="spaceRect" presStyleCnt="0"/>
      <dgm:spPr/>
    </dgm:pt>
    <dgm:pt modelId="{421BFB98-8936-46D0-B9FE-23BBD394ADD5}" type="pres">
      <dgm:prSet presAssocID="{8EE39E5D-3A96-4A37-901B-871012F78982}" presName="textRect" presStyleLbl="revTx" presStyleIdx="0" presStyleCnt="3">
        <dgm:presLayoutVars>
          <dgm:chMax val="1"/>
          <dgm:chPref val="1"/>
        </dgm:presLayoutVars>
      </dgm:prSet>
      <dgm:spPr/>
    </dgm:pt>
    <dgm:pt modelId="{8CEF236C-837E-4BFF-85C9-297DC378E247}" type="pres">
      <dgm:prSet presAssocID="{32E0E73C-C71A-4A09-AC66-B3A3417FD961}" presName="sibTrans" presStyleCnt="0"/>
      <dgm:spPr/>
    </dgm:pt>
    <dgm:pt modelId="{97E0F0A5-4F12-44C4-A857-31FC98526D47}" type="pres">
      <dgm:prSet presAssocID="{A94CA49F-A9F6-4A6E-B7A3-DF0A4E3A7F1D}" presName="compNode" presStyleCnt="0"/>
      <dgm:spPr/>
    </dgm:pt>
    <dgm:pt modelId="{36B55845-630D-4C2A-B55D-FDE1A26AA394}" type="pres">
      <dgm:prSet presAssocID="{A94CA49F-A9F6-4A6E-B7A3-DF0A4E3A7F1D}" presName="iconBgRect" presStyleLbl="bgShp" presStyleIdx="1" presStyleCnt="3"/>
      <dgm:spPr/>
    </dgm:pt>
    <dgm:pt modelId="{04401B25-8753-48C6-8136-CCFFEFF64A5A}" type="pres">
      <dgm:prSet presAssocID="{A94CA49F-A9F6-4A6E-B7A3-DF0A4E3A7F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B90D06C-7DC0-4F1C-A07E-468EB6BB008F}" type="pres">
      <dgm:prSet presAssocID="{A94CA49F-A9F6-4A6E-B7A3-DF0A4E3A7F1D}" presName="spaceRect" presStyleCnt="0"/>
      <dgm:spPr/>
    </dgm:pt>
    <dgm:pt modelId="{E26E79B4-0BE0-4851-8EEB-F8CFADEBB7B2}" type="pres">
      <dgm:prSet presAssocID="{A94CA49F-A9F6-4A6E-B7A3-DF0A4E3A7F1D}" presName="textRect" presStyleLbl="revTx" presStyleIdx="1" presStyleCnt="3">
        <dgm:presLayoutVars>
          <dgm:chMax val="1"/>
          <dgm:chPref val="1"/>
        </dgm:presLayoutVars>
      </dgm:prSet>
      <dgm:spPr/>
    </dgm:pt>
    <dgm:pt modelId="{5DE9B558-EFF9-4661-AFCD-7E7752CA33AD}" type="pres">
      <dgm:prSet presAssocID="{718476C5-F287-4F45-815C-B347BBD7D474}" presName="sibTrans" presStyleCnt="0"/>
      <dgm:spPr/>
    </dgm:pt>
    <dgm:pt modelId="{F2E2D71E-B26B-423F-A409-1849C0AC61E4}" type="pres">
      <dgm:prSet presAssocID="{7E817F17-1C6D-4615-B341-E95A40459B1A}" presName="compNode" presStyleCnt="0"/>
      <dgm:spPr/>
    </dgm:pt>
    <dgm:pt modelId="{7D47D244-AAF2-4E4A-9D36-7F8898A3847E}" type="pres">
      <dgm:prSet presAssocID="{7E817F17-1C6D-4615-B341-E95A40459B1A}" presName="iconBgRect" presStyleLbl="bgShp" presStyleIdx="2" presStyleCnt="3"/>
      <dgm:spPr/>
    </dgm:pt>
    <dgm:pt modelId="{E1F98CF4-0185-4605-857E-B10996F61660}" type="pres">
      <dgm:prSet presAssocID="{7E817F17-1C6D-4615-B341-E95A40459B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C14E2DA-C8C1-47EE-B8FA-07B9A8D2CF56}" type="pres">
      <dgm:prSet presAssocID="{7E817F17-1C6D-4615-B341-E95A40459B1A}" presName="spaceRect" presStyleCnt="0"/>
      <dgm:spPr/>
    </dgm:pt>
    <dgm:pt modelId="{C88EBBFB-71E3-4606-8432-0D9324DDC56D}" type="pres">
      <dgm:prSet presAssocID="{7E817F17-1C6D-4615-B341-E95A40459B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33A806-55FE-43E6-83E7-AD8BBFBB2EF5}" type="presOf" srcId="{7E817F17-1C6D-4615-B341-E95A40459B1A}" destId="{C88EBBFB-71E3-4606-8432-0D9324DDC56D}" srcOrd="0" destOrd="0" presId="urn:microsoft.com/office/officeart/2018/5/layout/IconCircleLabelList"/>
    <dgm:cxn modelId="{5CE13A24-5F02-49DC-A5FD-1D169F50DD2B}" srcId="{CC984514-3CC7-4906-B265-E7E1F53E9D51}" destId="{A94CA49F-A9F6-4A6E-B7A3-DF0A4E3A7F1D}" srcOrd="1" destOrd="0" parTransId="{511CC5EB-D998-4122-A027-3E3B0B0CCF09}" sibTransId="{718476C5-F287-4F45-815C-B347BBD7D474}"/>
    <dgm:cxn modelId="{C4C99140-EDFE-4E36-A90A-2A4B15F478C4}" type="presOf" srcId="{A94CA49F-A9F6-4A6E-B7A3-DF0A4E3A7F1D}" destId="{E26E79B4-0BE0-4851-8EEB-F8CFADEBB7B2}" srcOrd="0" destOrd="0" presId="urn:microsoft.com/office/officeart/2018/5/layout/IconCircleLabelList"/>
    <dgm:cxn modelId="{E07DD17C-754A-4FBC-A65F-DF73346BC088}" type="presOf" srcId="{8EE39E5D-3A96-4A37-901B-871012F78982}" destId="{421BFB98-8936-46D0-B9FE-23BBD394ADD5}" srcOrd="0" destOrd="0" presId="urn:microsoft.com/office/officeart/2018/5/layout/IconCircleLabelList"/>
    <dgm:cxn modelId="{CD340A93-7C48-44F1-A441-97CA6CB3DA4B}" srcId="{CC984514-3CC7-4906-B265-E7E1F53E9D51}" destId="{8EE39E5D-3A96-4A37-901B-871012F78982}" srcOrd="0" destOrd="0" parTransId="{BCE877AB-5293-4DAB-AC84-593DC894AA32}" sibTransId="{32E0E73C-C71A-4A09-AC66-B3A3417FD961}"/>
    <dgm:cxn modelId="{1085D4C2-B76B-4685-9274-F1F492068F19}" srcId="{CC984514-3CC7-4906-B265-E7E1F53E9D51}" destId="{7E817F17-1C6D-4615-B341-E95A40459B1A}" srcOrd="2" destOrd="0" parTransId="{8FD462B1-3631-4D84-8657-329A43D0AE70}" sibTransId="{DEAC9739-8D59-4839-BCB8-792C5ECBE059}"/>
    <dgm:cxn modelId="{CDABF7D4-6E03-4546-9430-45D132A57841}" type="presOf" srcId="{CC984514-3CC7-4906-B265-E7E1F53E9D51}" destId="{83147840-090A-4BAD-9C35-F9DDC3B6325C}" srcOrd="0" destOrd="0" presId="urn:microsoft.com/office/officeart/2018/5/layout/IconCircleLabelList"/>
    <dgm:cxn modelId="{6066DC0D-E880-4680-B5C5-6AB6BF5AE961}" type="presParOf" srcId="{83147840-090A-4BAD-9C35-F9DDC3B6325C}" destId="{798BFB3A-EE89-4A61-90D4-027BE152418B}" srcOrd="0" destOrd="0" presId="urn:microsoft.com/office/officeart/2018/5/layout/IconCircleLabelList"/>
    <dgm:cxn modelId="{190E4F8E-A9C2-40D1-BC9F-5172A462DA56}" type="presParOf" srcId="{798BFB3A-EE89-4A61-90D4-027BE152418B}" destId="{DC51FBD4-19FF-4152-B338-F8841AE0BC91}" srcOrd="0" destOrd="0" presId="urn:microsoft.com/office/officeart/2018/5/layout/IconCircleLabelList"/>
    <dgm:cxn modelId="{FDD03D20-6640-4BA9-A39B-00BD04A35FE5}" type="presParOf" srcId="{798BFB3A-EE89-4A61-90D4-027BE152418B}" destId="{F71435D1-746F-49E4-B79F-D35C94332FF3}" srcOrd="1" destOrd="0" presId="urn:microsoft.com/office/officeart/2018/5/layout/IconCircleLabelList"/>
    <dgm:cxn modelId="{4DA67254-7D25-464C-9A9D-3634C853ABC4}" type="presParOf" srcId="{798BFB3A-EE89-4A61-90D4-027BE152418B}" destId="{10039F4C-D10F-477B-BCC8-8D4CA1E0D7A2}" srcOrd="2" destOrd="0" presId="urn:microsoft.com/office/officeart/2018/5/layout/IconCircleLabelList"/>
    <dgm:cxn modelId="{4DAB74FB-DF4A-4E20-9989-617BC712E52F}" type="presParOf" srcId="{798BFB3A-EE89-4A61-90D4-027BE152418B}" destId="{421BFB98-8936-46D0-B9FE-23BBD394ADD5}" srcOrd="3" destOrd="0" presId="urn:microsoft.com/office/officeart/2018/5/layout/IconCircleLabelList"/>
    <dgm:cxn modelId="{36D85E90-E36F-4A2C-B735-72D71E58817F}" type="presParOf" srcId="{83147840-090A-4BAD-9C35-F9DDC3B6325C}" destId="{8CEF236C-837E-4BFF-85C9-297DC378E247}" srcOrd="1" destOrd="0" presId="urn:microsoft.com/office/officeart/2018/5/layout/IconCircleLabelList"/>
    <dgm:cxn modelId="{DBC1299A-801F-4483-9E2D-BA90B7758971}" type="presParOf" srcId="{83147840-090A-4BAD-9C35-F9DDC3B6325C}" destId="{97E0F0A5-4F12-44C4-A857-31FC98526D47}" srcOrd="2" destOrd="0" presId="urn:microsoft.com/office/officeart/2018/5/layout/IconCircleLabelList"/>
    <dgm:cxn modelId="{54A7E840-5E2E-485D-8B04-EE4F80D095FE}" type="presParOf" srcId="{97E0F0A5-4F12-44C4-A857-31FC98526D47}" destId="{36B55845-630D-4C2A-B55D-FDE1A26AA394}" srcOrd="0" destOrd="0" presId="urn:microsoft.com/office/officeart/2018/5/layout/IconCircleLabelList"/>
    <dgm:cxn modelId="{BD7002D5-AE17-4FC4-8AE6-A49716AF6766}" type="presParOf" srcId="{97E0F0A5-4F12-44C4-A857-31FC98526D47}" destId="{04401B25-8753-48C6-8136-CCFFEFF64A5A}" srcOrd="1" destOrd="0" presId="urn:microsoft.com/office/officeart/2018/5/layout/IconCircleLabelList"/>
    <dgm:cxn modelId="{2C1C7F6F-A782-4409-955D-B2B9D7C32821}" type="presParOf" srcId="{97E0F0A5-4F12-44C4-A857-31FC98526D47}" destId="{FB90D06C-7DC0-4F1C-A07E-468EB6BB008F}" srcOrd="2" destOrd="0" presId="urn:microsoft.com/office/officeart/2018/5/layout/IconCircleLabelList"/>
    <dgm:cxn modelId="{7CC6C352-0664-4144-857A-28B49D6C2FAD}" type="presParOf" srcId="{97E0F0A5-4F12-44C4-A857-31FC98526D47}" destId="{E26E79B4-0BE0-4851-8EEB-F8CFADEBB7B2}" srcOrd="3" destOrd="0" presId="urn:microsoft.com/office/officeart/2018/5/layout/IconCircleLabelList"/>
    <dgm:cxn modelId="{5C5B826D-7689-4AEB-B41F-51E27804F6D8}" type="presParOf" srcId="{83147840-090A-4BAD-9C35-F9DDC3B6325C}" destId="{5DE9B558-EFF9-4661-AFCD-7E7752CA33AD}" srcOrd="3" destOrd="0" presId="urn:microsoft.com/office/officeart/2018/5/layout/IconCircleLabelList"/>
    <dgm:cxn modelId="{D57D1C44-0408-4378-BCE8-C73446CD112D}" type="presParOf" srcId="{83147840-090A-4BAD-9C35-F9DDC3B6325C}" destId="{F2E2D71E-B26B-423F-A409-1849C0AC61E4}" srcOrd="4" destOrd="0" presId="urn:microsoft.com/office/officeart/2018/5/layout/IconCircleLabelList"/>
    <dgm:cxn modelId="{6CDDEF20-4017-49B6-98A8-309B348B111E}" type="presParOf" srcId="{F2E2D71E-B26B-423F-A409-1849C0AC61E4}" destId="{7D47D244-AAF2-4E4A-9D36-7F8898A3847E}" srcOrd="0" destOrd="0" presId="urn:microsoft.com/office/officeart/2018/5/layout/IconCircleLabelList"/>
    <dgm:cxn modelId="{74C43ECB-F3BD-42CF-B8C8-BE23D8547C5A}" type="presParOf" srcId="{F2E2D71E-B26B-423F-A409-1849C0AC61E4}" destId="{E1F98CF4-0185-4605-857E-B10996F61660}" srcOrd="1" destOrd="0" presId="urn:microsoft.com/office/officeart/2018/5/layout/IconCircleLabelList"/>
    <dgm:cxn modelId="{1648CD99-08BC-477D-80CF-B59FDE0F9CB4}" type="presParOf" srcId="{F2E2D71E-B26B-423F-A409-1849C0AC61E4}" destId="{2C14E2DA-C8C1-47EE-B8FA-07B9A8D2CF56}" srcOrd="2" destOrd="0" presId="urn:microsoft.com/office/officeart/2018/5/layout/IconCircleLabelList"/>
    <dgm:cxn modelId="{ED30385B-CF5C-4EC0-B5DD-4E2AD73DE799}" type="presParOf" srcId="{F2E2D71E-B26B-423F-A409-1849C0AC61E4}" destId="{C88EBBFB-71E3-4606-8432-0D9324DDC5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1FBD4-19FF-4152-B338-F8841AE0BC91}">
      <dsp:nvSpPr>
        <dsp:cNvPr id="0" name=""/>
        <dsp:cNvSpPr/>
      </dsp:nvSpPr>
      <dsp:spPr>
        <a:xfrm>
          <a:off x="625409" y="40818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435D1-746F-49E4-B79F-D35C94332FF3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BFB98-8936-46D0-B9FE-23BBD394ADD5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Implementing Firebase authentication</a:t>
          </a:r>
        </a:p>
      </dsp:txBody>
      <dsp:txXfrm>
        <a:off x="66003" y="2335819"/>
        <a:ext cx="2868750" cy="720000"/>
      </dsp:txXfrm>
    </dsp:sp>
    <dsp:sp modelId="{36B55845-630D-4C2A-B55D-FDE1A26AA394}">
      <dsp:nvSpPr>
        <dsp:cNvPr id="0" name=""/>
        <dsp:cNvSpPr/>
      </dsp:nvSpPr>
      <dsp:spPr>
        <a:xfrm>
          <a:off x="3996190" y="40818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01B25-8753-48C6-8136-CCFFEFF64A5A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E79B4-0BE0-4851-8EEB-F8CFADEBB7B2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Optimizing UI for performance</a:t>
          </a:r>
        </a:p>
      </dsp:txBody>
      <dsp:txXfrm>
        <a:off x="3436784" y="2335819"/>
        <a:ext cx="2868750" cy="720000"/>
      </dsp:txXfrm>
    </dsp:sp>
    <dsp:sp modelId="{7D47D244-AAF2-4E4A-9D36-7F8898A3847E}">
      <dsp:nvSpPr>
        <dsp:cNvPr id="0" name=""/>
        <dsp:cNvSpPr/>
      </dsp:nvSpPr>
      <dsp:spPr>
        <a:xfrm>
          <a:off x="7366972" y="40818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98CF4-0185-4605-857E-B10996F61660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EBBFB-71E3-4606-8432-0D9324DDC56D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Ensuring real-time updates.</a:t>
          </a:r>
        </a:p>
      </dsp:txBody>
      <dsp:txXfrm>
        <a:off x="6807565" y="2335819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2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08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7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1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6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7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52FE-DD21-6704-B1E7-E8632012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55D66-D871-98B5-92BC-6158C2B7D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0A8B-62C1-5CB8-70C7-49EDA8DE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A344-0C35-0691-8169-46504463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55AB-A274-19D0-DEE9-6A894CAC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2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1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7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A7CEC2-0085-4B11-964E-12BACD54616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C63759-9AFC-448D-BE70-975D556F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estern food arranged on table">
            <a:extLst>
              <a:ext uri="{FF2B5EF4-FFF2-40B4-BE49-F238E27FC236}">
                <a16:creationId xmlns:a16="http://schemas.microsoft.com/office/drawing/2014/main" id="{1778EBD0-CC76-AA81-C2D8-FCAA544C6A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64882D-621C-C851-CF1A-4A1ECEC4D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/>
              <a:t>Food Order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A9CB2-8F66-05A0-AF4F-98694592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Presentation By</a:t>
            </a:r>
          </a:p>
          <a:p>
            <a:pPr>
              <a:lnSpc>
                <a:spcPct val="90000"/>
              </a:lnSpc>
            </a:pPr>
            <a:r>
              <a:rPr lang="en-US" sz="1600" err="1"/>
              <a:t>Ibtehaj</a:t>
            </a:r>
            <a:r>
              <a:rPr lang="en-US" sz="1600"/>
              <a:t> Ahmed</a:t>
            </a:r>
          </a:p>
          <a:p>
            <a:pPr>
              <a:lnSpc>
                <a:spcPct val="90000"/>
              </a:lnSpc>
            </a:pPr>
            <a:r>
              <a:rPr lang="en-US" sz="1600"/>
              <a:t>Muhammad Sarmad</a:t>
            </a:r>
          </a:p>
          <a:p>
            <a:pPr>
              <a:lnSpc>
                <a:spcPct val="90000"/>
              </a:lnSpc>
            </a:pPr>
            <a:r>
              <a:rPr lang="en-US" sz="1600"/>
              <a:t>Hassan Ali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4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8811122F-353B-1A02-190E-7042B69B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59" r="35010" b="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5154F0-9518-222D-2CB8-E12438A6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C9814-4955-ABE3-123C-ECDCD820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Introduction</a:t>
            </a:r>
          </a:p>
          <a:p>
            <a:r>
              <a:rPr lang="en-US" sz="2000"/>
              <a:t>Technology</a:t>
            </a:r>
          </a:p>
          <a:p>
            <a:r>
              <a:rPr lang="en-US" sz="2000"/>
              <a:t>Key Features</a:t>
            </a:r>
          </a:p>
          <a:p>
            <a:r>
              <a:rPr lang="en-US" sz="2000"/>
              <a:t>Preview</a:t>
            </a:r>
          </a:p>
          <a:p>
            <a:r>
              <a:rPr lang="en-US" sz="20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1410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9C1740-A6DC-62E0-8FA2-FFEEC3C6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5" name="Picture 4" descr="Western food arranged on table">
            <a:extLst>
              <a:ext uri="{FF2B5EF4-FFF2-40B4-BE49-F238E27FC236}">
                <a16:creationId xmlns:a16="http://schemas.microsoft.com/office/drawing/2014/main" id="{A621E6D5-6043-4BDF-9133-0913B4F3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701" r="30630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4267-B3C4-E76A-72DD-051F5505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3867" y="2048933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/>
              <a:t>The Food Order App allows users to browse, order, and track food items. Built using Flutter, Firebase, and Dart, it provides a seamless user experience.</a:t>
            </a:r>
          </a:p>
          <a:p>
            <a:pPr marL="0" inden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6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1BF683-B9C6-A87E-E432-542AF6BB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Technology</a:t>
            </a:r>
            <a:endParaRPr lang="en-US" dirty="0"/>
          </a:p>
        </p:txBody>
      </p:sp>
      <p:pic>
        <p:nvPicPr>
          <p:cNvPr id="37" name="Picture 36" descr="Abstract light trails against black background">
            <a:extLst>
              <a:ext uri="{FF2B5EF4-FFF2-40B4-BE49-F238E27FC236}">
                <a16:creationId xmlns:a16="http://schemas.microsoft.com/office/drawing/2014/main" id="{D77702B9-2237-970D-3CFF-685AFA812B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805" r="24526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2428-7331-B1AB-A411-202EDDE8C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3867" y="2048933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Figma </a:t>
            </a:r>
          </a:p>
          <a:p>
            <a:r>
              <a:rPr lang="en-US" dirty="0"/>
              <a:t>Flutter </a:t>
            </a:r>
          </a:p>
          <a:p>
            <a:r>
              <a:rPr lang="en-US" dirty="0"/>
              <a:t>Fire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6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3C950BF-2BD5-257F-BAF8-C3530E46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25" r="44097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B3A7DF-F379-B753-A9AD-21BE8C5F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708F0-938B-A98A-2CEF-C3ECE583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User-friendly interface</a:t>
            </a:r>
          </a:p>
          <a:p>
            <a:r>
              <a:rPr lang="en-US" sz="2000"/>
              <a:t>Firebase authentication</a:t>
            </a:r>
          </a:p>
          <a:p>
            <a:r>
              <a:rPr lang="en-US" sz="2000"/>
              <a:t>Real-time database for order tracking</a:t>
            </a:r>
          </a:p>
          <a:p>
            <a:r>
              <a:rPr lang="en-US" sz="2000"/>
              <a:t>Intuitive navigation and search options.</a:t>
            </a:r>
          </a:p>
        </p:txBody>
      </p:sp>
    </p:spTree>
    <p:extLst>
      <p:ext uri="{BB962C8B-B14F-4D97-AF65-F5344CB8AC3E}">
        <p14:creationId xmlns:p14="http://schemas.microsoft.com/office/powerpoint/2010/main" val="67108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3857-82F8-3E83-050A-9ABE8155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6757-768A-E073-AC53-9DE99A92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Login Page, Sign-Up Page, and Food Menu.</a:t>
            </a:r>
          </a:p>
        </p:txBody>
      </p:sp>
      <p:pic>
        <p:nvPicPr>
          <p:cNvPr id="9" name="Picture 8" descr="A screenshot of a menu&#10;&#10;Description automatically generated">
            <a:extLst>
              <a:ext uri="{FF2B5EF4-FFF2-40B4-BE49-F238E27FC236}">
                <a16:creationId xmlns:a16="http://schemas.microsoft.com/office/drawing/2014/main" id="{9437CF28-C1FF-8512-5F4F-F056C4570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91" y="2619784"/>
            <a:ext cx="1584018" cy="3600041"/>
          </a:xfrm>
          <a:prstGeom prst="rect">
            <a:avLst/>
          </a:prstGeom>
        </p:spPr>
      </p:pic>
      <p:pic>
        <p:nvPicPr>
          <p:cNvPr id="7" name="Picture 6" descr="A screenshot of a mobile application&#10;&#10;Description automatically generated">
            <a:extLst>
              <a:ext uri="{FF2B5EF4-FFF2-40B4-BE49-F238E27FC236}">
                <a16:creationId xmlns:a16="http://schemas.microsoft.com/office/drawing/2014/main" id="{365996EE-0753-5815-2372-EDAD17AE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91" y="2619784"/>
            <a:ext cx="1584018" cy="3600041"/>
          </a:xfrm>
          <a:prstGeom prst="rect">
            <a:avLst/>
          </a:prstGeom>
        </p:spPr>
      </p:pic>
      <p:pic>
        <p:nvPicPr>
          <p:cNvPr id="5" name="Picture 4" descr="A screenshot of a mobile application&#10;&#10;Description automatically generated">
            <a:extLst>
              <a:ext uri="{FF2B5EF4-FFF2-40B4-BE49-F238E27FC236}">
                <a16:creationId xmlns:a16="http://schemas.microsoft.com/office/drawing/2014/main" id="{A1C13CF1-3CF8-6C2D-BCAA-334B850DB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291" y="2619784"/>
            <a:ext cx="1584018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6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3621AC-4AFC-504C-E749-5881BBE0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Challenges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31C8487-69B9-CC73-3A34-3996F98A7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68524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31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7998A5-D73A-808E-CBA6-BF661D8E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</a:t>
            </a:r>
          </a:p>
        </p:txBody>
      </p:sp>
      <p:pic>
        <p:nvPicPr>
          <p:cNvPr id="5" name="Picture 4" descr="Western food arranged on table">
            <a:extLst>
              <a:ext uri="{FF2B5EF4-FFF2-40B4-BE49-F238E27FC236}">
                <a16:creationId xmlns:a16="http://schemas.microsoft.com/office/drawing/2014/main" id="{36AD16EE-1D36-EC13-7912-F1052762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701" r="30630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E21E9-5A32-9C1E-9F51-50B7BE92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3867" y="2048933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Food Order App demonstrates the potential of Flutter and Firebase to build scalable and efficient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6373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4F63B-9434-F61A-6D40-A79B33A8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/>
              <a:t>Thanks!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3BE9819-6600-92E4-B90F-63820574D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5585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117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Food Order App</vt:lpstr>
      <vt:lpstr>Overview</vt:lpstr>
      <vt:lpstr>Introduction</vt:lpstr>
      <vt:lpstr>Technology</vt:lpstr>
      <vt:lpstr>Key Features</vt:lpstr>
      <vt:lpstr>Screenshots</vt:lpstr>
      <vt:lpstr>Challenges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Alyan Ayoub</dc:creator>
  <cp:lastModifiedBy>Alyan Ayoub</cp:lastModifiedBy>
  <cp:revision>2</cp:revision>
  <dcterms:created xsi:type="dcterms:W3CDTF">2024-12-13T04:45:35Z</dcterms:created>
  <dcterms:modified xsi:type="dcterms:W3CDTF">2024-12-13T04:58:51Z</dcterms:modified>
</cp:coreProperties>
</file>