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BA673-DA75-4AFA-872D-AECF1F32F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1082F9-FF90-4449-826E-04B0FB6C9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63D9D8-9C88-4EB0-81AC-A6FC1BE8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25A4-DDCE-4FD0-B3A6-D5F9DA77D8A7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50DE20-0D82-43E8-8FAE-FCD72F6F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D17DA3-1479-46D8-AF04-47B8EC0B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46A-7AED-40CC-B322-678740C3E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67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1A06B-066D-4AC8-8791-C8209B4C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5607CF-D6AC-44FA-BDE3-6219FC77C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66EE86-6460-448E-999E-2BD47217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25A4-DDCE-4FD0-B3A6-D5F9DA77D8A7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56084E-100A-4F04-9955-FF219F82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E64C4C-B502-44B0-9DDD-EB6A4A63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46A-7AED-40CC-B322-678740C3E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02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617B01-C3E6-40E2-B219-794A52676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0D7E61-D394-4945-B7F4-A5FADA9A7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BE4DB3-A9FF-4DA2-86AC-AE478F86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25A4-DDCE-4FD0-B3A6-D5F9DA77D8A7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D6B5A-ECE7-4C69-9D52-C07C6F43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BEB79C-0619-481C-BE1C-6C3CDABA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46A-7AED-40CC-B322-678740C3E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66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6B6BB-13B8-4E70-9EC8-A5369E47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A774AB-D707-45B1-99FA-3523581C5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3F547-73BD-42A5-84A9-1D1ACC15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25A4-DDCE-4FD0-B3A6-D5F9DA77D8A7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54328C-029B-4C63-B37B-FED55089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3BD91-28FB-45AF-A1CB-1201AFE3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46A-7AED-40CC-B322-678740C3E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88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9E78-2E15-4F84-91AF-3D80C0D3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82D90-7284-45AD-8894-C3E94A810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E1DA80-E6B8-4DA3-8EDE-B3B6539D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25A4-DDCE-4FD0-B3A6-D5F9DA77D8A7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599E73-FDB9-4595-B6DD-2B74341B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2CDE79-9F0B-4DE2-8C83-D3A7A568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46A-7AED-40CC-B322-678740C3E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8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9D08E-D861-455F-AE79-BD120610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7F589-C45F-4C5E-AC19-D8C616B76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B1431D-29D9-4A42-ADAF-C2F4B7620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3626E7-662A-4FE0-9006-EF9B21EA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25A4-DDCE-4FD0-B3A6-D5F9DA77D8A7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A5A10C-6134-4E5A-BB27-9E504AED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99F07D-0ED0-4E9F-8B53-C6714C83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46A-7AED-40CC-B322-678740C3E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65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0A9CB-23D2-45B4-A3A0-85AD3647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042A8B-5432-4DCF-B58A-A1A558C5C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A057F6-8C6D-49EB-8C52-2599BFFD9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D97718-8E95-4AAB-ABCE-CC990E632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7B1D71-07FE-49B6-B04F-AC1E03E50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8DAEDB-CF09-49F4-8821-4C616B3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25A4-DDCE-4FD0-B3A6-D5F9DA77D8A7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123138-6DFA-4FAB-BDE4-396B9783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8F24B2-194A-4280-B91C-7B0A53CA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46A-7AED-40CC-B322-678740C3E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87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39E81-0693-4341-B869-CFE506DB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CD97E4-9430-4B80-80D2-FA5A21FA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25A4-DDCE-4FD0-B3A6-D5F9DA77D8A7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A779B5-CD03-4878-A279-3A38A60C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D92141-BDBF-4797-8FE3-A1FDEB6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46A-7AED-40CC-B322-678740C3E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75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5F2C1BC-7FA5-47D0-85FA-466C262D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25A4-DDCE-4FD0-B3A6-D5F9DA77D8A7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F8A08A-A7C1-4BD2-BE1E-6C9985C1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819F07-3D4D-43E0-9A4E-0B8E247F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46A-7AED-40CC-B322-678740C3E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44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1A14D-4B69-4521-9383-9E5C8F6D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977D56-8FD2-442C-AB6D-98A154606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30A083-CE0F-401F-B0C7-9D52321F4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CFCD66-DE37-4FC3-80FC-50259C5D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25A4-DDCE-4FD0-B3A6-D5F9DA77D8A7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4688B9-D766-42FC-89D3-DDADA2DA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9235D-9634-478A-BF90-28D1FA62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46A-7AED-40CC-B322-678740C3E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95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F3EC4-BE1C-4C1F-9B8B-6D70844F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1C7537-1EB4-4BBD-93DA-D166AF03C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E16927-E660-431B-B2C8-152E632E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02B388-B452-4B96-900C-606B3E49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25A4-DDCE-4FD0-B3A6-D5F9DA77D8A7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44A819-4C7F-4B0B-A2DC-735A4C08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953B67-A52E-4D9C-88F5-46C0B762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46A-7AED-40CC-B322-678740C3E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8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57A4F7-65D7-4749-A6BE-C91C0EEE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29BCFB-F26E-4442-A757-B09D170D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CF143A-0BF8-41FB-9ABC-8F8BF5C4E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25A4-DDCE-4FD0-B3A6-D5F9DA77D8A7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AEB0E0-0DD3-4FC4-B1D2-F5910EBBA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4E38F6-25F8-471A-BAF7-9DA640650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EF46A-7AED-40CC-B322-678740C3E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60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A5F93-846E-4D6B-A146-9B4D025F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4975"/>
            <a:ext cx="12192000" cy="371060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8000" b="1" dirty="0">
                <a:latin typeface="Arial Rounded MT Bold" panose="020F0704030504030204" pitchFamily="34" charset="0"/>
              </a:rPr>
              <a:t>Bem Mais Que Tudo</a:t>
            </a:r>
            <a:br>
              <a:rPr lang="pt-BR" sz="8000" b="1" dirty="0">
                <a:latin typeface="Arial Rounded MT Bold" panose="020F0704030504030204" pitchFamily="34" charset="0"/>
              </a:rPr>
            </a:br>
            <a:br>
              <a:rPr lang="pt-BR" sz="8000" b="1" dirty="0">
                <a:latin typeface="Arial Rounded MT Bold" panose="020F0704030504030204" pitchFamily="34" charset="0"/>
              </a:rPr>
            </a:br>
            <a:r>
              <a:rPr lang="pt-BR" sz="8000" b="1" dirty="0">
                <a:latin typeface="Arial Rounded MT Bold" panose="020F0704030504030204" pitchFamily="34" charset="0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169803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A5F93-846E-4D6B-A146-9B4D025F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4974"/>
            <a:ext cx="12192000" cy="458525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pt-BR" sz="5500" b="1" dirty="0">
                <a:latin typeface="Arial Rounded MT Bold" panose="020F0704030504030204" pitchFamily="34" charset="0"/>
              </a:rPr>
              <a:t>Bem mais que as forças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Poder e reis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Que a natureza e tudo que se fez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Bem mais que tudo, criado por tuas mãos</a:t>
            </a:r>
          </a:p>
        </p:txBody>
      </p:sp>
    </p:spTree>
    <p:extLst>
      <p:ext uri="{BB962C8B-B14F-4D97-AF65-F5344CB8AC3E}">
        <p14:creationId xmlns:p14="http://schemas.microsoft.com/office/powerpoint/2010/main" val="295839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A5F93-846E-4D6B-A146-9B4D025F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4974"/>
            <a:ext cx="12192000" cy="457199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pt-BR" sz="5500" b="1" dirty="0">
                <a:latin typeface="Arial Rounded MT Bold" panose="020F0704030504030204" pitchFamily="34" charset="0"/>
              </a:rPr>
              <a:t>Deus tu és o início, meio e fim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Bem mais que os mares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Bem mais que o sol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E as maravilhas que o mundo conheceu</a:t>
            </a:r>
          </a:p>
        </p:txBody>
      </p:sp>
    </p:spTree>
    <p:extLst>
      <p:ext uri="{BB962C8B-B14F-4D97-AF65-F5344CB8AC3E}">
        <p14:creationId xmlns:p14="http://schemas.microsoft.com/office/powerpoint/2010/main" val="384933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A5F93-846E-4D6B-A146-9B4D025F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4975"/>
            <a:ext cx="12192000" cy="371060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5500" b="1" dirty="0">
                <a:latin typeface="Arial Rounded MT Bold" panose="020F0704030504030204" pitchFamily="34" charset="0"/>
              </a:rPr>
              <a:t>E as riquezas, tesouros desta Terra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Incomparável és pra mim</a:t>
            </a:r>
          </a:p>
        </p:txBody>
      </p:sp>
    </p:spTree>
    <p:extLst>
      <p:ext uri="{BB962C8B-B14F-4D97-AF65-F5344CB8AC3E}">
        <p14:creationId xmlns:p14="http://schemas.microsoft.com/office/powerpoint/2010/main" val="212541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A5F93-846E-4D6B-A146-9B4D025F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4975"/>
            <a:ext cx="12192000" cy="446598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pt-BR" sz="5500" b="1" dirty="0">
                <a:latin typeface="Arial Rounded MT Bold" panose="020F0704030504030204" pitchFamily="34" charset="0"/>
              </a:rPr>
              <a:t>Por amor, sua vida entregou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Meu senhor, humilhado foi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Como a flor machucada no jardim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Morreu por mim, pensou em mim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Me amou</a:t>
            </a:r>
          </a:p>
        </p:txBody>
      </p:sp>
    </p:spTree>
    <p:extLst>
      <p:ext uri="{BB962C8B-B14F-4D97-AF65-F5344CB8AC3E}">
        <p14:creationId xmlns:p14="http://schemas.microsoft.com/office/powerpoint/2010/main" val="278899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A5F93-846E-4D6B-A146-9B4D025F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4974"/>
            <a:ext cx="12192000" cy="458525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pt-BR" sz="5500" b="1" dirty="0">
                <a:latin typeface="Arial Rounded MT Bold" panose="020F0704030504030204" pitchFamily="34" charset="0"/>
              </a:rPr>
              <a:t>Bem mais que as forças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Poder e reis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Que a natureza e tudo que se fez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Bem mais que tudo, criado por tuas mãos</a:t>
            </a:r>
          </a:p>
        </p:txBody>
      </p:sp>
    </p:spTree>
    <p:extLst>
      <p:ext uri="{BB962C8B-B14F-4D97-AF65-F5344CB8AC3E}">
        <p14:creationId xmlns:p14="http://schemas.microsoft.com/office/powerpoint/2010/main" val="260718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A5F93-846E-4D6B-A146-9B4D025F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4974"/>
            <a:ext cx="12192000" cy="457199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pt-BR" sz="5500" b="1" dirty="0">
                <a:latin typeface="Arial Rounded MT Bold" panose="020F0704030504030204" pitchFamily="34" charset="0"/>
              </a:rPr>
              <a:t>Deus tu és o início, meio e fim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Bem mais que os mares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Bem mais que o sol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E as maravilhas que o mundo conheceu</a:t>
            </a:r>
          </a:p>
        </p:txBody>
      </p:sp>
    </p:spTree>
    <p:extLst>
      <p:ext uri="{BB962C8B-B14F-4D97-AF65-F5344CB8AC3E}">
        <p14:creationId xmlns:p14="http://schemas.microsoft.com/office/powerpoint/2010/main" val="208221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A5F93-846E-4D6B-A146-9B4D025F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4975"/>
            <a:ext cx="12192000" cy="371060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5500" b="1" dirty="0">
                <a:latin typeface="Arial Rounded MT Bold" panose="020F0704030504030204" pitchFamily="34" charset="0"/>
              </a:rPr>
              <a:t>E as riquezas, tesouros desta Terra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Incomparável és pra mim</a:t>
            </a:r>
          </a:p>
        </p:txBody>
      </p:sp>
    </p:spTree>
    <p:extLst>
      <p:ext uri="{BB962C8B-B14F-4D97-AF65-F5344CB8AC3E}">
        <p14:creationId xmlns:p14="http://schemas.microsoft.com/office/powerpoint/2010/main" val="376655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A5F93-846E-4D6B-A146-9B4D025F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4975"/>
            <a:ext cx="12192000" cy="446598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pt-BR" sz="5500" b="1" dirty="0">
                <a:latin typeface="Arial Rounded MT Bold" panose="020F0704030504030204" pitchFamily="34" charset="0"/>
              </a:rPr>
              <a:t>Por amor, sua vida entregou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Meu senhor, humilhado foi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Como a flor machucada no jardim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Morreu por mim, pensou em mim</a:t>
            </a:r>
            <a:br>
              <a:rPr lang="pt-BR" sz="5500" b="1" dirty="0">
                <a:latin typeface="Arial Rounded MT Bold" panose="020F0704030504030204" pitchFamily="34" charset="0"/>
              </a:rPr>
            </a:br>
            <a:r>
              <a:rPr lang="pt-BR" sz="5500" b="1" dirty="0">
                <a:latin typeface="Arial Rounded MT Bold" panose="020F0704030504030204" pitchFamily="34" charset="0"/>
              </a:rPr>
              <a:t>Me amou</a:t>
            </a:r>
          </a:p>
        </p:txBody>
      </p:sp>
    </p:spTree>
    <p:extLst>
      <p:ext uri="{BB962C8B-B14F-4D97-AF65-F5344CB8AC3E}">
        <p14:creationId xmlns:p14="http://schemas.microsoft.com/office/powerpoint/2010/main" val="1352318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Tema do Office</vt:lpstr>
      <vt:lpstr>Bem Mais Que Tudo  Aline Barros</vt:lpstr>
      <vt:lpstr>Bem mais que as forças Poder e reis Que a natureza e tudo que se fez Bem mais que tudo, criado por tuas mãos</vt:lpstr>
      <vt:lpstr>Deus tu és o início, meio e fim Bem mais que os mares Bem mais que o sol E as maravilhas que o mundo conheceu</vt:lpstr>
      <vt:lpstr>E as riquezas, tesouros desta Terra Incomparável és pra mim</vt:lpstr>
      <vt:lpstr>Por amor, sua vida entregou Meu senhor, humilhado foi Como a flor machucada no jardim Morreu por mim, pensou em mim Me amou</vt:lpstr>
      <vt:lpstr>Bem mais que as forças Poder e reis Que a natureza e tudo que se fez Bem mais que tudo, criado por tuas mãos</vt:lpstr>
      <vt:lpstr>Deus tu és o início, meio e fim Bem mais que os mares Bem mais que o sol E as maravilhas que o mundo conheceu</vt:lpstr>
      <vt:lpstr>E as riquezas, tesouros desta Terra Incomparável és pra mim</vt:lpstr>
      <vt:lpstr>Por amor, sua vida entregou Meu senhor, humilhado foi Como a flor machucada no jardim Morreu por mim, pensou em mim Me amou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 Mais Que Tudo  Aline Barros</dc:title>
  <dc:creator>Leonardo Melo</dc:creator>
  <cp:lastModifiedBy>Leonardo Melo</cp:lastModifiedBy>
  <cp:revision>3</cp:revision>
  <dcterms:created xsi:type="dcterms:W3CDTF">2019-12-01T16:07:40Z</dcterms:created>
  <dcterms:modified xsi:type="dcterms:W3CDTF">2019-12-01T16:28:39Z</dcterms:modified>
</cp:coreProperties>
</file>