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CF78E6-C60C-488C-BDF5-5645F1D2F5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62D9D8-D049-4D73-9A15-67EC5BDBDB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5D1B78-5EA0-45DE-9017-7BE695129C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567342-8875-4E82-8682-067EBA77AD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FE8AE-EDB6-4913-81E7-013D321CDD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9777DE-2684-4612-BA10-3A40954444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41F877-CBF9-426F-83AC-2D1B0717CC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40DA88-72A3-43E3-B8B7-EF62802BCC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2DA273-BCDA-487E-BC2D-45BEFDBD7D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C2DEB6-A8D2-4D63-A686-E7DA623589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966EDD-3972-41CF-B8EB-7431A4478A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DF3D28-A764-4C60-AD71-0236F57BE8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B6EEAF-03BC-4373-9424-24BA1447EE87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457200"/>
            <a:ext cx="904428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Maravilhosa graça</a:t>
            </a:r>
            <a:br>
              <a:rPr sz="5400"/>
            </a:b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0" y="109440"/>
            <a:ext cx="9044280" cy="503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És quem traz paz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ao caos dos homens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É escudo aos indefesos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O Rei da glória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O poderoso Deus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0" y="109440"/>
            <a:ext cx="9044280" cy="503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Reina em justiça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sobre as nações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A luz que brilha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na escuridão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O Rei da glória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O poderoso Deus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0" y="457200"/>
            <a:ext cx="904428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Maravilhosa graça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amor que não falha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Tomou o meu lugar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Levou a minha cruz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0" y="278280"/>
            <a:ext cx="9044280" cy="48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sangue me salvou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Minha dívida pagou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Jesus, eu canto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porque hoje livre sou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* * *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0" y="109440"/>
            <a:ext cx="9044280" cy="503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Digno é o Cordeiro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de Deus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Digno é o Cordeiro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que a morte venceu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8x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0" y="457200"/>
            <a:ext cx="904428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Maravilhosa graça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amor que não falha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Tomou o meu lugar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Levou a minha cruz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0" y="278280"/>
            <a:ext cx="9044280" cy="48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sangue me salvou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Minha dívida pagou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Jesus, eu canto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porque hoje livre sou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0" y="457200"/>
            <a:ext cx="904428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Maravilhosa graça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amor que não falha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Tomou o meu lugar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Levou a minha cruz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/>
          </p:nvPr>
        </p:nvSpPr>
        <p:spPr>
          <a:xfrm>
            <a:off x="0" y="278280"/>
            <a:ext cx="9044280" cy="48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sangue me salvou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Minha dívida pagou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Jesus, eu canto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porque hoje livre sou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hoje livre sou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Elipse 1"/>
          <p:cNvSpPr/>
          <p:nvPr/>
        </p:nvSpPr>
        <p:spPr>
          <a:xfrm>
            <a:off x="8587440" y="4701240"/>
            <a:ext cx="456840" cy="407160"/>
          </a:xfrm>
          <a:prstGeom prst="ellipse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Retângulo 4"/>
          <p:cNvSpPr/>
          <p:nvPr/>
        </p:nvSpPr>
        <p:spPr>
          <a:xfrm>
            <a:off x="168840" y="99360"/>
            <a:ext cx="357480" cy="35748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0" y="457200"/>
            <a:ext cx="904428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Maravilhosa graça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amor que não falha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Tomou o meu lugar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Levou a minha cruz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0" y="278280"/>
            <a:ext cx="9044280" cy="48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sangue me salvou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Minha dívida pagou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Jesus, eu canto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porque hoje livre sou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0" y="457200"/>
            <a:ext cx="904428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Maravilhosa graça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amor que não falha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Tomou o meu lugar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Levou a minha cruz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0" y="278280"/>
            <a:ext cx="9044280" cy="48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sangue me salvou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Minha dívida pagou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Jesus, eu canto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porque hoje livre sou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* * *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0" y="109440"/>
            <a:ext cx="9044280" cy="503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Quem tem poder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sobre o pecado?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O seu amor é poderoso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O Rei da glória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O poderoso Deus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0" y="109440"/>
            <a:ext cx="9044280" cy="503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A terra treme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com Sua voz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E nos deixa maravilhado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O Rei da glória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O poderoso Deus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0" y="457200"/>
            <a:ext cx="9044280" cy="468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Maravilhosa graça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amor que não falha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Tomou o meu lugar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Levou a minha cruz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0" y="278280"/>
            <a:ext cx="9044280" cy="48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Teu sangue me salvou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Minha dívida pagou</a:t>
            </a:r>
            <a:br>
              <a:rPr sz="5400"/>
            </a:b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Jesus, eu canto 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porque hoje livre sou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pt-BR" sz="5400" spc="-1" strike="noStrike">
                <a:solidFill>
                  <a:srgbClr val="ffffff"/>
                </a:solidFill>
                <a:latin typeface="Arial Black"/>
              </a:rPr>
              <a:t>* * *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Application>LibreOffice/7.4.7.2$Linux_X86_64 LibreOffice_project/40$Build-2</Application>
  <AppVersion>15.0000</AppVersion>
  <Words>324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2019-04-20T00:25:24Z</dcterms:created>
  <dc:creator>VANDO JUNQUEIRA</dc:creator>
  <dc:description/>
  <dc:language>pt-BR</dc:language>
  <cp:lastModifiedBy/>
  <dcterms:modified xsi:type="dcterms:W3CDTF">2024-07-20T18:07:02Z</dcterms:modified>
  <cp:revision>22</cp:revision>
  <dc:subject/>
  <dc:title>A Casa É Sua Letra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(16:9)</vt:lpwstr>
  </property>
  <property fmtid="{D5CDD505-2E9C-101B-9397-08002B2CF9AE}" pid="3" name="Slides">
    <vt:i4>17</vt:i4>
  </property>
</Properties>
</file>