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7CA524-AF36-4FA0-A5B7-4E0A2F10A7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6000"/>
              </a:lnSpc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5B5CED-B50A-45E5-90D3-8FE5F81141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6000"/>
              </a:lnSpc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9F7CDE-0742-4906-AE01-5766C8CA2E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6000"/>
              </a:lnSpc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0403B4-5D07-45B8-BF3F-BD8F7A8B4E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6000"/>
              </a:lnSpc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94BCD4-7BB0-40A0-BC84-3C437905F0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6000"/>
              </a:lnSpc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5FEBFA-A7C6-4DAF-B6D7-1BCB6355C8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6000"/>
              </a:lnSpc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A28B8D-0C77-4621-8E92-FC8AC955D7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6000"/>
              </a:lnSpc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CC4074-B6A7-4B67-BE09-DF5145F97C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99A60A-518C-4B25-A149-B8E4B05918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6000"/>
              </a:lnSpc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2895FC-4B04-47D9-8225-0A849632E2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6000"/>
              </a:lnSpc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56BBD2-2FA5-49DB-BA58-ACFE6888E8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6000"/>
              </a:lnSpc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6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18BCC3-93AE-4ABF-A9A9-7BD5A0BF8C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1560" cy="47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6800" bIns="468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3680" cy="47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6800" bIns="4680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1560" cy="47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6800" bIns="468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GB" sz="1400" spc="-1" strike="noStrike">
                <a:solidFill>
                  <a:srgbClr val="000000"/>
                </a:solidFill>
                <a:latin typeface="Arial"/>
                <a:ea typeface="MS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D8981CC-9EA8-4467-951C-62DDB0CABFD1}" type="slidenum">
              <a:rPr b="0" lang="en-GB" sz="1400" spc="-1" strike="noStrike">
                <a:solidFill>
                  <a:srgbClr val="000000"/>
                </a:solidFill>
                <a:latin typeface="Arial"/>
                <a:ea typeface="MS Gothic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6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6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6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6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6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6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6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6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" Target="slide4.xm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" Target="slide4.xm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" Target="slide1.xml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" Target="slide4.xm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 descr=""/>
          <p:cNvPicPr/>
          <p:nvPr/>
        </p:nvPicPr>
        <p:blipFill>
          <a:blip r:embed="rId1"/>
          <a:stretch/>
        </p:blipFill>
        <p:spPr>
          <a:xfrm>
            <a:off x="4665600" y="2205000"/>
            <a:ext cx="4478040" cy="4652640"/>
          </a:xfrm>
          <a:prstGeom prst="rect">
            <a:avLst/>
          </a:prstGeom>
          <a:ln w="0">
            <a:noFill/>
          </a:ln>
        </p:spPr>
      </p:pic>
      <p:sp>
        <p:nvSpPr>
          <p:cNvPr id="42" name="Text Box 2"/>
          <p:cNvSpPr/>
          <p:nvPr/>
        </p:nvSpPr>
        <p:spPr>
          <a:xfrm>
            <a:off x="2195640" y="189000"/>
            <a:ext cx="482436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22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Trebuchet MS"/>
                <a:ea typeface="MS Gothic"/>
              </a:rPr>
              <a:t>TOQUE NO ALTAR</a:t>
            </a:r>
            <a:endParaRPr b="0" lang="pt-B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AutoShape 4">
            <a:hlinkClick r:id="rId2" action="ppaction://hlinksldjump"/>
          </p:cNvPr>
          <p:cNvSpPr/>
          <p:nvPr/>
        </p:nvSpPr>
        <p:spPr>
          <a:xfrm>
            <a:off x="8999640" y="6786720"/>
            <a:ext cx="144000" cy="70920"/>
          </a:xfrm>
          <a:prstGeom prst="actionButtonBlank">
            <a:avLst/>
          </a:prstGeom>
          <a:solidFill>
            <a:srgbClr val="ff3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26280" bIns="26280" anchor="ctr">
            <a:noAutofit/>
          </a:bodyPr>
          <a:p>
            <a:pPr>
              <a:lnSpc>
                <a:spcPct val="96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7029000"/>
          </a:xfrm>
          <a:prstGeom prst="rect">
            <a:avLst/>
          </a:prstGeom>
          <a:ln w="0">
            <a:noFill/>
          </a:ln>
        </p:spPr>
      </p:pic>
      <p:sp>
        <p:nvSpPr>
          <p:cNvPr id="65" name="Text Box 2"/>
          <p:cNvSpPr/>
          <p:nvPr/>
        </p:nvSpPr>
        <p:spPr>
          <a:xfrm>
            <a:off x="395280" y="1989000"/>
            <a:ext cx="712908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22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00"/>
                </a:solidFill>
                <a:latin typeface="Trebuchet MS"/>
                <a:ea typeface="MS Gothic"/>
              </a:rPr>
              <a:t>QUEM MAIS PODERIA ME LIVRAR E MUDAR TUA SORTE DE UMA VEZ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1" descr=""/>
          <p:cNvPicPr/>
          <p:nvPr/>
        </p:nvPicPr>
        <p:blipFill>
          <a:blip r:embed="rId1"/>
          <a:stretch/>
        </p:blipFill>
        <p:spPr>
          <a:xfrm>
            <a:off x="5330880" y="1773360"/>
            <a:ext cx="3812760" cy="5084280"/>
          </a:xfrm>
          <a:prstGeom prst="rect">
            <a:avLst/>
          </a:prstGeom>
          <a:ln w="0">
            <a:noFill/>
          </a:ln>
        </p:spPr>
      </p:pic>
      <p:sp>
        <p:nvSpPr>
          <p:cNvPr id="67" name="Text Box 2"/>
          <p:cNvSpPr/>
          <p:nvPr/>
        </p:nvSpPr>
        <p:spPr>
          <a:xfrm>
            <a:off x="324000" y="1989000"/>
            <a:ext cx="633708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22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Trebuchet MS"/>
                <a:ea typeface="MS Gothic"/>
              </a:rPr>
              <a:t>PROSTO-ME AO CHÃO, ESTENDO A MINHA MÃO E TOCO NO ALTAR!</a:t>
            </a:r>
            <a:endParaRPr b="0" lang="pt-BR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69" name="Text Box 2"/>
          <p:cNvSpPr/>
          <p:nvPr/>
        </p:nvSpPr>
        <p:spPr>
          <a:xfrm>
            <a:off x="395280" y="1989000"/>
            <a:ext cx="6479640" cy="11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22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Trebuchet MS"/>
                <a:ea typeface="MS Gothic"/>
              </a:rPr>
              <a:t>EU ALCANÇAREI O FAVOR DO REI TOCO NO ALTAR!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1"/>
          <a:stretch/>
        </p:blipFill>
        <p:spPr>
          <a:xfrm>
            <a:off x="4665600" y="2205000"/>
            <a:ext cx="4478040" cy="4652640"/>
          </a:xfrm>
          <a:prstGeom prst="rect">
            <a:avLst/>
          </a:prstGeom>
          <a:ln w="0">
            <a:noFill/>
          </a:ln>
        </p:spPr>
      </p:pic>
      <p:sp>
        <p:nvSpPr>
          <p:cNvPr id="45" name="Text Box 1"/>
          <p:cNvSpPr/>
          <p:nvPr/>
        </p:nvSpPr>
        <p:spPr>
          <a:xfrm>
            <a:off x="2195640" y="189000"/>
            <a:ext cx="4105080" cy="11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22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Trebuchet MS"/>
                <a:ea typeface="MS Gothic"/>
              </a:rPr>
              <a:t>TOQUE NO ALTAR</a:t>
            </a:r>
            <a:endParaRPr b="0" lang="pt-B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 Box 4"/>
          <p:cNvSpPr/>
          <p:nvPr/>
        </p:nvSpPr>
        <p:spPr>
          <a:xfrm>
            <a:off x="468360" y="1989000"/>
            <a:ext cx="676872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Trebuchet MS"/>
                <a:ea typeface="MS Gothic"/>
              </a:rPr>
              <a:t>QUEM QUER A GLÓRIA TRAZ A ARCA, QUEM QUER O FOGO FAZ SACRIFÍCIO </a:t>
            </a:r>
            <a:endParaRPr b="0" lang="pt-B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AutoShape 1">
            <a:hlinkClick r:id="rId2" action="ppaction://hlinksldjump"/>
          </p:cNvPr>
          <p:cNvSpPr/>
          <p:nvPr/>
        </p:nvSpPr>
        <p:spPr>
          <a:xfrm>
            <a:off x="8999640" y="6786720"/>
            <a:ext cx="144000" cy="70920"/>
          </a:xfrm>
          <a:prstGeom prst="actionButtonBlank">
            <a:avLst/>
          </a:prstGeom>
          <a:solidFill>
            <a:srgbClr val="ff3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26280" bIns="2628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 descr=""/>
          <p:cNvPicPr/>
          <p:nvPr/>
        </p:nvPicPr>
        <p:blipFill>
          <a:blip r:embed="rId1"/>
          <a:stretch/>
        </p:blipFill>
        <p:spPr>
          <a:xfrm>
            <a:off x="4000680" y="0"/>
            <a:ext cx="5143320" cy="6857640"/>
          </a:xfrm>
          <a:prstGeom prst="rect">
            <a:avLst/>
          </a:prstGeom>
          <a:ln w="0">
            <a:noFill/>
          </a:ln>
        </p:spPr>
      </p:pic>
      <p:sp>
        <p:nvSpPr>
          <p:cNvPr id="49" name="Text Box 2"/>
          <p:cNvSpPr/>
          <p:nvPr/>
        </p:nvSpPr>
        <p:spPr>
          <a:xfrm>
            <a:off x="395280" y="1989000"/>
            <a:ext cx="7561080" cy="22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22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Trebuchet MS"/>
                <a:ea typeface="MS Gothic"/>
              </a:rPr>
              <a:t>QUEM QUER A VIDA QUE SUBA A CRUZ, QUEM DESEJA O FAVOR DO REI TOCA NA PONTA DO ALTAR!</a:t>
            </a:r>
            <a:endParaRPr b="0" lang="pt-BR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7100640"/>
          </a:xfrm>
          <a:prstGeom prst="rect">
            <a:avLst/>
          </a:prstGeom>
          <a:ln w="0">
            <a:noFill/>
          </a:ln>
        </p:spPr>
      </p:pic>
      <p:sp>
        <p:nvSpPr>
          <p:cNvPr id="51" name="Text Box 2"/>
          <p:cNvSpPr/>
          <p:nvPr/>
        </p:nvSpPr>
        <p:spPr>
          <a:xfrm>
            <a:off x="324000" y="1989000"/>
            <a:ext cx="684000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22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00"/>
                </a:solidFill>
                <a:latin typeface="Trebuchet MS"/>
                <a:ea typeface="MS Gothic"/>
              </a:rPr>
              <a:t>QUEM MAIS PODERIA TE LIVRAR E MUDAR TUA SORTE DE UMA VEZ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" descr=""/>
          <p:cNvPicPr/>
          <p:nvPr/>
        </p:nvPicPr>
        <p:blipFill>
          <a:blip r:embed="rId1"/>
          <a:stretch/>
        </p:blipFill>
        <p:spPr>
          <a:xfrm>
            <a:off x="4000680" y="0"/>
            <a:ext cx="5143320" cy="6857640"/>
          </a:xfrm>
          <a:prstGeom prst="rect">
            <a:avLst/>
          </a:prstGeom>
          <a:ln w="0">
            <a:noFill/>
          </a:ln>
        </p:spPr>
      </p:pic>
      <p:sp>
        <p:nvSpPr>
          <p:cNvPr id="53" name="Text Box 2"/>
          <p:cNvSpPr/>
          <p:nvPr/>
        </p:nvSpPr>
        <p:spPr>
          <a:xfrm>
            <a:off x="395280" y="1989000"/>
            <a:ext cx="669564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22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Trebuchet MS"/>
                <a:ea typeface="MS Gothic"/>
              </a:rPr>
              <a:t>PROSTE-SE AO CHÃO, ESTENDA TUA MÃO E TOQUE NO ALTAR!</a:t>
            </a:r>
            <a:endParaRPr b="0" lang="pt-BR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" descr=""/>
          <p:cNvPicPr/>
          <p:nvPr/>
        </p:nvPicPr>
        <p:blipFill>
          <a:blip r:embed="rId1"/>
          <a:stretch/>
        </p:blipFill>
        <p:spPr>
          <a:xfrm>
            <a:off x="3132000" y="2349360"/>
            <a:ext cx="6011640" cy="4508280"/>
          </a:xfrm>
          <a:prstGeom prst="rect">
            <a:avLst/>
          </a:prstGeom>
          <a:ln w="0">
            <a:noFill/>
          </a:ln>
        </p:spPr>
      </p:pic>
      <p:sp>
        <p:nvSpPr>
          <p:cNvPr id="55" name="Text Box 2"/>
          <p:cNvSpPr/>
          <p:nvPr/>
        </p:nvSpPr>
        <p:spPr>
          <a:xfrm>
            <a:off x="324000" y="1916280"/>
            <a:ext cx="7345080" cy="11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22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Trebuchet MS"/>
                <a:ea typeface="MS Gothic"/>
              </a:rPr>
              <a:t>TU ALCANÇARÁS O FAVOR DO REI TOQUE NO ALTAR!</a:t>
            </a:r>
            <a:endParaRPr b="0" lang="pt-B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AutoShape 3">
            <a:hlinkClick r:id="rId2" action="ppaction://hlinksldjump"/>
          </p:cNvPr>
          <p:cNvSpPr/>
          <p:nvPr/>
        </p:nvSpPr>
        <p:spPr>
          <a:xfrm>
            <a:off x="324000" y="6381720"/>
            <a:ext cx="144000" cy="70920"/>
          </a:xfrm>
          <a:prstGeom prst="actionButtonBlank">
            <a:avLst/>
          </a:prstGeom>
          <a:solidFill>
            <a:srgbClr val="ff3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26280" bIns="26280" anchor="ctr">
            <a:noAutofit/>
          </a:bodyPr>
          <a:p>
            <a:pPr>
              <a:lnSpc>
                <a:spcPct val="96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" descr=""/>
          <p:cNvPicPr/>
          <p:nvPr/>
        </p:nvPicPr>
        <p:blipFill>
          <a:blip r:embed="rId1"/>
          <a:stretch/>
        </p:blipFill>
        <p:spPr>
          <a:xfrm>
            <a:off x="1908000" y="0"/>
            <a:ext cx="5256000" cy="6857640"/>
          </a:xfrm>
          <a:prstGeom prst="rect">
            <a:avLst/>
          </a:prstGeom>
          <a:ln w="0">
            <a:noFill/>
          </a:ln>
        </p:spPr>
      </p:pic>
      <p:sp>
        <p:nvSpPr>
          <p:cNvPr id="58" name="Text Box 2"/>
          <p:cNvSpPr/>
          <p:nvPr/>
        </p:nvSpPr>
        <p:spPr>
          <a:xfrm>
            <a:off x="395280" y="1989000"/>
            <a:ext cx="6913080" cy="22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22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Trebuchet MS"/>
                <a:ea typeface="MS Gothic"/>
              </a:rPr>
              <a:t>QUEM QUER RESPOSTA QUEIMA INCENSO, QUEM QUER A CURA TOCA NO MANTO!</a:t>
            </a:r>
            <a:endParaRPr b="0" lang="pt-BR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" descr=""/>
          <p:cNvPicPr/>
          <p:nvPr/>
        </p:nvPicPr>
        <p:blipFill>
          <a:blip r:embed="rId1"/>
          <a:stretch/>
        </p:blipFill>
        <p:spPr>
          <a:xfrm>
            <a:off x="2050920" y="1576440"/>
            <a:ext cx="7092720" cy="5524200"/>
          </a:xfrm>
          <a:prstGeom prst="rect">
            <a:avLst/>
          </a:prstGeom>
          <a:ln w="0">
            <a:noFill/>
          </a:ln>
        </p:spPr>
      </p:pic>
      <p:sp>
        <p:nvSpPr>
          <p:cNvPr id="60" name="Text Box 2"/>
          <p:cNvSpPr/>
          <p:nvPr/>
        </p:nvSpPr>
        <p:spPr>
          <a:xfrm>
            <a:off x="324000" y="1989000"/>
            <a:ext cx="5471640" cy="11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Trebuchet MS"/>
                <a:ea typeface="MS Gothic"/>
              </a:rPr>
              <a:t>QUEM QUER A HONRA RASGUE SUAS VESTES!</a:t>
            </a:r>
            <a:endParaRPr b="0" lang="pt-BR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" descr=""/>
          <p:cNvPicPr/>
          <p:nvPr/>
        </p:nvPicPr>
        <p:blipFill>
          <a:blip r:embed="rId1"/>
          <a:stretch/>
        </p:blipFill>
        <p:spPr>
          <a:xfrm>
            <a:off x="4572000" y="2865600"/>
            <a:ext cx="4571640" cy="3992040"/>
          </a:xfrm>
          <a:prstGeom prst="rect">
            <a:avLst/>
          </a:prstGeom>
          <a:ln w="0">
            <a:noFill/>
          </a:ln>
        </p:spPr>
      </p:pic>
      <p:sp>
        <p:nvSpPr>
          <p:cNvPr id="62" name="Text Box 2"/>
          <p:cNvSpPr/>
          <p:nvPr/>
        </p:nvSpPr>
        <p:spPr>
          <a:xfrm>
            <a:off x="395280" y="1989000"/>
            <a:ext cx="583200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spcBef>
                <a:spcPts val="22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Trebuchet MS"/>
                <a:ea typeface="MS Gothic"/>
              </a:rPr>
              <a:t>QUEM DESEJA O FAVOR DO REI TOCA NA PONTA DO ALTAR!</a:t>
            </a:r>
            <a:endParaRPr b="0" lang="pt-B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AutoShape 3">
            <a:hlinkClick r:id="rId2" action="ppaction://hlinksldjump"/>
          </p:cNvPr>
          <p:cNvSpPr/>
          <p:nvPr/>
        </p:nvSpPr>
        <p:spPr>
          <a:xfrm>
            <a:off x="324000" y="6381720"/>
            <a:ext cx="144000" cy="70920"/>
          </a:xfrm>
          <a:prstGeom prst="actionButtonBlank">
            <a:avLst/>
          </a:prstGeom>
          <a:solidFill>
            <a:srgbClr val="ff3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26280" bIns="26280" anchor="ctr">
            <a:noAutofit/>
          </a:bodyPr>
          <a:p>
            <a:pPr>
              <a:lnSpc>
                <a:spcPct val="96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TOQUE NO ALTAR</Template>
  <TotalTime>15</TotalTime>
  <Application>LibreOffice/7.4.7.2$Linux_X86_64 LibreOffice_project/40$Build-2</Application>
  <AppVersion>15.0000</AppVersion>
  <Words>141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2018-10-12T15:27:13Z</dcterms:created>
  <dc:creator>VANDO JUNQUEIRA</dc:creator>
  <dc:description/>
  <dc:language>pt-BR</dc:language>
  <cp:lastModifiedBy/>
  <dcterms:modified xsi:type="dcterms:W3CDTF">2024-07-20T20:17:52Z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(4:3)</vt:lpwstr>
  </property>
  <property fmtid="{D5CDD505-2E9C-101B-9397-08002B2CF9AE}" pid="4" name="Slides">
    <vt:i4>11</vt:i4>
  </property>
</Properties>
</file>