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BA87FB-31FD-41DC-91DC-60D1048BED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F1C44E-119B-4361-B1FD-C791276BDF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671D95-5B18-4C07-84A1-AFAAC872B44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DA5881-FD22-4BB4-A6F1-05A55CABEA4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ED6046-DF9E-40E8-ADEE-66C48359E5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CD73DD-4EFF-4AAA-B123-2AB50895EF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76943F-FA75-417C-B047-23C047D933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87CCF7-0B2A-4610-ACAA-C48D7C57E1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6935AF-CC4F-47AF-927E-72336C58BC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FF3953-941B-45AE-A67E-C006AB9ECD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2BAB5F-7AC2-463F-BC8E-539CF57F91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B50077-F12B-498C-9EE3-67966DEB19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342C9C-06A6-4CA3-990C-ECA41939DB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0350E4-655E-46EA-A700-7405709E94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67B7F4-E796-4475-9DA0-083906B82C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635C11-6070-4EF7-84D3-68E1B47695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48722B-2B6C-4418-8C0C-61D44861C26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73E2BF-31E3-4240-8C38-CFA208AF99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5A0721-B887-4C83-A205-BE98245C93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BCD504-CE7C-4E41-8E4B-81552D20B2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B8E762-7E9D-44B0-8C9E-970B01AA21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34D6AD-B664-433C-81E0-225EA4A856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E7D955-4A6A-49F7-B20B-06BCE6FF7D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375DFB-FB5F-4EF9-81A7-1C4142D36C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37DECD4-07AA-4DF9-89FD-B575738194BF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Clique para editar o formato de texto dos tópicos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2.º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Editar estilos de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DED6297-EAF6-49C8-A956-2B89E3FFEAD1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1523880" y="3618000"/>
            <a:ext cx="9144360" cy="1639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4000" spc="-1" strike="noStrike">
                <a:solidFill>
                  <a:srgbClr val="000000"/>
                </a:solidFill>
                <a:latin typeface="Calibri"/>
              </a:rPr>
              <a:t>Gabriela Rocha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1639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pt-BR" sz="6600" spc="-1" strike="noStrike">
                <a:solidFill>
                  <a:srgbClr val="000000"/>
                </a:solidFill>
                <a:latin typeface="Calibri Light"/>
              </a:rPr>
              <a:t>Eu navegarei </a:t>
            </a:r>
            <a:endParaRPr b="0" lang="pt-BR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/>
          </p:nvPr>
        </p:nvSpPr>
        <p:spPr>
          <a:xfrm>
            <a:off x="1034280" y="2068200"/>
            <a:ext cx="10516320" cy="5279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Eu navegarei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No oceano do Espírito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 ali adorarei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Ao Deus do meu amor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Eu adorarei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Ao Deus da minha vida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Que me compreendeu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Sem nenhuma explicação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Espírito, Espírito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Que desce como fogo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Vem como em Pentecostes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 enche-me de novo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Espírito, Espírito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Que desce como fogo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Vem como em Pentecostes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 enche-me de novo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Eu navegarei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No oceano do Espírito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 ali adorarei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Ao Deus do meu amor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Eu adorarei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Ao Deus da minha vida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Que me compreendeu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Sem nenhuma explicação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Espírito, Espírito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Que desce como fogo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Vem como em Pentecostes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 enche-me de novo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Espírito, Espírito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Que desce como fogo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Vem como em Pentecostes</a:t>
            </a:r>
            <a:br>
              <a:rPr sz="6000"/>
            </a:br>
            <a:r>
              <a:rPr b="0" lang="pt-BR" sz="6000" spc="-1" strike="noStrike">
                <a:solidFill>
                  <a:srgbClr val="000000"/>
                </a:solidFill>
                <a:latin typeface="Calibri"/>
              </a:rPr>
              <a:t>E enche-me de novo</a:t>
            </a:r>
            <a:br>
              <a:rPr sz="6000"/>
            </a:b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2024-06-16T20:04:04Z</dcterms:modified>
  <cp:revision>3</cp:revision>
  <dc:subject/>
  <dc:title>Eu navegarei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