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chivo Black" charset="1" panose="020B0A03020202020B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letras.mus.br/florianopolis-house-of-prayer/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61" t="0" r="-8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4061" y="847330"/>
            <a:ext cx="15895122" cy="918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50"/>
              </a:lnSpc>
            </a:pPr>
            <a:r>
              <a:rPr lang="en-US" sz="15125">
                <a:solidFill>
                  <a:srgbClr val="000000"/>
                </a:solidFill>
                <a:latin typeface="Archivo Black"/>
              </a:rPr>
              <a:t>A BOA PARTE  </a:t>
            </a:r>
          </a:p>
          <a:p>
            <a:pPr algn="l">
              <a:lnSpc>
                <a:spcPts val="18150"/>
              </a:lnSpc>
            </a:pPr>
            <a:r>
              <a:rPr lang="en-US" sz="15125" u="sng">
                <a:solidFill>
                  <a:srgbClr val="000000"/>
                </a:solidFill>
                <a:latin typeface="Archivo Black"/>
                <a:hlinkClick r:id="rId3" tooltip="https://www.letras.mus.br/florianopolis-house-of-prayer/"/>
              </a:rPr>
              <a:t>FHOP MUSIC</a:t>
            </a:r>
          </a:p>
          <a:p>
            <a:pPr algn="l">
              <a:lnSpc>
                <a:spcPts val="18150"/>
              </a:lnSpc>
            </a:pPr>
          </a:p>
          <a:p>
            <a:pPr algn="l">
              <a:lnSpc>
                <a:spcPts val="1815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ESSA É A BOA PARTE QUE NUNCA, QUE NUNCA SERÁ TIRADA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6093" y="228600"/>
            <a:ext cx="15195813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COMO MARIA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QUE ESTAVA AOS SEUS PÉS E DISSESTES A ELA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ESSA É A BOA PARTE QUE NUNCA, QUE NUNCA SERÁ TIRADA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6383" y="228600"/>
            <a:ext cx="15155233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COMO MARIA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QUE ESTAVA AOS SEUS PÉS E DISSESTES A ELA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0440" y="228600"/>
            <a:ext cx="15987121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ESSA É A BOA PARTE QUE NUNCA, QUE NUNCA SERÁ TIRADA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1507" y="228600"/>
            <a:ext cx="13784986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COMO MARIA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QUE ESTAVA AOS SEUS PÉS E DISSESTES A ELA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6380" y="87183"/>
            <a:ext cx="16858503" cy="10199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8"/>
              </a:lnSpc>
              <a:spcBef>
                <a:spcPct val="0"/>
              </a:spcBef>
            </a:pPr>
            <a:r>
              <a:rPr lang="en-US" sz="13423">
                <a:solidFill>
                  <a:srgbClr val="000000"/>
                </a:solidFill>
                <a:latin typeface="Archivo Black"/>
              </a:rPr>
              <a:t>ESSA É A BOA PARTE QUE NUNCA, QUE NUNCA SERÁ TIRADA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1020" y="228600"/>
            <a:ext cx="16230600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MEU TESOURO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BEM MAIS PRECIOSO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MEU TESOURO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BEM MAIS PRECIOSO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61" t="0" r="-8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5369" y="549745"/>
            <a:ext cx="15895122" cy="923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50"/>
              </a:lnSpc>
            </a:pPr>
            <a:r>
              <a:rPr lang="en-US" sz="15125">
                <a:solidFill>
                  <a:srgbClr val="000000"/>
                </a:solidFill>
                <a:latin typeface="Archivo Black"/>
              </a:rPr>
              <a:t>PRECIOSO JESUS</a:t>
            </a:r>
          </a:p>
          <a:p>
            <a:pPr algn="ctr">
              <a:lnSpc>
                <a:spcPts val="18150"/>
              </a:lnSpc>
            </a:pPr>
            <a:r>
              <a:rPr lang="en-US" sz="15125">
                <a:solidFill>
                  <a:srgbClr val="000000"/>
                </a:solidFill>
                <a:latin typeface="Archivo Black"/>
              </a:rPr>
              <a:t>Aos Teus pés aqui estou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61" t="0" r="-8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7160" y="210234"/>
            <a:ext cx="17613679" cy="985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O que eu poderia Te oferecer</a:t>
            </a:r>
          </a:p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Por tudo </a:t>
            </a:r>
          </a:p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o que Tu és?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61" t="0" r="-8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7160" y="-9525"/>
            <a:ext cx="17613679" cy="9857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O que eu poderia Te oferecer</a:t>
            </a:r>
          </a:p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Por tudo </a:t>
            </a:r>
          </a:p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o que Tu és?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61" t="0" r="-8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1367" y="456006"/>
            <a:ext cx="16133070" cy="936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17"/>
              </a:lnSpc>
            </a:pPr>
            <a:r>
              <a:rPr lang="en-US" sz="15348">
                <a:solidFill>
                  <a:srgbClr val="000000"/>
                </a:solidFill>
                <a:latin typeface="Archivo Black"/>
              </a:rPr>
              <a:t>TUDO O QUE TENHO</a:t>
            </a:r>
          </a:p>
          <a:p>
            <a:pPr algn="ctr">
              <a:lnSpc>
                <a:spcPts val="18417"/>
              </a:lnSpc>
            </a:pPr>
            <a:r>
              <a:rPr lang="en-US" sz="15348">
                <a:solidFill>
                  <a:srgbClr val="000000"/>
                </a:solidFill>
                <a:latin typeface="Archivo Black"/>
              </a:rPr>
              <a:t>Eu derramo aos Teus pés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5748" y="1074138"/>
            <a:ext cx="16976504" cy="8129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4"/>
              </a:lnSpc>
              <a:spcBef>
                <a:spcPct val="0"/>
              </a:spcBef>
            </a:pPr>
            <a:r>
              <a:rPr lang="en-US" sz="13329">
                <a:solidFill>
                  <a:srgbClr val="000000"/>
                </a:solidFill>
                <a:latin typeface="Archivo Black"/>
              </a:rPr>
              <a:t>NÃO IMPORTA QUANTO CUSTOU</a:t>
            </a:r>
          </a:p>
          <a:p>
            <a:pPr algn="ctr">
              <a:lnSpc>
                <a:spcPts val="15994"/>
              </a:lnSpc>
              <a:spcBef>
                <a:spcPct val="0"/>
              </a:spcBef>
            </a:pPr>
            <a:r>
              <a:rPr lang="en-US" sz="13329">
                <a:solidFill>
                  <a:srgbClr val="000000"/>
                </a:solidFill>
                <a:latin typeface="Archivo Black"/>
              </a:rPr>
              <a:t>JESUS TEU VALOR É MAIOR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4947" y="298262"/>
            <a:ext cx="15918106" cy="1169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81"/>
              </a:lnSpc>
            </a:pPr>
            <a:r>
              <a:rPr lang="en-US" sz="15401">
                <a:solidFill>
                  <a:srgbClr val="000000"/>
                </a:solidFill>
                <a:latin typeface="Archivo Black"/>
              </a:rPr>
              <a:t>EU ENCONTREI O MEU TESOURO</a:t>
            </a:r>
          </a:p>
          <a:p>
            <a:pPr algn="ctr">
              <a:lnSpc>
                <a:spcPts val="184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28600"/>
            <a:ext cx="18288000" cy="982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8"/>
              </a:lnSpc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bem mais precioso</a:t>
            </a:r>
          </a:p>
          <a:p>
            <a:pPr algn="ctr">
              <a:lnSpc>
                <a:spcPts val="15508"/>
              </a:lnSpc>
              <a:spcBef>
                <a:spcPct val="0"/>
              </a:spcBef>
            </a:pPr>
            <a:r>
              <a:rPr lang="en-US" sz="12923">
                <a:solidFill>
                  <a:srgbClr val="000000"/>
                </a:solidFill>
                <a:latin typeface="Archivo Black"/>
              </a:rPr>
              <a:t>Eu encontrei o meu tesouro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9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369" y="-40550"/>
            <a:ext cx="16736931" cy="1032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310"/>
              </a:lnSpc>
              <a:spcBef>
                <a:spcPct val="0"/>
              </a:spcBef>
            </a:pPr>
            <a:r>
              <a:rPr lang="en-US" sz="13591" strike="noStrike" u="none">
                <a:solidFill>
                  <a:srgbClr val="000000"/>
                </a:solidFill>
                <a:latin typeface="Archivo Black"/>
              </a:rPr>
              <a:t>COMO MARIA</a:t>
            </a:r>
          </a:p>
          <a:p>
            <a:pPr algn="ctr" marL="0" indent="0" lvl="0">
              <a:lnSpc>
                <a:spcPts val="16310"/>
              </a:lnSpc>
              <a:spcBef>
                <a:spcPct val="0"/>
              </a:spcBef>
            </a:pPr>
            <a:r>
              <a:rPr lang="en-US" sz="13591" strike="noStrike" u="none">
                <a:solidFill>
                  <a:srgbClr val="000000"/>
                </a:solidFill>
                <a:latin typeface="Archivo Black"/>
              </a:rPr>
              <a:t>QUE ESTAVA AOS SEUS PÉS E DISSESTES A ELA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DAGHAlYZh9Q</dc:identifier>
  <dcterms:modified xsi:type="dcterms:W3CDTF">2011-08-01T06:04:30Z</dcterms:modified>
  <cp:revision>1</cp:revision>
  <dc:title>A Boa Parte  -  fhop music</dc:title>
</cp:coreProperties>
</file>