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" y="434975"/>
            <a:ext cx="11617960" cy="5865495"/>
          </a:xfrm>
        </p:spPr>
        <p:txBody>
          <a:bodyPr/>
          <a:lstStyle/>
          <a:p>
            <a:r>
              <a:rPr lang="en-US" sz="7200" b="1"/>
              <a:t>A Tua Glória</a:t>
            </a:r>
            <a:br>
              <a:rPr lang="en-US" sz="4800" b="1"/>
            </a:br>
            <a:r>
              <a:rPr lang="en-US" sz="3200" b="1"/>
              <a:t>Fernanda Brum</a:t>
            </a:r>
            <a:endParaRPr lang="en-US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5615" y="989330"/>
            <a:ext cx="11241405" cy="4526280"/>
          </a:xfrm>
        </p:spPr>
        <p:txBody>
          <a:bodyPr/>
          <a:p>
            <a:pPr algn="ctr"/>
            <a:r>
              <a:rPr lang="pt-BR" altLang="en-US" sz="4800" b="1"/>
              <a:t>Eu vejo a glória do Senhor hoje aqui</a:t>
            </a:r>
            <a:endParaRPr lang="pt-BR" altLang="en-US" sz="4800" b="1"/>
          </a:p>
          <a:p>
            <a:pPr algn="ctr"/>
            <a:r>
              <a:rPr lang="pt-BR" altLang="en-US" sz="4800" b="1"/>
              <a:t>A sua mão, o seu poder sobre mim</a:t>
            </a:r>
            <a:endParaRPr lang="pt-BR" altLang="en-US" sz="4800" b="1"/>
          </a:p>
          <a:p>
            <a:pPr algn="ctr"/>
            <a:r>
              <a:rPr lang="pt-BR" altLang="en-US" sz="4800" b="1"/>
              <a:t>Os céus abertos hoje eu vou contemplar</a:t>
            </a:r>
            <a:endParaRPr lang="pt-BR" altLang="en-US" sz="4800" b="1"/>
          </a:p>
          <a:p>
            <a:pPr algn="ctr"/>
            <a:r>
              <a:rPr lang="pt-BR" altLang="en-US" sz="4800" b="1"/>
              <a:t>O amor descer nesse lugar...</a:t>
            </a:r>
            <a:endParaRPr lang="pt-BR" altLang="en-US" sz="4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9430" y="272415"/>
            <a:ext cx="10972800" cy="6064250"/>
          </a:xfrm>
        </p:spPr>
        <p:txBody>
          <a:bodyPr/>
          <a:p>
            <a:pPr algn="ctr"/>
            <a:r>
              <a:rPr lang="pt-BR" altLang="en-US" sz="4800" b="1"/>
              <a:t>Refrão:</a:t>
            </a:r>
            <a:endParaRPr lang="pt-BR" altLang="en-US" sz="4800" b="1"/>
          </a:p>
          <a:p>
            <a:pPr algn="ctr"/>
            <a:r>
              <a:rPr lang="pt-BR" altLang="en-US" sz="4800" b="1"/>
              <a:t>Eu quero ver agora, o teu poder</a:t>
            </a:r>
            <a:endParaRPr lang="pt-BR" altLang="en-US" sz="4800" b="1"/>
          </a:p>
          <a:p>
            <a:pPr algn="ctr"/>
            <a:r>
              <a:rPr lang="pt-BR" altLang="en-US" sz="4800" b="1"/>
              <a:t>A Tua glória inundando o meu ser</a:t>
            </a:r>
            <a:endParaRPr lang="pt-BR" altLang="en-US" sz="4800" b="1"/>
          </a:p>
          <a:p>
            <a:pPr algn="ctr"/>
            <a:r>
              <a:rPr lang="pt-BR" altLang="en-US" sz="4800" b="1"/>
              <a:t>Vou levantar as mãos e vou receber</a:t>
            </a:r>
            <a:endParaRPr lang="pt-BR" altLang="en-US" sz="4800" b="1"/>
          </a:p>
          <a:p>
            <a:pPr algn="ctr"/>
            <a:r>
              <a:rPr lang="pt-BR" altLang="en-US" sz="4800" b="1"/>
              <a:t>Vou louvando o seu nome</a:t>
            </a:r>
            <a:endParaRPr lang="pt-BR" altLang="en-US" sz="4800" b="1"/>
          </a:p>
          <a:p>
            <a:pPr algn="ctr"/>
            <a:r>
              <a:rPr lang="pt-BR" altLang="en-US" sz="4800" b="1"/>
              <a:t>Porque sinto o Senhor me tocar...</a:t>
            </a:r>
            <a:endParaRPr lang="pt-BR" altLang="en-US" sz="4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Presentation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Art_mountaineering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preli</cp:lastModifiedBy>
  <cp:revision>2</cp:revision>
  <dcterms:created xsi:type="dcterms:W3CDTF">2023-05-07T17:06:00Z</dcterms:created>
  <dcterms:modified xsi:type="dcterms:W3CDTF">2023-05-07T17:21:00Z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1046-11.2.0.11440</vt:lpwstr>
  </property>
  <property fmtid="{D5CDD505-2E9C-101B-9397-08002B2CF9AE}" pid="3" name="ICV">
    <vt:lpwstr>8442C293571041FC997F1662AE948817</vt:lpwstr>
  </property>
</Properties>
</file>