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B8FDF-DBAF-4A6E-B7BF-BBE8FD5102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2A5725-B09E-42F9-9A47-5D3A9BCA0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57C732-3B58-44CA-B43C-63D2AAE916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719F4F-1FA9-4ACD-AB30-6BD40294AA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76C447-5E95-42DE-AA31-FECE4B947C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2CF91-566C-4368-8419-FF6D4E20EB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A937A8-6629-4F3D-8FFF-B52B54C795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C85A98-7E1D-43F6-82A5-8CD9031023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D262CF-B70C-4D38-94C6-8053CBAD4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5F6C7B-82CB-4872-8EBD-0E3D0ACA79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E278D6-67E0-4695-BE81-4B1DE03C4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D6A488-1846-440A-A7AF-9846A0465D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071237-DCA4-4B78-A753-E7C012D38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588581-1FC8-47F0-9C74-48C3AF133A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B62DE3-64B0-4F0A-B111-3D6B0AB0A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BC6459-7DE6-4D31-8E0E-6D1A139A1D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4CAD98-EC98-4822-AE7C-A5DAE20066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20B67-9735-4C80-ACEE-8073CF12A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691CD7-32EF-4007-B765-6E0E71ED13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79C05-AE1B-4626-9762-05DBDBFB43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8C87A-CD88-4C0A-8D80-755FB37B8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B62F5-52D4-4338-8A13-7E2B9806B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5860F-D4D5-4295-BC15-E8F8392B9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DFA7F-2E85-477A-A0C5-DBEA32A972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6706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228492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268121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268121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DD6DE5F-CE46-4532-A85F-5ECE98221DF3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Clique para editar o formato de texto dos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2.º nível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3.º nível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4.º nível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5.º nível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6.º nível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7.º nível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6706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Editar estilos de texto Mestre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3063B28-01E2-4491-830D-0E932AC09260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ffffd7"/>
                </a:solidFill>
                <a:latin typeface="Rockwell Condensed"/>
              </a:rPr>
              <a:t>Em teus braços </a:t>
            </a:r>
            <a:endParaRPr b="0" lang="en-US" sz="9600" spc="-1" strike="noStrike">
              <a:solidFill>
                <a:srgbClr val="ffffd7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Rockwell"/>
              </a:rPr>
              <a:t>Laura Souguellis</a:t>
            </a:r>
            <a:br>
              <a:rPr sz="3600"/>
            </a:b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1066680" y="108720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O toque mais puro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O amor mais seguro do mundo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1066680" y="106020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Seguro estou nos braços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D’Aquele  que nunca me deixou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Seu amor perfeito sempre esteve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Repousado em mim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1066680" y="84240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 se eu passar pelo vale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Acharei conforto em Teu amor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Pois eu sei que és aquele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Que me guarda, me guardas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1260360" y="27072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1066680" y="89676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Seguro estou nos braços D’Aquele  que nunca me deixou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Seu amor perfeito sempre esteve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Repousado em mim</a:t>
            </a:r>
            <a:br>
              <a:rPr sz="6000"/>
            </a:b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824760" y="106020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 se eu passar pelo vale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Acharei conforto em Teu amor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Pois eu sei que és aquele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Que me guarda, me guardas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1066680" y="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1066680" y="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Em Teus braços é meu descanso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1066680" y="140364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Recaio em Tua graça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Rockwell"/>
              </a:rPr>
              <a:t>Recaio de novo em Tuas mãos</a:t>
            </a:r>
            <a:br>
              <a:rPr sz="6000"/>
            </a:b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2024-06-30T18:46:05Z</dcterms:modified>
  <cp:revision>2</cp:revision>
  <dc:subject/>
  <dc:title>Em teus braços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